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96" r:id="rId1"/>
    <p:sldMasterId id="2147483830" r:id="rId2"/>
  </p:sldMasterIdLst>
  <p:notesMasterIdLst>
    <p:notesMasterId r:id="rId54"/>
  </p:notesMasterIdLst>
  <p:sldIdLst>
    <p:sldId id="395" r:id="rId3"/>
    <p:sldId id="256" r:id="rId4"/>
    <p:sldId id="385" r:id="rId5"/>
    <p:sldId id="386" r:id="rId6"/>
    <p:sldId id="387" r:id="rId7"/>
    <p:sldId id="259" r:id="rId8"/>
    <p:sldId id="388" r:id="rId9"/>
    <p:sldId id="389" r:id="rId10"/>
    <p:sldId id="390" r:id="rId11"/>
    <p:sldId id="266" r:id="rId12"/>
    <p:sldId id="346" r:id="rId13"/>
    <p:sldId id="347" r:id="rId14"/>
    <p:sldId id="348" r:id="rId15"/>
    <p:sldId id="349" r:id="rId16"/>
    <p:sldId id="350" r:id="rId17"/>
    <p:sldId id="351" r:id="rId18"/>
    <p:sldId id="353" r:id="rId19"/>
    <p:sldId id="354" r:id="rId20"/>
    <p:sldId id="355" r:id="rId21"/>
    <p:sldId id="356" r:id="rId22"/>
    <p:sldId id="357" r:id="rId23"/>
    <p:sldId id="358" r:id="rId24"/>
    <p:sldId id="360" r:id="rId25"/>
    <p:sldId id="361" r:id="rId26"/>
    <p:sldId id="362" r:id="rId27"/>
    <p:sldId id="363" r:id="rId28"/>
    <p:sldId id="364" r:id="rId29"/>
    <p:sldId id="365" r:id="rId30"/>
    <p:sldId id="366" r:id="rId31"/>
    <p:sldId id="367" r:id="rId32"/>
    <p:sldId id="368" r:id="rId33"/>
    <p:sldId id="369" r:id="rId34"/>
    <p:sldId id="370" r:id="rId35"/>
    <p:sldId id="371" r:id="rId36"/>
    <p:sldId id="372" r:id="rId37"/>
    <p:sldId id="373" r:id="rId38"/>
    <p:sldId id="374" r:id="rId39"/>
    <p:sldId id="375" r:id="rId40"/>
    <p:sldId id="376" r:id="rId41"/>
    <p:sldId id="377" r:id="rId42"/>
    <p:sldId id="378" r:id="rId43"/>
    <p:sldId id="379" r:id="rId44"/>
    <p:sldId id="380" r:id="rId45"/>
    <p:sldId id="381" r:id="rId46"/>
    <p:sldId id="382" r:id="rId47"/>
    <p:sldId id="383" r:id="rId48"/>
    <p:sldId id="391" r:id="rId49"/>
    <p:sldId id="392" r:id="rId50"/>
    <p:sldId id="394" r:id="rId51"/>
    <p:sldId id="272" r:id="rId52"/>
    <p:sldId id="273" r:id="rId53"/>
  </p:sldIdLst>
  <p:sldSz cx="12192000" cy="6858000"/>
  <p:notesSz cx="12192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A8D"/>
    <a:srgbClr val="B8AF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806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A523FD-1C9B-43E0-A398-785195484E7A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BA0D7-B9D9-41A0-AD64-3EDD7DD7CF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245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1e60986b601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1e60986b601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50967" y="922533"/>
            <a:ext cx="6350000" cy="214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950967" y="3834733"/>
            <a:ext cx="3801600" cy="9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810867" y="-867366"/>
            <a:ext cx="2167165" cy="2032105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94035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950967" y="2225267"/>
            <a:ext cx="3983200" cy="17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1052567" y="1113700"/>
            <a:ext cx="3277200" cy="9500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950967" y="4564967"/>
            <a:ext cx="3983200" cy="8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" name="Google Shape;18;p3"/>
          <p:cNvSpPr/>
          <p:nvPr/>
        </p:nvSpPr>
        <p:spPr>
          <a:xfrm rot="-4375956">
            <a:off x="10741144" y="-785681"/>
            <a:ext cx="2166849" cy="2031809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831421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960000" y="1711833"/>
            <a:ext cx="5104000" cy="16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Clr>
                <a:srgbClr val="325995"/>
              </a:buClr>
              <a:buSzPts val="1600"/>
              <a:buFont typeface="Metrophobic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Nunito Light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Nunito Light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Nunito Light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Nunito Light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Nunito Light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Nunito Light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Nunito Light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8898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1"/>
          </p:nvPr>
        </p:nvSpPr>
        <p:spPr>
          <a:xfrm>
            <a:off x="6740379" y="5231765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2"/>
          </p:nvPr>
        </p:nvSpPr>
        <p:spPr>
          <a:xfrm>
            <a:off x="2111067" y="5231765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3"/>
          </p:nvPr>
        </p:nvSpPr>
        <p:spPr>
          <a:xfrm>
            <a:off x="6740367" y="4468167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4"/>
          </p:nvPr>
        </p:nvSpPr>
        <p:spPr>
          <a:xfrm>
            <a:off x="2110767" y="4468167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/>
          <p:nvPr/>
        </p:nvSpPr>
        <p:spPr>
          <a:xfrm rot="4120321" flipH="1">
            <a:off x="-826317" y="-296863"/>
            <a:ext cx="2167447" cy="2032371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09782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/>
          <p:nvPr/>
        </p:nvSpPr>
        <p:spPr>
          <a:xfrm rot="-2089575">
            <a:off x="10837402" y="5738421"/>
            <a:ext cx="1577049" cy="1396052"/>
          </a:xfrm>
          <a:custGeom>
            <a:avLst/>
            <a:gdLst/>
            <a:ahLst/>
            <a:cxnLst/>
            <a:rect l="l" t="t" r="r" b="b"/>
            <a:pathLst>
              <a:path w="203764" h="180378" extrusionOk="0">
                <a:moveTo>
                  <a:pt x="144388" y="0"/>
                </a:moveTo>
                <a:cubicBezTo>
                  <a:pt x="138591" y="0"/>
                  <a:pt x="132702" y="1427"/>
                  <a:pt x="127034" y="4576"/>
                </a:cubicBezTo>
                <a:cubicBezTo>
                  <a:pt x="120900" y="7970"/>
                  <a:pt x="115423" y="12445"/>
                  <a:pt x="109405" y="15956"/>
                </a:cubicBezTo>
                <a:cubicBezTo>
                  <a:pt x="89807" y="27413"/>
                  <a:pt x="71329" y="22475"/>
                  <a:pt x="50305" y="25291"/>
                </a:cubicBezTo>
                <a:cubicBezTo>
                  <a:pt x="35877" y="27220"/>
                  <a:pt x="21719" y="33431"/>
                  <a:pt x="12692" y="45236"/>
                </a:cubicBezTo>
                <a:cubicBezTo>
                  <a:pt x="6134" y="53607"/>
                  <a:pt x="2315" y="63830"/>
                  <a:pt x="1736" y="74477"/>
                </a:cubicBezTo>
                <a:cubicBezTo>
                  <a:pt x="0" y="103448"/>
                  <a:pt x="20793" y="133808"/>
                  <a:pt x="42936" y="150474"/>
                </a:cubicBezTo>
                <a:cubicBezTo>
                  <a:pt x="64330" y="166609"/>
                  <a:pt x="95293" y="180377"/>
                  <a:pt x="124382" y="180377"/>
                </a:cubicBezTo>
                <a:cubicBezTo>
                  <a:pt x="135630" y="180377"/>
                  <a:pt x="146597" y="178319"/>
                  <a:pt x="156623" y="173543"/>
                </a:cubicBezTo>
                <a:cubicBezTo>
                  <a:pt x="172555" y="165943"/>
                  <a:pt x="185015" y="152403"/>
                  <a:pt x="190493" y="135660"/>
                </a:cubicBezTo>
                <a:cubicBezTo>
                  <a:pt x="202761" y="98356"/>
                  <a:pt x="203764" y="49364"/>
                  <a:pt x="177801" y="17345"/>
                </a:cubicBezTo>
                <a:cubicBezTo>
                  <a:pt x="169280" y="6811"/>
                  <a:pt x="157054" y="0"/>
                  <a:pt x="14438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261366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8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ubTitle" idx="1"/>
          </p:nvPr>
        </p:nvSpPr>
        <p:spPr>
          <a:xfrm>
            <a:off x="960000" y="2418833"/>
            <a:ext cx="5589600" cy="30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/>
          <p:nvPr/>
        </p:nvSpPr>
        <p:spPr>
          <a:xfrm rot="-5918700">
            <a:off x="10740987" y="-785570"/>
            <a:ext cx="2166621" cy="2031596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99595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2165967" y="1926000"/>
            <a:ext cx="7860400" cy="23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43" name="Google Shape;43;p8"/>
          <p:cNvSpPr/>
          <p:nvPr/>
        </p:nvSpPr>
        <p:spPr>
          <a:xfrm rot="623150" flipH="1">
            <a:off x="-844751" y="5285666"/>
            <a:ext cx="2167028" cy="2031977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782448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6285133" y="1394533"/>
            <a:ext cx="4956000" cy="1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 sz="8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6285133" y="3349500"/>
            <a:ext cx="4956000" cy="13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/>
          <p:nvPr/>
        </p:nvSpPr>
        <p:spPr>
          <a:xfrm rot="-6424044" flipH="1">
            <a:off x="-905023" y="-580514"/>
            <a:ext cx="2166849" cy="2031809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18218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>
            <a:spLocks noGrp="1"/>
          </p:cNvSpPr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10"/>
          <p:cNvSpPr txBox="1">
            <a:spLocks noGrp="1"/>
          </p:cNvSpPr>
          <p:nvPr>
            <p:ph type="title"/>
          </p:nvPr>
        </p:nvSpPr>
        <p:spPr>
          <a:xfrm>
            <a:off x="960000" y="5352600"/>
            <a:ext cx="10272000" cy="763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3354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2786333" y="2076600"/>
            <a:ext cx="6619200" cy="14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subTitle" idx="1"/>
          </p:nvPr>
        </p:nvSpPr>
        <p:spPr>
          <a:xfrm>
            <a:off x="2786333" y="4118608"/>
            <a:ext cx="66192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56" name="Google Shape;56;p11"/>
          <p:cNvSpPr/>
          <p:nvPr/>
        </p:nvSpPr>
        <p:spPr>
          <a:xfrm rot="5905212">
            <a:off x="10741368" y="-785509"/>
            <a:ext cx="2166760" cy="2031725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6663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047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1"/>
          </p:nvPr>
        </p:nvSpPr>
        <p:spPr>
          <a:xfrm>
            <a:off x="960000" y="3047191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2"/>
          </p:nvPr>
        </p:nvSpPr>
        <p:spPr>
          <a:xfrm>
            <a:off x="4559028" y="3047191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3"/>
          </p:nvPr>
        </p:nvSpPr>
        <p:spPr>
          <a:xfrm>
            <a:off x="960000" y="5358100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4"/>
          </p:nvPr>
        </p:nvSpPr>
        <p:spPr>
          <a:xfrm>
            <a:off x="4559028" y="5358100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5"/>
          </p:nvPr>
        </p:nvSpPr>
        <p:spPr>
          <a:xfrm>
            <a:off x="8158065" y="3047191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6"/>
          </p:nvPr>
        </p:nvSpPr>
        <p:spPr>
          <a:xfrm>
            <a:off x="8158065" y="5358100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7" hasCustomPrompt="1"/>
          </p:nvPr>
        </p:nvSpPr>
        <p:spPr>
          <a:xfrm>
            <a:off x="1061600" y="1979233"/>
            <a:ext cx="2726000" cy="596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8" hasCustomPrompt="1"/>
          </p:nvPr>
        </p:nvSpPr>
        <p:spPr>
          <a:xfrm>
            <a:off x="1061600" y="4289365"/>
            <a:ext cx="2726000" cy="596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9" hasCustomPrompt="1"/>
          </p:nvPr>
        </p:nvSpPr>
        <p:spPr>
          <a:xfrm>
            <a:off x="4660644" y="1975533"/>
            <a:ext cx="2746400" cy="596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3" hasCustomPrompt="1"/>
          </p:nvPr>
        </p:nvSpPr>
        <p:spPr>
          <a:xfrm>
            <a:off x="4660644" y="4285665"/>
            <a:ext cx="2746400" cy="596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14" hasCustomPrompt="1"/>
          </p:nvPr>
        </p:nvSpPr>
        <p:spPr>
          <a:xfrm>
            <a:off x="8259671" y="1979233"/>
            <a:ext cx="2746400" cy="596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15" hasCustomPrompt="1"/>
          </p:nvPr>
        </p:nvSpPr>
        <p:spPr>
          <a:xfrm>
            <a:off x="8259671" y="4289365"/>
            <a:ext cx="2746400" cy="596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6"/>
          </p:nvPr>
        </p:nvSpPr>
        <p:spPr>
          <a:xfrm>
            <a:off x="960000" y="260468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subTitle" idx="17"/>
          </p:nvPr>
        </p:nvSpPr>
        <p:spPr>
          <a:xfrm>
            <a:off x="4559028" y="260468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8"/>
          </p:nvPr>
        </p:nvSpPr>
        <p:spPr>
          <a:xfrm>
            <a:off x="8158065" y="260468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19"/>
          </p:nvPr>
        </p:nvSpPr>
        <p:spPr>
          <a:xfrm>
            <a:off x="960000" y="4914900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0"/>
          </p:nvPr>
        </p:nvSpPr>
        <p:spPr>
          <a:xfrm>
            <a:off x="4559028" y="4914900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21"/>
          </p:nvPr>
        </p:nvSpPr>
        <p:spPr>
          <a:xfrm>
            <a:off x="8158065" y="4914900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/>
          <p:nvPr/>
        </p:nvSpPr>
        <p:spPr>
          <a:xfrm rot="-4375956">
            <a:off x="10741144" y="-785681"/>
            <a:ext cx="2166849" cy="2031809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8923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>
            <a:off x="4104400" y="2058551"/>
            <a:ext cx="3983200" cy="185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title" idx="2" hasCustomPrompt="1"/>
          </p:nvPr>
        </p:nvSpPr>
        <p:spPr>
          <a:xfrm>
            <a:off x="4391233" y="978100"/>
            <a:ext cx="3410000" cy="9504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4"/>
          <p:cNvSpPr txBox="1">
            <a:spLocks noGrp="1"/>
          </p:cNvSpPr>
          <p:nvPr>
            <p:ph type="subTitle" idx="1"/>
          </p:nvPr>
        </p:nvSpPr>
        <p:spPr>
          <a:xfrm>
            <a:off x="4104400" y="4499851"/>
            <a:ext cx="3983200" cy="8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4140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15"/>
          <p:cNvSpPr txBox="1">
            <a:spLocks noGrp="1"/>
          </p:cNvSpPr>
          <p:nvPr>
            <p:ph type="title"/>
          </p:nvPr>
        </p:nvSpPr>
        <p:spPr>
          <a:xfrm>
            <a:off x="7257833" y="2063700"/>
            <a:ext cx="3983200" cy="17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title" idx="2" hasCustomPrompt="1"/>
          </p:nvPr>
        </p:nvSpPr>
        <p:spPr>
          <a:xfrm>
            <a:off x="7830667" y="978100"/>
            <a:ext cx="3410800" cy="9500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1"/>
          </p:nvPr>
        </p:nvSpPr>
        <p:spPr>
          <a:xfrm>
            <a:off x="7257833" y="4356833"/>
            <a:ext cx="3983200" cy="8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5"/>
          <p:cNvSpPr/>
          <p:nvPr/>
        </p:nvSpPr>
        <p:spPr>
          <a:xfrm>
            <a:off x="-720167" y="-522666"/>
            <a:ext cx="2167165" cy="2032105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735072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1635233" y="5254883"/>
            <a:ext cx="8921600" cy="64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1"/>
          </p:nvPr>
        </p:nvSpPr>
        <p:spPr>
          <a:xfrm>
            <a:off x="1635200" y="2281517"/>
            <a:ext cx="8921600" cy="248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4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95" name="Google Shape;95;p16"/>
          <p:cNvSpPr/>
          <p:nvPr/>
        </p:nvSpPr>
        <p:spPr>
          <a:xfrm rot="9955975">
            <a:off x="10810449" y="5612069"/>
            <a:ext cx="1889060" cy="1759889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28241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7"/>
          <p:cNvSpPr/>
          <p:nvPr/>
        </p:nvSpPr>
        <p:spPr>
          <a:xfrm rot="-7296935">
            <a:off x="10928333" y="-157747"/>
            <a:ext cx="1576831" cy="1395859"/>
          </a:xfrm>
          <a:custGeom>
            <a:avLst/>
            <a:gdLst/>
            <a:ahLst/>
            <a:cxnLst/>
            <a:rect l="l" t="t" r="r" b="b"/>
            <a:pathLst>
              <a:path w="203764" h="180378" extrusionOk="0">
                <a:moveTo>
                  <a:pt x="144388" y="0"/>
                </a:moveTo>
                <a:cubicBezTo>
                  <a:pt x="138591" y="0"/>
                  <a:pt x="132702" y="1427"/>
                  <a:pt x="127034" y="4576"/>
                </a:cubicBezTo>
                <a:cubicBezTo>
                  <a:pt x="120900" y="7970"/>
                  <a:pt x="115423" y="12445"/>
                  <a:pt x="109405" y="15956"/>
                </a:cubicBezTo>
                <a:cubicBezTo>
                  <a:pt x="89807" y="27413"/>
                  <a:pt x="71329" y="22475"/>
                  <a:pt x="50305" y="25291"/>
                </a:cubicBezTo>
                <a:cubicBezTo>
                  <a:pt x="35877" y="27220"/>
                  <a:pt x="21719" y="33431"/>
                  <a:pt x="12692" y="45236"/>
                </a:cubicBezTo>
                <a:cubicBezTo>
                  <a:pt x="6134" y="53607"/>
                  <a:pt x="2315" y="63830"/>
                  <a:pt x="1736" y="74477"/>
                </a:cubicBezTo>
                <a:cubicBezTo>
                  <a:pt x="0" y="103448"/>
                  <a:pt x="20793" y="133808"/>
                  <a:pt x="42936" y="150474"/>
                </a:cubicBezTo>
                <a:cubicBezTo>
                  <a:pt x="64330" y="166609"/>
                  <a:pt x="95293" y="180377"/>
                  <a:pt x="124382" y="180377"/>
                </a:cubicBezTo>
                <a:cubicBezTo>
                  <a:pt x="135630" y="180377"/>
                  <a:pt x="146597" y="178319"/>
                  <a:pt x="156623" y="173543"/>
                </a:cubicBezTo>
                <a:cubicBezTo>
                  <a:pt x="172555" y="165943"/>
                  <a:pt x="185015" y="152403"/>
                  <a:pt x="190493" y="135660"/>
                </a:cubicBezTo>
                <a:cubicBezTo>
                  <a:pt x="202761" y="98356"/>
                  <a:pt x="203764" y="49364"/>
                  <a:pt x="177801" y="17345"/>
                </a:cubicBezTo>
                <a:cubicBezTo>
                  <a:pt x="169280" y="6811"/>
                  <a:pt x="157054" y="0"/>
                  <a:pt x="14438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6528108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8"/>
          <p:cNvSpPr/>
          <p:nvPr/>
        </p:nvSpPr>
        <p:spPr>
          <a:xfrm rot="-7296935">
            <a:off x="-421601" y="5951987"/>
            <a:ext cx="1576831" cy="1395859"/>
          </a:xfrm>
          <a:custGeom>
            <a:avLst/>
            <a:gdLst/>
            <a:ahLst/>
            <a:cxnLst/>
            <a:rect l="l" t="t" r="r" b="b"/>
            <a:pathLst>
              <a:path w="203764" h="180378" extrusionOk="0">
                <a:moveTo>
                  <a:pt x="144388" y="0"/>
                </a:moveTo>
                <a:cubicBezTo>
                  <a:pt x="138591" y="0"/>
                  <a:pt x="132702" y="1427"/>
                  <a:pt x="127034" y="4576"/>
                </a:cubicBezTo>
                <a:cubicBezTo>
                  <a:pt x="120900" y="7970"/>
                  <a:pt x="115423" y="12445"/>
                  <a:pt x="109405" y="15956"/>
                </a:cubicBezTo>
                <a:cubicBezTo>
                  <a:pt x="89807" y="27413"/>
                  <a:pt x="71329" y="22475"/>
                  <a:pt x="50305" y="25291"/>
                </a:cubicBezTo>
                <a:cubicBezTo>
                  <a:pt x="35877" y="27220"/>
                  <a:pt x="21719" y="33431"/>
                  <a:pt x="12692" y="45236"/>
                </a:cubicBezTo>
                <a:cubicBezTo>
                  <a:pt x="6134" y="53607"/>
                  <a:pt x="2315" y="63830"/>
                  <a:pt x="1736" y="74477"/>
                </a:cubicBezTo>
                <a:cubicBezTo>
                  <a:pt x="0" y="103448"/>
                  <a:pt x="20793" y="133808"/>
                  <a:pt x="42936" y="150474"/>
                </a:cubicBezTo>
                <a:cubicBezTo>
                  <a:pt x="64330" y="166609"/>
                  <a:pt x="95293" y="180377"/>
                  <a:pt x="124382" y="180377"/>
                </a:cubicBezTo>
                <a:cubicBezTo>
                  <a:pt x="135630" y="180377"/>
                  <a:pt x="146597" y="178319"/>
                  <a:pt x="156623" y="173543"/>
                </a:cubicBezTo>
                <a:cubicBezTo>
                  <a:pt x="172555" y="165943"/>
                  <a:pt x="185015" y="152403"/>
                  <a:pt x="190493" y="135660"/>
                </a:cubicBezTo>
                <a:cubicBezTo>
                  <a:pt x="202761" y="98356"/>
                  <a:pt x="203764" y="49364"/>
                  <a:pt x="177801" y="17345"/>
                </a:cubicBezTo>
                <a:cubicBezTo>
                  <a:pt x="169280" y="6811"/>
                  <a:pt x="157054" y="0"/>
                  <a:pt x="14438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2216120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/>
          <p:nvPr/>
        </p:nvSpPr>
        <p:spPr>
          <a:xfrm rot="9000066">
            <a:off x="-353339" y="-466870"/>
            <a:ext cx="1577185" cy="1396172"/>
          </a:xfrm>
          <a:custGeom>
            <a:avLst/>
            <a:gdLst/>
            <a:ahLst/>
            <a:cxnLst/>
            <a:rect l="l" t="t" r="r" b="b"/>
            <a:pathLst>
              <a:path w="203764" h="180378" extrusionOk="0">
                <a:moveTo>
                  <a:pt x="144388" y="0"/>
                </a:moveTo>
                <a:cubicBezTo>
                  <a:pt x="138591" y="0"/>
                  <a:pt x="132702" y="1427"/>
                  <a:pt x="127034" y="4576"/>
                </a:cubicBezTo>
                <a:cubicBezTo>
                  <a:pt x="120900" y="7970"/>
                  <a:pt x="115423" y="12445"/>
                  <a:pt x="109405" y="15956"/>
                </a:cubicBezTo>
                <a:cubicBezTo>
                  <a:pt x="89807" y="27413"/>
                  <a:pt x="71329" y="22475"/>
                  <a:pt x="50305" y="25291"/>
                </a:cubicBezTo>
                <a:cubicBezTo>
                  <a:pt x="35877" y="27220"/>
                  <a:pt x="21719" y="33431"/>
                  <a:pt x="12692" y="45236"/>
                </a:cubicBezTo>
                <a:cubicBezTo>
                  <a:pt x="6134" y="53607"/>
                  <a:pt x="2315" y="63830"/>
                  <a:pt x="1736" y="74477"/>
                </a:cubicBezTo>
                <a:cubicBezTo>
                  <a:pt x="0" y="103448"/>
                  <a:pt x="20793" y="133808"/>
                  <a:pt x="42936" y="150474"/>
                </a:cubicBezTo>
                <a:cubicBezTo>
                  <a:pt x="64330" y="166609"/>
                  <a:pt x="95293" y="180377"/>
                  <a:pt x="124382" y="180377"/>
                </a:cubicBezTo>
                <a:cubicBezTo>
                  <a:pt x="135630" y="180377"/>
                  <a:pt x="146597" y="178319"/>
                  <a:pt x="156623" y="173543"/>
                </a:cubicBezTo>
                <a:cubicBezTo>
                  <a:pt x="172555" y="165943"/>
                  <a:pt x="185015" y="152403"/>
                  <a:pt x="190493" y="135660"/>
                </a:cubicBezTo>
                <a:cubicBezTo>
                  <a:pt x="202761" y="98356"/>
                  <a:pt x="203764" y="49364"/>
                  <a:pt x="177801" y="17345"/>
                </a:cubicBezTo>
                <a:cubicBezTo>
                  <a:pt x="169280" y="6811"/>
                  <a:pt x="157054" y="0"/>
                  <a:pt x="14438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42267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960000" y="1325933"/>
            <a:ext cx="5116400" cy="229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subTitle" idx="1"/>
          </p:nvPr>
        </p:nvSpPr>
        <p:spPr>
          <a:xfrm>
            <a:off x="960000" y="3942067"/>
            <a:ext cx="5116400" cy="11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>
            <a:spLocks noGrp="1"/>
          </p:cNvSpPr>
          <p:nvPr>
            <p:ph type="pic" idx="2"/>
          </p:nvPr>
        </p:nvSpPr>
        <p:spPr>
          <a:xfrm>
            <a:off x="6720348" y="1120400"/>
            <a:ext cx="4354400" cy="4617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13" name="Google Shape;113;p20"/>
          <p:cNvSpPr/>
          <p:nvPr/>
        </p:nvSpPr>
        <p:spPr>
          <a:xfrm rot="-5918700">
            <a:off x="-541947" y="5715630"/>
            <a:ext cx="2166621" cy="2031596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649869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960000" y="2031000"/>
            <a:ext cx="3792400" cy="14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subTitle" idx="1"/>
          </p:nvPr>
        </p:nvSpPr>
        <p:spPr>
          <a:xfrm>
            <a:off x="960000" y="3753400"/>
            <a:ext cx="3792400" cy="14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1"/>
          <p:cNvSpPr/>
          <p:nvPr/>
        </p:nvSpPr>
        <p:spPr>
          <a:xfrm>
            <a:off x="-810867" y="-867366"/>
            <a:ext cx="2167165" cy="2032105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8109148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7251733" y="2001600"/>
            <a:ext cx="3989200" cy="14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2"/>
          <p:cNvSpPr txBox="1">
            <a:spLocks noGrp="1"/>
          </p:cNvSpPr>
          <p:nvPr>
            <p:ph type="subTitle" idx="1"/>
          </p:nvPr>
        </p:nvSpPr>
        <p:spPr>
          <a:xfrm>
            <a:off x="7251933" y="3753400"/>
            <a:ext cx="3989200" cy="14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2"/>
          <p:cNvSpPr/>
          <p:nvPr/>
        </p:nvSpPr>
        <p:spPr>
          <a:xfrm flipH="1">
            <a:off x="10981967" y="-867366"/>
            <a:ext cx="2167165" cy="2032105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05375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3"/>
          <p:cNvSpPr txBox="1">
            <a:spLocks noGrp="1"/>
          </p:cNvSpPr>
          <p:nvPr>
            <p:ph type="body" idx="1"/>
          </p:nvPr>
        </p:nvSpPr>
        <p:spPr>
          <a:xfrm>
            <a:off x="960000" y="1711833"/>
            <a:ext cx="10272000" cy="44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rgbClr val="32146E"/>
              </a:buClr>
              <a:buSzPts val="1400"/>
              <a:buFont typeface="Outfit Light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utfit Light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utfit Light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utfit Light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utfit Light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utfit Light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utfit Light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utfit Light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utfit Light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23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23"/>
          <p:cNvSpPr/>
          <p:nvPr/>
        </p:nvSpPr>
        <p:spPr>
          <a:xfrm rot="4120321" flipH="1">
            <a:off x="10884917" y="-808863"/>
            <a:ext cx="2167447" cy="2032371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827673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4"/>
          <p:cNvSpPr txBox="1">
            <a:spLocks noGrp="1"/>
          </p:cNvSpPr>
          <p:nvPr>
            <p:ph type="subTitle" idx="1"/>
          </p:nvPr>
        </p:nvSpPr>
        <p:spPr>
          <a:xfrm>
            <a:off x="6564100" y="3807217"/>
            <a:ext cx="3634400" cy="14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4"/>
          <p:cNvSpPr txBox="1">
            <a:spLocks noGrp="1"/>
          </p:cNvSpPr>
          <p:nvPr>
            <p:ph type="subTitle" idx="2"/>
          </p:nvPr>
        </p:nvSpPr>
        <p:spPr>
          <a:xfrm>
            <a:off x="1993600" y="3807217"/>
            <a:ext cx="3634400" cy="14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4"/>
          <p:cNvSpPr txBox="1">
            <a:spLocks noGrp="1"/>
          </p:cNvSpPr>
          <p:nvPr>
            <p:ph type="subTitle" idx="3"/>
          </p:nvPr>
        </p:nvSpPr>
        <p:spPr>
          <a:xfrm>
            <a:off x="1993600" y="2769299"/>
            <a:ext cx="3634400" cy="103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subTitle" idx="4"/>
          </p:nvPr>
        </p:nvSpPr>
        <p:spPr>
          <a:xfrm>
            <a:off x="6564061" y="2769299"/>
            <a:ext cx="3634400" cy="103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36" name="Google Shape;136;p24"/>
          <p:cNvSpPr/>
          <p:nvPr/>
        </p:nvSpPr>
        <p:spPr>
          <a:xfrm rot="9955975">
            <a:off x="10810449" y="5612069"/>
            <a:ext cx="1889060" cy="1759889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187745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2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5"/>
          <p:cNvSpPr txBox="1">
            <a:spLocks noGrp="1"/>
          </p:cNvSpPr>
          <p:nvPr>
            <p:ph type="subTitle" idx="1"/>
          </p:nvPr>
        </p:nvSpPr>
        <p:spPr>
          <a:xfrm>
            <a:off x="6322167" y="2519833"/>
            <a:ext cx="4580000" cy="2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5"/>
          <p:cNvSpPr txBox="1">
            <a:spLocks noGrp="1"/>
          </p:cNvSpPr>
          <p:nvPr>
            <p:ph type="subTitle" idx="2"/>
          </p:nvPr>
        </p:nvSpPr>
        <p:spPr>
          <a:xfrm>
            <a:off x="1290000" y="2519833"/>
            <a:ext cx="4580000" cy="2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/>
          <p:nvPr/>
        </p:nvSpPr>
        <p:spPr>
          <a:xfrm rot="-2089575">
            <a:off x="10837402" y="5738421"/>
            <a:ext cx="1577049" cy="1396052"/>
          </a:xfrm>
          <a:custGeom>
            <a:avLst/>
            <a:gdLst/>
            <a:ahLst/>
            <a:cxnLst/>
            <a:rect l="l" t="t" r="r" b="b"/>
            <a:pathLst>
              <a:path w="203764" h="180378" extrusionOk="0">
                <a:moveTo>
                  <a:pt x="144388" y="0"/>
                </a:moveTo>
                <a:cubicBezTo>
                  <a:pt x="138591" y="0"/>
                  <a:pt x="132702" y="1427"/>
                  <a:pt x="127034" y="4576"/>
                </a:cubicBezTo>
                <a:cubicBezTo>
                  <a:pt x="120900" y="7970"/>
                  <a:pt x="115423" y="12445"/>
                  <a:pt x="109405" y="15956"/>
                </a:cubicBezTo>
                <a:cubicBezTo>
                  <a:pt x="89807" y="27413"/>
                  <a:pt x="71329" y="22475"/>
                  <a:pt x="50305" y="25291"/>
                </a:cubicBezTo>
                <a:cubicBezTo>
                  <a:pt x="35877" y="27220"/>
                  <a:pt x="21719" y="33431"/>
                  <a:pt x="12692" y="45236"/>
                </a:cubicBezTo>
                <a:cubicBezTo>
                  <a:pt x="6134" y="53607"/>
                  <a:pt x="2315" y="63830"/>
                  <a:pt x="1736" y="74477"/>
                </a:cubicBezTo>
                <a:cubicBezTo>
                  <a:pt x="0" y="103448"/>
                  <a:pt x="20793" y="133808"/>
                  <a:pt x="42936" y="150474"/>
                </a:cubicBezTo>
                <a:cubicBezTo>
                  <a:pt x="64330" y="166609"/>
                  <a:pt x="95293" y="180377"/>
                  <a:pt x="124382" y="180377"/>
                </a:cubicBezTo>
                <a:cubicBezTo>
                  <a:pt x="135630" y="180377"/>
                  <a:pt x="146597" y="178319"/>
                  <a:pt x="156623" y="173543"/>
                </a:cubicBezTo>
                <a:cubicBezTo>
                  <a:pt x="172555" y="165943"/>
                  <a:pt x="185015" y="152403"/>
                  <a:pt x="190493" y="135660"/>
                </a:cubicBezTo>
                <a:cubicBezTo>
                  <a:pt x="202761" y="98356"/>
                  <a:pt x="203764" y="49364"/>
                  <a:pt x="177801" y="17345"/>
                </a:cubicBezTo>
                <a:cubicBezTo>
                  <a:pt x="169280" y="6811"/>
                  <a:pt x="157054" y="0"/>
                  <a:pt x="14438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0014349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6"/>
          <p:cNvSpPr txBox="1">
            <a:spLocks noGrp="1"/>
          </p:cNvSpPr>
          <p:nvPr>
            <p:ph type="subTitle" idx="1"/>
          </p:nvPr>
        </p:nvSpPr>
        <p:spPr>
          <a:xfrm>
            <a:off x="950967" y="3998535"/>
            <a:ext cx="3074000" cy="11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6"/>
          <p:cNvSpPr txBox="1">
            <a:spLocks noGrp="1"/>
          </p:cNvSpPr>
          <p:nvPr>
            <p:ph type="subTitle" idx="2"/>
          </p:nvPr>
        </p:nvSpPr>
        <p:spPr>
          <a:xfrm>
            <a:off x="4554449" y="3998535"/>
            <a:ext cx="3074000" cy="11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6"/>
          <p:cNvSpPr txBox="1">
            <a:spLocks noGrp="1"/>
          </p:cNvSpPr>
          <p:nvPr>
            <p:ph type="subTitle" idx="3"/>
          </p:nvPr>
        </p:nvSpPr>
        <p:spPr>
          <a:xfrm>
            <a:off x="8157931" y="3998535"/>
            <a:ext cx="3074000" cy="11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subTitle" idx="4"/>
          </p:nvPr>
        </p:nvSpPr>
        <p:spPr>
          <a:xfrm>
            <a:off x="950967" y="2962000"/>
            <a:ext cx="3074000" cy="10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subTitle" idx="5"/>
          </p:nvPr>
        </p:nvSpPr>
        <p:spPr>
          <a:xfrm>
            <a:off x="4558967" y="2962000"/>
            <a:ext cx="3074000" cy="10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subTitle" idx="6"/>
          </p:nvPr>
        </p:nvSpPr>
        <p:spPr>
          <a:xfrm>
            <a:off x="8157932" y="2962000"/>
            <a:ext cx="3074000" cy="10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52" name="Google Shape;152;p26"/>
          <p:cNvSpPr/>
          <p:nvPr/>
        </p:nvSpPr>
        <p:spPr>
          <a:xfrm rot="-4128526">
            <a:off x="11022238" y="-160517"/>
            <a:ext cx="1888853" cy="1759705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703636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subTitle" idx="1"/>
          </p:nvPr>
        </p:nvSpPr>
        <p:spPr>
          <a:xfrm>
            <a:off x="1629784" y="2965200"/>
            <a:ext cx="41932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subTitle" idx="2"/>
          </p:nvPr>
        </p:nvSpPr>
        <p:spPr>
          <a:xfrm flipH="1">
            <a:off x="6369009" y="2965200"/>
            <a:ext cx="41932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ubTitle" idx="3"/>
          </p:nvPr>
        </p:nvSpPr>
        <p:spPr>
          <a:xfrm>
            <a:off x="1629784" y="5054100"/>
            <a:ext cx="41932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7"/>
          <p:cNvSpPr txBox="1">
            <a:spLocks noGrp="1"/>
          </p:cNvSpPr>
          <p:nvPr>
            <p:ph type="subTitle" idx="4"/>
          </p:nvPr>
        </p:nvSpPr>
        <p:spPr>
          <a:xfrm flipH="1">
            <a:off x="6369009" y="5054100"/>
            <a:ext cx="41932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7"/>
          <p:cNvSpPr txBox="1">
            <a:spLocks noGrp="1"/>
          </p:cNvSpPr>
          <p:nvPr>
            <p:ph type="subTitle" idx="5"/>
          </p:nvPr>
        </p:nvSpPr>
        <p:spPr>
          <a:xfrm>
            <a:off x="1629784" y="2291067"/>
            <a:ext cx="41932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61" name="Google Shape;161;p27"/>
          <p:cNvSpPr txBox="1">
            <a:spLocks noGrp="1"/>
          </p:cNvSpPr>
          <p:nvPr>
            <p:ph type="subTitle" idx="6"/>
          </p:nvPr>
        </p:nvSpPr>
        <p:spPr>
          <a:xfrm>
            <a:off x="1629784" y="4380100"/>
            <a:ext cx="41932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62" name="Google Shape;162;p27"/>
          <p:cNvSpPr txBox="1">
            <a:spLocks noGrp="1"/>
          </p:cNvSpPr>
          <p:nvPr>
            <p:ph type="subTitle" idx="7"/>
          </p:nvPr>
        </p:nvSpPr>
        <p:spPr>
          <a:xfrm flipH="1">
            <a:off x="6369016" y="2291067"/>
            <a:ext cx="41932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63" name="Google Shape;163;p27"/>
          <p:cNvSpPr txBox="1">
            <a:spLocks noGrp="1"/>
          </p:cNvSpPr>
          <p:nvPr>
            <p:ph type="subTitle" idx="8"/>
          </p:nvPr>
        </p:nvSpPr>
        <p:spPr>
          <a:xfrm flipH="1">
            <a:off x="6369016" y="4380100"/>
            <a:ext cx="41932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64" name="Google Shape;164;p27"/>
          <p:cNvSpPr/>
          <p:nvPr/>
        </p:nvSpPr>
        <p:spPr>
          <a:xfrm rot="623150" flipH="1">
            <a:off x="-844751" y="5285666"/>
            <a:ext cx="2167028" cy="2031977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7585394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Title and five columns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" name="Google Shape;167;p2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8"/>
          <p:cNvSpPr/>
          <p:nvPr/>
        </p:nvSpPr>
        <p:spPr>
          <a:xfrm rot="623150" flipH="1">
            <a:off x="-844751" y="5285666"/>
            <a:ext cx="2167028" cy="2031977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" name="Google Shape;169;p28"/>
          <p:cNvSpPr txBox="1">
            <a:spLocks noGrp="1"/>
          </p:cNvSpPr>
          <p:nvPr>
            <p:ph type="subTitle" idx="1"/>
          </p:nvPr>
        </p:nvSpPr>
        <p:spPr>
          <a:xfrm>
            <a:off x="6203833" y="1677100"/>
            <a:ext cx="50372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8"/>
          <p:cNvSpPr txBox="1">
            <a:spLocks noGrp="1"/>
          </p:cNvSpPr>
          <p:nvPr>
            <p:ph type="subTitle" idx="2"/>
          </p:nvPr>
        </p:nvSpPr>
        <p:spPr>
          <a:xfrm>
            <a:off x="6203833" y="3488368"/>
            <a:ext cx="50348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8"/>
          <p:cNvSpPr txBox="1">
            <a:spLocks noGrp="1"/>
          </p:cNvSpPr>
          <p:nvPr>
            <p:ph type="subTitle" idx="3"/>
          </p:nvPr>
        </p:nvSpPr>
        <p:spPr>
          <a:xfrm>
            <a:off x="6203833" y="2582735"/>
            <a:ext cx="50372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8"/>
          <p:cNvSpPr txBox="1">
            <a:spLocks noGrp="1"/>
          </p:cNvSpPr>
          <p:nvPr>
            <p:ph type="subTitle" idx="4"/>
          </p:nvPr>
        </p:nvSpPr>
        <p:spPr>
          <a:xfrm>
            <a:off x="6203833" y="4394003"/>
            <a:ext cx="50348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subTitle" idx="5"/>
          </p:nvPr>
        </p:nvSpPr>
        <p:spPr>
          <a:xfrm>
            <a:off x="960016" y="1677100"/>
            <a:ext cx="50372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174" name="Google Shape;174;p28"/>
          <p:cNvSpPr txBox="1">
            <a:spLocks noGrp="1"/>
          </p:cNvSpPr>
          <p:nvPr>
            <p:ph type="subTitle" idx="6"/>
          </p:nvPr>
        </p:nvSpPr>
        <p:spPr>
          <a:xfrm>
            <a:off x="960475" y="2582733"/>
            <a:ext cx="50360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175" name="Google Shape;175;p28"/>
          <p:cNvSpPr txBox="1">
            <a:spLocks noGrp="1"/>
          </p:cNvSpPr>
          <p:nvPr>
            <p:ph type="subTitle" idx="7"/>
          </p:nvPr>
        </p:nvSpPr>
        <p:spPr>
          <a:xfrm>
            <a:off x="961060" y="3488367"/>
            <a:ext cx="50372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subTitle" idx="8"/>
          </p:nvPr>
        </p:nvSpPr>
        <p:spPr>
          <a:xfrm>
            <a:off x="961519" y="4394000"/>
            <a:ext cx="50360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subTitle" idx="9"/>
          </p:nvPr>
        </p:nvSpPr>
        <p:spPr>
          <a:xfrm>
            <a:off x="6203833" y="5299636"/>
            <a:ext cx="50348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subTitle" idx="13"/>
          </p:nvPr>
        </p:nvSpPr>
        <p:spPr>
          <a:xfrm>
            <a:off x="961519" y="5299633"/>
            <a:ext cx="50360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vvic"/>
              <a:buNone/>
              <a:defRPr sz="2800" b="1"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30704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subTitle" idx="1"/>
          </p:nvPr>
        </p:nvSpPr>
        <p:spPr>
          <a:xfrm>
            <a:off x="960000" y="2627300"/>
            <a:ext cx="4455600" cy="6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subTitle" idx="2"/>
          </p:nvPr>
        </p:nvSpPr>
        <p:spPr>
          <a:xfrm>
            <a:off x="960000" y="4054567"/>
            <a:ext cx="4455600" cy="6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subTitle" idx="3"/>
          </p:nvPr>
        </p:nvSpPr>
        <p:spPr>
          <a:xfrm>
            <a:off x="960000" y="5481867"/>
            <a:ext cx="4455600" cy="6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subTitle" idx="4"/>
          </p:nvPr>
        </p:nvSpPr>
        <p:spPr>
          <a:xfrm>
            <a:off x="6772167" y="4054579"/>
            <a:ext cx="4455600" cy="6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9"/>
          <p:cNvSpPr txBox="1">
            <a:spLocks noGrp="1"/>
          </p:cNvSpPr>
          <p:nvPr>
            <p:ph type="subTitle" idx="5"/>
          </p:nvPr>
        </p:nvSpPr>
        <p:spPr>
          <a:xfrm>
            <a:off x="6772167" y="2627300"/>
            <a:ext cx="4455600" cy="6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9"/>
          <p:cNvSpPr txBox="1">
            <a:spLocks noGrp="1"/>
          </p:cNvSpPr>
          <p:nvPr>
            <p:ph type="subTitle" idx="6"/>
          </p:nvPr>
        </p:nvSpPr>
        <p:spPr>
          <a:xfrm>
            <a:off x="6772167" y="5481867"/>
            <a:ext cx="4455600" cy="6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9"/>
          <p:cNvSpPr txBox="1">
            <a:spLocks noGrp="1"/>
          </p:cNvSpPr>
          <p:nvPr>
            <p:ph type="subTitle" idx="7"/>
          </p:nvPr>
        </p:nvSpPr>
        <p:spPr>
          <a:xfrm>
            <a:off x="960000" y="2072100"/>
            <a:ext cx="4455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89" name="Google Shape;189;p29"/>
          <p:cNvSpPr txBox="1">
            <a:spLocks noGrp="1"/>
          </p:cNvSpPr>
          <p:nvPr>
            <p:ph type="subTitle" idx="8"/>
          </p:nvPr>
        </p:nvSpPr>
        <p:spPr>
          <a:xfrm>
            <a:off x="960000" y="3499367"/>
            <a:ext cx="4455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90" name="Google Shape;190;p29"/>
          <p:cNvSpPr txBox="1">
            <a:spLocks noGrp="1"/>
          </p:cNvSpPr>
          <p:nvPr>
            <p:ph type="subTitle" idx="9"/>
          </p:nvPr>
        </p:nvSpPr>
        <p:spPr>
          <a:xfrm>
            <a:off x="6772167" y="2072100"/>
            <a:ext cx="4455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91" name="Google Shape;191;p29"/>
          <p:cNvSpPr txBox="1">
            <a:spLocks noGrp="1"/>
          </p:cNvSpPr>
          <p:nvPr>
            <p:ph type="subTitle" idx="13"/>
          </p:nvPr>
        </p:nvSpPr>
        <p:spPr>
          <a:xfrm>
            <a:off x="960000" y="4926633"/>
            <a:ext cx="4455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92" name="Google Shape;192;p29"/>
          <p:cNvSpPr txBox="1">
            <a:spLocks noGrp="1"/>
          </p:cNvSpPr>
          <p:nvPr>
            <p:ph type="subTitle" idx="14"/>
          </p:nvPr>
        </p:nvSpPr>
        <p:spPr>
          <a:xfrm>
            <a:off x="6772167" y="3499351"/>
            <a:ext cx="4455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93" name="Google Shape;193;p29"/>
          <p:cNvSpPr txBox="1">
            <a:spLocks noGrp="1"/>
          </p:cNvSpPr>
          <p:nvPr>
            <p:ph type="subTitle" idx="15"/>
          </p:nvPr>
        </p:nvSpPr>
        <p:spPr>
          <a:xfrm>
            <a:off x="6772167" y="4926633"/>
            <a:ext cx="4455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94" name="Google Shape;194;p29"/>
          <p:cNvSpPr/>
          <p:nvPr/>
        </p:nvSpPr>
        <p:spPr>
          <a:xfrm rot="-4375956">
            <a:off x="10741144" y="-785681"/>
            <a:ext cx="2166849" cy="2031809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8286106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" name="Google Shape;197;p30"/>
          <p:cNvSpPr txBox="1">
            <a:spLocks noGrp="1"/>
          </p:cNvSpPr>
          <p:nvPr>
            <p:ph type="title" hasCustomPrompt="1"/>
          </p:nvPr>
        </p:nvSpPr>
        <p:spPr>
          <a:xfrm>
            <a:off x="950967" y="719333"/>
            <a:ext cx="57576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8" name="Google Shape;198;p30"/>
          <p:cNvSpPr txBox="1">
            <a:spLocks noGrp="1"/>
          </p:cNvSpPr>
          <p:nvPr>
            <p:ph type="subTitle" idx="1"/>
          </p:nvPr>
        </p:nvSpPr>
        <p:spPr>
          <a:xfrm>
            <a:off x="950967" y="1637895"/>
            <a:ext cx="5757600" cy="5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9" name="Google Shape;199;p30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715320"/>
            <a:ext cx="57576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0" name="Google Shape;200;p30"/>
          <p:cNvSpPr txBox="1">
            <a:spLocks noGrp="1"/>
          </p:cNvSpPr>
          <p:nvPr>
            <p:ph type="subTitle" idx="3"/>
          </p:nvPr>
        </p:nvSpPr>
        <p:spPr>
          <a:xfrm>
            <a:off x="950967" y="3633876"/>
            <a:ext cx="5757600" cy="5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1" name="Google Shape;201;p30"/>
          <p:cNvSpPr txBox="1">
            <a:spLocks noGrp="1"/>
          </p:cNvSpPr>
          <p:nvPr>
            <p:ph type="title" idx="4" hasCustomPrompt="1"/>
          </p:nvPr>
        </p:nvSpPr>
        <p:spPr>
          <a:xfrm>
            <a:off x="950967" y="4711327"/>
            <a:ext cx="57576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2" name="Google Shape;202;p30"/>
          <p:cNvSpPr txBox="1">
            <a:spLocks noGrp="1"/>
          </p:cNvSpPr>
          <p:nvPr>
            <p:ph type="subTitle" idx="5"/>
          </p:nvPr>
        </p:nvSpPr>
        <p:spPr>
          <a:xfrm>
            <a:off x="950967" y="5629899"/>
            <a:ext cx="5757600" cy="5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3" name="Google Shape;203;p30"/>
          <p:cNvSpPr/>
          <p:nvPr/>
        </p:nvSpPr>
        <p:spPr>
          <a:xfrm>
            <a:off x="11000081" y="5629897"/>
            <a:ext cx="1889019" cy="1760153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2556880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" name="Google Shape;206;p31"/>
          <p:cNvSpPr txBox="1">
            <a:spLocks noGrp="1"/>
          </p:cNvSpPr>
          <p:nvPr>
            <p:ph type="title" hasCustomPrompt="1"/>
          </p:nvPr>
        </p:nvSpPr>
        <p:spPr>
          <a:xfrm>
            <a:off x="1767533" y="2616200"/>
            <a:ext cx="1865200" cy="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7" name="Google Shape;207;p31"/>
          <p:cNvSpPr txBox="1">
            <a:spLocks noGrp="1"/>
          </p:cNvSpPr>
          <p:nvPr>
            <p:ph type="subTitle" idx="1"/>
          </p:nvPr>
        </p:nvSpPr>
        <p:spPr>
          <a:xfrm>
            <a:off x="1251333" y="4838900"/>
            <a:ext cx="289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08" name="Google Shape;208;p31"/>
          <p:cNvSpPr txBox="1">
            <a:spLocks noGrp="1"/>
          </p:cNvSpPr>
          <p:nvPr>
            <p:ph type="subTitle" idx="2"/>
          </p:nvPr>
        </p:nvSpPr>
        <p:spPr>
          <a:xfrm>
            <a:off x="1251333" y="4176200"/>
            <a:ext cx="28976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09" name="Google Shape;209;p31"/>
          <p:cNvSpPr txBox="1">
            <a:spLocks noGrp="1"/>
          </p:cNvSpPr>
          <p:nvPr>
            <p:ph type="title" idx="3" hasCustomPrompt="1"/>
          </p:nvPr>
        </p:nvSpPr>
        <p:spPr>
          <a:xfrm>
            <a:off x="5164133" y="2616200"/>
            <a:ext cx="1863600" cy="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0" name="Google Shape;210;p31"/>
          <p:cNvSpPr txBox="1">
            <a:spLocks noGrp="1"/>
          </p:cNvSpPr>
          <p:nvPr>
            <p:ph type="subTitle" idx="4"/>
          </p:nvPr>
        </p:nvSpPr>
        <p:spPr>
          <a:xfrm>
            <a:off x="4647200" y="4838900"/>
            <a:ext cx="289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11" name="Google Shape;211;p31"/>
          <p:cNvSpPr txBox="1">
            <a:spLocks noGrp="1"/>
          </p:cNvSpPr>
          <p:nvPr>
            <p:ph type="subTitle" idx="5"/>
          </p:nvPr>
        </p:nvSpPr>
        <p:spPr>
          <a:xfrm>
            <a:off x="4647200" y="4176200"/>
            <a:ext cx="28976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12" name="Google Shape;212;p31"/>
          <p:cNvSpPr txBox="1">
            <a:spLocks noGrp="1"/>
          </p:cNvSpPr>
          <p:nvPr>
            <p:ph type="title" idx="6" hasCustomPrompt="1"/>
          </p:nvPr>
        </p:nvSpPr>
        <p:spPr>
          <a:xfrm>
            <a:off x="8556900" y="2616200"/>
            <a:ext cx="1863600" cy="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3" name="Google Shape;213;p31"/>
          <p:cNvSpPr txBox="1">
            <a:spLocks noGrp="1"/>
          </p:cNvSpPr>
          <p:nvPr>
            <p:ph type="subTitle" idx="7"/>
          </p:nvPr>
        </p:nvSpPr>
        <p:spPr>
          <a:xfrm>
            <a:off x="8043067" y="4838900"/>
            <a:ext cx="289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14" name="Google Shape;214;p31"/>
          <p:cNvSpPr txBox="1">
            <a:spLocks noGrp="1"/>
          </p:cNvSpPr>
          <p:nvPr>
            <p:ph type="subTitle" idx="8"/>
          </p:nvPr>
        </p:nvSpPr>
        <p:spPr>
          <a:xfrm>
            <a:off x="8043067" y="4176200"/>
            <a:ext cx="28976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3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15" name="Google Shape;215;p31"/>
          <p:cNvSpPr txBox="1">
            <a:spLocks noGrp="1"/>
          </p:cNvSpPr>
          <p:nvPr>
            <p:ph type="title" idx="9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64912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8" name="Google Shape;218;p32"/>
          <p:cNvSpPr txBox="1">
            <a:spLocks noGrp="1"/>
          </p:cNvSpPr>
          <p:nvPr>
            <p:ph type="title"/>
          </p:nvPr>
        </p:nvSpPr>
        <p:spPr>
          <a:xfrm>
            <a:off x="951033" y="516133"/>
            <a:ext cx="5071200" cy="1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32"/>
          <p:cNvSpPr txBox="1">
            <a:spLocks noGrp="1"/>
          </p:cNvSpPr>
          <p:nvPr>
            <p:ph type="subTitle" idx="1"/>
          </p:nvPr>
        </p:nvSpPr>
        <p:spPr>
          <a:xfrm>
            <a:off x="951033" y="2327476"/>
            <a:ext cx="5071200" cy="1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32"/>
          <p:cNvSpPr txBox="1"/>
          <p:nvPr/>
        </p:nvSpPr>
        <p:spPr>
          <a:xfrm>
            <a:off x="951033" y="4733500"/>
            <a:ext cx="4723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CREDITS:</a:t>
            </a:r>
            <a:r>
              <a:rPr lang="en"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This presentation template was created by </a:t>
            </a:r>
            <a:r>
              <a:rPr lang="en" sz="1600" b="1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Slidesgo</a:t>
            </a:r>
            <a:r>
              <a:rPr lang="en"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includes icons by </a:t>
            </a:r>
            <a:r>
              <a:rPr lang="en" sz="1600" b="1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infographics &amp; images by </a:t>
            </a:r>
            <a:r>
              <a:rPr lang="en" sz="1600" b="1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sz="1600" b="1" u="sng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1" name="Google Shape;221;p32"/>
          <p:cNvSpPr/>
          <p:nvPr/>
        </p:nvSpPr>
        <p:spPr>
          <a:xfrm rot="-4128526">
            <a:off x="11022238" y="-160517"/>
            <a:ext cx="1888853" cy="1759705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7205785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4" name="Google Shape;224;p33"/>
          <p:cNvSpPr/>
          <p:nvPr/>
        </p:nvSpPr>
        <p:spPr>
          <a:xfrm rot="-4128526">
            <a:off x="11022238" y="-160517"/>
            <a:ext cx="1888853" cy="1759705"/>
          </a:xfrm>
          <a:custGeom>
            <a:avLst/>
            <a:gdLst/>
            <a:ahLst/>
            <a:cxnLst/>
            <a:rect l="l" t="t" r="r" b="b"/>
            <a:pathLst>
              <a:path w="209658" h="196592" extrusionOk="0">
                <a:moveTo>
                  <a:pt x="128633" y="1"/>
                </a:moveTo>
                <a:cubicBezTo>
                  <a:pt x="121582" y="1"/>
                  <a:pt x="114544" y="725"/>
                  <a:pt x="107655" y="2201"/>
                </a:cubicBezTo>
                <a:cubicBezTo>
                  <a:pt x="58282" y="12505"/>
                  <a:pt x="48228" y="55832"/>
                  <a:pt x="34490" y="69750"/>
                </a:cubicBezTo>
                <a:cubicBezTo>
                  <a:pt x="20751" y="83667"/>
                  <a:pt x="0" y="106744"/>
                  <a:pt x="10411" y="141985"/>
                </a:cubicBezTo>
                <a:cubicBezTo>
                  <a:pt x="18283" y="168818"/>
                  <a:pt x="39821" y="191036"/>
                  <a:pt x="71734" y="195687"/>
                </a:cubicBezTo>
                <a:cubicBezTo>
                  <a:pt x="75384" y="196224"/>
                  <a:pt x="79033" y="196510"/>
                  <a:pt x="82682" y="196581"/>
                </a:cubicBezTo>
                <a:cubicBezTo>
                  <a:pt x="83171" y="196588"/>
                  <a:pt x="83659" y="196592"/>
                  <a:pt x="84147" y="196592"/>
                </a:cubicBezTo>
                <a:cubicBezTo>
                  <a:pt x="91136" y="196592"/>
                  <a:pt x="98116" y="195875"/>
                  <a:pt x="104972" y="194471"/>
                </a:cubicBezTo>
                <a:cubicBezTo>
                  <a:pt x="155240" y="184381"/>
                  <a:pt x="153093" y="161162"/>
                  <a:pt x="178853" y="146099"/>
                </a:cubicBezTo>
                <a:cubicBezTo>
                  <a:pt x="195919" y="136081"/>
                  <a:pt x="204434" y="114364"/>
                  <a:pt x="206652" y="95688"/>
                </a:cubicBezTo>
                <a:cubicBezTo>
                  <a:pt x="209657" y="70179"/>
                  <a:pt x="201822" y="39947"/>
                  <a:pt x="183397" y="21056"/>
                </a:cubicBezTo>
                <a:cubicBezTo>
                  <a:pt x="182466" y="20054"/>
                  <a:pt x="181500" y="19124"/>
                  <a:pt x="180499" y="18230"/>
                </a:cubicBezTo>
                <a:cubicBezTo>
                  <a:pt x="167261" y="6244"/>
                  <a:pt x="148120" y="448"/>
                  <a:pt x="130553" y="19"/>
                </a:cubicBezTo>
                <a:cubicBezTo>
                  <a:pt x="129913" y="7"/>
                  <a:pt x="129273" y="1"/>
                  <a:pt x="1286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1863816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4"/>
          <p:cNvSpPr/>
          <p:nvPr/>
        </p:nvSpPr>
        <p:spPr>
          <a:xfrm>
            <a:off x="191800" y="232200"/>
            <a:ext cx="11808400" cy="6393600"/>
          </a:xfrm>
          <a:prstGeom prst="roundRect">
            <a:avLst>
              <a:gd name="adj" fmla="val 51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7" name="Google Shape;227;p34"/>
          <p:cNvSpPr/>
          <p:nvPr/>
        </p:nvSpPr>
        <p:spPr>
          <a:xfrm rot="9000066">
            <a:off x="-353339" y="-466870"/>
            <a:ext cx="1577185" cy="1396172"/>
          </a:xfrm>
          <a:custGeom>
            <a:avLst/>
            <a:gdLst/>
            <a:ahLst/>
            <a:cxnLst/>
            <a:rect l="l" t="t" r="r" b="b"/>
            <a:pathLst>
              <a:path w="203764" h="180378" extrusionOk="0">
                <a:moveTo>
                  <a:pt x="144388" y="0"/>
                </a:moveTo>
                <a:cubicBezTo>
                  <a:pt x="138591" y="0"/>
                  <a:pt x="132702" y="1427"/>
                  <a:pt x="127034" y="4576"/>
                </a:cubicBezTo>
                <a:cubicBezTo>
                  <a:pt x="120900" y="7970"/>
                  <a:pt x="115423" y="12445"/>
                  <a:pt x="109405" y="15956"/>
                </a:cubicBezTo>
                <a:cubicBezTo>
                  <a:pt x="89807" y="27413"/>
                  <a:pt x="71329" y="22475"/>
                  <a:pt x="50305" y="25291"/>
                </a:cubicBezTo>
                <a:cubicBezTo>
                  <a:pt x="35877" y="27220"/>
                  <a:pt x="21719" y="33431"/>
                  <a:pt x="12692" y="45236"/>
                </a:cubicBezTo>
                <a:cubicBezTo>
                  <a:pt x="6134" y="53607"/>
                  <a:pt x="2315" y="63830"/>
                  <a:pt x="1736" y="74477"/>
                </a:cubicBezTo>
                <a:cubicBezTo>
                  <a:pt x="0" y="103448"/>
                  <a:pt x="20793" y="133808"/>
                  <a:pt x="42936" y="150474"/>
                </a:cubicBezTo>
                <a:cubicBezTo>
                  <a:pt x="64330" y="166609"/>
                  <a:pt x="95293" y="180377"/>
                  <a:pt x="124382" y="180377"/>
                </a:cubicBezTo>
                <a:cubicBezTo>
                  <a:pt x="135630" y="180377"/>
                  <a:pt x="146597" y="178319"/>
                  <a:pt x="156623" y="173543"/>
                </a:cubicBezTo>
                <a:cubicBezTo>
                  <a:pt x="172555" y="165943"/>
                  <a:pt x="185015" y="152403"/>
                  <a:pt x="190493" y="135660"/>
                </a:cubicBezTo>
                <a:cubicBezTo>
                  <a:pt x="202761" y="98356"/>
                  <a:pt x="203764" y="49364"/>
                  <a:pt x="177801" y="17345"/>
                </a:cubicBezTo>
                <a:cubicBezTo>
                  <a:pt x="169280" y="6811"/>
                  <a:pt x="157054" y="0"/>
                  <a:pt x="14438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342299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B05295-38AE-58B2-A0C1-5C4008C59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CE6B22-56AE-5C3C-8F42-06EED6FBA0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C82EE2-2E96-1AC7-EC31-D4DFA2C60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B1A4A8-DED9-3002-DD75-5EB23E3D3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D60AB7-F174-B356-FA8D-2E8521521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3910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040D41-9FC4-7C11-CA38-15FF4D32F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FC55E3-9AE7-8C77-C2BA-849984E7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ADC2D6-7EC1-0FD2-FE5D-DAC1C5103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B6C6DF-EDF8-F4CB-DEF4-3A73D1B42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0B3878-62C6-7C8B-7282-53091B64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3368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9F945D-8A50-F184-1423-7F31C911F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E72086-FA0F-E2F2-EBB5-FA76AAD31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E8738A-F692-A2BE-D7EA-78774038B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4EBD96-6305-0C32-4E48-EDFD6C03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2A80E8-02FE-9184-B588-7AA998593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19724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7AD0F2-2F78-CAA9-7172-B5D334430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985C49-40CE-0804-5F83-E90BD0A555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B504DF2-34D9-2643-34C9-9E49B0970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5315B0A-5FAA-E418-EC33-9355006C2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04EE581-BA56-9C2B-6DE9-478AEF79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23202A-EF6A-ECFF-3504-DC027290C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401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51977-3938-2A6B-8D5C-02152884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89738B-EF4C-50B6-DBA0-89BE6CEC6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6A44493-B6F2-D70E-D25C-0CF54F7BB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C5C4D10-7175-0702-2877-261FB6294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604088B-3490-F576-D71E-102CBB1D52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F79F63C-8C2E-87DA-15F0-914EA2C9D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B59D28-5E62-63C3-CD72-00AD63537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8A26EEC-D264-3866-6EC3-79AFB3421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56515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97C5E0-1C1E-D5CF-417D-78B68CA7C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9FF3371-9B26-A250-671E-22952256F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D6E94B0-8CA6-CBB6-A7EB-07A5EEC1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BADADD9-A39D-325E-DDB4-5D66CE23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84180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F0CA1D-ABF7-65F0-10AE-27876BB6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A4A5D6D-D5FA-0695-3A1A-144F9EF1A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2E25DC-C907-F1BF-3FF0-123D8AC0E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63828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145470-6CC7-5579-F46E-D49DFA8B1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AA9848-9307-53CE-6164-1930E0959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274093-7EAA-6150-5376-92D3976E9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919567D-5CBB-FDFC-A143-50D26FBD5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BFB610-6521-1AE3-1053-277FA093B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FA637EF-24B7-2F15-5401-832654DF5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42000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3717C0-7520-B9E6-F0A8-8AA8C12E9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2C8CCAC-422D-8C10-DCD4-25C6936C69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6F323E-1CC6-D153-912D-494ED8A3A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BBFDE4-6650-BA78-F54D-445AC8047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897C4B8-037C-7387-746A-2B00FC85B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5CE798B-E45E-C279-90B3-E4E3B35F2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02616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ED3FFB-51FF-E7E7-6C34-FF24AB581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46887A7-136C-5C74-B48B-9FB6C35A2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B0F926-CF61-DB29-6B7E-0D553B7D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D71B-A905-D360-5E77-5C7192A38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25B7A4-0111-478C-531E-B1DFD11A5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99002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F75240-0E09-833C-41E9-578BA2C5CE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B9512F7-3843-1D5F-A865-ACAF7C3C9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0D0314-576E-5D2D-1AD2-FDA8C250C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F41AE8-9A83-9679-7ABD-412C8279B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5736F0-BB70-578A-5182-1D1698E6B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46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vvic"/>
              <a:buNone/>
              <a:defRPr sz="32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vvic"/>
              <a:buNone/>
              <a:defRPr sz="32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vvic"/>
              <a:buNone/>
              <a:defRPr sz="32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vvic"/>
              <a:buNone/>
              <a:defRPr sz="32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vvic"/>
              <a:buNone/>
              <a:defRPr sz="32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vvic"/>
              <a:buNone/>
              <a:defRPr sz="32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vvic"/>
              <a:buNone/>
              <a:defRPr sz="32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vvic"/>
              <a:buNone/>
              <a:defRPr sz="32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vvic"/>
              <a:buNone/>
              <a:defRPr sz="32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912637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812" r:id="rId16"/>
    <p:sldLayoutId id="2147483813" r:id="rId17"/>
    <p:sldLayoutId id="2147483814" r:id="rId18"/>
    <p:sldLayoutId id="2147483815" r:id="rId19"/>
    <p:sldLayoutId id="2147483816" r:id="rId20"/>
    <p:sldLayoutId id="2147483817" r:id="rId21"/>
    <p:sldLayoutId id="2147483818" r:id="rId22"/>
    <p:sldLayoutId id="2147483819" r:id="rId23"/>
    <p:sldLayoutId id="2147483820" r:id="rId24"/>
    <p:sldLayoutId id="2147483821" r:id="rId25"/>
    <p:sldLayoutId id="2147483822" r:id="rId26"/>
    <p:sldLayoutId id="2147483823" r:id="rId27"/>
    <p:sldLayoutId id="2147483824" r:id="rId28"/>
    <p:sldLayoutId id="2147483825" r:id="rId29"/>
    <p:sldLayoutId id="2147483826" r:id="rId30"/>
    <p:sldLayoutId id="2147483827" r:id="rId31"/>
    <p:sldLayoutId id="2147483828" r:id="rId32"/>
    <p:sldLayoutId id="2147483829" r:id="rId3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13019A6-3EB9-C657-7E4A-52B567337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1E446F-3C41-4DB9-2FD0-F77930216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A14B9D-D6CA-1159-CBF1-26F9BE87C9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5C2F0-BEE0-4DE1-A35D-A875E9C4E39B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6F5346-3CA0-4DDA-2DD8-85C48D287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47463-EA5C-E106-6E03-004B30A52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948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3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portugues.com.br/secoes/acordo_ortografico/acordo_ortografico5.php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F5A8BD-2CBB-D7D9-C57E-9B3FEE039D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77C59A-0D7B-D2A5-78D6-5F788456E3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4B45A0E-F3D5-9E79-F693-9203555C6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82ED1C7-BCD6-4921-27F4-3DD36B22AE81}"/>
              </a:ext>
            </a:extLst>
          </p:cNvPr>
          <p:cNvSpPr txBox="1"/>
          <p:nvPr/>
        </p:nvSpPr>
        <p:spPr>
          <a:xfrm>
            <a:off x="545910" y="356870"/>
            <a:ext cx="2647666" cy="408623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Aula 010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9459BD02-2382-6510-B94D-A726AA0F4A3E}"/>
              </a:ext>
            </a:extLst>
          </p:cNvPr>
          <p:cNvGrpSpPr/>
          <p:nvPr/>
        </p:nvGrpSpPr>
        <p:grpSpPr>
          <a:xfrm>
            <a:off x="457200" y="2352606"/>
            <a:ext cx="6781800" cy="1446550"/>
            <a:chOff x="1447800" y="2133600"/>
            <a:chExt cx="6781800" cy="1446550"/>
          </a:xfrm>
        </p:grpSpPr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56C38791-35E3-515E-F90C-52D870271B67}"/>
                </a:ext>
              </a:extLst>
            </p:cNvPr>
            <p:cNvSpPr txBox="1"/>
            <p:nvPr/>
          </p:nvSpPr>
          <p:spPr>
            <a:xfrm>
              <a:off x="1447800" y="2133600"/>
              <a:ext cx="6781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unito SemiBold" pitchFamily="2" charset="0"/>
                  <a:ea typeface="+mn-ea"/>
                  <a:cs typeface="+mn-cs"/>
                </a:rPr>
                <a:t>ORTOGRAFIA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20ABEE77-8433-AE8C-7495-74D725F7F392}"/>
                </a:ext>
              </a:extLst>
            </p:cNvPr>
            <p:cNvSpPr txBox="1"/>
            <p:nvPr/>
          </p:nvSpPr>
          <p:spPr>
            <a:xfrm>
              <a:off x="1600200" y="3272373"/>
              <a:ext cx="3429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emiBold" pitchFamily="2" charset="0"/>
                <a:ea typeface="+mn-ea"/>
                <a:cs typeface="+mn-cs"/>
              </a:endParaRPr>
            </a:p>
          </p:txBody>
        </p:sp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D578B33-4657-390C-90A1-4DA0F06BF700}"/>
              </a:ext>
            </a:extLst>
          </p:cNvPr>
          <p:cNvSpPr txBox="1"/>
          <p:nvPr/>
        </p:nvSpPr>
        <p:spPr>
          <a:xfrm>
            <a:off x="533400" y="6038094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emiBold" pitchFamily="2" charset="0"/>
                <a:ea typeface="+mn-ea"/>
                <a:cs typeface="+mn-cs"/>
              </a:rPr>
              <a:t>1° Série</a:t>
            </a:r>
          </a:p>
        </p:txBody>
      </p:sp>
    </p:spTree>
    <p:extLst>
      <p:ext uri="{BB962C8B-B14F-4D97-AF65-F5344CB8AC3E}">
        <p14:creationId xmlns:p14="http://schemas.microsoft.com/office/powerpoint/2010/main" val="2496101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8"/>
          <p:cNvSpPr txBox="1">
            <a:spLocks noGrp="1"/>
          </p:cNvSpPr>
          <p:nvPr>
            <p:ph type="ctrTitle"/>
          </p:nvPr>
        </p:nvSpPr>
        <p:spPr>
          <a:xfrm>
            <a:off x="950967" y="922533"/>
            <a:ext cx="6350000" cy="2146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pt-BR" sz="4800" dirty="0"/>
              <a:t>Dicas para melhorar sua ortografia</a:t>
            </a:r>
            <a:endParaRPr sz="4800" dirty="0"/>
          </a:p>
        </p:txBody>
      </p:sp>
      <p:sp>
        <p:nvSpPr>
          <p:cNvPr id="239" name="Google Shape;239;p38"/>
          <p:cNvSpPr txBox="1">
            <a:spLocks noGrp="1"/>
          </p:cNvSpPr>
          <p:nvPr>
            <p:ph type="subTitle" idx="1"/>
          </p:nvPr>
        </p:nvSpPr>
        <p:spPr>
          <a:xfrm>
            <a:off x="950966" y="3834733"/>
            <a:ext cx="6116234" cy="997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pt-BR" dirty="0">
                <a:latin typeface="Nunito" pitchFamily="2" charset="0"/>
              </a:rPr>
              <a:t>Lembrando</a:t>
            </a:r>
            <a:r>
              <a:rPr lang="en" dirty="0">
                <a:latin typeface="Nunito" pitchFamily="2" charset="0"/>
              </a:rPr>
              <a:t> que: </a:t>
            </a:r>
          </a:p>
          <a:p>
            <a:pPr marL="245110" indent="-230504">
              <a:lnSpc>
                <a:spcPct val="150000"/>
              </a:lnSpc>
              <a:spcBef>
                <a:spcPts val="370"/>
              </a:spcBef>
              <a:buChar char="•"/>
              <a:tabLst>
                <a:tab pos="245745" algn="l"/>
              </a:tabLst>
            </a:pPr>
            <a:r>
              <a:rPr lang="pt-BR" sz="1800" spc="140" dirty="0" err="1">
                <a:latin typeface="Nunito" pitchFamily="2" charset="0"/>
                <a:cs typeface="Calibri"/>
              </a:rPr>
              <a:t>Orthos</a:t>
            </a:r>
            <a:r>
              <a:rPr lang="pt-BR" sz="1800" spc="-50" dirty="0">
                <a:latin typeface="Nunito" pitchFamily="2" charset="0"/>
                <a:cs typeface="Calibri"/>
              </a:rPr>
              <a:t> </a:t>
            </a:r>
            <a:r>
              <a:rPr lang="pt-BR" sz="1800" spc="-455" dirty="0">
                <a:latin typeface="Nunito" pitchFamily="2" charset="0"/>
                <a:cs typeface="Calibri"/>
              </a:rPr>
              <a:t>—</a:t>
            </a:r>
            <a:r>
              <a:rPr lang="pt-BR" sz="1800" spc="90" dirty="0">
                <a:latin typeface="Nunito" pitchFamily="2" charset="0"/>
                <a:cs typeface="Calibri"/>
              </a:rPr>
              <a:t> palavra</a:t>
            </a:r>
            <a:r>
              <a:rPr lang="pt-BR" sz="1800" spc="155" dirty="0">
                <a:latin typeface="Nunito" pitchFamily="2" charset="0"/>
                <a:cs typeface="Calibri"/>
              </a:rPr>
              <a:t> </a:t>
            </a:r>
            <a:r>
              <a:rPr lang="pt-BR" sz="1800" spc="95" dirty="0">
                <a:latin typeface="Nunito" pitchFamily="2" charset="0"/>
                <a:cs typeface="Calibri"/>
              </a:rPr>
              <a:t>grega</a:t>
            </a:r>
            <a:r>
              <a:rPr lang="pt-BR" sz="1800" spc="180" dirty="0">
                <a:latin typeface="Nunito" pitchFamily="2" charset="0"/>
                <a:cs typeface="Calibri"/>
              </a:rPr>
              <a:t> </a:t>
            </a:r>
            <a:r>
              <a:rPr lang="pt-BR" sz="1800" spc="110" dirty="0">
                <a:latin typeface="Nunito" pitchFamily="2" charset="0"/>
                <a:cs typeface="Calibri"/>
              </a:rPr>
              <a:t>que</a:t>
            </a:r>
            <a:r>
              <a:rPr lang="pt-BR" sz="1800" spc="130" dirty="0">
                <a:latin typeface="Nunito" pitchFamily="2" charset="0"/>
                <a:cs typeface="Calibri"/>
              </a:rPr>
              <a:t> </a:t>
            </a:r>
            <a:r>
              <a:rPr lang="pt-BR" sz="1800" spc="110" dirty="0">
                <a:latin typeface="Nunito" pitchFamily="2" charset="0"/>
                <a:cs typeface="Calibri"/>
              </a:rPr>
              <a:t>exprime</a:t>
            </a:r>
            <a:r>
              <a:rPr lang="pt-BR" sz="1800" spc="210" dirty="0">
                <a:latin typeface="Nunito" pitchFamily="2" charset="0"/>
                <a:cs typeface="Calibri"/>
              </a:rPr>
              <a:t> </a:t>
            </a:r>
            <a:r>
              <a:rPr lang="pt-BR" sz="1800" spc="85" dirty="0">
                <a:latin typeface="Nunito" pitchFamily="2" charset="0"/>
                <a:cs typeface="Calibri"/>
              </a:rPr>
              <a:t>a</a:t>
            </a:r>
            <a:r>
              <a:rPr lang="pt-BR" sz="1800" spc="75" dirty="0">
                <a:latin typeface="Nunito" pitchFamily="2" charset="0"/>
                <a:cs typeface="Calibri"/>
              </a:rPr>
              <a:t> </a:t>
            </a:r>
            <a:r>
              <a:rPr lang="pt-BR" sz="1800" spc="95" dirty="0">
                <a:latin typeface="Nunito" pitchFamily="2" charset="0"/>
                <a:cs typeface="Calibri"/>
              </a:rPr>
              <a:t>ideia</a:t>
            </a:r>
            <a:r>
              <a:rPr lang="pt-BR" sz="1800" spc="135" dirty="0">
                <a:latin typeface="Nunito" pitchFamily="2" charset="0"/>
                <a:cs typeface="Calibri"/>
              </a:rPr>
              <a:t> </a:t>
            </a:r>
            <a:r>
              <a:rPr lang="pt-BR" sz="1800" spc="100" dirty="0">
                <a:latin typeface="Nunito" pitchFamily="2" charset="0"/>
                <a:cs typeface="Calibri"/>
              </a:rPr>
              <a:t>de</a:t>
            </a:r>
            <a:endParaRPr lang="pt-BR" sz="1800" dirty="0">
              <a:latin typeface="Nunito" pitchFamily="2" charset="0"/>
              <a:cs typeface="Calibri"/>
            </a:endParaRPr>
          </a:p>
          <a:p>
            <a:pPr marL="245110">
              <a:lnSpc>
                <a:spcPct val="150000"/>
              </a:lnSpc>
              <a:spcBef>
                <a:spcPts val="280"/>
              </a:spcBef>
            </a:pPr>
            <a:r>
              <a:rPr lang="pt-BR" sz="1800" spc="50" dirty="0">
                <a:latin typeface="Nunito" pitchFamily="2" charset="0"/>
                <a:cs typeface="Calibri"/>
              </a:rPr>
              <a:t>direito,</a:t>
            </a:r>
            <a:r>
              <a:rPr lang="pt-BR" sz="1800" spc="365" dirty="0">
                <a:latin typeface="Nunito" pitchFamily="2" charset="0"/>
                <a:cs typeface="Calibri"/>
              </a:rPr>
              <a:t> </a:t>
            </a:r>
            <a:r>
              <a:rPr lang="pt-BR" sz="1800" dirty="0">
                <a:latin typeface="Nunito" pitchFamily="2" charset="0"/>
                <a:cs typeface="Calibri"/>
              </a:rPr>
              <a:t>reto,</a:t>
            </a:r>
            <a:r>
              <a:rPr lang="pt-BR" sz="1800" spc="260" dirty="0">
                <a:latin typeface="Nunito" pitchFamily="2" charset="0"/>
                <a:cs typeface="Calibri"/>
              </a:rPr>
              <a:t> </a:t>
            </a:r>
            <a:r>
              <a:rPr lang="pt-BR" sz="1800" spc="-10" dirty="0">
                <a:latin typeface="Nunito" pitchFamily="2" charset="0"/>
                <a:cs typeface="Calibri"/>
              </a:rPr>
              <a:t>exato.</a:t>
            </a:r>
            <a:endParaRPr lang="pt-BR" sz="1800" dirty="0">
              <a:latin typeface="Nunito" pitchFamily="2" charset="0"/>
              <a:cs typeface="Calibri"/>
            </a:endParaRPr>
          </a:p>
          <a:p>
            <a:pPr marL="248285" marR="1040130" indent="-236220">
              <a:lnSpc>
                <a:spcPct val="150000"/>
              </a:lnSpc>
              <a:spcBef>
                <a:spcPts val="530"/>
              </a:spcBef>
              <a:buChar char="•"/>
              <a:tabLst>
                <a:tab pos="244475" algn="l"/>
                <a:tab pos="245110" algn="l"/>
              </a:tabLst>
            </a:pPr>
            <a:r>
              <a:rPr lang="pt-BR" sz="2000" dirty="0" err="1">
                <a:latin typeface="Nunito" pitchFamily="2" charset="0"/>
                <a:cs typeface="Calibri"/>
              </a:rPr>
              <a:t>Graphia</a:t>
            </a:r>
            <a:r>
              <a:rPr lang="pt-BR" sz="2000" spc="-75" dirty="0">
                <a:latin typeface="Nunito" pitchFamily="2" charset="0"/>
                <a:cs typeface="Calibri"/>
              </a:rPr>
              <a:t> </a:t>
            </a:r>
            <a:r>
              <a:rPr lang="pt-BR" sz="2000" spc="-685" dirty="0">
                <a:latin typeface="Nunito" pitchFamily="2" charset="0"/>
                <a:cs typeface="Calibri"/>
              </a:rPr>
              <a:t>—</a:t>
            </a:r>
            <a:r>
              <a:rPr lang="pt-BR" sz="2000" spc="35" dirty="0">
                <a:latin typeface="Nunito" pitchFamily="2" charset="0"/>
                <a:cs typeface="Calibri"/>
              </a:rPr>
              <a:t> </a:t>
            </a:r>
            <a:r>
              <a:rPr lang="pt-BR" sz="2000" dirty="0">
                <a:latin typeface="Nunito" pitchFamily="2" charset="0"/>
                <a:cs typeface="Calibri"/>
              </a:rPr>
              <a:t>palavra</a:t>
            </a:r>
            <a:r>
              <a:rPr lang="pt-BR" sz="2000" spc="60" dirty="0">
                <a:latin typeface="Nunito" pitchFamily="2" charset="0"/>
                <a:cs typeface="Calibri"/>
              </a:rPr>
              <a:t> </a:t>
            </a:r>
            <a:r>
              <a:rPr lang="pt-BR" sz="2000" dirty="0">
                <a:latin typeface="Nunito" pitchFamily="2" charset="0"/>
                <a:cs typeface="Calibri"/>
              </a:rPr>
              <a:t>latina</a:t>
            </a:r>
            <a:r>
              <a:rPr lang="pt-BR" sz="2000" spc="60" dirty="0">
                <a:latin typeface="Nunito" pitchFamily="2" charset="0"/>
                <a:cs typeface="Calibri"/>
              </a:rPr>
              <a:t> </a:t>
            </a:r>
            <a:r>
              <a:rPr lang="pt-BR" sz="2000" dirty="0">
                <a:latin typeface="Nunito" pitchFamily="2" charset="0"/>
                <a:cs typeface="Calibri"/>
              </a:rPr>
              <a:t>que</a:t>
            </a:r>
            <a:r>
              <a:rPr lang="pt-BR" sz="2000" spc="90" dirty="0">
                <a:latin typeface="Nunito" pitchFamily="2" charset="0"/>
                <a:cs typeface="Calibri"/>
              </a:rPr>
              <a:t> </a:t>
            </a:r>
            <a:r>
              <a:rPr lang="pt-BR" sz="2000" spc="-20" dirty="0">
                <a:latin typeface="Nunito" pitchFamily="2" charset="0"/>
                <a:cs typeface="Calibri"/>
              </a:rPr>
              <a:t>significa </a:t>
            </a:r>
            <a:r>
              <a:rPr lang="pt-BR" sz="2000" spc="-10" dirty="0">
                <a:latin typeface="Nunito" pitchFamily="2" charset="0"/>
                <a:cs typeface="Calibri"/>
              </a:rPr>
              <a:t>“escrever”</a:t>
            </a:r>
            <a:endParaRPr lang="pt-BR" sz="2000" dirty="0">
              <a:latin typeface="Nunito" pitchFamily="2" charset="0"/>
              <a:cs typeface="Calibri"/>
            </a:endParaRPr>
          </a:p>
          <a:p>
            <a:pPr marL="0" indent="0"/>
            <a:endParaRPr dirty="0">
              <a:latin typeface="Nunito" pitchFamily="2" charset="0"/>
            </a:endParaRPr>
          </a:p>
        </p:txBody>
      </p:sp>
      <p:sp>
        <p:nvSpPr>
          <p:cNvPr id="240" name="Google Shape;240;p38"/>
          <p:cNvSpPr/>
          <p:nvPr/>
        </p:nvSpPr>
        <p:spPr>
          <a:xfrm>
            <a:off x="1096824" y="3291455"/>
            <a:ext cx="4669080" cy="192397"/>
          </a:xfrm>
          <a:custGeom>
            <a:avLst/>
            <a:gdLst/>
            <a:ahLst/>
            <a:cxnLst/>
            <a:rect l="l" t="t" r="r" b="b"/>
            <a:pathLst>
              <a:path w="24150" h="2316" fill="none" extrusionOk="0">
                <a:moveTo>
                  <a:pt x="0" y="2045"/>
                </a:moveTo>
                <a:cubicBezTo>
                  <a:pt x="0" y="2045"/>
                  <a:pt x="3974" y="1"/>
                  <a:pt x="5208" y="155"/>
                </a:cubicBezTo>
                <a:cubicBezTo>
                  <a:pt x="6442" y="309"/>
                  <a:pt x="3009" y="1737"/>
                  <a:pt x="5208" y="1737"/>
                </a:cubicBezTo>
                <a:cubicBezTo>
                  <a:pt x="7407" y="1737"/>
                  <a:pt x="8217" y="927"/>
                  <a:pt x="8217" y="1428"/>
                </a:cubicBezTo>
                <a:cubicBezTo>
                  <a:pt x="8217" y="1891"/>
                  <a:pt x="8410" y="2277"/>
                  <a:pt x="9490" y="2045"/>
                </a:cubicBezTo>
                <a:cubicBezTo>
                  <a:pt x="10570" y="1814"/>
                  <a:pt x="10840" y="2084"/>
                  <a:pt x="11419" y="2084"/>
                </a:cubicBezTo>
                <a:cubicBezTo>
                  <a:pt x="12383" y="2045"/>
                  <a:pt x="13309" y="1891"/>
                  <a:pt x="14235" y="1621"/>
                </a:cubicBezTo>
                <a:cubicBezTo>
                  <a:pt x="15238" y="1312"/>
                  <a:pt x="16318" y="927"/>
                  <a:pt x="17013" y="1467"/>
                </a:cubicBezTo>
                <a:cubicBezTo>
                  <a:pt x="17707" y="2007"/>
                  <a:pt x="17437" y="2315"/>
                  <a:pt x="19906" y="2084"/>
                </a:cubicBezTo>
                <a:cubicBezTo>
                  <a:pt x="21333" y="1930"/>
                  <a:pt x="22761" y="1968"/>
                  <a:pt x="24149" y="2161"/>
                </a:cubicBezTo>
              </a:path>
            </a:pathLst>
          </a:custGeom>
          <a:noFill/>
          <a:ln w="125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41" name="Google Shape;241;p38"/>
          <p:cNvGrpSpPr/>
          <p:nvPr/>
        </p:nvGrpSpPr>
        <p:grpSpPr>
          <a:xfrm>
            <a:off x="6579683" y="2006517"/>
            <a:ext cx="5420984" cy="4494257"/>
            <a:chOff x="4934762" y="1504887"/>
            <a:chExt cx="4065738" cy="3370693"/>
          </a:xfrm>
        </p:grpSpPr>
        <p:sp>
          <p:nvSpPr>
            <p:cNvPr id="242" name="Google Shape;242;p38"/>
            <p:cNvSpPr/>
            <p:nvPr/>
          </p:nvSpPr>
          <p:spPr>
            <a:xfrm>
              <a:off x="5095855" y="1627189"/>
              <a:ext cx="3662148" cy="3241844"/>
            </a:xfrm>
            <a:custGeom>
              <a:avLst/>
              <a:gdLst/>
              <a:ahLst/>
              <a:cxnLst/>
              <a:rect l="l" t="t" r="r" b="b"/>
              <a:pathLst>
                <a:path w="203764" h="180378" extrusionOk="0">
                  <a:moveTo>
                    <a:pt x="144388" y="0"/>
                  </a:moveTo>
                  <a:cubicBezTo>
                    <a:pt x="138591" y="0"/>
                    <a:pt x="132702" y="1427"/>
                    <a:pt x="127034" y="4576"/>
                  </a:cubicBezTo>
                  <a:cubicBezTo>
                    <a:pt x="120900" y="7970"/>
                    <a:pt x="115423" y="12445"/>
                    <a:pt x="109405" y="15956"/>
                  </a:cubicBezTo>
                  <a:cubicBezTo>
                    <a:pt x="89807" y="27413"/>
                    <a:pt x="71329" y="22475"/>
                    <a:pt x="50305" y="25291"/>
                  </a:cubicBezTo>
                  <a:cubicBezTo>
                    <a:pt x="35877" y="27220"/>
                    <a:pt x="21719" y="33431"/>
                    <a:pt x="12692" y="45236"/>
                  </a:cubicBezTo>
                  <a:cubicBezTo>
                    <a:pt x="6134" y="53607"/>
                    <a:pt x="2315" y="63830"/>
                    <a:pt x="1736" y="74477"/>
                  </a:cubicBezTo>
                  <a:cubicBezTo>
                    <a:pt x="0" y="103448"/>
                    <a:pt x="20793" y="133808"/>
                    <a:pt x="42936" y="150474"/>
                  </a:cubicBezTo>
                  <a:cubicBezTo>
                    <a:pt x="64330" y="166609"/>
                    <a:pt x="95293" y="180377"/>
                    <a:pt x="124382" y="180377"/>
                  </a:cubicBezTo>
                  <a:cubicBezTo>
                    <a:pt x="135630" y="180377"/>
                    <a:pt x="146597" y="178319"/>
                    <a:pt x="156623" y="173543"/>
                  </a:cubicBezTo>
                  <a:cubicBezTo>
                    <a:pt x="172555" y="165943"/>
                    <a:pt x="185015" y="152403"/>
                    <a:pt x="190493" y="135660"/>
                  </a:cubicBezTo>
                  <a:cubicBezTo>
                    <a:pt x="202761" y="98356"/>
                    <a:pt x="203764" y="49364"/>
                    <a:pt x="177801" y="17345"/>
                  </a:cubicBezTo>
                  <a:cubicBezTo>
                    <a:pt x="169280" y="6811"/>
                    <a:pt x="157054" y="0"/>
                    <a:pt x="144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38"/>
            <p:cNvSpPr/>
            <p:nvPr/>
          </p:nvSpPr>
          <p:spPr>
            <a:xfrm>
              <a:off x="5808591" y="3468814"/>
              <a:ext cx="2240847" cy="1283614"/>
            </a:xfrm>
            <a:custGeom>
              <a:avLst/>
              <a:gdLst/>
              <a:ahLst/>
              <a:cxnLst/>
              <a:rect l="l" t="t" r="r" b="b"/>
              <a:pathLst>
                <a:path w="124682" h="71421" extrusionOk="0">
                  <a:moveTo>
                    <a:pt x="64441" y="1"/>
                  </a:moveTo>
                  <a:cubicBezTo>
                    <a:pt x="55904" y="1"/>
                    <a:pt x="47744" y="1089"/>
                    <a:pt x="40545" y="2985"/>
                  </a:cubicBezTo>
                  <a:cubicBezTo>
                    <a:pt x="22028" y="7923"/>
                    <a:pt x="11728" y="17876"/>
                    <a:pt x="11728" y="17876"/>
                  </a:cubicBezTo>
                  <a:cubicBezTo>
                    <a:pt x="11728" y="17876"/>
                    <a:pt x="2122" y="19805"/>
                    <a:pt x="0" y="25360"/>
                  </a:cubicBezTo>
                  <a:cubicBezTo>
                    <a:pt x="0" y="25360"/>
                    <a:pt x="7330" y="38978"/>
                    <a:pt x="11689" y="41292"/>
                  </a:cubicBezTo>
                  <a:cubicBezTo>
                    <a:pt x="14240" y="42656"/>
                    <a:pt x="16831" y="43114"/>
                    <a:pt x="19164" y="43114"/>
                  </a:cubicBezTo>
                  <a:cubicBezTo>
                    <a:pt x="23959" y="43114"/>
                    <a:pt x="27660" y="41177"/>
                    <a:pt x="27660" y="41177"/>
                  </a:cubicBezTo>
                  <a:cubicBezTo>
                    <a:pt x="32379" y="44360"/>
                    <a:pt x="35422" y="44779"/>
                    <a:pt x="36696" y="44779"/>
                  </a:cubicBezTo>
                  <a:cubicBezTo>
                    <a:pt x="37152" y="44779"/>
                    <a:pt x="37381" y="44726"/>
                    <a:pt x="37381" y="44726"/>
                  </a:cubicBezTo>
                  <a:lnTo>
                    <a:pt x="53507" y="71421"/>
                  </a:lnTo>
                  <a:lnTo>
                    <a:pt x="123948" y="70032"/>
                  </a:lnTo>
                  <a:cubicBezTo>
                    <a:pt x="123948" y="70032"/>
                    <a:pt x="124681" y="51399"/>
                    <a:pt x="123948" y="45227"/>
                  </a:cubicBezTo>
                  <a:cubicBezTo>
                    <a:pt x="120090" y="13363"/>
                    <a:pt x="104312" y="6882"/>
                    <a:pt x="87763" y="2793"/>
                  </a:cubicBezTo>
                  <a:cubicBezTo>
                    <a:pt x="79963" y="865"/>
                    <a:pt x="72052" y="1"/>
                    <a:pt x="6444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rgbClr val="FF00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38"/>
            <p:cNvSpPr/>
            <p:nvPr/>
          </p:nvSpPr>
          <p:spPr>
            <a:xfrm>
              <a:off x="6094246" y="3670824"/>
              <a:ext cx="1718063" cy="810524"/>
            </a:xfrm>
            <a:custGeom>
              <a:avLst/>
              <a:gdLst/>
              <a:ahLst/>
              <a:cxnLst/>
              <a:rect l="l" t="t" r="r" b="b"/>
              <a:pathLst>
                <a:path w="95594" h="45098" extrusionOk="0">
                  <a:moveTo>
                    <a:pt x="18170" y="1"/>
                  </a:moveTo>
                  <a:cubicBezTo>
                    <a:pt x="18169" y="1"/>
                    <a:pt x="10879" y="2162"/>
                    <a:pt x="12962" y="20794"/>
                  </a:cubicBezTo>
                  <a:cubicBezTo>
                    <a:pt x="12962" y="20794"/>
                    <a:pt x="8757" y="13040"/>
                    <a:pt x="7445" y="12307"/>
                  </a:cubicBezTo>
                  <a:cubicBezTo>
                    <a:pt x="7353" y="12257"/>
                    <a:pt x="7267" y="12233"/>
                    <a:pt x="7187" y="12233"/>
                  </a:cubicBezTo>
                  <a:cubicBezTo>
                    <a:pt x="6100" y="12233"/>
                    <a:pt x="6134" y="16550"/>
                    <a:pt x="6134" y="16550"/>
                  </a:cubicBezTo>
                  <a:cubicBezTo>
                    <a:pt x="5401" y="14544"/>
                    <a:pt x="3781" y="12963"/>
                    <a:pt x="1736" y="12307"/>
                  </a:cubicBezTo>
                  <a:lnTo>
                    <a:pt x="1736" y="12307"/>
                  </a:lnTo>
                  <a:cubicBezTo>
                    <a:pt x="1736" y="12307"/>
                    <a:pt x="9336" y="21681"/>
                    <a:pt x="0" y="31557"/>
                  </a:cubicBezTo>
                  <a:cubicBezTo>
                    <a:pt x="1134" y="31786"/>
                    <a:pt x="2242" y="31880"/>
                    <a:pt x="3295" y="31880"/>
                  </a:cubicBezTo>
                  <a:cubicBezTo>
                    <a:pt x="8086" y="31880"/>
                    <a:pt x="11766" y="29937"/>
                    <a:pt x="11766" y="29937"/>
                  </a:cubicBezTo>
                  <a:cubicBezTo>
                    <a:pt x="16485" y="33120"/>
                    <a:pt x="19528" y="33539"/>
                    <a:pt x="20802" y="33539"/>
                  </a:cubicBezTo>
                  <a:cubicBezTo>
                    <a:pt x="21258" y="33539"/>
                    <a:pt x="21487" y="33486"/>
                    <a:pt x="21487" y="33486"/>
                  </a:cubicBezTo>
                  <a:lnTo>
                    <a:pt x="24111" y="37845"/>
                  </a:lnTo>
                  <a:lnTo>
                    <a:pt x="95594" y="45097"/>
                  </a:lnTo>
                  <a:lnTo>
                    <a:pt x="88727" y="25577"/>
                  </a:lnTo>
                  <a:cubicBezTo>
                    <a:pt x="88727" y="25577"/>
                    <a:pt x="83751" y="30361"/>
                    <a:pt x="86220" y="36495"/>
                  </a:cubicBezTo>
                  <a:cubicBezTo>
                    <a:pt x="86220" y="36495"/>
                    <a:pt x="80009" y="33486"/>
                    <a:pt x="78350" y="31557"/>
                  </a:cubicBezTo>
                  <a:lnTo>
                    <a:pt x="78350" y="31557"/>
                  </a:lnTo>
                  <a:cubicBezTo>
                    <a:pt x="78350" y="31557"/>
                    <a:pt x="77810" y="36148"/>
                    <a:pt x="79739" y="38578"/>
                  </a:cubicBezTo>
                  <a:cubicBezTo>
                    <a:pt x="79739" y="38578"/>
                    <a:pt x="74398" y="39084"/>
                    <a:pt x="66964" y="39084"/>
                  </a:cubicBezTo>
                  <a:cubicBezTo>
                    <a:pt x="59460" y="39084"/>
                    <a:pt x="49823" y="38568"/>
                    <a:pt x="41393" y="36495"/>
                  </a:cubicBezTo>
                  <a:cubicBezTo>
                    <a:pt x="24612" y="32367"/>
                    <a:pt x="13656" y="13348"/>
                    <a:pt x="18170" y="1"/>
                  </a:cubicBezTo>
                  <a:close/>
                </a:path>
              </a:pathLst>
            </a:custGeom>
            <a:solidFill>
              <a:srgbClr val="263238">
                <a:alpha val="220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38"/>
            <p:cNvSpPr/>
            <p:nvPr/>
          </p:nvSpPr>
          <p:spPr>
            <a:xfrm>
              <a:off x="6607990" y="3468957"/>
              <a:ext cx="893018" cy="450355"/>
            </a:xfrm>
            <a:custGeom>
              <a:avLst/>
              <a:gdLst/>
              <a:ahLst/>
              <a:cxnLst/>
              <a:rect l="l" t="t" r="r" b="b"/>
              <a:pathLst>
                <a:path w="49688" h="25058" extrusionOk="0">
                  <a:moveTo>
                    <a:pt x="19867" y="1"/>
                  </a:moveTo>
                  <a:cubicBezTo>
                    <a:pt x="15451" y="1"/>
                    <a:pt x="11031" y="298"/>
                    <a:pt x="6636" y="894"/>
                  </a:cubicBezTo>
                  <a:cubicBezTo>
                    <a:pt x="2585" y="3710"/>
                    <a:pt x="1" y="7761"/>
                    <a:pt x="541" y="13355"/>
                  </a:cubicBezTo>
                  <a:cubicBezTo>
                    <a:pt x="639" y="14307"/>
                    <a:pt x="3759" y="23120"/>
                    <a:pt x="11995" y="23120"/>
                  </a:cubicBezTo>
                  <a:cubicBezTo>
                    <a:pt x="13431" y="23120"/>
                    <a:pt x="15023" y="22852"/>
                    <a:pt x="16782" y="22227"/>
                  </a:cubicBezTo>
                  <a:cubicBezTo>
                    <a:pt x="16782" y="22227"/>
                    <a:pt x="22153" y="25058"/>
                    <a:pt x="28946" y="25058"/>
                  </a:cubicBezTo>
                  <a:cubicBezTo>
                    <a:pt x="34048" y="25058"/>
                    <a:pt x="39951" y="23461"/>
                    <a:pt x="44981" y="17868"/>
                  </a:cubicBezTo>
                  <a:cubicBezTo>
                    <a:pt x="49688" y="12660"/>
                    <a:pt x="49148" y="7761"/>
                    <a:pt x="46794" y="3749"/>
                  </a:cubicBezTo>
                  <a:cubicBezTo>
                    <a:pt x="45637" y="3402"/>
                    <a:pt x="44480" y="3093"/>
                    <a:pt x="43284" y="2823"/>
                  </a:cubicBezTo>
                  <a:cubicBezTo>
                    <a:pt x="35598" y="945"/>
                    <a:pt x="27739" y="1"/>
                    <a:pt x="19867" y="1"/>
                  </a:cubicBezTo>
                  <a:close/>
                </a:path>
              </a:pathLst>
            </a:custGeom>
            <a:solidFill>
              <a:srgbClr val="263238">
                <a:alpha val="220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38"/>
            <p:cNvSpPr/>
            <p:nvPr/>
          </p:nvSpPr>
          <p:spPr>
            <a:xfrm>
              <a:off x="5808591" y="3445503"/>
              <a:ext cx="2240847" cy="1306924"/>
            </a:xfrm>
            <a:custGeom>
              <a:avLst/>
              <a:gdLst/>
              <a:ahLst/>
              <a:cxnLst/>
              <a:rect l="l" t="t" r="r" b="b"/>
              <a:pathLst>
                <a:path w="124682" h="72718" fill="none" extrusionOk="0">
                  <a:moveTo>
                    <a:pt x="11689" y="42589"/>
                  </a:moveTo>
                  <a:cubicBezTo>
                    <a:pt x="19482" y="46756"/>
                    <a:pt x="27660" y="42474"/>
                    <a:pt x="27660" y="42474"/>
                  </a:cubicBezTo>
                  <a:cubicBezTo>
                    <a:pt x="34064" y="46794"/>
                    <a:pt x="37381" y="46023"/>
                    <a:pt x="37381" y="46023"/>
                  </a:cubicBezTo>
                  <a:lnTo>
                    <a:pt x="53507" y="72718"/>
                  </a:lnTo>
                  <a:lnTo>
                    <a:pt x="123948" y="71329"/>
                  </a:lnTo>
                  <a:cubicBezTo>
                    <a:pt x="123948" y="71329"/>
                    <a:pt x="124681" y="52696"/>
                    <a:pt x="123948" y="46524"/>
                  </a:cubicBezTo>
                  <a:cubicBezTo>
                    <a:pt x="120090" y="14660"/>
                    <a:pt x="104312" y="8179"/>
                    <a:pt x="87763" y="4090"/>
                  </a:cubicBezTo>
                  <a:cubicBezTo>
                    <a:pt x="71213" y="0"/>
                    <a:pt x="54162" y="695"/>
                    <a:pt x="40545" y="4282"/>
                  </a:cubicBezTo>
                  <a:cubicBezTo>
                    <a:pt x="22028" y="9220"/>
                    <a:pt x="11728" y="19173"/>
                    <a:pt x="11728" y="19173"/>
                  </a:cubicBezTo>
                  <a:cubicBezTo>
                    <a:pt x="11728" y="19173"/>
                    <a:pt x="2122" y="21102"/>
                    <a:pt x="0" y="26657"/>
                  </a:cubicBezTo>
                  <a:cubicBezTo>
                    <a:pt x="0" y="26657"/>
                    <a:pt x="7330" y="40275"/>
                    <a:pt x="11689" y="42589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38"/>
            <p:cNvSpPr/>
            <p:nvPr/>
          </p:nvSpPr>
          <p:spPr>
            <a:xfrm>
              <a:off x="6698122" y="3357402"/>
              <a:ext cx="728695" cy="578301"/>
            </a:xfrm>
            <a:custGeom>
              <a:avLst/>
              <a:gdLst/>
              <a:ahLst/>
              <a:cxnLst/>
              <a:rect l="l" t="t" r="r" b="b"/>
              <a:pathLst>
                <a:path w="40545" h="32177" extrusionOk="0">
                  <a:moveTo>
                    <a:pt x="20885" y="1"/>
                  </a:moveTo>
                  <a:cubicBezTo>
                    <a:pt x="10612" y="1"/>
                    <a:pt x="7138" y="7098"/>
                    <a:pt x="3588" y="17556"/>
                  </a:cubicBezTo>
                  <a:cubicBezTo>
                    <a:pt x="1" y="28126"/>
                    <a:pt x="6520" y="29900"/>
                    <a:pt x="6520" y="29900"/>
                  </a:cubicBezTo>
                  <a:lnTo>
                    <a:pt x="26194" y="32176"/>
                  </a:lnTo>
                  <a:cubicBezTo>
                    <a:pt x="35877" y="28396"/>
                    <a:pt x="40545" y="16167"/>
                    <a:pt x="39889" y="12656"/>
                  </a:cubicBezTo>
                  <a:cubicBezTo>
                    <a:pt x="39233" y="9107"/>
                    <a:pt x="31711" y="119"/>
                    <a:pt x="21218" y="3"/>
                  </a:cubicBezTo>
                  <a:cubicBezTo>
                    <a:pt x="21106" y="1"/>
                    <a:pt x="20995" y="1"/>
                    <a:pt x="208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38"/>
            <p:cNvSpPr/>
            <p:nvPr/>
          </p:nvSpPr>
          <p:spPr>
            <a:xfrm>
              <a:off x="6698122" y="3354670"/>
              <a:ext cx="728695" cy="581033"/>
            </a:xfrm>
            <a:custGeom>
              <a:avLst/>
              <a:gdLst/>
              <a:ahLst/>
              <a:cxnLst/>
              <a:rect l="l" t="t" r="r" b="b"/>
              <a:pathLst>
                <a:path w="40545" h="32329" fill="none" extrusionOk="0">
                  <a:moveTo>
                    <a:pt x="6520" y="30052"/>
                  </a:moveTo>
                  <a:cubicBezTo>
                    <a:pt x="6520" y="30052"/>
                    <a:pt x="1" y="28278"/>
                    <a:pt x="3588" y="17708"/>
                  </a:cubicBezTo>
                  <a:cubicBezTo>
                    <a:pt x="7176" y="7138"/>
                    <a:pt x="10686" y="1"/>
                    <a:pt x="21218" y="155"/>
                  </a:cubicBezTo>
                  <a:cubicBezTo>
                    <a:pt x="31711" y="271"/>
                    <a:pt x="39233" y="9259"/>
                    <a:pt x="39889" y="12808"/>
                  </a:cubicBezTo>
                  <a:cubicBezTo>
                    <a:pt x="40545" y="16319"/>
                    <a:pt x="35877" y="28548"/>
                    <a:pt x="26194" y="32328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38"/>
            <p:cNvSpPr/>
            <p:nvPr/>
          </p:nvSpPr>
          <p:spPr>
            <a:xfrm rot="68236">
              <a:off x="4941059" y="4173408"/>
              <a:ext cx="3142148" cy="671054"/>
            </a:xfrm>
            <a:custGeom>
              <a:avLst/>
              <a:gdLst/>
              <a:ahLst/>
              <a:cxnLst/>
              <a:rect l="l" t="t" r="r" b="b"/>
              <a:pathLst>
                <a:path w="216919" h="61454" extrusionOk="0">
                  <a:moveTo>
                    <a:pt x="116" y="0"/>
                  </a:moveTo>
                  <a:lnTo>
                    <a:pt x="1" y="61453"/>
                  </a:lnTo>
                  <a:lnTo>
                    <a:pt x="216919" y="61453"/>
                  </a:lnTo>
                  <a:lnTo>
                    <a:pt x="216919" y="26387"/>
                  </a:lnTo>
                  <a:lnTo>
                    <a:pt x="208355" y="25307"/>
                  </a:lnTo>
                  <a:lnTo>
                    <a:pt x="165573" y="20099"/>
                  </a:lnTo>
                  <a:lnTo>
                    <a:pt x="82247" y="9992"/>
                  </a:lnTo>
                  <a:lnTo>
                    <a:pt x="28162" y="3395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38"/>
            <p:cNvSpPr/>
            <p:nvPr/>
          </p:nvSpPr>
          <p:spPr>
            <a:xfrm>
              <a:off x="5590890" y="2818047"/>
              <a:ext cx="377872" cy="296762"/>
            </a:xfrm>
            <a:custGeom>
              <a:avLst/>
              <a:gdLst/>
              <a:ahLst/>
              <a:cxnLst/>
              <a:rect l="l" t="t" r="r" b="b"/>
              <a:pathLst>
                <a:path w="21025" h="16512" fill="none" extrusionOk="0">
                  <a:moveTo>
                    <a:pt x="4128" y="1736"/>
                  </a:moveTo>
                  <a:cubicBezTo>
                    <a:pt x="7176" y="463"/>
                    <a:pt x="9259" y="2238"/>
                    <a:pt x="10223" y="3395"/>
                  </a:cubicBezTo>
                  <a:cubicBezTo>
                    <a:pt x="10956" y="2083"/>
                    <a:pt x="12692" y="0"/>
                    <a:pt x="15933" y="656"/>
                  </a:cubicBezTo>
                  <a:cubicBezTo>
                    <a:pt x="19443" y="1428"/>
                    <a:pt x="21025" y="5671"/>
                    <a:pt x="18517" y="9876"/>
                  </a:cubicBezTo>
                  <a:cubicBezTo>
                    <a:pt x="16704" y="12923"/>
                    <a:pt x="13541" y="15200"/>
                    <a:pt x="11921" y="16203"/>
                  </a:cubicBezTo>
                  <a:cubicBezTo>
                    <a:pt x="11728" y="16318"/>
                    <a:pt x="11535" y="16434"/>
                    <a:pt x="11380" y="16511"/>
                  </a:cubicBezTo>
                  <a:cubicBezTo>
                    <a:pt x="11226" y="16434"/>
                    <a:pt x="11033" y="16395"/>
                    <a:pt x="10840" y="16280"/>
                  </a:cubicBezTo>
                  <a:cubicBezTo>
                    <a:pt x="9066" y="15585"/>
                    <a:pt x="5517" y="13926"/>
                    <a:pt x="3241" y="11265"/>
                  </a:cubicBezTo>
                  <a:cubicBezTo>
                    <a:pt x="0" y="7523"/>
                    <a:pt x="772" y="3086"/>
                    <a:pt x="4128" y="1736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38"/>
            <p:cNvSpPr/>
            <p:nvPr/>
          </p:nvSpPr>
          <p:spPr>
            <a:xfrm>
              <a:off x="5883464" y="3158464"/>
              <a:ext cx="172662" cy="136609"/>
            </a:xfrm>
            <a:custGeom>
              <a:avLst/>
              <a:gdLst/>
              <a:ahLst/>
              <a:cxnLst/>
              <a:rect l="l" t="t" r="r" b="b"/>
              <a:pathLst>
                <a:path w="9607" h="7601" fill="none" extrusionOk="0">
                  <a:moveTo>
                    <a:pt x="2508" y="155"/>
                  </a:moveTo>
                  <a:cubicBezTo>
                    <a:pt x="3588" y="0"/>
                    <a:pt x="4630" y="579"/>
                    <a:pt x="5054" y="1621"/>
                  </a:cubicBezTo>
                  <a:cubicBezTo>
                    <a:pt x="5749" y="772"/>
                    <a:pt x="6945" y="541"/>
                    <a:pt x="7909" y="1042"/>
                  </a:cubicBezTo>
                  <a:cubicBezTo>
                    <a:pt x="9375" y="1775"/>
                    <a:pt x="9606" y="3820"/>
                    <a:pt x="8025" y="5440"/>
                  </a:cubicBezTo>
                  <a:cubicBezTo>
                    <a:pt x="6983" y="6404"/>
                    <a:pt x="5710" y="7099"/>
                    <a:pt x="4360" y="7523"/>
                  </a:cubicBezTo>
                  <a:lnTo>
                    <a:pt x="4090" y="7600"/>
                  </a:lnTo>
                  <a:lnTo>
                    <a:pt x="3858" y="7446"/>
                  </a:lnTo>
                  <a:cubicBezTo>
                    <a:pt x="2701" y="6636"/>
                    <a:pt x="1737" y="5556"/>
                    <a:pt x="1042" y="4321"/>
                  </a:cubicBezTo>
                  <a:cubicBezTo>
                    <a:pt x="1" y="2277"/>
                    <a:pt x="888" y="386"/>
                    <a:pt x="2508" y="155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38"/>
            <p:cNvSpPr/>
            <p:nvPr/>
          </p:nvSpPr>
          <p:spPr>
            <a:xfrm>
              <a:off x="5408541" y="3464213"/>
              <a:ext cx="403537" cy="38857"/>
            </a:xfrm>
            <a:custGeom>
              <a:avLst/>
              <a:gdLst/>
              <a:ahLst/>
              <a:cxnLst/>
              <a:rect l="l" t="t" r="r" b="b"/>
              <a:pathLst>
                <a:path w="22453" h="2162" fill="none" extrusionOk="0">
                  <a:moveTo>
                    <a:pt x="1" y="1891"/>
                  </a:moveTo>
                  <a:cubicBezTo>
                    <a:pt x="1" y="1891"/>
                    <a:pt x="3704" y="1"/>
                    <a:pt x="4861" y="155"/>
                  </a:cubicBezTo>
                  <a:cubicBezTo>
                    <a:pt x="5980" y="271"/>
                    <a:pt x="2817" y="1583"/>
                    <a:pt x="4861" y="1583"/>
                  </a:cubicBezTo>
                  <a:cubicBezTo>
                    <a:pt x="6867" y="1583"/>
                    <a:pt x="7639" y="850"/>
                    <a:pt x="7639" y="1313"/>
                  </a:cubicBezTo>
                  <a:cubicBezTo>
                    <a:pt x="7639" y="1737"/>
                    <a:pt x="7793" y="2084"/>
                    <a:pt x="8796" y="1891"/>
                  </a:cubicBezTo>
                  <a:cubicBezTo>
                    <a:pt x="9799" y="1660"/>
                    <a:pt x="10069" y="1930"/>
                    <a:pt x="10571" y="1930"/>
                  </a:cubicBezTo>
                  <a:cubicBezTo>
                    <a:pt x="11496" y="1930"/>
                    <a:pt x="12384" y="1775"/>
                    <a:pt x="13232" y="1505"/>
                  </a:cubicBezTo>
                  <a:cubicBezTo>
                    <a:pt x="14158" y="1235"/>
                    <a:pt x="15161" y="850"/>
                    <a:pt x="15817" y="1351"/>
                  </a:cubicBezTo>
                  <a:cubicBezTo>
                    <a:pt x="16473" y="1891"/>
                    <a:pt x="16203" y="2161"/>
                    <a:pt x="18479" y="1930"/>
                  </a:cubicBezTo>
                  <a:cubicBezTo>
                    <a:pt x="19791" y="1814"/>
                    <a:pt x="21141" y="1814"/>
                    <a:pt x="22452" y="2007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38"/>
            <p:cNvSpPr/>
            <p:nvPr/>
          </p:nvSpPr>
          <p:spPr>
            <a:xfrm>
              <a:off x="5407157" y="3610509"/>
              <a:ext cx="427098" cy="41624"/>
            </a:xfrm>
            <a:custGeom>
              <a:avLst/>
              <a:gdLst/>
              <a:ahLst/>
              <a:cxnLst/>
              <a:rect l="l" t="t" r="r" b="b"/>
              <a:pathLst>
                <a:path w="23764" h="2316" fill="none" extrusionOk="0">
                  <a:moveTo>
                    <a:pt x="0" y="2315"/>
                  </a:moveTo>
                  <a:cubicBezTo>
                    <a:pt x="1775" y="1968"/>
                    <a:pt x="5787" y="1"/>
                    <a:pt x="4591" y="232"/>
                  </a:cubicBezTo>
                  <a:cubicBezTo>
                    <a:pt x="3434" y="425"/>
                    <a:pt x="1273" y="1737"/>
                    <a:pt x="4090" y="1814"/>
                  </a:cubicBezTo>
                  <a:cubicBezTo>
                    <a:pt x="6906" y="1891"/>
                    <a:pt x="7561" y="888"/>
                    <a:pt x="8333" y="579"/>
                  </a:cubicBezTo>
                  <a:cubicBezTo>
                    <a:pt x="9105" y="309"/>
                    <a:pt x="11805" y="579"/>
                    <a:pt x="12191" y="579"/>
                  </a:cubicBezTo>
                  <a:cubicBezTo>
                    <a:pt x="12576" y="579"/>
                    <a:pt x="9992" y="1119"/>
                    <a:pt x="12191" y="1235"/>
                  </a:cubicBezTo>
                  <a:cubicBezTo>
                    <a:pt x="14390" y="1389"/>
                    <a:pt x="14582" y="965"/>
                    <a:pt x="15431" y="1235"/>
                  </a:cubicBezTo>
                  <a:cubicBezTo>
                    <a:pt x="16203" y="1389"/>
                    <a:pt x="16974" y="1389"/>
                    <a:pt x="17707" y="1235"/>
                  </a:cubicBezTo>
                  <a:cubicBezTo>
                    <a:pt x="17707" y="1235"/>
                    <a:pt x="18093" y="1659"/>
                    <a:pt x="20176" y="1737"/>
                  </a:cubicBezTo>
                  <a:cubicBezTo>
                    <a:pt x="22221" y="1775"/>
                    <a:pt x="23764" y="1737"/>
                    <a:pt x="23764" y="1737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38"/>
            <p:cNvSpPr/>
            <p:nvPr/>
          </p:nvSpPr>
          <p:spPr>
            <a:xfrm>
              <a:off x="5381510" y="3528698"/>
              <a:ext cx="477008" cy="41624"/>
            </a:xfrm>
            <a:custGeom>
              <a:avLst/>
              <a:gdLst/>
              <a:ahLst/>
              <a:cxnLst/>
              <a:rect l="l" t="t" r="r" b="b"/>
              <a:pathLst>
                <a:path w="26541" h="2316" fill="none" extrusionOk="0">
                  <a:moveTo>
                    <a:pt x="0" y="2315"/>
                  </a:moveTo>
                  <a:cubicBezTo>
                    <a:pt x="0" y="2315"/>
                    <a:pt x="5401" y="2084"/>
                    <a:pt x="6404" y="1814"/>
                  </a:cubicBezTo>
                  <a:cubicBezTo>
                    <a:pt x="7445" y="1505"/>
                    <a:pt x="6944" y="772"/>
                    <a:pt x="8333" y="1081"/>
                  </a:cubicBezTo>
                  <a:cubicBezTo>
                    <a:pt x="9760" y="1351"/>
                    <a:pt x="10647" y="811"/>
                    <a:pt x="11882" y="1004"/>
                  </a:cubicBezTo>
                  <a:cubicBezTo>
                    <a:pt x="13078" y="1235"/>
                    <a:pt x="16280" y="1004"/>
                    <a:pt x="14891" y="502"/>
                  </a:cubicBezTo>
                  <a:cubicBezTo>
                    <a:pt x="13502" y="1"/>
                    <a:pt x="10917" y="1737"/>
                    <a:pt x="13888" y="1814"/>
                  </a:cubicBezTo>
                  <a:cubicBezTo>
                    <a:pt x="16820" y="1852"/>
                    <a:pt x="18093" y="1582"/>
                    <a:pt x="18363" y="1351"/>
                  </a:cubicBezTo>
                  <a:cubicBezTo>
                    <a:pt x="18633" y="1158"/>
                    <a:pt x="20176" y="1814"/>
                    <a:pt x="20176" y="1814"/>
                  </a:cubicBezTo>
                  <a:cubicBezTo>
                    <a:pt x="20176" y="1814"/>
                    <a:pt x="21835" y="1235"/>
                    <a:pt x="22568" y="1351"/>
                  </a:cubicBezTo>
                  <a:cubicBezTo>
                    <a:pt x="23339" y="1505"/>
                    <a:pt x="26541" y="1852"/>
                    <a:pt x="26541" y="185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38"/>
            <p:cNvSpPr/>
            <p:nvPr/>
          </p:nvSpPr>
          <p:spPr>
            <a:xfrm>
              <a:off x="8205403" y="3457293"/>
              <a:ext cx="332815" cy="337667"/>
            </a:xfrm>
            <a:custGeom>
              <a:avLst/>
              <a:gdLst/>
              <a:ahLst/>
              <a:cxnLst/>
              <a:rect l="l" t="t" r="r" b="b"/>
              <a:pathLst>
                <a:path w="18518" h="18788" fill="none" extrusionOk="0">
                  <a:moveTo>
                    <a:pt x="232" y="7716"/>
                  </a:moveTo>
                  <a:cubicBezTo>
                    <a:pt x="1" y="9220"/>
                    <a:pt x="155" y="10763"/>
                    <a:pt x="695" y="12190"/>
                  </a:cubicBezTo>
                  <a:cubicBezTo>
                    <a:pt x="965" y="12885"/>
                    <a:pt x="1312" y="13502"/>
                    <a:pt x="1737" y="14119"/>
                  </a:cubicBezTo>
                  <a:cubicBezTo>
                    <a:pt x="4206" y="17553"/>
                    <a:pt x="8719" y="18787"/>
                    <a:pt x="12577" y="17051"/>
                  </a:cubicBezTo>
                  <a:cubicBezTo>
                    <a:pt x="16435" y="15315"/>
                    <a:pt x="18518" y="11072"/>
                    <a:pt x="17553" y="6983"/>
                  </a:cubicBezTo>
                  <a:cubicBezTo>
                    <a:pt x="16550" y="2855"/>
                    <a:pt x="12808" y="0"/>
                    <a:pt x="8604" y="193"/>
                  </a:cubicBezTo>
                  <a:cubicBezTo>
                    <a:pt x="4360" y="347"/>
                    <a:pt x="850" y="3511"/>
                    <a:pt x="232" y="7677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8"/>
            <p:cNvSpPr/>
            <p:nvPr/>
          </p:nvSpPr>
          <p:spPr>
            <a:xfrm>
              <a:off x="8291384" y="3644477"/>
              <a:ext cx="136609" cy="49946"/>
            </a:xfrm>
            <a:custGeom>
              <a:avLst/>
              <a:gdLst/>
              <a:ahLst/>
              <a:cxnLst/>
              <a:rect l="l" t="t" r="r" b="b"/>
              <a:pathLst>
                <a:path w="7601" h="2779" fill="none" extrusionOk="0">
                  <a:moveTo>
                    <a:pt x="0" y="2007"/>
                  </a:moveTo>
                  <a:cubicBezTo>
                    <a:pt x="0" y="2007"/>
                    <a:pt x="1968" y="1"/>
                    <a:pt x="4321" y="387"/>
                  </a:cubicBezTo>
                  <a:cubicBezTo>
                    <a:pt x="5748" y="618"/>
                    <a:pt x="6983" y="1505"/>
                    <a:pt x="7600" y="2778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8"/>
            <p:cNvSpPr/>
            <p:nvPr/>
          </p:nvSpPr>
          <p:spPr>
            <a:xfrm>
              <a:off x="8415484" y="3555046"/>
              <a:ext cx="48562" cy="33303"/>
            </a:xfrm>
            <a:custGeom>
              <a:avLst/>
              <a:gdLst/>
              <a:ahLst/>
              <a:cxnLst/>
              <a:rect l="l" t="t" r="r" b="b"/>
              <a:pathLst>
                <a:path w="2702" h="1853" fill="none" extrusionOk="0">
                  <a:moveTo>
                    <a:pt x="1" y="1"/>
                  </a:moveTo>
                  <a:cubicBezTo>
                    <a:pt x="541" y="1042"/>
                    <a:pt x="1544" y="1698"/>
                    <a:pt x="2701" y="185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8"/>
            <p:cNvSpPr/>
            <p:nvPr/>
          </p:nvSpPr>
          <p:spPr>
            <a:xfrm>
              <a:off x="8415484" y="3577224"/>
              <a:ext cx="29834" cy="29834"/>
            </a:xfrm>
            <a:custGeom>
              <a:avLst/>
              <a:gdLst/>
              <a:ahLst/>
              <a:cxnLst/>
              <a:rect l="l" t="t" r="r" b="b"/>
              <a:pathLst>
                <a:path w="1660" h="1660" fill="none" extrusionOk="0">
                  <a:moveTo>
                    <a:pt x="927" y="78"/>
                  </a:moveTo>
                  <a:cubicBezTo>
                    <a:pt x="1351" y="155"/>
                    <a:pt x="1659" y="541"/>
                    <a:pt x="1582" y="965"/>
                  </a:cubicBezTo>
                  <a:cubicBezTo>
                    <a:pt x="1505" y="1390"/>
                    <a:pt x="1119" y="1660"/>
                    <a:pt x="695" y="1583"/>
                  </a:cubicBezTo>
                  <a:cubicBezTo>
                    <a:pt x="271" y="1544"/>
                    <a:pt x="1" y="1158"/>
                    <a:pt x="78" y="734"/>
                  </a:cubicBezTo>
                  <a:cubicBezTo>
                    <a:pt x="116" y="310"/>
                    <a:pt x="502" y="1"/>
                    <a:pt x="927" y="78"/>
                  </a:cubicBezTo>
                  <a:close/>
                </a:path>
              </a:pathLst>
            </a:custGeom>
            <a:noFill/>
            <a:ln w="125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8"/>
            <p:cNvSpPr/>
            <p:nvPr/>
          </p:nvSpPr>
          <p:spPr>
            <a:xfrm>
              <a:off x="8442532" y="3600121"/>
              <a:ext cx="51311" cy="117882"/>
            </a:xfrm>
            <a:custGeom>
              <a:avLst/>
              <a:gdLst/>
              <a:ahLst/>
              <a:cxnLst/>
              <a:rect l="l" t="t" r="r" b="b"/>
              <a:pathLst>
                <a:path w="2855" h="6559" fill="none" extrusionOk="0">
                  <a:moveTo>
                    <a:pt x="0" y="0"/>
                  </a:moveTo>
                  <a:cubicBezTo>
                    <a:pt x="0" y="0"/>
                    <a:pt x="772" y="193"/>
                    <a:pt x="425" y="1042"/>
                  </a:cubicBezTo>
                  <a:cubicBezTo>
                    <a:pt x="39" y="1890"/>
                    <a:pt x="1543" y="2083"/>
                    <a:pt x="1736" y="2392"/>
                  </a:cubicBezTo>
                  <a:cubicBezTo>
                    <a:pt x="1968" y="2700"/>
                    <a:pt x="1235" y="3781"/>
                    <a:pt x="2045" y="4128"/>
                  </a:cubicBezTo>
                  <a:cubicBezTo>
                    <a:pt x="2855" y="4475"/>
                    <a:pt x="2816" y="5169"/>
                    <a:pt x="2546" y="5748"/>
                  </a:cubicBezTo>
                  <a:cubicBezTo>
                    <a:pt x="2508" y="6018"/>
                    <a:pt x="2546" y="6327"/>
                    <a:pt x="2701" y="6558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8"/>
            <p:cNvSpPr/>
            <p:nvPr/>
          </p:nvSpPr>
          <p:spPr>
            <a:xfrm>
              <a:off x="8423122" y="3605656"/>
              <a:ext cx="49928" cy="140078"/>
            </a:xfrm>
            <a:custGeom>
              <a:avLst/>
              <a:gdLst/>
              <a:ahLst/>
              <a:cxnLst/>
              <a:rect l="l" t="t" r="r" b="b"/>
              <a:pathLst>
                <a:path w="2778" h="7794" fill="none" extrusionOk="0">
                  <a:moveTo>
                    <a:pt x="270" y="1"/>
                  </a:moveTo>
                  <a:cubicBezTo>
                    <a:pt x="270" y="772"/>
                    <a:pt x="0" y="1274"/>
                    <a:pt x="1119" y="2007"/>
                  </a:cubicBezTo>
                  <a:cubicBezTo>
                    <a:pt x="2199" y="2740"/>
                    <a:pt x="1119" y="3588"/>
                    <a:pt x="1312" y="4013"/>
                  </a:cubicBezTo>
                  <a:cubicBezTo>
                    <a:pt x="1543" y="4476"/>
                    <a:pt x="2778" y="4244"/>
                    <a:pt x="2045" y="5594"/>
                  </a:cubicBezTo>
                  <a:cubicBezTo>
                    <a:pt x="1697" y="6327"/>
                    <a:pt x="1775" y="7137"/>
                    <a:pt x="2199" y="7793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38"/>
            <p:cNvSpPr/>
            <p:nvPr/>
          </p:nvSpPr>
          <p:spPr>
            <a:xfrm>
              <a:off x="8282362" y="3543256"/>
              <a:ext cx="56182" cy="21513"/>
            </a:xfrm>
            <a:custGeom>
              <a:avLst/>
              <a:gdLst/>
              <a:ahLst/>
              <a:cxnLst/>
              <a:rect l="l" t="t" r="r" b="b"/>
              <a:pathLst>
                <a:path w="3126" h="1197" fill="none" extrusionOk="0">
                  <a:moveTo>
                    <a:pt x="3126" y="1"/>
                  </a:moveTo>
                  <a:cubicBezTo>
                    <a:pt x="2316" y="811"/>
                    <a:pt x="1158" y="1197"/>
                    <a:pt x="1" y="965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38"/>
            <p:cNvSpPr/>
            <p:nvPr/>
          </p:nvSpPr>
          <p:spPr>
            <a:xfrm>
              <a:off x="8299004" y="3559197"/>
              <a:ext cx="29133" cy="29834"/>
            </a:xfrm>
            <a:custGeom>
              <a:avLst/>
              <a:gdLst/>
              <a:ahLst/>
              <a:cxnLst/>
              <a:rect l="l" t="t" r="r" b="b"/>
              <a:pathLst>
                <a:path w="1621" h="1660" fill="none" extrusionOk="0">
                  <a:moveTo>
                    <a:pt x="927" y="78"/>
                  </a:moveTo>
                  <a:cubicBezTo>
                    <a:pt x="1351" y="155"/>
                    <a:pt x="1621" y="541"/>
                    <a:pt x="1582" y="965"/>
                  </a:cubicBezTo>
                  <a:cubicBezTo>
                    <a:pt x="1505" y="1351"/>
                    <a:pt x="1119" y="1660"/>
                    <a:pt x="695" y="1583"/>
                  </a:cubicBezTo>
                  <a:cubicBezTo>
                    <a:pt x="271" y="1544"/>
                    <a:pt x="1" y="1120"/>
                    <a:pt x="39" y="734"/>
                  </a:cubicBezTo>
                  <a:cubicBezTo>
                    <a:pt x="116" y="310"/>
                    <a:pt x="502" y="1"/>
                    <a:pt x="927" y="78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38"/>
            <p:cNvSpPr/>
            <p:nvPr/>
          </p:nvSpPr>
          <p:spPr>
            <a:xfrm>
              <a:off x="8217894" y="3577224"/>
              <a:ext cx="81128" cy="99172"/>
            </a:xfrm>
            <a:custGeom>
              <a:avLst/>
              <a:gdLst/>
              <a:ahLst/>
              <a:cxnLst/>
              <a:rect l="l" t="t" r="r" b="b"/>
              <a:pathLst>
                <a:path w="4514" h="5518" fill="none" extrusionOk="0">
                  <a:moveTo>
                    <a:pt x="0" y="5517"/>
                  </a:moveTo>
                  <a:cubicBezTo>
                    <a:pt x="232" y="5325"/>
                    <a:pt x="347" y="5055"/>
                    <a:pt x="386" y="4785"/>
                  </a:cubicBezTo>
                  <a:cubicBezTo>
                    <a:pt x="309" y="4167"/>
                    <a:pt x="463" y="3473"/>
                    <a:pt x="1350" y="3357"/>
                  </a:cubicBezTo>
                  <a:cubicBezTo>
                    <a:pt x="2238" y="3280"/>
                    <a:pt x="1852" y="2007"/>
                    <a:pt x="2161" y="1814"/>
                  </a:cubicBezTo>
                  <a:cubicBezTo>
                    <a:pt x="2469" y="1583"/>
                    <a:pt x="3935" y="1853"/>
                    <a:pt x="3819" y="927"/>
                  </a:cubicBezTo>
                  <a:cubicBezTo>
                    <a:pt x="3742" y="1"/>
                    <a:pt x="4514" y="40"/>
                    <a:pt x="4514" y="4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38"/>
            <p:cNvSpPr/>
            <p:nvPr/>
          </p:nvSpPr>
          <p:spPr>
            <a:xfrm>
              <a:off x="8236604" y="3587630"/>
              <a:ext cx="74909" cy="123435"/>
            </a:xfrm>
            <a:custGeom>
              <a:avLst/>
              <a:gdLst/>
              <a:ahLst/>
              <a:cxnLst/>
              <a:rect l="l" t="t" r="r" b="b"/>
              <a:pathLst>
                <a:path w="4168" h="6868" fill="none" extrusionOk="0">
                  <a:moveTo>
                    <a:pt x="1" y="6867"/>
                  </a:moveTo>
                  <a:cubicBezTo>
                    <a:pt x="618" y="6366"/>
                    <a:pt x="927" y="5633"/>
                    <a:pt x="811" y="4823"/>
                  </a:cubicBezTo>
                  <a:cubicBezTo>
                    <a:pt x="541" y="3318"/>
                    <a:pt x="1660" y="3897"/>
                    <a:pt x="1968" y="3550"/>
                  </a:cubicBezTo>
                  <a:cubicBezTo>
                    <a:pt x="2315" y="3164"/>
                    <a:pt x="1505" y="2045"/>
                    <a:pt x="2778" y="1659"/>
                  </a:cubicBezTo>
                  <a:cubicBezTo>
                    <a:pt x="4051" y="1312"/>
                    <a:pt x="3936" y="772"/>
                    <a:pt x="4167" y="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38"/>
            <p:cNvSpPr/>
            <p:nvPr/>
          </p:nvSpPr>
          <p:spPr>
            <a:xfrm>
              <a:off x="7448995" y="2124722"/>
              <a:ext cx="498521" cy="504758"/>
            </a:xfrm>
            <a:custGeom>
              <a:avLst/>
              <a:gdLst/>
              <a:ahLst/>
              <a:cxnLst/>
              <a:rect l="l" t="t" r="r" b="b"/>
              <a:pathLst>
                <a:path w="27738" h="28085" fill="none" extrusionOk="0">
                  <a:moveTo>
                    <a:pt x="2006" y="18247"/>
                  </a:moveTo>
                  <a:cubicBezTo>
                    <a:pt x="2701" y="20330"/>
                    <a:pt x="3974" y="22182"/>
                    <a:pt x="5633" y="23609"/>
                  </a:cubicBezTo>
                  <a:cubicBezTo>
                    <a:pt x="6443" y="24304"/>
                    <a:pt x="7330" y="24882"/>
                    <a:pt x="8294" y="25345"/>
                  </a:cubicBezTo>
                  <a:cubicBezTo>
                    <a:pt x="13695" y="28084"/>
                    <a:pt x="20292" y="26580"/>
                    <a:pt x="23995" y="21758"/>
                  </a:cubicBezTo>
                  <a:cubicBezTo>
                    <a:pt x="27737" y="16936"/>
                    <a:pt x="27506" y="10185"/>
                    <a:pt x="23455" y="5632"/>
                  </a:cubicBezTo>
                  <a:cubicBezTo>
                    <a:pt x="19443" y="1080"/>
                    <a:pt x="12769" y="0"/>
                    <a:pt x="7523" y="3086"/>
                  </a:cubicBezTo>
                  <a:cubicBezTo>
                    <a:pt x="2315" y="6173"/>
                    <a:pt x="0" y="12538"/>
                    <a:pt x="2006" y="18247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38"/>
            <p:cNvSpPr/>
            <p:nvPr/>
          </p:nvSpPr>
          <p:spPr>
            <a:xfrm>
              <a:off x="7560622" y="2317459"/>
              <a:ext cx="346672" cy="251705"/>
            </a:xfrm>
            <a:custGeom>
              <a:avLst/>
              <a:gdLst/>
              <a:ahLst/>
              <a:cxnLst/>
              <a:rect l="l" t="t" r="r" b="b"/>
              <a:pathLst>
                <a:path w="19289" h="14005" fill="none" extrusionOk="0">
                  <a:moveTo>
                    <a:pt x="15122" y="1"/>
                  </a:moveTo>
                  <a:cubicBezTo>
                    <a:pt x="15122" y="1"/>
                    <a:pt x="13888" y="2315"/>
                    <a:pt x="8526" y="3974"/>
                  </a:cubicBezTo>
                  <a:cubicBezTo>
                    <a:pt x="5748" y="4861"/>
                    <a:pt x="2894" y="5247"/>
                    <a:pt x="0" y="5131"/>
                  </a:cubicBezTo>
                  <a:cubicBezTo>
                    <a:pt x="0" y="5131"/>
                    <a:pt x="2199" y="14004"/>
                    <a:pt x="10725" y="11767"/>
                  </a:cubicBezTo>
                  <a:cubicBezTo>
                    <a:pt x="19289" y="9529"/>
                    <a:pt x="15122" y="1"/>
                    <a:pt x="15122" y="1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8"/>
            <p:cNvSpPr/>
            <p:nvPr/>
          </p:nvSpPr>
          <p:spPr>
            <a:xfrm>
              <a:off x="7715922" y="2195444"/>
              <a:ext cx="60334" cy="66570"/>
            </a:xfrm>
            <a:custGeom>
              <a:avLst/>
              <a:gdLst/>
              <a:ahLst/>
              <a:cxnLst/>
              <a:rect l="l" t="t" r="r" b="b"/>
              <a:pathLst>
                <a:path w="3357" h="3704" fill="none" extrusionOk="0">
                  <a:moveTo>
                    <a:pt x="116" y="3703"/>
                  </a:moveTo>
                  <a:cubicBezTo>
                    <a:pt x="116" y="3703"/>
                    <a:pt x="1" y="0"/>
                    <a:pt x="3357" y="3125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38"/>
            <p:cNvSpPr/>
            <p:nvPr/>
          </p:nvSpPr>
          <p:spPr>
            <a:xfrm>
              <a:off x="7571010" y="2263380"/>
              <a:ext cx="42325" cy="61035"/>
            </a:xfrm>
            <a:custGeom>
              <a:avLst/>
              <a:gdLst/>
              <a:ahLst/>
              <a:cxnLst/>
              <a:rect l="l" t="t" r="r" b="b"/>
              <a:pathLst>
                <a:path w="2355" h="3396" fill="none" extrusionOk="0">
                  <a:moveTo>
                    <a:pt x="2354" y="1968"/>
                  </a:moveTo>
                  <a:cubicBezTo>
                    <a:pt x="2354" y="1968"/>
                    <a:pt x="232" y="1"/>
                    <a:pt x="1" y="3395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38"/>
            <p:cNvSpPr/>
            <p:nvPr/>
          </p:nvSpPr>
          <p:spPr>
            <a:xfrm>
              <a:off x="7642433" y="2422850"/>
              <a:ext cx="184434" cy="112328"/>
            </a:xfrm>
            <a:custGeom>
              <a:avLst/>
              <a:gdLst/>
              <a:ahLst/>
              <a:cxnLst/>
              <a:rect l="l" t="t" r="r" b="b"/>
              <a:pathLst>
                <a:path w="10262" h="6250" fill="none" extrusionOk="0">
                  <a:moveTo>
                    <a:pt x="5324" y="2354"/>
                  </a:moveTo>
                  <a:cubicBezTo>
                    <a:pt x="5324" y="2354"/>
                    <a:pt x="7369" y="0"/>
                    <a:pt x="8796" y="270"/>
                  </a:cubicBezTo>
                  <a:cubicBezTo>
                    <a:pt x="10262" y="540"/>
                    <a:pt x="9953" y="3318"/>
                    <a:pt x="5864" y="4784"/>
                  </a:cubicBezTo>
                  <a:cubicBezTo>
                    <a:pt x="1775" y="6250"/>
                    <a:pt x="0" y="4321"/>
                    <a:pt x="116" y="2855"/>
                  </a:cubicBezTo>
                  <a:cubicBezTo>
                    <a:pt x="232" y="1351"/>
                    <a:pt x="5324" y="2354"/>
                    <a:pt x="5324" y="2354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38"/>
            <p:cNvSpPr/>
            <p:nvPr/>
          </p:nvSpPr>
          <p:spPr>
            <a:xfrm>
              <a:off x="7790796" y="2225943"/>
              <a:ext cx="70740" cy="65186"/>
            </a:xfrm>
            <a:custGeom>
              <a:avLst/>
              <a:gdLst/>
              <a:ahLst/>
              <a:cxnLst/>
              <a:rect l="l" t="t" r="r" b="b"/>
              <a:pathLst>
                <a:path w="3936" h="3627" fill="none" extrusionOk="0">
                  <a:moveTo>
                    <a:pt x="1" y="1119"/>
                  </a:moveTo>
                  <a:cubicBezTo>
                    <a:pt x="1" y="1119"/>
                    <a:pt x="3936" y="0"/>
                    <a:pt x="3318" y="1814"/>
                  </a:cubicBezTo>
                  <a:cubicBezTo>
                    <a:pt x="2701" y="3627"/>
                    <a:pt x="1" y="1119"/>
                    <a:pt x="1" y="1119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38"/>
            <p:cNvSpPr/>
            <p:nvPr/>
          </p:nvSpPr>
          <p:spPr>
            <a:xfrm>
              <a:off x="7497520" y="2329249"/>
              <a:ext cx="59651" cy="59651"/>
            </a:xfrm>
            <a:custGeom>
              <a:avLst/>
              <a:gdLst/>
              <a:ahLst/>
              <a:cxnLst/>
              <a:rect l="l" t="t" r="r" b="b"/>
              <a:pathLst>
                <a:path w="3319" h="3319" fill="none" extrusionOk="0">
                  <a:moveTo>
                    <a:pt x="3318" y="0"/>
                  </a:moveTo>
                  <a:cubicBezTo>
                    <a:pt x="3318" y="0"/>
                    <a:pt x="1" y="733"/>
                    <a:pt x="811" y="2006"/>
                  </a:cubicBezTo>
                  <a:cubicBezTo>
                    <a:pt x="1621" y="3318"/>
                    <a:pt x="3318" y="0"/>
                    <a:pt x="3318" y="0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38"/>
            <p:cNvSpPr/>
            <p:nvPr/>
          </p:nvSpPr>
          <p:spPr>
            <a:xfrm>
              <a:off x="7842808" y="2705719"/>
              <a:ext cx="434036" cy="41624"/>
            </a:xfrm>
            <a:custGeom>
              <a:avLst/>
              <a:gdLst/>
              <a:ahLst/>
              <a:cxnLst/>
              <a:rect l="l" t="t" r="r" b="b"/>
              <a:pathLst>
                <a:path w="24150" h="2316" fill="none" extrusionOk="0">
                  <a:moveTo>
                    <a:pt x="0" y="2045"/>
                  </a:moveTo>
                  <a:cubicBezTo>
                    <a:pt x="0" y="2045"/>
                    <a:pt x="3974" y="1"/>
                    <a:pt x="5208" y="155"/>
                  </a:cubicBezTo>
                  <a:cubicBezTo>
                    <a:pt x="6442" y="309"/>
                    <a:pt x="3009" y="1737"/>
                    <a:pt x="5208" y="1737"/>
                  </a:cubicBezTo>
                  <a:cubicBezTo>
                    <a:pt x="7407" y="1737"/>
                    <a:pt x="8217" y="927"/>
                    <a:pt x="8217" y="1428"/>
                  </a:cubicBezTo>
                  <a:cubicBezTo>
                    <a:pt x="8217" y="1891"/>
                    <a:pt x="8410" y="2277"/>
                    <a:pt x="9490" y="2045"/>
                  </a:cubicBezTo>
                  <a:cubicBezTo>
                    <a:pt x="10570" y="1814"/>
                    <a:pt x="10840" y="2084"/>
                    <a:pt x="11419" y="2084"/>
                  </a:cubicBezTo>
                  <a:cubicBezTo>
                    <a:pt x="12383" y="2045"/>
                    <a:pt x="13309" y="1891"/>
                    <a:pt x="14235" y="1621"/>
                  </a:cubicBezTo>
                  <a:cubicBezTo>
                    <a:pt x="15238" y="1312"/>
                    <a:pt x="16318" y="927"/>
                    <a:pt x="17013" y="1467"/>
                  </a:cubicBezTo>
                  <a:cubicBezTo>
                    <a:pt x="17707" y="2007"/>
                    <a:pt x="17437" y="2315"/>
                    <a:pt x="19906" y="2084"/>
                  </a:cubicBezTo>
                  <a:cubicBezTo>
                    <a:pt x="21333" y="1930"/>
                    <a:pt x="22761" y="1968"/>
                    <a:pt x="24149" y="216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38"/>
            <p:cNvSpPr/>
            <p:nvPr/>
          </p:nvSpPr>
          <p:spPr>
            <a:xfrm>
              <a:off x="7853897" y="3064864"/>
              <a:ext cx="434036" cy="40923"/>
            </a:xfrm>
            <a:custGeom>
              <a:avLst/>
              <a:gdLst/>
              <a:ahLst/>
              <a:cxnLst/>
              <a:rect l="l" t="t" r="r" b="b"/>
              <a:pathLst>
                <a:path w="24150" h="2277" fill="none" extrusionOk="0">
                  <a:moveTo>
                    <a:pt x="0" y="2007"/>
                  </a:moveTo>
                  <a:cubicBezTo>
                    <a:pt x="0" y="2007"/>
                    <a:pt x="3974" y="1"/>
                    <a:pt x="5208" y="155"/>
                  </a:cubicBezTo>
                  <a:cubicBezTo>
                    <a:pt x="6443" y="309"/>
                    <a:pt x="3009" y="1698"/>
                    <a:pt x="5208" y="1698"/>
                  </a:cubicBezTo>
                  <a:cubicBezTo>
                    <a:pt x="7407" y="1698"/>
                    <a:pt x="8217" y="926"/>
                    <a:pt x="8217" y="1389"/>
                  </a:cubicBezTo>
                  <a:cubicBezTo>
                    <a:pt x="8217" y="1852"/>
                    <a:pt x="8410" y="2238"/>
                    <a:pt x="9490" y="2007"/>
                  </a:cubicBezTo>
                  <a:cubicBezTo>
                    <a:pt x="10570" y="1775"/>
                    <a:pt x="10840" y="2084"/>
                    <a:pt x="11419" y="2084"/>
                  </a:cubicBezTo>
                  <a:cubicBezTo>
                    <a:pt x="12384" y="2045"/>
                    <a:pt x="13309" y="1891"/>
                    <a:pt x="14235" y="1621"/>
                  </a:cubicBezTo>
                  <a:cubicBezTo>
                    <a:pt x="15238" y="1312"/>
                    <a:pt x="16318" y="926"/>
                    <a:pt x="17013" y="1467"/>
                  </a:cubicBezTo>
                  <a:cubicBezTo>
                    <a:pt x="17707" y="2007"/>
                    <a:pt x="17437" y="2277"/>
                    <a:pt x="19906" y="2084"/>
                  </a:cubicBezTo>
                  <a:cubicBezTo>
                    <a:pt x="21333" y="1929"/>
                    <a:pt x="22761" y="1968"/>
                    <a:pt x="24150" y="216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38"/>
            <p:cNvSpPr/>
            <p:nvPr/>
          </p:nvSpPr>
          <p:spPr>
            <a:xfrm>
              <a:off x="7842808" y="2783378"/>
              <a:ext cx="539409" cy="40923"/>
            </a:xfrm>
            <a:custGeom>
              <a:avLst/>
              <a:gdLst/>
              <a:ahLst/>
              <a:cxnLst/>
              <a:rect l="l" t="t" r="r" b="b"/>
              <a:pathLst>
                <a:path w="30013" h="2277" fill="none" extrusionOk="0">
                  <a:moveTo>
                    <a:pt x="0" y="2276"/>
                  </a:moveTo>
                  <a:cubicBezTo>
                    <a:pt x="2276" y="1929"/>
                    <a:pt x="7291" y="0"/>
                    <a:pt x="5864" y="193"/>
                  </a:cubicBezTo>
                  <a:cubicBezTo>
                    <a:pt x="4398" y="425"/>
                    <a:pt x="1620" y="1736"/>
                    <a:pt x="5208" y="1813"/>
                  </a:cubicBezTo>
                  <a:cubicBezTo>
                    <a:pt x="8757" y="1891"/>
                    <a:pt x="9567" y="849"/>
                    <a:pt x="10570" y="579"/>
                  </a:cubicBezTo>
                  <a:cubicBezTo>
                    <a:pt x="11535" y="309"/>
                    <a:pt x="14929" y="579"/>
                    <a:pt x="15431" y="579"/>
                  </a:cubicBezTo>
                  <a:cubicBezTo>
                    <a:pt x="15894" y="579"/>
                    <a:pt x="12653" y="1119"/>
                    <a:pt x="15431" y="1235"/>
                  </a:cubicBezTo>
                  <a:cubicBezTo>
                    <a:pt x="18170" y="1351"/>
                    <a:pt x="18440" y="965"/>
                    <a:pt x="19520" y="1235"/>
                  </a:cubicBezTo>
                  <a:cubicBezTo>
                    <a:pt x="20484" y="1389"/>
                    <a:pt x="21449" y="1389"/>
                    <a:pt x="22375" y="1235"/>
                  </a:cubicBezTo>
                  <a:cubicBezTo>
                    <a:pt x="22375" y="1235"/>
                    <a:pt x="22915" y="1659"/>
                    <a:pt x="25499" y="1736"/>
                  </a:cubicBezTo>
                  <a:cubicBezTo>
                    <a:pt x="28084" y="1775"/>
                    <a:pt x="30013" y="1736"/>
                    <a:pt x="30013" y="1736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38"/>
            <p:cNvSpPr/>
            <p:nvPr/>
          </p:nvSpPr>
          <p:spPr>
            <a:xfrm>
              <a:off x="7852513" y="3222249"/>
              <a:ext cx="459000" cy="44392"/>
            </a:xfrm>
            <a:custGeom>
              <a:avLst/>
              <a:gdLst/>
              <a:ahLst/>
              <a:cxnLst/>
              <a:rect l="l" t="t" r="r" b="b"/>
              <a:pathLst>
                <a:path w="25539" h="2470" fill="none" extrusionOk="0">
                  <a:moveTo>
                    <a:pt x="0" y="2469"/>
                  </a:moveTo>
                  <a:cubicBezTo>
                    <a:pt x="1929" y="2084"/>
                    <a:pt x="6211" y="1"/>
                    <a:pt x="4977" y="232"/>
                  </a:cubicBezTo>
                  <a:cubicBezTo>
                    <a:pt x="3704" y="463"/>
                    <a:pt x="1389" y="1852"/>
                    <a:pt x="4398" y="1929"/>
                  </a:cubicBezTo>
                  <a:cubicBezTo>
                    <a:pt x="7446" y="2045"/>
                    <a:pt x="8140" y="926"/>
                    <a:pt x="8950" y="618"/>
                  </a:cubicBezTo>
                  <a:cubicBezTo>
                    <a:pt x="9799" y="309"/>
                    <a:pt x="12692" y="618"/>
                    <a:pt x="13116" y="618"/>
                  </a:cubicBezTo>
                  <a:cubicBezTo>
                    <a:pt x="13502" y="618"/>
                    <a:pt x="10763" y="1196"/>
                    <a:pt x="13116" y="1351"/>
                  </a:cubicBezTo>
                  <a:cubicBezTo>
                    <a:pt x="15431" y="1466"/>
                    <a:pt x="15662" y="1042"/>
                    <a:pt x="16588" y="1351"/>
                  </a:cubicBezTo>
                  <a:cubicBezTo>
                    <a:pt x="17398" y="1505"/>
                    <a:pt x="18209" y="1505"/>
                    <a:pt x="19019" y="1351"/>
                  </a:cubicBezTo>
                  <a:cubicBezTo>
                    <a:pt x="19019" y="1351"/>
                    <a:pt x="19482" y="1775"/>
                    <a:pt x="21680" y="1852"/>
                  </a:cubicBezTo>
                  <a:cubicBezTo>
                    <a:pt x="23879" y="1929"/>
                    <a:pt x="25538" y="1852"/>
                    <a:pt x="25538" y="185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38"/>
            <p:cNvSpPr/>
            <p:nvPr/>
          </p:nvSpPr>
          <p:spPr>
            <a:xfrm>
              <a:off x="7842808" y="2995526"/>
              <a:ext cx="455531" cy="44392"/>
            </a:xfrm>
            <a:custGeom>
              <a:avLst/>
              <a:gdLst/>
              <a:ahLst/>
              <a:cxnLst/>
              <a:rect l="l" t="t" r="r" b="b"/>
              <a:pathLst>
                <a:path w="25346" h="2470" fill="none" extrusionOk="0">
                  <a:moveTo>
                    <a:pt x="0" y="2470"/>
                  </a:moveTo>
                  <a:cubicBezTo>
                    <a:pt x="1929" y="2123"/>
                    <a:pt x="6172" y="1"/>
                    <a:pt x="4938" y="232"/>
                  </a:cubicBezTo>
                  <a:cubicBezTo>
                    <a:pt x="3704" y="464"/>
                    <a:pt x="1389" y="1853"/>
                    <a:pt x="4398" y="1968"/>
                  </a:cubicBezTo>
                  <a:cubicBezTo>
                    <a:pt x="7407" y="2045"/>
                    <a:pt x="8101" y="927"/>
                    <a:pt x="8911" y="618"/>
                  </a:cubicBezTo>
                  <a:cubicBezTo>
                    <a:pt x="9760" y="310"/>
                    <a:pt x="12615" y="618"/>
                    <a:pt x="13039" y="618"/>
                  </a:cubicBezTo>
                  <a:cubicBezTo>
                    <a:pt x="13425" y="618"/>
                    <a:pt x="10725" y="1235"/>
                    <a:pt x="13039" y="1351"/>
                  </a:cubicBezTo>
                  <a:cubicBezTo>
                    <a:pt x="15354" y="1505"/>
                    <a:pt x="15585" y="1081"/>
                    <a:pt x="16511" y="1351"/>
                  </a:cubicBezTo>
                  <a:cubicBezTo>
                    <a:pt x="17321" y="1505"/>
                    <a:pt x="18131" y="1505"/>
                    <a:pt x="18903" y="1351"/>
                  </a:cubicBezTo>
                  <a:cubicBezTo>
                    <a:pt x="18903" y="1351"/>
                    <a:pt x="19327" y="1814"/>
                    <a:pt x="21526" y="1891"/>
                  </a:cubicBezTo>
                  <a:cubicBezTo>
                    <a:pt x="23725" y="1968"/>
                    <a:pt x="25345" y="1891"/>
                    <a:pt x="25345" y="189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38"/>
            <p:cNvSpPr/>
            <p:nvPr/>
          </p:nvSpPr>
          <p:spPr>
            <a:xfrm>
              <a:off x="7831018" y="2853399"/>
              <a:ext cx="467321" cy="45093"/>
            </a:xfrm>
            <a:custGeom>
              <a:avLst/>
              <a:gdLst/>
              <a:ahLst/>
              <a:cxnLst/>
              <a:rect l="l" t="t" r="r" b="b"/>
              <a:pathLst>
                <a:path w="26002" h="2509" fill="none" extrusionOk="0">
                  <a:moveTo>
                    <a:pt x="0" y="2508"/>
                  </a:moveTo>
                  <a:cubicBezTo>
                    <a:pt x="1891" y="2045"/>
                    <a:pt x="2276" y="579"/>
                    <a:pt x="3511" y="1042"/>
                  </a:cubicBezTo>
                  <a:cubicBezTo>
                    <a:pt x="4784" y="1467"/>
                    <a:pt x="6288" y="1235"/>
                    <a:pt x="6674" y="965"/>
                  </a:cubicBezTo>
                  <a:cubicBezTo>
                    <a:pt x="7330" y="541"/>
                    <a:pt x="8063" y="309"/>
                    <a:pt x="8834" y="194"/>
                  </a:cubicBezTo>
                  <a:cubicBezTo>
                    <a:pt x="9336" y="194"/>
                    <a:pt x="8834" y="734"/>
                    <a:pt x="8834" y="1351"/>
                  </a:cubicBezTo>
                  <a:cubicBezTo>
                    <a:pt x="8834" y="1968"/>
                    <a:pt x="10493" y="1582"/>
                    <a:pt x="10840" y="1351"/>
                  </a:cubicBezTo>
                  <a:cubicBezTo>
                    <a:pt x="11226" y="1119"/>
                    <a:pt x="11882" y="849"/>
                    <a:pt x="12306" y="1351"/>
                  </a:cubicBezTo>
                  <a:lnTo>
                    <a:pt x="12769" y="1852"/>
                  </a:lnTo>
                  <a:cubicBezTo>
                    <a:pt x="12769" y="1852"/>
                    <a:pt x="13618" y="1852"/>
                    <a:pt x="13888" y="1351"/>
                  </a:cubicBezTo>
                  <a:cubicBezTo>
                    <a:pt x="14274" y="502"/>
                    <a:pt x="15238" y="1"/>
                    <a:pt x="16164" y="194"/>
                  </a:cubicBezTo>
                  <a:cubicBezTo>
                    <a:pt x="17437" y="464"/>
                    <a:pt x="15778" y="811"/>
                    <a:pt x="16666" y="1312"/>
                  </a:cubicBezTo>
                  <a:cubicBezTo>
                    <a:pt x="17514" y="1852"/>
                    <a:pt x="17784" y="194"/>
                    <a:pt x="18672" y="926"/>
                  </a:cubicBezTo>
                  <a:cubicBezTo>
                    <a:pt x="19559" y="1698"/>
                    <a:pt x="18672" y="2045"/>
                    <a:pt x="19443" y="2045"/>
                  </a:cubicBezTo>
                  <a:cubicBezTo>
                    <a:pt x="20176" y="2045"/>
                    <a:pt x="24149" y="1428"/>
                    <a:pt x="26001" y="185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38"/>
            <p:cNvSpPr/>
            <p:nvPr/>
          </p:nvSpPr>
          <p:spPr>
            <a:xfrm>
              <a:off x="7842808" y="2924121"/>
              <a:ext cx="510293" cy="45075"/>
            </a:xfrm>
            <a:custGeom>
              <a:avLst/>
              <a:gdLst/>
              <a:ahLst/>
              <a:cxnLst/>
              <a:rect l="l" t="t" r="r" b="b"/>
              <a:pathLst>
                <a:path w="28393" h="2508" fill="none" extrusionOk="0">
                  <a:moveTo>
                    <a:pt x="0" y="2508"/>
                  </a:moveTo>
                  <a:cubicBezTo>
                    <a:pt x="0" y="2508"/>
                    <a:pt x="5787" y="2238"/>
                    <a:pt x="6867" y="1929"/>
                  </a:cubicBezTo>
                  <a:cubicBezTo>
                    <a:pt x="7986" y="1621"/>
                    <a:pt x="7407" y="849"/>
                    <a:pt x="8911" y="1158"/>
                  </a:cubicBezTo>
                  <a:cubicBezTo>
                    <a:pt x="10416" y="1466"/>
                    <a:pt x="11380" y="849"/>
                    <a:pt x="12692" y="1081"/>
                  </a:cubicBezTo>
                  <a:cubicBezTo>
                    <a:pt x="14004" y="1312"/>
                    <a:pt x="17398" y="1081"/>
                    <a:pt x="15932" y="541"/>
                  </a:cubicBezTo>
                  <a:cubicBezTo>
                    <a:pt x="14466" y="0"/>
                    <a:pt x="11689" y="1852"/>
                    <a:pt x="14814" y="1929"/>
                  </a:cubicBezTo>
                  <a:cubicBezTo>
                    <a:pt x="17977" y="2006"/>
                    <a:pt x="19327" y="1698"/>
                    <a:pt x="19597" y="1466"/>
                  </a:cubicBezTo>
                  <a:cubicBezTo>
                    <a:pt x="19906" y="1196"/>
                    <a:pt x="21526" y="1929"/>
                    <a:pt x="21526" y="1929"/>
                  </a:cubicBezTo>
                  <a:cubicBezTo>
                    <a:pt x="21526" y="1929"/>
                    <a:pt x="23301" y="1312"/>
                    <a:pt x="24149" y="1466"/>
                  </a:cubicBezTo>
                  <a:cubicBezTo>
                    <a:pt x="24959" y="1582"/>
                    <a:pt x="28393" y="2006"/>
                    <a:pt x="28393" y="2006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38"/>
            <p:cNvSpPr/>
            <p:nvPr/>
          </p:nvSpPr>
          <p:spPr>
            <a:xfrm>
              <a:off x="7824782" y="3134202"/>
              <a:ext cx="513762" cy="45075"/>
            </a:xfrm>
            <a:custGeom>
              <a:avLst/>
              <a:gdLst/>
              <a:ahLst/>
              <a:cxnLst/>
              <a:rect l="l" t="t" r="r" b="b"/>
              <a:pathLst>
                <a:path w="28586" h="2508" fill="none" extrusionOk="0">
                  <a:moveTo>
                    <a:pt x="0" y="2508"/>
                  </a:moveTo>
                  <a:cubicBezTo>
                    <a:pt x="0" y="2508"/>
                    <a:pt x="5787" y="2238"/>
                    <a:pt x="6905" y="1929"/>
                  </a:cubicBezTo>
                  <a:cubicBezTo>
                    <a:pt x="8024" y="1621"/>
                    <a:pt x="7484" y="849"/>
                    <a:pt x="8989" y="1158"/>
                  </a:cubicBezTo>
                  <a:cubicBezTo>
                    <a:pt x="10493" y="1466"/>
                    <a:pt x="11457" y="849"/>
                    <a:pt x="12769" y="1080"/>
                  </a:cubicBezTo>
                  <a:cubicBezTo>
                    <a:pt x="14081" y="1312"/>
                    <a:pt x="17514" y="1080"/>
                    <a:pt x="16010" y="540"/>
                  </a:cubicBezTo>
                  <a:cubicBezTo>
                    <a:pt x="14544" y="0"/>
                    <a:pt x="11766" y="1852"/>
                    <a:pt x="14929" y="1929"/>
                  </a:cubicBezTo>
                  <a:cubicBezTo>
                    <a:pt x="18093" y="2006"/>
                    <a:pt x="19481" y="1698"/>
                    <a:pt x="19752" y="1466"/>
                  </a:cubicBezTo>
                  <a:cubicBezTo>
                    <a:pt x="20022" y="1196"/>
                    <a:pt x="21680" y="1929"/>
                    <a:pt x="21680" y="1929"/>
                  </a:cubicBezTo>
                  <a:cubicBezTo>
                    <a:pt x="21680" y="1929"/>
                    <a:pt x="23455" y="1312"/>
                    <a:pt x="24304" y="1466"/>
                  </a:cubicBezTo>
                  <a:cubicBezTo>
                    <a:pt x="25114" y="1582"/>
                    <a:pt x="28586" y="2006"/>
                    <a:pt x="28586" y="2006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38"/>
            <p:cNvSpPr/>
            <p:nvPr/>
          </p:nvSpPr>
          <p:spPr>
            <a:xfrm>
              <a:off x="6425641" y="1706646"/>
              <a:ext cx="629559" cy="585868"/>
            </a:xfrm>
            <a:custGeom>
              <a:avLst/>
              <a:gdLst/>
              <a:ahLst/>
              <a:cxnLst/>
              <a:rect l="l" t="t" r="r" b="b"/>
              <a:pathLst>
                <a:path w="35029" h="32598" fill="none" extrusionOk="0">
                  <a:moveTo>
                    <a:pt x="32097" y="20678"/>
                  </a:moveTo>
                  <a:cubicBezTo>
                    <a:pt x="35029" y="9915"/>
                    <a:pt x="25114" y="0"/>
                    <a:pt x="14313" y="2932"/>
                  </a:cubicBezTo>
                  <a:cubicBezTo>
                    <a:pt x="3550" y="5864"/>
                    <a:pt x="1" y="19405"/>
                    <a:pt x="7986" y="27236"/>
                  </a:cubicBezTo>
                  <a:lnTo>
                    <a:pt x="7986" y="29165"/>
                  </a:lnTo>
                  <a:lnTo>
                    <a:pt x="20717" y="32598"/>
                  </a:lnTo>
                  <a:lnTo>
                    <a:pt x="21643" y="30939"/>
                  </a:lnTo>
                  <a:cubicBezTo>
                    <a:pt x="26735" y="29666"/>
                    <a:pt x="30708" y="25731"/>
                    <a:pt x="32097" y="20678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38"/>
            <p:cNvSpPr/>
            <p:nvPr/>
          </p:nvSpPr>
          <p:spPr>
            <a:xfrm>
              <a:off x="6527563" y="2228028"/>
              <a:ext cx="278736" cy="264861"/>
            </a:xfrm>
            <a:custGeom>
              <a:avLst/>
              <a:gdLst/>
              <a:ahLst/>
              <a:cxnLst/>
              <a:rect l="l" t="t" r="r" b="b"/>
              <a:pathLst>
                <a:path w="15509" h="14737" fill="none" extrusionOk="0">
                  <a:moveTo>
                    <a:pt x="9413" y="14467"/>
                  </a:moveTo>
                  <a:lnTo>
                    <a:pt x="1660" y="12345"/>
                  </a:lnTo>
                  <a:cubicBezTo>
                    <a:pt x="618" y="12075"/>
                    <a:pt x="1" y="11072"/>
                    <a:pt x="155" y="10030"/>
                  </a:cubicBezTo>
                  <a:lnTo>
                    <a:pt x="1852" y="0"/>
                  </a:lnTo>
                  <a:lnTo>
                    <a:pt x="15509" y="3704"/>
                  </a:lnTo>
                  <a:lnTo>
                    <a:pt x="11882" y="13194"/>
                  </a:lnTo>
                  <a:cubicBezTo>
                    <a:pt x="11535" y="14197"/>
                    <a:pt x="10455" y="14737"/>
                    <a:pt x="9413" y="14467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38"/>
            <p:cNvSpPr/>
            <p:nvPr/>
          </p:nvSpPr>
          <p:spPr>
            <a:xfrm>
              <a:off x="6546973" y="2452666"/>
              <a:ext cx="151167" cy="74891"/>
            </a:xfrm>
            <a:custGeom>
              <a:avLst/>
              <a:gdLst/>
              <a:ahLst/>
              <a:cxnLst/>
              <a:rect l="l" t="t" r="r" b="b"/>
              <a:pathLst>
                <a:path w="8411" h="4167" fill="none" extrusionOk="0">
                  <a:moveTo>
                    <a:pt x="8411" y="2199"/>
                  </a:moveTo>
                  <a:cubicBezTo>
                    <a:pt x="8063" y="3549"/>
                    <a:pt x="5942" y="4166"/>
                    <a:pt x="3743" y="3549"/>
                  </a:cubicBezTo>
                  <a:cubicBezTo>
                    <a:pt x="1505" y="2932"/>
                    <a:pt x="1" y="1350"/>
                    <a:pt x="348" y="0"/>
                  </a:cubicBezTo>
                </a:path>
              </a:pathLst>
            </a:custGeom>
            <a:noFill/>
            <a:ln w="125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38"/>
            <p:cNvSpPr/>
            <p:nvPr/>
          </p:nvSpPr>
          <p:spPr>
            <a:xfrm>
              <a:off x="6612159" y="1986747"/>
              <a:ext cx="246133" cy="158086"/>
            </a:xfrm>
            <a:custGeom>
              <a:avLst/>
              <a:gdLst/>
              <a:ahLst/>
              <a:cxnLst/>
              <a:rect l="l" t="t" r="r" b="b"/>
              <a:pathLst>
                <a:path w="13695" h="8796" fill="none" extrusionOk="0">
                  <a:moveTo>
                    <a:pt x="0" y="2817"/>
                  </a:moveTo>
                  <a:lnTo>
                    <a:pt x="3241" y="3704"/>
                  </a:lnTo>
                  <a:lnTo>
                    <a:pt x="6404" y="0"/>
                  </a:lnTo>
                  <a:lnTo>
                    <a:pt x="6558" y="8796"/>
                  </a:lnTo>
                  <a:lnTo>
                    <a:pt x="10995" y="2199"/>
                  </a:lnTo>
                  <a:lnTo>
                    <a:pt x="11342" y="5710"/>
                  </a:lnTo>
                  <a:lnTo>
                    <a:pt x="13695" y="6366"/>
                  </a:ln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38"/>
            <p:cNvSpPr/>
            <p:nvPr/>
          </p:nvSpPr>
          <p:spPr>
            <a:xfrm>
              <a:off x="6865913" y="1504887"/>
              <a:ext cx="80445" cy="156702"/>
            </a:xfrm>
            <a:custGeom>
              <a:avLst/>
              <a:gdLst/>
              <a:ahLst/>
              <a:cxnLst/>
              <a:rect l="l" t="t" r="r" b="b"/>
              <a:pathLst>
                <a:path w="4476" h="8719" fill="none" extrusionOk="0">
                  <a:moveTo>
                    <a:pt x="0" y="8719"/>
                  </a:moveTo>
                  <a:lnTo>
                    <a:pt x="4475" y="0"/>
                  </a:ln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38"/>
            <p:cNvSpPr/>
            <p:nvPr/>
          </p:nvSpPr>
          <p:spPr>
            <a:xfrm>
              <a:off x="7096087" y="1780836"/>
              <a:ext cx="127587" cy="43691"/>
            </a:xfrm>
            <a:custGeom>
              <a:avLst/>
              <a:gdLst/>
              <a:ahLst/>
              <a:cxnLst/>
              <a:rect l="l" t="t" r="r" b="b"/>
              <a:pathLst>
                <a:path w="7099" h="2431" fill="none" extrusionOk="0">
                  <a:moveTo>
                    <a:pt x="1" y="2430"/>
                  </a:moveTo>
                  <a:lnTo>
                    <a:pt x="7099" y="0"/>
                  </a:ln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38"/>
            <p:cNvSpPr/>
            <p:nvPr/>
          </p:nvSpPr>
          <p:spPr>
            <a:xfrm>
              <a:off x="7091234" y="2120553"/>
              <a:ext cx="118583" cy="18044"/>
            </a:xfrm>
            <a:custGeom>
              <a:avLst/>
              <a:gdLst/>
              <a:ahLst/>
              <a:cxnLst/>
              <a:rect l="l" t="t" r="r" b="b"/>
              <a:pathLst>
                <a:path w="6598" h="1004" fill="none" extrusionOk="0">
                  <a:moveTo>
                    <a:pt x="1" y="1"/>
                  </a:moveTo>
                  <a:lnTo>
                    <a:pt x="6597" y="1004"/>
                  </a:ln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38"/>
            <p:cNvSpPr/>
            <p:nvPr/>
          </p:nvSpPr>
          <p:spPr>
            <a:xfrm>
              <a:off x="6507451" y="1522913"/>
              <a:ext cx="64503" cy="186519"/>
            </a:xfrm>
            <a:custGeom>
              <a:avLst/>
              <a:gdLst/>
              <a:ahLst/>
              <a:cxnLst/>
              <a:rect l="l" t="t" r="r" b="b"/>
              <a:pathLst>
                <a:path w="3589" h="10378" fill="none" extrusionOk="0">
                  <a:moveTo>
                    <a:pt x="3589" y="10378"/>
                  </a:moveTo>
                  <a:lnTo>
                    <a:pt x="1" y="0"/>
                  </a:ln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38"/>
            <p:cNvSpPr/>
            <p:nvPr/>
          </p:nvSpPr>
          <p:spPr>
            <a:xfrm>
              <a:off x="6312629" y="2002689"/>
              <a:ext cx="88083" cy="13893"/>
            </a:xfrm>
            <a:custGeom>
              <a:avLst/>
              <a:gdLst/>
              <a:ahLst/>
              <a:cxnLst/>
              <a:rect l="l" t="t" r="r" b="b"/>
              <a:pathLst>
                <a:path w="4901" h="773" fill="none" extrusionOk="0">
                  <a:moveTo>
                    <a:pt x="4900" y="772"/>
                  </a:moveTo>
                  <a:lnTo>
                    <a:pt x="1" y="1"/>
                  </a:ln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38"/>
            <p:cNvSpPr/>
            <p:nvPr/>
          </p:nvSpPr>
          <p:spPr>
            <a:xfrm>
              <a:off x="5721226" y="2359066"/>
              <a:ext cx="368868" cy="47861"/>
            </a:xfrm>
            <a:custGeom>
              <a:avLst/>
              <a:gdLst/>
              <a:ahLst/>
              <a:cxnLst/>
              <a:rect l="l" t="t" r="r" b="b"/>
              <a:pathLst>
                <a:path w="20524" h="2663" fill="none" extrusionOk="0">
                  <a:moveTo>
                    <a:pt x="1" y="2122"/>
                  </a:moveTo>
                  <a:cubicBezTo>
                    <a:pt x="1891" y="1775"/>
                    <a:pt x="3087" y="0"/>
                    <a:pt x="5131" y="309"/>
                  </a:cubicBezTo>
                  <a:lnTo>
                    <a:pt x="5440" y="579"/>
                  </a:lnTo>
                  <a:lnTo>
                    <a:pt x="4591" y="1466"/>
                  </a:lnTo>
                  <a:cubicBezTo>
                    <a:pt x="5749" y="2353"/>
                    <a:pt x="6945" y="1466"/>
                    <a:pt x="8102" y="1466"/>
                  </a:cubicBezTo>
                  <a:cubicBezTo>
                    <a:pt x="8411" y="1466"/>
                    <a:pt x="8411" y="2045"/>
                    <a:pt x="8681" y="2045"/>
                  </a:cubicBezTo>
                  <a:cubicBezTo>
                    <a:pt x="11342" y="2353"/>
                    <a:pt x="14004" y="1775"/>
                    <a:pt x="16666" y="1466"/>
                  </a:cubicBezTo>
                  <a:cubicBezTo>
                    <a:pt x="17708" y="2392"/>
                    <a:pt x="19212" y="2662"/>
                    <a:pt x="20524" y="216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38"/>
            <p:cNvSpPr/>
            <p:nvPr/>
          </p:nvSpPr>
          <p:spPr>
            <a:xfrm>
              <a:off x="5719843" y="2523388"/>
              <a:ext cx="298146" cy="42307"/>
            </a:xfrm>
            <a:custGeom>
              <a:avLst/>
              <a:gdLst/>
              <a:ahLst/>
              <a:cxnLst/>
              <a:rect l="l" t="t" r="r" b="b"/>
              <a:pathLst>
                <a:path w="16589" h="2354" fill="none" extrusionOk="0">
                  <a:moveTo>
                    <a:pt x="1" y="2199"/>
                  </a:moveTo>
                  <a:cubicBezTo>
                    <a:pt x="1968" y="2045"/>
                    <a:pt x="3434" y="887"/>
                    <a:pt x="5208" y="0"/>
                  </a:cubicBezTo>
                  <a:cubicBezTo>
                    <a:pt x="4321" y="579"/>
                    <a:pt x="3434" y="0"/>
                    <a:pt x="2855" y="1157"/>
                  </a:cubicBezTo>
                  <a:cubicBezTo>
                    <a:pt x="4630" y="2353"/>
                    <a:pt x="6983" y="1157"/>
                    <a:pt x="8758" y="579"/>
                  </a:cubicBezTo>
                  <a:cubicBezTo>
                    <a:pt x="10223" y="0"/>
                    <a:pt x="11689" y="270"/>
                    <a:pt x="13117" y="347"/>
                  </a:cubicBezTo>
                  <a:cubicBezTo>
                    <a:pt x="12577" y="617"/>
                    <a:pt x="11844" y="270"/>
                    <a:pt x="13117" y="347"/>
                  </a:cubicBezTo>
                  <a:cubicBezTo>
                    <a:pt x="12577" y="617"/>
                    <a:pt x="11574" y="887"/>
                    <a:pt x="12770" y="1042"/>
                  </a:cubicBezTo>
                  <a:cubicBezTo>
                    <a:pt x="14004" y="1196"/>
                    <a:pt x="15431" y="694"/>
                    <a:pt x="16589" y="104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38"/>
            <p:cNvSpPr/>
            <p:nvPr/>
          </p:nvSpPr>
          <p:spPr>
            <a:xfrm>
              <a:off x="5710137" y="2291813"/>
              <a:ext cx="554685" cy="44392"/>
            </a:xfrm>
            <a:custGeom>
              <a:avLst/>
              <a:gdLst/>
              <a:ahLst/>
              <a:cxnLst/>
              <a:rect l="l" t="t" r="r" b="b"/>
              <a:pathLst>
                <a:path w="30863" h="2470" fill="none" extrusionOk="0">
                  <a:moveTo>
                    <a:pt x="1" y="2469"/>
                  </a:moveTo>
                  <a:cubicBezTo>
                    <a:pt x="1929" y="2122"/>
                    <a:pt x="6173" y="0"/>
                    <a:pt x="4938" y="232"/>
                  </a:cubicBezTo>
                  <a:cubicBezTo>
                    <a:pt x="3704" y="463"/>
                    <a:pt x="1389" y="1852"/>
                    <a:pt x="4398" y="1968"/>
                  </a:cubicBezTo>
                  <a:cubicBezTo>
                    <a:pt x="7407" y="2045"/>
                    <a:pt x="8102" y="926"/>
                    <a:pt x="8912" y="618"/>
                  </a:cubicBezTo>
                  <a:cubicBezTo>
                    <a:pt x="9722" y="309"/>
                    <a:pt x="12615" y="618"/>
                    <a:pt x="13040" y="618"/>
                  </a:cubicBezTo>
                  <a:cubicBezTo>
                    <a:pt x="13425" y="618"/>
                    <a:pt x="10686" y="1235"/>
                    <a:pt x="13040" y="1350"/>
                  </a:cubicBezTo>
                  <a:cubicBezTo>
                    <a:pt x="15354" y="1505"/>
                    <a:pt x="15586" y="1080"/>
                    <a:pt x="16511" y="1350"/>
                  </a:cubicBezTo>
                  <a:cubicBezTo>
                    <a:pt x="17283" y="1505"/>
                    <a:pt x="18093" y="1505"/>
                    <a:pt x="18903" y="1350"/>
                  </a:cubicBezTo>
                  <a:cubicBezTo>
                    <a:pt x="18903" y="1350"/>
                    <a:pt x="19328" y="1813"/>
                    <a:pt x="21526" y="1891"/>
                  </a:cubicBezTo>
                  <a:cubicBezTo>
                    <a:pt x="23687" y="1968"/>
                    <a:pt x="30862" y="2276"/>
                    <a:pt x="30862" y="2276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38"/>
            <p:cNvSpPr/>
            <p:nvPr/>
          </p:nvSpPr>
          <p:spPr>
            <a:xfrm>
              <a:off x="5710137" y="2219707"/>
              <a:ext cx="510311" cy="45776"/>
            </a:xfrm>
            <a:custGeom>
              <a:avLst/>
              <a:gdLst/>
              <a:ahLst/>
              <a:cxnLst/>
              <a:rect l="l" t="t" r="r" b="b"/>
              <a:pathLst>
                <a:path w="28394" h="2547" fill="none" extrusionOk="0">
                  <a:moveTo>
                    <a:pt x="1" y="2546"/>
                  </a:moveTo>
                  <a:cubicBezTo>
                    <a:pt x="1" y="2546"/>
                    <a:pt x="5748" y="2276"/>
                    <a:pt x="6867" y="1968"/>
                  </a:cubicBezTo>
                  <a:cubicBezTo>
                    <a:pt x="7947" y="1621"/>
                    <a:pt x="7407" y="849"/>
                    <a:pt x="8912" y="1158"/>
                  </a:cubicBezTo>
                  <a:cubicBezTo>
                    <a:pt x="10416" y="1505"/>
                    <a:pt x="11381" y="888"/>
                    <a:pt x="12692" y="1119"/>
                  </a:cubicBezTo>
                  <a:cubicBezTo>
                    <a:pt x="13965" y="1312"/>
                    <a:pt x="17360" y="1119"/>
                    <a:pt x="15894" y="540"/>
                  </a:cubicBezTo>
                  <a:cubicBezTo>
                    <a:pt x="14428" y="0"/>
                    <a:pt x="11689" y="1891"/>
                    <a:pt x="14853" y="1968"/>
                  </a:cubicBezTo>
                  <a:cubicBezTo>
                    <a:pt x="17977" y="2006"/>
                    <a:pt x="19366" y="1736"/>
                    <a:pt x="19636" y="1466"/>
                  </a:cubicBezTo>
                  <a:cubicBezTo>
                    <a:pt x="19906" y="1196"/>
                    <a:pt x="21565" y="1968"/>
                    <a:pt x="21565" y="1968"/>
                  </a:cubicBezTo>
                  <a:cubicBezTo>
                    <a:pt x="21565" y="1968"/>
                    <a:pt x="23340" y="1350"/>
                    <a:pt x="24150" y="1466"/>
                  </a:cubicBezTo>
                  <a:cubicBezTo>
                    <a:pt x="24960" y="1621"/>
                    <a:pt x="28393" y="2006"/>
                    <a:pt x="28393" y="2006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38"/>
            <p:cNvSpPr/>
            <p:nvPr/>
          </p:nvSpPr>
          <p:spPr>
            <a:xfrm>
              <a:off x="5692111" y="2429787"/>
              <a:ext cx="513079" cy="45776"/>
            </a:xfrm>
            <a:custGeom>
              <a:avLst/>
              <a:gdLst/>
              <a:ahLst/>
              <a:cxnLst/>
              <a:rect l="l" t="t" r="r" b="b"/>
              <a:pathLst>
                <a:path w="28548" h="2547" fill="none" extrusionOk="0">
                  <a:moveTo>
                    <a:pt x="1" y="2546"/>
                  </a:moveTo>
                  <a:cubicBezTo>
                    <a:pt x="1" y="2546"/>
                    <a:pt x="5787" y="2276"/>
                    <a:pt x="6906" y="1968"/>
                  </a:cubicBezTo>
                  <a:cubicBezTo>
                    <a:pt x="8025" y="1659"/>
                    <a:pt x="7446" y="887"/>
                    <a:pt x="8989" y="1196"/>
                  </a:cubicBezTo>
                  <a:cubicBezTo>
                    <a:pt x="10493" y="1505"/>
                    <a:pt x="11458" y="887"/>
                    <a:pt x="12769" y="1119"/>
                  </a:cubicBezTo>
                  <a:cubicBezTo>
                    <a:pt x="14081" y="1350"/>
                    <a:pt x="17476" y="1119"/>
                    <a:pt x="16010" y="579"/>
                  </a:cubicBezTo>
                  <a:cubicBezTo>
                    <a:pt x="14544" y="0"/>
                    <a:pt x="11766" y="1890"/>
                    <a:pt x="14930" y="1968"/>
                  </a:cubicBezTo>
                  <a:cubicBezTo>
                    <a:pt x="18093" y="2045"/>
                    <a:pt x="19443" y="1736"/>
                    <a:pt x="19752" y="1466"/>
                  </a:cubicBezTo>
                  <a:cubicBezTo>
                    <a:pt x="20022" y="1235"/>
                    <a:pt x="21681" y="1968"/>
                    <a:pt x="21681" y="1968"/>
                  </a:cubicBezTo>
                  <a:cubicBezTo>
                    <a:pt x="21681" y="1968"/>
                    <a:pt x="23455" y="1350"/>
                    <a:pt x="24265" y="1466"/>
                  </a:cubicBezTo>
                  <a:cubicBezTo>
                    <a:pt x="25114" y="1620"/>
                    <a:pt x="28547" y="2006"/>
                    <a:pt x="28547" y="2006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38"/>
            <p:cNvSpPr/>
            <p:nvPr/>
          </p:nvSpPr>
          <p:spPr>
            <a:xfrm>
              <a:off x="6822923" y="2483849"/>
              <a:ext cx="477709" cy="772368"/>
            </a:xfrm>
            <a:custGeom>
              <a:avLst/>
              <a:gdLst/>
              <a:ahLst/>
              <a:cxnLst/>
              <a:rect l="l" t="t" r="r" b="b"/>
              <a:pathLst>
                <a:path w="26580" h="42975" extrusionOk="0">
                  <a:moveTo>
                    <a:pt x="25104" y="40727"/>
                  </a:moveTo>
                  <a:cubicBezTo>
                    <a:pt x="25111" y="40735"/>
                    <a:pt x="25114" y="40738"/>
                    <a:pt x="25114" y="40738"/>
                  </a:cubicBezTo>
                  <a:cubicBezTo>
                    <a:pt x="25114" y="40738"/>
                    <a:pt x="25111" y="40734"/>
                    <a:pt x="25104" y="40727"/>
                  </a:cubicBezTo>
                  <a:close/>
                  <a:moveTo>
                    <a:pt x="9878" y="0"/>
                  </a:moveTo>
                  <a:cubicBezTo>
                    <a:pt x="1595" y="0"/>
                    <a:pt x="0" y="12693"/>
                    <a:pt x="0" y="12693"/>
                  </a:cubicBezTo>
                  <a:cubicBezTo>
                    <a:pt x="0" y="12693"/>
                    <a:pt x="15856" y="15972"/>
                    <a:pt x="15817" y="24729"/>
                  </a:cubicBezTo>
                  <a:cubicBezTo>
                    <a:pt x="15778" y="33447"/>
                    <a:pt x="19752" y="42860"/>
                    <a:pt x="19752" y="42860"/>
                  </a:cubicBezTo>
                  <a:cubicBezTo>
                    <a:pt x="20076" y="42940"/>
                    <a:pt x="20370" y="42974"/>
                    <a:pt x="20638" y="42974"/>
                  </a:cubicBezTo>
                  <a:cubicBezTo>
                    <a:pt x="22313" y="42974"/>
                    <a:pt x="22915" y="41626"/>
                    <a:pt x="22915" y="41626"/>
                  </a:cubicBezTo>
                  <a:cubicBezTo>
                    <a:pt x="21372" y="38077"/>
                    <a:pt x="23069" y="29167"/>
                    <a:pt x="23069" y="29165"/>
                  </a:cubicBezTo>
                  <a:lnTo>
                    <a:pt x="23069" y="29165"/>
                  </a:lnTo>
                  <a:cubicBezTo>
                    <a:pt x="21987" y="36851"/>
                    <a:pt x="24911" y="40496"/>
                    <a:pt x="25104" y="40727"/>
                  </a:cubicBezTo>
                  <a:lnTo>
                    <a:pt x="25104" y="40727"/>
                  </a:lnTo>
                  <a:cubicBezTo>
                    <a:pt x="24957" y="40545"/>
                    <a:pt x="23257" y="38183"/>
                    <a:pt x="24883" y="27506"/>
                  </a:cubicBezTo>
                  <a:cubicBezTo>
                    <a:pt x="26580" y="16358"/>
                    <a:pt x="23841" y="4013"/>
                    <a:pt x="12885" y="503"/>
                  </a:cubicBezTo>
                  <a:cubicBezTo>
                    <a:pt x="11796" y="156"/>
                    <a:pt x="10796" y="0"/>
                    <a:pt x="98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38"/>
            <p:cNvSpPr/>
            <p:nvPr/>
          </p:nvSpPr>
          <p:spPr>
            <a:xfrm>
              <a:off x="6904733" y="2506045"/>
              <a:ext cx="146314" cy="131756"/>
            </a:xfrm>
            <a:custGeom>
              <a:avLst/>
              <a:gdLst/>
              <a:ahLst/>
              <a:cxnLst/>
              <a:rect l="l" t="t" r="r" b="b"/>
              <a:pathLst>
                <a:path w="8141" h="7331" fill="none" extrusionOk="0">
                  <a:moveTo>
                    <a:pt x="1" y="7330"/>
                  </a:moveTo>
                  <a:cubicBezTo>
                    <a:pt x="1" y="7330"/>
                    <a:pt x="1621" y="1"/>
                    <a:pt x="8140" y="502"/>
                  </a:cubicBezTo>
                </a:path>
              </a:pathLst>
            </a:custGeom>
            <a:noFill/>
            <a:ln w="1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38"/>
            <p:cNvSpPr/>
            <p:nvPr/>
          </p:nvSpPr>
          <p:spPr>
            <a:xfrm>
              <a:off x="6989312" y="2598945"/>
              <a:ext cx="240616" cy="616385"/>
            </a:xfrm>
            <a:custGeom>
              <a:avLst/>
              <a:gdLst/>
              <a:ahLst/>
              <a:cxnLst/>
              <a:rect l="l" t="t" r="r" b="b"/>
              <a:pathLst>
                <a:path w="13388" h="34296" fill="none" extrusionOk="0">
                  <a:moveTo>
                    <a:pt x="1" y="4862"/>
                  </a:moveTo>
                  <a:cubicBezTo>
                    <a:pt x="1" y="4862"/>
                    <a:pt x="2046" y="1"/>
                    <a:pt x="5787" y="271"/>
                  </a:cubicBezTo>
                  <a:cubicBezTo>
                    <a:pt x="9529" y="541"/>
                    <a:pt x="13387" y="7601"/>
                    <a:pt x="13079" y="13464"/>
                  </a:cubicBezTo>
                  <a:cubicBezTo>
                    <a:pt x="12770" y="19328"/>
                    <a:pt x="9954" y="27815"/>
                    <a:pt x="12500" y="34296"/>
                  </a:cubicBezTo>
                </a:path>
              </a:pathLst>
            </a:custGeom>
            <a:noFill/>
            <a:ln w="1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38"/>
            <p:cNvSpPr/>
            <p:nvPr/>
          </p:nvSpPr>
          <p:spPr>
            <a:xfrm>
              <a:off x="7039240" y="2715424"/>
              <a:ext cx="126203" cy="327279"/>
            </a:xfrm>
            <a:custGeom>
              <a:avLst/>
              <a:gdLst/>
              <a:ahLst/>
              <a:cxnLst/>
              <a:rect l="l" t="t" r="r" b="b"/>
              <a:pathLst>
                <a:path w="7022" h="18210" fill="none" extrusionOk="0">
                  <a:moveTo>
                    <a:pt x="0" y="1312"/>
                  </a:moveTo>
                  <a:cubicBezTo>
                    <a:pt x="0" y="1312"/>
                    <a:pt x="4591" y="1"/>
                    <a:pt x="5787" y="4283"/>
                  </a:cubicBezTo>
                  <a:cubicBezTo>
                    <a:pt x="7021" y="8565"/>
                    <a:pt x="5787" y="18209"/>
                    <a:pt x="5787" y="18209"/>
                  </a:cubicBezTo>
                </a:path>
              </a:pathLst>
            </a:custGeom>
            <a:noFill/>
            <a:ln w="1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38"/>
            <p:cNvSpPr/>
            <p:nvPr/>
          </p:nvSpPr>
          <p:spPr>
            <a:xfrm>
              <a:off x="6804195" y="2661129"/>
              <a:ext cx="242683" cy="130804"/>
            </a:xfrm>
            <a:custGeom>
              <a:avLst/>
              <a:gdLst/>
              <a:ahLst/>
              <a:cxnLst/>
              <a:rect l="l" t="t" r="r" b="b"/>
              <a:pathLst>
                <a:path w="13503" h="7278" extrusionOk="0">
                  <a:moveTo>
                    <a:pt x="2507" y="1"/>
                  </a:moveTo>
                  <a:cubicBezTo>
                    <a:pt x="289" y="1"/>
                    <a:pt x="1" y="1556"/>
                    <a:pt x="1" y="1556"/>
                  </a:cubicBezTo>
                  <a:cubicBezTo>
                    <a:pt x="1" y="1556"/>
                    <a:pt x="5165" y="7278"/>
                    <a:pt x="8678" y="7278"/>
                  </a:cubicBezTo>
                  <a:cubicBezTo>
                    <a:pt x="9295" y="7278"/>
                    <a:pt x="9861" y="7102"/>
                    <a:pt x="10340" y="6687"/>
                  </a:cubicBezTo>
                  <a:cubicBezTo>
                    <a:pt x="13503" y="3948"/>
                    <a:pt x="7060" y="784"/>
                    <a:pt x="3704" y="129"/>
                  </a:cubicBezTo>
                  <a:cubicBezTo>
                    <a:pt x="3253" y="39"/>
                    <a:pt x="2856" y="1"/>
                    <a:pt x="2507" y="1"/>
                  </a:cubicBezTo>
                  <a:close/>
                </a:path>
              </a:pathLst>
            </a:custGeom>
            <a:solidFill>
              <a:schemeClr val="lt2"/>
            </a:solidFill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38"/>
            <p:cNvSpPr/>
            <p:nvPr/>
          </p:nvSpPr>
          <p:spPr>
            <a:xfrm>
              <a:off x="6352151" y="3765809"/>
              <a:ext cx="68655" cy="339069"/>
            </a:xfrm>
            <a:custGeom>
              <a:avLst/>
              <a:gdLst/>
              <a:ahLst/>
              <a:cxnLst/>
              <a:rect l="l" t="t" r="r" b="b"/>
              <a:pathLst>
                <a:path w="3820" h="18866" fill="none" extrusionOk="0">
                  <a:moveTo>
                    <a:pt x="3820" y="18865"/>
                  </a:moveTo>
                  <a:cubicBezTo>
                    <a:pt x="3820" y="18865"/>
                    <a:pt x="1" y="6366"/>
                    <a:pt x="2894" y="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38"/>
            <p:cNvSpPr/>
            <p:nvPr/>
          </p:nvSpPr>
          <p:spPr>
            <a:xfrm>
              <a:off x="6917206" y="4120101"/>
              <a:ext cx="27067" cy="194157"/>
            </a:xfrm>
            <a:custGeom>
              <a:avLst/>
              <a:gdLst/>
              <a:ahLst/>
              <a:cxnLst/>
              <a:rect l="l" t="t" r="r" b="b"/>
              <a:pathLst>
                <a:path w="1506" h="10803" fill="none" extrusionOk="0">
                  <a:moveTo>
                    <a:pt x="1" y="1"/>
                  </a:moveTo>
                  <a:cubicBezTo>
                    <a:pt x="78" y="3627"/>
                    <a:pt x="580" y="7253"/>
                    <a:pt x="1505" y="1080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38"/>
            <p:cNvSpPr/>
            <p:nvPr/>
          </p:nvSpPr>
          <p:spPr>
            <a:xfrm>
              <a:off x="6918608" y="4028585"/>
              <a:ext cx="6254" cy="47160"/>
            </a:xfrm>
            <a:custGeom>
              <a:avLst/>
              <a:gdLst/>
              <a:ahLst/>
              <a:cxnLst/>
              <a:rect l="l" t="t" r="r" b="b"/>
              <a:pathLst>
                <a:path w="348" h="2624" fill="none" extrusionOk="0">
                  <a:moveTo>
                    <a:pt x="347" y="1"/>
                  </a:moveTo>
                  <a:cubicBezTo>
                    <a:pt x="154" y="888"/>
                    <a:pt x="39" y="1737"/>
                    <a:pt x="0" y="2624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38"/>
            <p:cNvSpPr/>
            <p:nvPr/>
          </p:nvSpPr>
          <p:spPr>
            <a:xfrm>
              <a:off x="7098172" y="4318392"/>
              <a:ext cx="10424" cy="27750"/>
            </a:xfrm>
            <a:custGeom>
              <a:avLst/>
              <a:gdLst/>
              <a:ahLst/>
              <a:cxnLst/>
              <a:rect l="l" t="t" r="r" b="b"/>
              <a:pathLst>
                <a:path w="580" h="1544" fill="none" extrusionOk="0">
                  <a:moveTo>
                    <a:pt x="1" y="1"/>
                  </a:moveTo>
                  <a:cubicBezTo>
                    <a:pt x="155" y="502"/>
                    <a:pt x="348" y="1042"/>
                    <a:pt x="579" y="1544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38"/>
            <p:cNvSpPr/>
            <p:nvPr/>
          </p:nvSpPr>
          <p:spPr>
            <a:xfrm>
              <a:off x="7039240" y="4045228"/>
              <a:ext cx="49245" cy="241299"/>
            </a:xfrm>
            <a:custGeom>
              <a:avLst/>
              <a:gdLst/>
              <a:ahLst/>
              <a:cxnLst/>
              <a:rect l="l" t="t" r="r" b="b"/>
              <a:pathLst>
                <a:path w="2740" h="13426" fill="none" extrusionOk="0">
                  <a:moveTo>
                    <a:pt x="0" y="0"/>
                  </a:moveTo>
                  <a:cubicBezTo>
                    <a:pt x="1235" y="4475"/>
                    <a:pt x="1235" y="9297"/>
                    <a:pt x="2739" y="13425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38"/>
            <p:cNvSpPr/>
            <p:nvPr/>
          </p:nvSpPr>
          <p:spPr>
            <a:xfrm>
              <a:off x="7178598" y="4028585"/>
              <a:ext cx="126203" cy="339051"/>
            </a:xfrm>
            <a:custGeom>
              <a:avLst/>
              <a:gdLst/>
              <a:ahLst/>
              <a:cxnLst/>
              <a:rect l="l" t="t" r="r" b="b"/>
              <a:pathLst>
                <a:path w="7022" h="18865" fill="none" extrusionOk="0">
                  <a:moveTo>
                    <a:pt x="0" y="1"/>
                  </a:moveTo>
                  <a:cubicBezTo>
                    <a:pt x="0" y="1"/>
                    <a:pt x="5980" y="12885"/>
                    <a:pt x="7021" y="18865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38"/>
            <p:cNvSpPr/>
            <p:nvPr/>
          </p:nvSpPr>
          <p:spPr>
            <a:xfrm>
              <a:off x="7356095" y="4055634"/>
              <a:ext cx="117181" cy="327261"/>
            </a:xfrm>
            <a:custGeom>
              <a:avLst/>
              <a:gdLst/>
              <a:ahLst/>
              <a:cxnLst/>
              <a:rect l="l" t="t" r="r" b="b"/>
              <a:pathLst>
                <a:path w="6520" h="18209" fill="none" extrusionOk="0">
                  <a:moveTo>
                    <a:pt x="0" y="0"/>
                  </a:moveTo>
                  <a:cubicBezTo>
                    <a:pt x="2662" y="5864"/>
                    <a:pt x="5092" y="11920"/>
                    <a:pt x="6520" y="18208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38"/>
            <p:cNvSpPr/>
            <p:nvPr/>
          </p:nvSpPr>
          <p:spPr>
            <a:xfrm>
              <a:off x="7315872" y="3971738"/>
              <a:ext cx="25665" cy="52012"/>
            </a:xfrm>
            <a:custGeom>
              <a:avLst/>
              <a:gdLst/>
              <a:ahLst/>
              <a:cxnLst/>
              <a:rect l="l" t="t" r="r" b="b"/>
              <a:pathLst>
                <a:path w="1428" h="2894" fill="none" extrusionOk="0">
                  <a:moveTo>
                    <a:pt x="1" y="0"/>
                  </a:moveTo>
                  <a:cubicBezTo>
                    <a:pt x="502" y="965"/>
                    <a:pt x="965" y="1929"/>
                    <a:pt x="1428" y="2894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38"/>
            <p:cNvSpPr/>
            <p:nvPr/>
          </p:nvSpPr>
          <p:spPr>
            <a:xfrm>
              <a:off x="6777848" y="3989764"/>
              <a:ext cx="45093" cy="318940"/>
            </a:xfrm>
            <a:custGeom>
              <a:avLst/>
              <a:gdLst/>
              <a:ahLst/>
              <a:cxnLst/>
              <a:rect l="l" t="t" r="r" b="b"/>
              <a:pathLst>
                <a:path w="2509" h="17746" fill="none" extrusionOk="0">
                  <a:moveTo>
                    <a:pt x="2508" y="0"/>
                  </a:moveTo>
                  <a:cubicBezTo>
                    <a:pt x="773" y="5748"/>
                    <a:pt x="1" y="11728"/>
                    <a:pt x="155" y="17746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38"/>
            <p:cNvSpPr/>
            <p:nvPr/>
          </p:nvSpPr>
          <p:spPr>
            <a:xfrm>
              <a:off x="6618396" y="4014027"/>
              <a:ext cx="39540" cy="257941"/>
            </a:xfrm>
            <a:custGeom>
              <a:avLst/>
              <a:gdLst/>
              <a:ahLst/>
              <a:cxnLst/>
              <a:rect l="l" t="t" r="r" b="b"/>
              <a:pathLst>
                <a:path w="2200" h="14352" fill="none" extrusionOk="0">
                  <a:moveTo>
                    <a:pt x="2199" y="0"/>
                  </a:moveTo>
                  <a:cubicBezTo>
                    <a:pt x="656" y="4630"/>
                    <a:pt x="0" y="9490"/>
                    <a:pt x="270" y="1435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38"/>
            <p:cNvSpPr/>
            <p:nvPr/>
          </p:nvSpPr>
          <p:spPr>
            <a:xfrm>
              <a:off x="6672475" y="3905168"/>
              <a:ext cx="40222" cy="70740"/>
            </a:xfrm>
            <a:custGeom>
              <a:avLst/>
              <a:gdLst/>
              <a:ahLst/>
              <a:cxnLst/>
              <a:rect l="l" t="t" r="r" b="b"/>
              <a:pathLst>
                <a:path w="2238" h="3936" fill="none" extrusionOk="0">
                  <a:moveTo>
                    <a:pt x="2238" y="1"/>
                  </a:moveTo>
                  <a:cubicBezTo>
                    <a:pt x="1350" y="1235"/>
                    <a:pt x="579" y="2547"/>
                    <a:pt x="0" y="3936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38"/>
            <p:cNvSpPr/>
            <p:nvPr/>
          </p:nvSpPr>
          <p:spPr>
            <a:xfrm>
              <a:off x="6465863" y="3790773"/>
              <a:ext cx="130355" cy="288441"/>
            </a:xfrm>
            <a:custGeom>
              <a:avLst/>
              <a:gdLst/>
              <a:ahLst/>
              <a:cxnLst/>
              <a:rect l="l" t="t" r="r" b="b"/>
              <a:pathLst>
                <a:path w="7253" h="16049" fill="none" extrusionOk="0">
                  <a:moveTo>
                    <a:pt x="7253" y="1"/>
                  </a:moveTo>
                  <a:cubicBezTo>
                    <a:pt x="7253" y="1"/>
                    <a:pt x="810" y="7407"/>
                    <a:pt x="0" y="16049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38"/>
            <p:cNvSpPr/>
            <p:nvPr/>
          </p:nvSpPr>
          <p:spPr>
            <a:xfrm>
              <a:off x="7532189" y="4032054"/>
              <a:ext cx="21513" cy="47160"/>
            </a:xfrm>
            <a:custGeom>
              <a:avLst/>
              <a:gdLst/>
              <a:ahLst/>
              <a:cxnLst/>
              <a:rect l="l" t="t" r="r" b="b"/>
              <a:pathLst>
                <a:path w="1197" h="2624" fill="none" extrusionOk="0">
                  <a:moveTo>
                    <a:pt x="1" y="0"/>
                  </a:moveTo>
                  <a:cubicBezTo>
                    <a:pt x="464" y="849"/>
                    <a:pt x="849" y="1736"/>
                    <a:pt x="1197" y="2624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38"/>
            <p:cNvSpPr/>
            <p:nvPr/>
          </p:nvSpPr>
          <p:spPr>
            <a:xfrm>
              <a:off x="7359564" y="3824741"/>
              <a:ext cx="154617" cy="175430"/>
            </a:xfrm>
            <a:custGeom>
              <a:avLst/>
              <a:gdLst/>
              <a:ahLst/>
              <a:cxnLst/>
              <a:rect l="l" t="t" r="r" b="b"/>
              <a:pathLst>
                <a:path w="8603" h="9761" fill="none" extrusionOk="0">
                  <a:moveTo>
                    <a:pt x="0" y="1"/>
                  </a:moveTo>
                  <a:cubicBezTo>
                    <a:pt x="3395" y="2740"/>
                    <a:pt x="6288" y="6058"/>
                    <a:pt x="8603" y="976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38"/>
            <p:cNvSpPr/>
            <p:nvPr/>
          </p:nvSpPr>
          <p:spPr>
            <a:xfrm>
              <a:off x="7439290" y="3705493"/>
              <a:ext cx="187220" cy="97087"/>
            </a:xfrm>
            <a:custGeom>
              <a:avLst/>
              <a:gdLst/>
              <a:ahLst/>
              <a:cxnLst/>
              <a:rect l="l" t="t" r="r" b="b"/>
              <a:pathLst>
                <a:path w="10417" h="5402" fill="none" extrusionOk="0">
                  <a:moveTo>
                    <a:pt x="0" y="1"/>
                  </a:moveTo>
                  <a:cubicBezTo>
                    <a:pt x="0" y="1"/>
                    <a:pt x="7253" y="1197"/>
                    <a:pt x="10416" y="540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38"/>
            <p:cNvSpPr/>
            <p:nvPr/>
          </p:nvSpPr>
          <p:spPr>
            <a:xfrm>
              <a:off x="7439290" y="3573773"/>
              <a:ext cx="172644" cy="38138"/>
            </a:xfrm>
            <a:custGeom>
              <a:avLst/>
              <a:gdLst/>
              <a:ahLst/>
              <a:cxnLst/>
              <a:rect l="l" t="t" r="r" b="b"/>
              <a:pathLst>
                <a:path w="9606" h="2122" fill="none" extrusionOk="0">
                  <a:moveTo>
                    <a:pt x="0" y="617"/>
                  </a:moveTo>
                  <a:cubicBezTo>
                    <a:pt x="0" y="617"/>
                    <a:pt x="5247" y="0"/>
                    <a:pt x="9606" y="212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38"/>
            <p:cNvSpPr/>
            <p:nvPr/>
          </p:nvSpPr>
          <p:spPr>
            <a:xfrm>
              <a:off x="6526880" y="3672909"/>
              <a:ext cx="46459" cy="6955"/>
            </a:xfrm>
            <a:custGeom>
              <a:avLst/>
              <a:gdLst/>
              <a:ahLst/>
              <a:cxnLst/>
              <a:rect l="l" t="t" r="r" b="b"/>
              <a:pathLst>
                <a:path w="2585" h="387" fill="none" extrusionOk="0">
                  <a:moveTo>
                    <a:pt x="0" y="386"/>
                  </a:moveTo>
                  <a:cubicBezTo>
                    <a:pt x="810" y="155"/>
                    <a:pt x="1698" y="1"/>
                    <a:pt x="2585" y="1"/>
                  </a:cubicBezTo>
                </a:path>
              </a:pathLst>
            </a:custGeom>
            <a:noFill/>
            <a:ln w="125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38"/>
            <p:cNvSpPr/>
            <p:nvPr/>
          </p:nvSpPr>
          <p:spPr>
            <a:xfrm>
              <a:off x="6440899" y="3692320"/>
              <a:ext cx="52012" cy="27750"/>
            </a:xfrm>
            <a:custGeom>
              <a:avLst/>
              <a:gdLst/>
              <a:ahLst/>
              <a:cxnLst/>
              <a:rect l="l" t="t" r="r" b="b"/>
              <a:pathLst>
                <a:path w="2894" h="1544" fill="none" extrusionOk="0">
                  <a:moveTo>
                    <a:pt x="1" y="1544"/>
                  </a:moveTo>
                  <a:cubicBezTo>
                    <a:pt x="926" y="927"/>
                    <a:pt x="1891" y="425"/>
                    <a:pt x="2894" y="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38"/>
            <p:cNvSpPr/>
            <p:nvPr/>
          </p:nvSpPr>
          <p:spPr>
            <a:xfrm>
              <a:off x="6065813" y="3665289"/>
              <a:ext cx="343221" cy="179581"/>
            </a:xfrm>
            <a:custGeom>
              <a:avLst/>
              <a:gdLst/>
              <a:ahLst/>
              <a:cxnLst/>
              <a:rect l="l" t="t" r="r" b="b"/>
              <a:pathLst>
                <a:path w="19097" h="9992" fill="none" extrusionOk="0">
                  <a:moveTo>
                    <a:pt x="19096" y="309"/>
                  </a:moveTo>
                  <a:cubicBezTo>
                    <a:pt x="16010" y="0"/>
                    <a:pt x="5170" y="8063"/>
                    <a:pt x="5170" y="8063"/>
                  </a:cubicBezTo>
                  <a:cubicBezTo>
                    <a:pt x="3241" y="7870"/>
                    <a:pt x="1312" y="8603"/>
                    <a:pt x="0" y="999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38"/>
            <p:cNvSpPr/>
            <p:nvPr/>
          </p:nvSpPr>
          <p:spPr>
            <a:xfrm>
              <a:off x="6204471" y="3921127"/>
              <a:ext cx="151868" cy="95003"/>
            </a:xfrm>
            <a:custGeom>
              <a:avLst/>
              <a:gdLst/>
              <a:ahLst/>
              <a:cxnLst/>
              <a:rect l="l" t="t" r="r" b="b"/>
              <a:pathLst>
                <a:path w="8450" h="5286" fill="none" extrusionOk="0">
                  <a:moveTo>
                    <a:pt x="8449" y="0"/>
                  </a:moveTo>
                  <a:lnTo>
                    <a:pt x="4862" y="2045"/>
                  </a:lnTo>
                  <a:cubicBezTo>
                    <a:pt x="4862" y="2045"/>
                    <a:pt x="2933" y="5285"/>
                    <a:pt x="1" y="5169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38"/>
            <p:cNvSpPr/>
            <p:nvPr/>
          </p:nvSpPr>
          <p:spPr>
            <a:xfrm>
              <a:off x="6177440" y="4130507"/>
              <a:ext cx="208014" cy="83213"/>
            </a:xfrm>
            <a:custGeom>
              <a:avLst/>
              <a:gdLst/>
              <a:ahLst/>
              <a:cxnLst/>
              <a:rect l="l" t="t" r="r" b="b"/>
              <a:pathLst>
                <a:path w="11574" h="4630" fill="none" extrusionOk="0">
                  <a:moveTo>
                    <a:pt x="11573" y="0"/>
                  </a:moveTo>
                  <a:cubicBezTo>
                    <a:pt x="11573" y="0"/>
                    <a:pt x="9953" y="1003"/>
                    <a:pt x="8680" y="695"/>
                  </a:cubicBezTo>
                  <a:cubicBezTo>
                    <a:pt x="8680" y="695"/>
                    <a:pt x="3125" y="4630"/>
                    <a:pt x="0" y="324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38"/>
            <p:cNvSpPr/>
            <p:nvPr/>
          </p:nvSpPr>
          <p:spPr>
            <a:xfrm>
              <a:off x="6899881" y="3861495"/>
              <a:ext cx="44392" cy="73508"/>
            </a:xfrm>
            <a:custGeom>
              <a:avLst/>
              <a:gdLst/>
              <a:ahLst/>
              <a:cxnLst/>
              <a:rect l="l" t="t" r="r" b="b"/>
              <a:pathLst>
                <a:path w="2470" h="4090" fill="none" extrusionOk="0">
                  <a:moveTo>
                    <a:pt x="1389" y="1"/>
                  </a:moveTo>
                  <a:cubicBezTo>
                    <a:pt x="1389" y="1"/>
                    <a:pt x="1" y="1814"/>
                    <a:pt x="2469" y="409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38"/>
            <p:cNvSpPr/>
            <p:nvPr/>
          </p:nvSpPr>
          <p:spPr>
            <a:xfrm>
              <a:off x="7075293" y="3906570"/>
              <a:ext cx="4170" cy="28432"/>
            </a:xfrm>
            <a:custGeom>
              <a:avLst/>
              <a:gdLst/>
              <a:ahLst/>
              <a:cxnLst/>
              <a:rect l="l" t="t" r="r" b="b"/>
              <a:pathLst>
                <a:path w="232" h="1582" fill="none" extrusionOk="0">
                  <a:moveTo>
                    <a:pt x="0" y="0"/>
                  </a:moveTo>
                  <a:cubicBezTo>
                    <a:pt x="193" y="502"/>
                    <a:pt x="232" y="1042"/>
                    <a:pt x="232" y="158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38"/>
            <p:cNvSpPr/>
            <p:nvPr/>
          </p:nvSpPr>
          <p:spPr>
            <a:xfrm>
              <a:off x="7038539" y="3845553"/>
              <a:ext cx="23598" cy="31901"/>
            </a:xfrm>
            <a:custGeom>
              <a:avLst/>
              <a:gdLst/>
              <a:ahLst/>
              <a:cxnLst/>
              <a:rect l="l" t="t" r="r" b="b"/>
              <a:pathLst>
                <a:path w="1313" h="1775" fill="none" extrusionOk="0">
                  <a:moveTo>
                    <a:pt x="1" y="0"/>
                  </a:moveTo>
                  <a:cubicBezTo>
                    <a:pt x="464" y="540"/>
                    <a:pt x="927" y="1119"/>
                    <a:pt x="1313" y="1775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38"/>
            <p:cNvSpPr/>
            <p:nvPr/>
          </p:nvSpPr>
          <p:spPr>
            <a:xfrm>
              <a:off x="7143929" y="3777599"/>
              <a:ext cx="70039" cy="84615"/>
            </a:xfrm>
            <a:custGeom>
              <a:avLst/>
              <a:gdLst/>
              <a:ahLst/>
              <a:cxnLst/>
              <a:rect l="l" t="t" r="r" b="b"/>
              <a:pathLst>
                <a:path w="3897" h="4708" fill="none" extrusionOk="0">
                  <a:moveTo>
                    <a:pt x="1" y="1"/>
                  </a:moveTo>
                  <a:cubicBezTo>
                    <a:pt x="1" y="1"/>
                    <a:pt x="2817" y="618"/>
                    <a:pt x="3897" y="4707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38"/>
            <p:cNvSpPr/>
            <p:nvPr/>
          </p:nvSpPr>
          <p:spPr>
            <a:xfrm>
              <a:off x="7313105" y="3722136"/>
              <a:ext cx="15960" cy="43008"/>
            </a:xfrm>
            <a:custGeom>
              <a:avLst/>
              <a:gdLst/>
              <a:ahLst/>
              <a:cxnLst/>
              <a:rect l="l" t="t" r="r" b="b"/>
              <a:pathLst>
                <a:path w="888" h="2393" fill="none" extrusionOk="0">
                  <a:moveTo>
                    <a:pt x="0" y="1"/>
                  </a:moveTo>
                  <a:cubicBezTo>
                    <a:pt x="386" y="734"/>
                    <a:pt x="695" y="1544"/>
                    <a:pt x="888" y="239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38"/>
            <p:cNvSpPr/>
            <p:nvPr/>
          </p:nvSpPr>
          <p:spPr>
            <a:xfrm>
              <a:off x="7225057" y="3657651"/>
              <a:ext cx="64485" cy="32620"/>
            </a:xfrm>
            <a:custGeom>
              <a:avLst/>
              <a:gdLst/>
              <a:ahLst/>
              <a:cxnLst/>
              <a:rect l="l" t="t" r="r" b="b"/>
              <a:pathLst>
                <a:path w="3588" h="1815" fill="none" extrusionOk="0">
                  <a:moveTo>
                    <a:pt x="0" y="1"/>
                  </a:moveTo>
                  <a:cubicBezTo>
                    <a:pt x="1350" y="194"/>
                    <a:pt x="2585" y="811"/>
                    <a:pt x="3588" y="1814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38"/>
            <p:cNvSpPr/>
            <p:nvPr/>
          </p:nvSpPr>
          <p:spPr>
            <a:xfrm>
              <a:off x="7242383" y="3475320"/>
              <a:ext cx="138676" cy="96387"/>
            </a:xfrm>
            <a:custGeom>
              <a:avLst/>
              <a:gdLst/>
              <a:ahLst/>
              <a:cxnLst/>
              <a:rect l="l" t="t" r="r" b="b"/>
              <a:pathLst>
                <a:path w="7716" h="5363" fill="none" extrusionOk="0">
                  <a:moveTo>
                    <a:pt x="1" y="2469"/>
                  </a:moveTo>
                  <a:cubicBezTo>
                    <a:pt x="1" y="2469"/>
                    <a:pt x="4244" y="0"/>
                    <a:pt x="7716" y="536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38"/>
            <p:cNvSpPr/>
            <p:nvPr/>
          </p:nvSpPr>
          <p:spPr>
            <a:xfrm>
              <a:off x="7179299" y="3407366"/>
              <a:ext cx="48544" cy="20129"/>
            </a:xfrm>
            <a:custGeom>
              <a:avLst/>
              <a:gdLst/>
              <a:ahLst/>
              <a:cxnLst/>
              <a:rect l="l" t="t" r="r" b="b"/>
              <a:pathLst>
                <a:path w="2701" h="1120" fill="none" extrusionOk="0">
                  <a:moveTo>
                    <a:pt x="0" y="1119"/>
                  </a:moveTo>
                  <a:cubicBezTo>
                    <a:pt x="617" y="309"/>
                    <a:pt x="1736" y="39"/>
                    <a:pt x="2700" y="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38"/>
            <p:cNvSpPr/>
            <p:nvPr/>
          </p:nvSpPr>
          <p:spPr>
            <a:xfrm>
              <a:off x="6811133" y="3802563"/>
              <a:ext cx="29133" cy="58950"/>
            </a:xfrm>
            <a:custGeom>
              <a:avLst/>
              <a:gdLst/>
              <a:ahLst/>
              <a:cxnLst/>
              <a:rect l="l" t="t" r="r" b="b"/>
              <a:pathLst>
                <a:path w="1621" h="3280" fill="none" extrusionOk="0">
                  <a:moveTo>
                    <a:pt x="656" y="3280"/>
                  </a:moveTo>
                  <a:cubicBezTo>
                    <a:pt x="656" y="3280"/>
                    <a:pt x="1" y="1196"/>
                    <a:pt x="1621" y="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38"/>
            <p:cNvSpPr/>
            <p:nvPr/>
          </p:nvSpPr>
          <p:spPr>
            <a:xfrm>
              <a:off x="5185987" y="4191524"/>
              <a:ext cx="3542200" cy="640450"/>
            </a:xfrm>
            <a:custGeom>
              <a:avLst/>
              <a:gdLst/>
              <a:ahLst/>
              <a:cxnLst/>
              <a:rect l="l" t="t" r="r" b="b"/>
              <a:pathLst>
                <a:path w="197090" h="35635" extrusionOk="0">
                  <a:moveTo>
                    <a:pt x="16820" y="0"/>
                  </a:moveTo>
                  <a:cubicBezTo>
                    <a:pt x="16820" y="0"/>
                    <a:pt x="2585" y="10647"/>
                    <a:pt x="4707" y="14467"/>
                  </a:cubicBezTo>
                  <a:cubicBezTo>
                    <a:pt x="6828" y="18247"/>
                    <a:pt x="17823" y="19404"/>
                    <a:pt x="17823" y="19404"/>
                  </a:cubicBezTo>
                  <a:lnTo>
                    <a:pt x="0" y="25577"/>
                  </a:lnTo>
                  <a:lnTo>
                    <a:pt x="74647" y="35452"/>
                  </a:lnTo>
                  <a:lnTo>
                    <a:pt x="88573" y="29782"/>
                  </a:lnTo>
                  <a:cubicBezTo>
                    <a:pt x="88573" y="29782"/>
                    <a:pt x="89584" y="29681"/>
                    <a:pt x="90968" y="29681"/>
                  </a:cubicBezTo>
                  <a:cubicBezTo>
                    <a:pt x="92905" y="29681"/>
                    <a:pt x="95571" y="29878"/>
                    <a:pt x="97214" y="30823"/>
                  </a:cubicBezTo>
                  <a:cubicBezTo>
                    <a:pt x="98045" y="31296"/>
                    <a:pt x="99955" y="31462"/>
                    <a:pt x="102222" y="31462"/>
                  </a:cubicBezTo>
                  <a:cubicBezTo>
                    <a:pt x="107531" y="31462"/>
                    <a:pt x="114805" y="30553"/>
                    <a:pt x="114805" y="30553"/>
                  </a:cubicBezTo>
                  <a:cubicBezTo>
                    <a:pt x="117313" y="31170"/>
                    <a:pt x="119743" y="32212"/>
                    <a:pt x="121981" y="33562"/>
                  </a:cubicBezTo>
                  <a:cubicBezTo>
                    <a:pt x="123469" y="34554"/>
                    <a:pt x="138401" y="35634"/>
                    <a:pt x="154316" y="35634"/>
                  </a:cubicBezTo>
                  <a:cubicBezTo>
                    <a:pt x="171813" y="35634"/>
                    <a:pt x="190498" y="34329"/>
                    <a:pt x="193811" y="30167"/>
                  </a:cubicBezTo>
                  <a:cubicBezTo>
                    <a:pt x="196395" y="27004"/>
                    <a:pt x="197090" y="24149"/>
                    <a:pt x="197013" y="21912"/>
                  </a:cubicBezTo>
                  <a:lnTo>
                    <a:pt x="154231" y="16704"/>
                  </a:lnTo>
                  <a:lnTo>
                    <a:pt x="98526" y="16897"/>
                  </a:lnTo>
                  <a:lnTo>
                    <a:pt x="68127" y="18131"/>
                  </a:lnTo>
                  <a:lnTo>
                    <a:pt x="41046" y="13001"/>
                  </a:lnTo>
                  <a:lnTo>
                    <a:pt x="51385" y="8256"/>
                  </a:lnTo>
                  <a:lnTo>
                    <a:pt x="70905" y="6558"/>
                  </a:lnTo>
                  <a:lnTo>
                    <a:pt x="1682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38"/>
            <p:cNvSpPr/>
            <p:nvPr/>
          </p:nvSpPr>
          <p:spPr>
            <a:xfrm>
              <a:off x="4984225" y="4130500"/>
              <a:ext cx="4016276" cy="473557"/>
            </a:xfrm>
            <a:custGeom>
              <a:avLst/>
              <a:gdLst/>
              <a:ahLst/>
              <a:cxnLst/>
              <a:rect l="l" t="t" r="r" b="b"/>
              <a:pathLst>
                <a:path w="216803" h="26349" fill="none" extrusionOk="0">
                  <a:moveTo>
                    <a:pt x="0" y="0"/>
                  </a:moveTo>
                  <a:lnTo>
                    <a:pt x="216803" y="26348"/>
                  </a:ln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38"/>
            <p:cNvSpPr/>
            <p:nvPr/>
          </p:nvSpPr>
          <p:spPr>
            <a:xfrm>
              <a:off x="5338520" y="4425166"/>
              <a:ext cx="1732639" cy="366783"/>
            </a:xfrm>
            <a:custGeom>
              <a:avLst/>
              <a:gdLst/>
              <a:ahLst/>
              <a:cxnLst/>
              <a:rect l="l" t="t" r="r" b="b"/>
              <a:pathLst>
                <a:path w="96405" h="20408" extrusionOk="0">
                  <a:moveTo>
                    <a:pt x="25500" y="1"/>
                  </a:moveTo>
                  <a:lnTo>
                    <a:pt x="0" y="11188"/>
                  </a:lnTo>
                  <a:lnTo>
                    <a:pt x="70905" y="20408"/>
                  </a:lnTo>
                  <a:lnTo>
                    <a:pt x="96404" y="9220"/>
                  </a:lnTo>
                  <a:lnTo>
                    <a:pt x="25500" y="1"/>
                  </a:lnTo>
                  <a:close/>
                </a:path>
              </a:pathLst>
            </a:custGeom>
            <a:solidFill>
              <a:schemeClr val="lt2"/>
            </a:solidFill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38"/>
            <p:cNvSpPr/>
            <p:nvPr/>
          </p:nvSpPr>
          <p:spPr>
            <a:xfrm>
              <a:off x="5384278" y="4374322"/>
              <a:ext cx="991471" cy="310169"/>
            </a:xfrm>
            <a:custGeom>
              <a:avLst/>
              <a:gdLst/>
              <a:ahLst/>
              <a:cxnLst/>
              <a:rect l="l" t="t" r="r" b="b"/>
              <a:pathLst>
                <a:path w="55166" h="17258" extrusionOk="0">
                  <a:moveTo>
                    <a:pt x="31721" y="1"/>
                  </a:moveTo>
                  <a:cubicBezTo>
                    <a:pt x="28222" y="1"/>
                    <a:pt x="24728" y="538"/>
                    <a:pt x="21372" y="1595"/>
                  </a:cubicBezTo>
                  <a:lnTo>
                    <a:pt x="1428" y="10854"/>
                  </a:lnTo>
                  <a:lnTo>
                    <a:pt x="0" y="11509"/>
                  </a:lnTo>
                  <a:lnTo>
                    <a:pt x="1466" y="13052"/>
                  </a:lnTo>
                  <a:lnTo>
                    <a:pt x="35298" y="17257"/>
                  </a:lnTo>
                  <a:lnTo>
                    <a:pt x="55165" y="7034"/>
                  </a:lnTo>
                  <a:cubicBezTo>
                    <a:pt x="55165" y="7034"/>
                    <a:pt x="54394" y="6572"/>
                    <a:pt x="53082" y="5877"/>
                  </a:cubicBezTo>
                  <a:cubicBezTo>
                    <a:pt x="48530" y="3601"/>
                    <a:pt x="43747" y="1865"/>
                    <a:pt x="38809" y="746"/>
                  </a:cubicBezTo>
                  <a:cubicBezTo>
                    <a:pt x="36470" y="248"/>
                    <a:pt x="34094" y="1"/>
                    <a:pt x="317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38"/>
            <p:cNvSpPr/>
            <p:nvPr/>
          </p:nvSpPr>
          <p:spPr>
            <a:xfrm>
              <a:off x="5384278" y="4479946"/>
              <a:ext cx="991471" cy="204545"/>
            </a:xfrm>
            <a:custGeom>
              <a:avLst/>
              <a:gdLst/>
              <a:ahLst/>
              <a:cxnLst/>
              <a:rect l="l" t="t" r="r" b="b"/>
              <a:pathLst>
                <a:path w="55166" h="11381" extrusionOk="0">
                  <a:moveTo>
                    <a:pt x="53082" y="0"/>
                  </a:moveTo>
                  <a:cubicBezTo>
                    <a:pt x="49880" y="617"/>
                    <a:pt x="45714" y="4552"/>
                    <a:pt x="43129" y="5362"/>
                  </a:cubicBezTo>
                  <a:cubicBezTo>
                    <a:pt x="40429" y="6250"/>
                    <a:pt x="35028" y="6250"/>
                    <a:pt x="33909" y="8333"/>
                  </a:cubicBezTo>
                  <a:cubicBezTo>
                    <a:pt x="33475" y="9114"/>
                    <a:pt x="32868" y="9358"/>
                    <a:pt x="32278" y="9358"/>
                  </a:cubicBezTo>
                  <a:cubicBezTo>
                    <a:pt x="31295" y="9358"/>
                    <a:pt x="30360" y="8680"/>
                    <a:pt x="30360" y="8680"/>
                  </a:cubicBezTo>
                  <a:cubicBezTo>
                    <a:pt x="30360" y="8680"/>
                    <a:pt x="21141" y="5594"/>
                    <a:pt x="13155" y="4552"/>
                  </a:cubicBezTo>
                  <a:cubicBezTo>
                    <a:pt x="11676" y="4377"/>
                    <a:pt x="10187" y="4290"/>
                    <a:pt x="8696" y="4290"/>
                  </a:cubicBezTo>
                  <a:cubicBezTo>
                    <a:pt x="6260" y="4290"/>
                    <a:pt x="3821" y="4522"/>
                    <a:pt x="1428" y="4977"/>
                  </a:cubicBezTo>
                  <a:lnTo>
                    <a:pt x="0" y="5632"/>
                  </a:lnTo>
                  <a:lnTo>
                    <a:pt x="1466" y="7175"/>
                  </a:lnTo>
                  <a:lnTo>
                    <a:pt x="35298" y="11380"/>
                  </a:lnTo>
                  <a:lnTo>
                    <a:pt x="55165" y="1157"/>
                  </a:lnTo>
                  <a:cubicBezTo>
                    <a:pt x="55165" y="1157"/>
                    <a:pt x="54394" y="695"/>
                    <a:pt x="530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38"/>
            <p:cNvSpPr/>
            <p:nvPr/>
          </p:nvSpPr>
          <p:spPr>
            <a:xfrm>
              <a:off x="5384278" y="4365533"/>
              <a:ext cx="991471" cy="318958"/>
            </a:xfrm>
            <a:custGeom>
              <a:avLst/>
              <a:gdLst/>
              <a:ahLst/>
              <a:cxnLst/>
              <a:rect l="l" t="t" r="r" b="b"/>
              <a:pathLst>
                <a:path w="55166" h="17747" fill="none" extrusionOk="0">
                  <a:moveTo>
                    <a:pt x="55165" y="7523"/>
                  </a:moveTo>
                  <a:lnTo>
                    <a:pt x="35298" y="17746"/>
                  </a:lnTo>
                  <a:lnTo>
                    <a:pt x="1466" y="13541"/>
                  </a:lnTo>
                  <a:lnTo>
                    <a:pt x="0" y="11998"/>
                  </a:lnTo>
                  <a:lnTo>
                    <a:pt x="1428" y="11343"/>
                  </a:lnTo>
                  <a:lnTo>
                    <a:pt x="1428" y="11343"/>
                  </a:lnTo>
                  <a:lnTo>
                    <a:pt x="21372" y="2084"/>
                  </a:lnTo>
                  <a:cubicBezTo>
                    <a:pt x="27004" y="310"/>
                    <a:pt x="33022" y="1"/>
                    <a:pt x="38809" y="1235"/>
                  </a:cubicBezTo>
                  <a:cubicBezTo>
                    <a:pt x="43747" y="2354"/>
                    <a:pt x="48530" y="4090"/>
                    <a:pt x="53082" y="6366"/>
                  </a:cubicBezTo>
                  <a:cubicBezTo>
                    <a:pt x="54394" y="7061"/>
                    <a:pt x="55165" y="7523"/>
                    <a:pt x="55165" y="7523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38"/>
            <p:cNvSpPr/>
            <p:nvPr/>
          </p:nvSpPr>
          <p:spPr>
            <a:xfrm>
              <a:off x="6019354" y="4462585"/>
              <a:ext cx="1019203" cy="300249"/>
            </a:xfrm>
            <a:custGeom>
              <a:avLst/>
              <a:gdLst/>
              <a:ahLst/>
              <a:cxnLst/>
              <a:rect l="l" t="t" r="r" b="b"/>
              <a:pathLst>
                <a:path w="56709" h="16706" extrusionOk="0">
                  <a:moveTo>
                    <a:pt x="33645" y="0"/>
                  </a:moveTo>
                  <a:cubicBezTo>
                    <a:pt x="28952" y="0"/>
                    <a:pt x="24299" y="696"/>
                    <a:pt x="19829" y="2123"/>
                  </a:cubicBezTo>
                  <a:lnTo>
                    <a:pt x="2007" y="11305"/>
                  </a:lnTo>
                  <a:lnTo>
                    <a:pt x="1" y="12385"/>
                  </a:lnTo>
                  <a:lnTo>
                    <a:pt x="33447" y="16706"/>
                  </a:lnTo>
                  <a:lnTo>
                    <a:pt x="55282" y="6753"/>
                  </a:lnTo>
                  <a:lnTo>
                    <a:pt x="56709" y="4747"/>
                  </a:lnTo>
                  <a:lnTo>
                    <a:pt x="56516" y="4708"/>
                  </a:lnTo>
                  <a:cubicBezTo>
                    <a:pt x="54973" y="4207"/>
                    <a:pt x="41317" y="40"/>
                    <a:pt x="34026" y="2"/>
                  </a:cubicBezTo>
                  <a:cubicBezTo>
                    <a:pt x="33899" y="1"/>
                    <a:pt x="33772" y="0"/>
                    <a:pt x="336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38"/>
            <p:cNvSpPr/>
            <p:nvPr/>
          </p:nvSpPr>
          <p:spPr>
            <a:xfrm>
              <a:off x="6019354" y="4547200"/>
              <a:ext cx="1019203" cy="215634"/>
            </a:xfrm>
            <a:custGeom>
              <a:avLst/>
              <a:gdLst/>
              <a:ahLst/>
              <a:cxnLst/>
              <a:rect l="l" t="t" r="r" b="b"/>
              <a:pathLst>
                <a:path w="56709" h="11998" extrusionOk="0">
                  <a:moveTo>
                    <a:pt x="56555" y="0"/>
                  </a:moveTo>
                  <a:cubicBezTo>
                    <a:pt x="50884" y="1852"/>
                    <a:pt x="33061" y="9413"/>
                    <a:pt x="33061" y="9413"/>
                  </a:cubicBezTo>
                  <a:cubicBezTo>
                    <a:pt x="27853" y="7716"/>
                    <a:pt x="22530" y="6404"/>
                    <a:pt x="17129" y="5439"/>
                  </a:cubicBezTo>
                  <a:cubicBezTo>
                    <a:pt x="15867" y="5227"/>
                    <a:pt x="14528" y="5137"/>
                    <a:pt x="13160" y="5137"/>
                  </a:cubicBezTo>
                  <a:cubicBezTo>
                    <a:pt x="9305" y="5137"/>
                    <a:pt x="5225" y="5856"/>
                    <a:pt x="2007" y="6597"/>
                  </a:cubicBezTo>
                  <a:lnTo>
                    <a:pt x="1" y="7677"/>
                  </a:lnTo>
                  <a:lnTo>
                    <a:pt x="33447" y="11998"/>
                  </a:lnTo>
                  <a:lnTo>
                    <a:pt x="55282" y="2045"/>
                  </a:lnTo>
                  <a:lnTo>
                    <a:pt x="56709" y="39"/>
                  </a:lnTo>
                  <a:lnTo>
                    <a:pt x="565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38"/>
            <p:cNvSpPr/>
            <p:nvPr/>
          </p:nvSpPr>
          <p:spPr>
            <a:xfrm>
              <a:off x="6019354" y="4461920"/>
              <a:ext cx="1019203" cy="300914"/>
            </a:xfrm>
            <a:custGeom>
              <a:avLst/>
              <a:gdLst/>
              <a:ahLst/>
              <a:cxnLst/>
              <a:rect l="l" t="t" r="r" b="b"/>
              <a:pathLst>
                <a:path w="56709" h="16743" fill="none" extrusionOk="0">
                  <a:moveTo>
                    <a:pt x="56709" y="4784"/>
                  </a:moveTo>
                  <a:lnTo>
                    <a:pt x="55282" y="6790"/>
                  </a:lnTo>
                  <a:lnTo>
                    <a:pt x="33447" y="16743"/>
                  </a:lnTo>
                  <a:lnTo>
                    <a:pt x="1" y="12422"/>
                  </a:lnTo>
                  <a:lnTo>
                    <a:pt x="2007" y="11342"/>
                  </a:lnTo>
                  <a:lnTo>
                    <a:pt x="19829" y="2160"/>
                  </a:lnTo>
                  <a:cubicBezTo>
                    <a:pt x="24420" y="695"/>
                    <a:pt x="29204" y="0"/>
                    <a:pt x="34026" y="39"/>
                  </a:cubicBezTo>
                  <a:cubicBezTo>
                    <a:pt x="41317" y="77"/>
                    <a:pt x="54973" y="4244"/>
                    <a:pt x="56516" y="4745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38"/>
            <p:cNvSpPr/>
            <p:nvPr/>
          </p:nvSpPr>
          <p:spPr>
            <a:xfrm>
              <a:off x="6018671" y="4555521"/>
              <a:ext cx="991471" cy="160854"/>
            </a:xfrm>
            <a:custGeom>
              <a:avLst/>
              <a:gdLst/>
              <a:ahLst/>
              <a:cxnLst/>
              <a:rect l="l" t="t" r="r" b="b"/>
              <a:pathLst>
                <a:path w="55166" h="8950" fill="none" extrusionOk="0">
                  <a:moveTo>
                    <a:pt x="0" y="7175"/>
                  </a:moveTo>
                  <a:cubicBezTo>
                    <a:pt x="0" y="7175"/>
                    <a:pt x="5092" y="5169"/>
                    <a:pt x="14274" y="4899"/>
                  </a:cubicBezTo>
                  <a:cubicBezTo>
                    <a:pt x="23494" y="4668"/>
                    <a:pt x="33061" y="8950"/>
                    <a:pt x="33061" y="8950"/>
                  </a:cubicBezTo>
                  <a:lnTo>
                    <a:pt x="55165" y="0"/>
                  </a:ln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38"/>
            <p:cNvSpPr/>
            <p:nvPr/>
          </p:nvSpPr>
          <p:spPr>
            <a:xfrm>
              <a:off x="6125446" y="4671983"/>
              <a:ext cx="655205" cy="70057"/>
            </a:xfrm>
            <a:custGeom>
              <a:avLst/>
              <a:gdLst/>
              <a:ahLst/>
              <a:cxnLst/>
              <a:rect l="l" t="t" r="r" b="b"/>
              <a:pathLst>
                <a:path w="36456" h="3898" fill="none" extrusionOk="0">
                  <a:moveTo>
                    <a:pt x="0" y="40"/>
                  </a:moveTo>
                  <a:cubicBezTo>
                    <a:pt x="9181" y="117"/>
                    <a:pt x="18324" y="1428"/>
                    <a:pt x="27197" y="3897"/>
                  </a:cubicBezTo>
                  <a:lnTo>
                    <a:pt x="36455" y="1"/>
                  </a:ln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38"/>
            <p:cNvSpPr/>
            <p:nvPr/>
          </p:nvSpPr>
          <p:spPr>
            <a:xfrm>
              <a:off x="5384278" y="4540262"/>
              <a:ext cx="624005" cy="131738"/>
            </a:xfrm>
            <a:custGeom>
              <a:avLst/>
              <a:gdLst/>
              <a:ahLst/>
              <a:cxnLst/>
              <a:rect l="l" t="t" r="r" b="b"/>
              <a:pathLst>
                <a:path w="34720" h="7330" fill="none" extrusionOk="0">
                  <a:moveTo>
                    <a:pt x="0" y="2276"/>
                  </a:moveTo>
                  <a:cubicBezTo>
                    <a:pt x="0" y="2276"/>
                    <a:pt x="5285" y="0"/>
                    <a:pt x="17900" y="1698"/>
                  </a:cubicBezTo>
                  <a:cubicBezTo>
                    <a:pt x="30553" y="3434"/>
                    <a:pt x="34720" y="7330"/>
                    <a:pt x="34720" y="733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38"/>
            <p:cNvSpPr/>
            <p:nvPr/>
          </p:nvSpPr>
          <p:spPr>
            <a:xfrm>
              <a:off x="5400920" y="4573547"/>
              <a:ext cx="585185" cy="98453"/>
            </a:xfrm>
            <a:custGeom>
              <a:avLst/>
              <a:gdLst/>
              <a:ahLst/>
              <a:cxnLst/>
              <a:rect l="l" t="t" r="r" b="b"/>
              <a:pathLst>
                <a:path w="32560" h="5478" fill="none" extrusionOk="0">
                  <a:moveTo>
                    <a:pt x="0" y="1389"/>
                  </a:moveTo>
                  <a:cubicBezTo>
                    <a:pt x="0" y="1389"/>
                    <a:pt x="5555" y="0"/>
                    <a:pt x="15894" y="1389"/>
                  </a:cubicBezTo>
                  <a:cubicBezTo>
                    <a:pt x="26194" y="2816"/>
                    <a:pt x="32559" y="5478"/>
                    <a:pt x="32559" y="5478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38"/>
            <p:cNvSpPr/>
            <p:nvPr/>
          </p:nvSpPr>
          <p:spPr>
            <a:xfrm>
              <a:off x="5534025" y="4506294"/>
              <a:ext cx="528338" cy="113029"/>
            </a:xfrm>
            <a:custGeom>
              <a:avLst/>
              <a:gdLst/>
              <a:ahLst/>
              <a:cxnLst/>
              <a:rect l="l" t="t" r="r" b="b"/>
              <a:pathLst>
                <a:path w="29397" h="6289" fill="none" extrusionOk="0">
                  <a:moveTo>
                    <a:pt x="29397" y="6288"/>
                  </a:moveTo>
                  <a:cubicBezTo>
                    <a:pt x="29397" y="6288"/>
                    <a:pt x="27275" y="6250"/>
                    <a:pt x="27545" y="5439"/>
                  </a:cubicBezTo>
                  <a:cubicBezTo>
                    <a:pt x="27815" y="4668"/>
                    <a:pt x="25500" y="4784"/>
                    <a:pt x="24767" y="4089"/>
                  </a:cubicBezTo>
                  <a:cubicBezTo>
                    <a:pt x="24034" y="3433"/>
                    <a:pt x="22954" y="3318"/>
                    <a:pt x="22414" y="2971"/>
                  </a:cubicBezTo>
                  <a:cubicBezTo>
                    <a:pt x="21836" y="2585"/>
                    <a:pt x="23263" y="2508"/>
                    <a:pt x="21257" y="1890"/>
                  </a:cubicBezTo>
                  <a:cubicBezTo>
                    <a:pt x="19251" y="1235"/>
                    <a:pt x="18749" y="2315"/>
                    <a:pt x="16743" y="1582"/>
                  </a:cubicBezTo>
                  <a:cubicBezTo>
                    <a:pt x="14737" y="887"/>
                    <a:pt x="17862" y="849"/>
                    <a:pt x="14969" y="617"/>
                  </a:cubicBezTo>
                  <a:cubicBezTo>
                    <a:pt x="12076" y="424"/>
                    <a:pt x="13580" y="772"/>
                    <a:pt x="10880" y="617"/>
                  </a:cubicBezTo>
                  <a:cubicBezTo>
                    <a:pt x="8179" y="463"/>
                    <a:pt x="8372" y="1235"/>
                    <a:pt x="7601" y="617"/>
                  </a:cubicBezTo>
                  <a:cubicBezTo>
                    <a:pt x="6868" y="0"/>
                    <a:pt x="1" y="1273"/>
                    <a:pt x="1" y="1273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38"/>
            <p:cNvSpPr/>
            <p:nvPr/>
          </p:nvSpPr>
          <p:spPr>
            <a:xfrm>
              <a:off x="5656759" y="4470241"/>
              <a:ext cx="477709" cy="113712"/>
            </a:xfrm>
            <a:custGeom>
              <a:avLst/>
              <a:gdLst/>
              <a:ahLst/>
              <a:cxnLst/>
              <a:rect l="l" t="t" r="r" b="b"/>
              <a:pathLst>
                <a:path w="26580" h="6327" fill="none" extrusionOk="0">
                  <a:moveTo>
                    <a:pt x="26580" y="6327"/>
                  </a:moveTo>
                  <a:lnTo>
                    <a:pt x="24959" y="5594"/>
                  </a:lnTo>
                  <a:cubicBezTo>
                    <a:pt x="24766" y="5517"/>
                    <a:pt x="24496" y="5362"/>
                    <a:pt x="24496" y="5131"/>
                  </a:cubicBezTo>
                  <a:cubicBezTo>
                    <a:pt x="24458" y="5015"/>
                    <a:pt x="24496" y="4861"/>
                    <a:pt x="24458" y="4745"/>
                  </a:cubicBezTo>
                  <a:cubicBezTo>
                    <a:pt x="24381" y="4591"/>
                    <a:pt x="24188" y="4591"/>
                    <a:pt x="24034" y="4591"/>
                  </a:cubicBezTo>
                  <a:lnTo>
                    <a:pt x="22606" y="4514"/>
                  </a:lnTo>
                  <a:cubicBezTo>
                    <a:pt x="22336" y="4012"/>
                    <a:pt x="21835" y="3665"/>
                    <a:pt x="21295" y="3588"/>
                  </a:cubicBezTo>
                  <a:cubicBezTo>
                    <a:pt x="20754" y="3433"/>
                    <a:pt x="20176" y="3433"/>
                    <a:pt x="19636" y="3241"/>
                  </a:cubicBezTo>
                  <a:cubicBezTo>
                    <a:pt x="19289" y="3086"/>
                    <a:pt x="18941" y="2932"/>
                    <a:pt x="18633" y="2739"/>
                  </a:cubicBezTo>
                  <a:cubicBezTo>
                    <a:pt x="16202" y="1427"/>
                    <a:pt x="13541" y="733"/>
                    <a:pt x="10802" y="694"/>
                  </a:cubicBezTo>
                  <a:lnTo>
                    <a:pt x="11496" y="232"/>
                  </a:lnTo>
                  <a:cubicBezTo>
                    <a:pt x="9606" y="0"/>
                    <a:pt x="7715" y="193"/>
                    <a:pt x="5941" y="810"/>
                  </a:cubicBezTo>
                  <a:cubicBezTo>
                    <a:pt x="6134" y="656"/>
                    <a:pt x="6211" y="424"/>
                    <a:pt x="6211" y="193"/>
                  </a:cubicBezTo>
                  <a:lnTo>
                    <a:pt x="0" y="733"/>
                  </a:ln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38"/>
            <p:cNvSpPr/>
            <p:nvPr/>
          </p:nvSpPr>
          <p:spPr>
            <a:xfrm>
              <a:off x="5760065" y="4436956"/>
              <a:ext cx="447210" cy="117882"/>
            </a:xfrm>
            <a:custGeom>
              <a:avLst/>
              <a:gdLst/>
              <a:ahLst/>
              <a:cxnLst/>
              <a:rect l="l" t="t" r="r" b="b"/>
              <a:pathLst>
                <a:path w="24883" h="6559" fill="none" extrusionOk="0">
                  <a:moveTo>
                    <a:pt x="24882" y="6520"/>
                  </a:moveTo>
                  <a:cubicBezTo>
                    <a:pt x="24342" y="6558"/>
                    <a:pt x="23918" y="6096"/>
                    <a:pt x="23918" y="5555"/>
                  </a:cubicBezTo>
                  <a:cubicBezTo>
                    <a:pt x="23956" y="5440"/>
                    <a:pt x="23956" y="5324"/>
                    <a:pt x="23918" y="5208"/>
                  </a:cubicBezTo>
                  <a:cubicBezTo>
                    <a:pt x="23841" y="5054"/>
                    <a:pt x="23571" y="5093"/>
                    <a:pt x="23378" y="5015"/>
                  </a:cubicBezTo>
                  <a:cubicBezTo>
                    <a:pt x="22915" y="4900"/>
                    <a:pt x="22876" y="4167"/>
                    <a:pt x="22490" y="3820"/>
                  </a:cubicBezTo>
                  <a:cubicBezTo>
                    <a:pt x="22259" y="3665"/>
                    <a:pt x="21989" y="3549"/>
                    <a:pt x="21680" y="3511"/>
                  </a:cubicBezTo>
                  <a:lnTo>
                    <a:pt x="17784" y="2855"/>
                  </a:lnTo>
                  <a:cubicBezTo>
                    <a:pt x="17553" y="2817"/>
                    <a:pt x="17283" y="2739"/>
                    <a:pt x="17090" y="2585"/>
                  </a:cubicBezTo>
                  <a:cubicBezTo>
                    <a:pt x="16935" y="2431"/>
                    <a:pt x="16858" y="2199"/>
                    <a:pt x="16704" y="2045"/>
                  </a:cubicBezTo>
                  <a:cubicBezTo>
                    <a:pt x="16395" y="1814"/>
                    <a:pt x="16048" y="1698"/>
                    <a:pt x="15662" y="1736"/>
                  </a:cubicBezTo>
                  <a:lnTo>
                    <a:pt x="11920" y="1582"/>
                  </a:lnTo>
                  <a:cubicBezTo>
                    <a:pt x="11650" y="1621"/>
                    <a:pt x="11380" y="1543"/>
                    <a:pt x="11110" y="1428"/>
                  </a:cubicBezTo>
                  <a:cubicBezTo>
                    <a:pt x="10879" y="1312"/>
                    <a:pt x="10724" y="1003"/>
                    <a:pt x="10802" y="733"/>
                  </a:cubicBezTo>
                  <a:cubicBezTo>
                    <a:pt x="9336" y="116"/>
                    <a:pt x="7638" y="39"/>
                    <a:pt x="6018" y="0"/>
                  </a:cubicBezTo>
                  <a:cubicBezTo>
                    <a:pt x="4012" y="0"/>
                    <a:pt x="2006" y="0"/>
                    <a:pt x="0" y="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38"/>
            <p:cNvSpPr/>
            <p:nvPr/>
          </p:nvSpPr>
          <p:spPr>
            <a:xfrm>
              <a:off x="6203788" y="4595024"/>
              <a:ext cx="431951" cy="60352"/>
            </a:xfrm>
            <a:custGeom>
              <a:avLst/>
              <a:gdLst/>
              <a:ahLst/>
              <a:cxnLst/>
              <a:rect l="l" t="t" r="r" b="b"/>
              <a:pathLst>
                <a:path w="24034" h="3358" fill="none" extrusionOk="0">
                  <a:moveTo>
                    <a:pt x="0" y="1004"/>
                  </a:moveTo>
                  <a:cubicBezTo>
                    <a:pt x="1505" y="464"/>
                    <a:pt x="3086" y="117"/>
                    <a:pt x="4668" y="40"/>
                  </a:cubicBezTo>
                  <a:cubicBezTo>
                    <a:pt x="4822" y="1"/>
                    <a:pt x="5015" y="40"/>
                    <a:pt x="5170" y="78"/>
                  </a:cubicBezTo>
                  <a:cubicBezTo>
                    <a:pt x="5285" y="155"/>
                    <a:pt x="5401" y="271"/>
                    <a:pt x="5555" y="387"/>
                  </a:cubicBezTo>
                  <a:cubicBezTo>
                    <a:pt x="5748" y="502"/>
                    <a:pt x="6018" y="541"/>
                    <a:pt x="6250" y="502"/>
                  </a:cubicBezTo>
                  <a:lnTo>
                    <a:pt x="10377" y="580"/>
                  </a:lnTo>
                  <a:lnTo>
                    <a:pt x="10493" y="927"/>
                  </a:lnTo>
                  <a:lnTo>
                    <a:pt x="14891" y="927"/>
                  </a:lnTo>
                  <a:lnTo>
                    <a:pt x="15007" y="1351"/>
                  </a:lnTo>
                  <a:lnTo>
                    <a:pt x="18864" y="1274"/>
                  </a:lnTo>
                  <a:cubicBezTo>
                    <a:pt x="18942" y="1274"/>
                    <a:pt x="19057" y="1313"/>
                    <a:pt x="19173" y="1351"/>
                  </a:cubicBezTo>
                  <a:cubicBezTo>
                    <a:pt x="19250" y="1428"/>
                    <a:pt x="19289" y="1544"/>
                    <a:pt x="19366" y="1660"/>
                  </a:cubicBezTo>
                  <a:cubicBezTo>
                    <a:pt x="19559" y="2084"/>
                    <a:pt x="20137" y="2161"/>
                    <a:pt x="20600" y="2200"/>
                  </a:cubicBezTo>
                  <a:cubicBezTo>
                    <a:pt x="21835" y="2316"/>
                    <a:pt x="22992" y="2701"/>
                    <a:pt x="24034" y="3357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38"/>
            <p:cNvSpPr/>
            <p:nvPr/>
          </p:nvSpPr>
          <p:spPr>
            <a:xfrm>
              <a:off x="6306393" y="4544414"/>
              <a:ext cx="422246" cy="72124"/>
            </a:xfrm>
            <a:custGeom>
              <a:avLst/>
              <a:gdLst/>
              <a:ahLst/>
              <a:cxnLst/>
              <a:rect l="l" t="t" r="r" b="b"/>
              <a:pathLst>
                <a:path w="23494" h="4013" fill="none" extrusionOk="0">
                  <a:moveTo>
                    <a:pt x="1" y="1042"/>
                  </a:moveTo>
                  <a:lnTo>
                    <a:pt x="2470" y="425"/>
                  </a:lnTo>
                  <a:cubicBezTo>
                    <a:pt x="2585" y="387"/>
                    <a:pt x="2662" y="387"/>
                    <a:pt x="2778" y="425"/>
                  </a:cubicBezTo>
                  <a:cubicBezTo>
                    <a:pt x="2894" y="464"/>
                    <a:pt x="2933" y="618"/>
                    <a:pt x="3048" y="695"/>
                  </a:cubicBezTo>
                  <a:cubicBezTo>
                    <a:pt x="3203" y="811"/>
                    <a:pt x="3395" y="888"/>
                    <a:pt x="3588" y="850"/>
                  </a:cubicBezTo>
                  <a:cubicBezTo>
                    <a:pt x="4321" y="811"/>
                    <a:pt x="5054" y="657"/>
                    <a:pt x="5710" y="387"/>
                  </a:cubicBezTo>
                  <a:cubicBezTo>
                    <a:pt x="6019" y="232"/>
                    <a:pt x="6289" y="155"/>
                    <a:pt x="6597" y="78"/>
                  </a:cubicBezTo>
                  <a:cubicBezTo>
                    <a:pt x="7176" y="1"/>
                    <a:pt x="7716" y="78"/>
                    <a:pt x="8256" y="271"/>
                  </a:cubicBezTo>
                  <a:cubicBezTo>
                    <a:pt x="9259" y="541"/>
                    <a:pt x="10301" y="695"/>
                    <a:pt x="11381" y="734"/>
                  </a:cubicBezTo>
                  <a:cubicBezTo>
                    <a:pt x="12037" y="772"/>
                    <a:pt x="12731" y="734"/>
                    <a:pt x="13425" y="811"/>
                  </a:cubicBezTo>
                  <a:cubicBezTo>
                    <a:pt x="14158" y="888"/>
                    <a:pt x="14891" y="1042"/>
                    <a:pt x="15586" y="1274"/>
                  </a:cubicBezTo>
                  <a:lnTo>
                    <a:pt x="18440" y="2007"/>
                  </a:lnTo>
                  <a:cubicBezTo>
                    <a:pt x="20215" y="2508"/>
                    <a:pt x="21990" y="2971"/>
                    <a:pt x="23494" y="4013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38"/>
            <p:cNvSpPr/>
            <p:nvPr/>
          </p:nvSpPr>
          <p:spPr>
            <a:xfrm>
              <a:off x="6372262" y="4504892"/>
              <a:ext cx="461767" cy="75592"/>
            </a:xfrm>
            <a:custGeom>
              <a:avLst/>
              <a:gdLst/>
              <a:ahLst/>
              <a:cxnLst/>
              <a:rect l="l" t="t" r="r" b="b"/>
              <a:pathLst>
                <a:path w="25693" h="4206" fill="none" extrusionOk="0">
                  <a:moveTo>
                    <a:pt x="0" y="1043"/>
                  </a:moveTo>
                  <a:lnTo>
                    <a:pt x="2354" y="927"/>
                  </a:lnTo>
                  <a:cubicBezTo>
                    <a:pt x="3164" y="387"/>
                    <a:pt x="4090" y="78"/>
                    <a:pt x="5054" y="40"/>
                  </a:cubicBezTo>
                  <a:cubicBezTo>
                    <a:pt x="5671" y="1"/>
                    <a:pt x="6289" y="40"/>
                    <a:pt x="6906" y="117"/>
                  </a:cubicBezTo>
                  <a:lnTo>
                    <a:pt x="9259" y="310"/>
                  </a:lnTo>
                  <a:cubicBezTo>
                    <a:pt x="10493" y="464"/>
                    <a:pt x="11728" y="541"/>
                    <a:pt x="12962" y="464"/>
                  </a:cubicBezTo>
                  <a:cubicBezTo>
                    <a:pt x="12962" y="772"/>
                    <a:pt x="13387" y="850"/>
                    <a:pt x="13734" y="850"/>
                  </a:cubicBezTo>
                  <a:lnTo>
                    <a:pt x="15701" y="772"/>
                  </a:lnTo>
                  <a:cubicBezTo>
                    <a:pt x="15701" y="1043"/>
                    <a:pt x="15817" y="1351"/>
                    <a:pt x="16048" y="1505"/>
                  </a:cubicBezTo>
                  <a:cubicBezTo>
                    <a:pt x="16203" y="1621"/>
                    <a:pt x="16396" y="1698"/>
                    <a:pt x="16589" y="1737"/>
                  </a:cubicBezTo>
                  <a:cubicBezTo>
                    <a:pt x="18054" y="2200"/>
                    <a:pt x="19598" y="2354"/>
                    <a:pt x="21141" y="2238"/>
                  </a:cubicBezTo>
                  <a:cubicBezTo>
                    <a:pt x="21334" y="2200"/>
                    <a:pt x="21565" y="2200"/>
                    <a:pt x="21758" y="2277"/>
                  </a:cubicBezTo>
                  <a:cubicBezTo>
                    <a:pt x="21874" y="2393"/>
                    <a:pt x="22028" y="2470"/>
                    <a:pt x="22144" y="2586"/>
                  </a:cubicBezTo>
                  <a:cubicBezTo>
                    <a:pt x="22375" y="2740"/>
                    <a:pt x="22684" y="2856"/>
                    <a:pt x="22954" y="2894"/>
                  </a:cubicBezTo>
                  <a:cubicBezTo>
                    <a:pt x="23957" y="3126"/>
                    <a:pt x="24883" y="3589"/>
                    <a:pt x="25693" y="4206"/>
                  </a:cubicBezTo>
                  <a:lnTo>
                    <a:pt x="25577" y="3589"/>
                  </a:ln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38"/>
            <p:cNvSpPr/>
            <p:nvPr/>
          </p:nvSpPr>
          <p:spPr>
            <a:xfrm>
              <a:off x="6571254" y="4484799"/>
              <a:ext cx="343904" cy="69338"/>
            </a:xfrm>
            <a:custGeom>
              <a:avLst/>
              <a:gdLst/>
              <a:ahLst/>
              <a:cxnLst/>
              <a:rect l="l" t="t" r="r" b="b"/>
              <a:pathLst>
                <a:path w="19135" h="3858" fill="none" extrusionOk="0">
                  <a:moveTo>
                    <a:pt x="19134" y="3434"/>
                  </a:moveTo>
                  <a:cubicBezTo>
                    <a:pt x="18401" y="3858"/>
                    <a:pt x="17630" y="3048"/>
                    <a:pt x="16858" y="2623"/>
                  </a:cubicBezTo>
                  <a:cubicBezTo>
                    <a:pt x="16125" y="2238"/>
                    <a:pt x="15277" y="2276"/>
                    <a:pt x="14466" y="2199"/>
                  </a:cubicBezTo>
                  <a:cubicBezTo>
                    <a:pt x="12576" y="2045"/>
                    <a:pt x="10802" y="1273"/>
                    <a:pt x="8950" y="849"/>
                  </a:cubicBezTo>
                  <a:cubicBezTo>
                    <a:pt x="7523" y="579"/>
                    <a:pt x="6057" y="386"/>
                    <a:pt x="4591" y="347"/>
                  </a:cubicBezTo>
                  <a:lnTo>
                    <a:pt x="0" y="0"/>
                  </a:ln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38"/>
            <p:cNvSpPr/>
            <p:nvPr/>
          </p:nvSpPr>
          <p:spPr>
            <a:xfrm>
              <a:off x="5633179" y="3845553"/>
              <a:ext cx="543578" cy="518075"/>
            </a:xfrm>
            <a:custGeom>
              <a:avLst/>
              <a:gdLst/>
              <a:ahLst/>
              <a:cxnLst/>
              <a:rect l="l" t="t" r="r" b="b"/>
              <a:pathLst>
                <a:path w="30245" h="28826" extrusionOk="0">
                  <a:moveTo>
                    <a:pt x="13734" y="0"/>
                  </a:moveTo>
                  <a:cubicBezTo>
                    <a:pt x="8719" y="2816"/>
                    <a:pt x="5363" y="9452"/>
                    <a:pt x="5363" y="9452"/>
                  </a:cubicBezTo>
                  <a:cubicBezTo>
                    <a:pt x="772" y="12075"/>
                    <a:pt x="0" y="19096"/>
                    <a:pt x="0" y="19096"/>
                  </a:cubicBezTo>
                  <a:cubicBezTo>
                    <a:pt x="555" y="27047"/>
                    <a:pt x="5503" y="28826"/>
                    <a:pt x="9820" y="28826"/>
                  </a:cubicBezTo>
                  <a:cubicBezTo>
                    <a:pt x="13315" y="28826"/>
                    <a:pt x="16396" y="27660"/>
                    <a:pt x="16396" y="27660"/>
                  </a:cubicBezTo>
                  <a:cubicBezTo>
                    <a:pt x="16396" y="27660"/>
                    <a:pt x="27814" y="23687"/>
                    <a:pt x="30245" y="15161"/>
                  </a:cubicBezTo>
                  <a:lnTo>
                    <a:pt x="137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38"/>
            <p:cNvSpPr/>
            <p:nvPr/>
          </p:nvSpPr>
          <p:spPr>
            <a:xfrm>
              <a:off x="5633179" y="4031784"/>
              <a:ext cx="486731" cy="332186"/>
            </a:xfrm>
            <a:custGeom>
              <a:avLst/>
              <a:gdLst/>
              <a:ahLst/>
              <a:cxnLst/>
              <a:rect l="l" t="t" r="r" b="b"/>
              <a:pathLst>
                <a:path w="27082" h="18483" extrusionOk="0">
                  <a:moveTo>
                    <a:pt x="8072" y="0"/>
                  </a:moveTo>
                  <a:cubicBezTo>
                    <a:pt x="7827" y="0"/>
                    <a:pt x="7580" y="6"/>
                    <a:pt x="7330" y="15"/>
                  </a:cubicBezTo>
                  <a:cubicBezTo>
                    <a:pt x="2469" y="208"/>
                    <a:pt x="1544" y="6188"/>
                    <a:pt x="1544" y="6188"/>
                  </a:cubicBezTo>
                  <a:lnTo>
                    <a:pt x="0" y="9081"/>
                  </a:lnTo>
                  <a:cubicBezTo>
                    <a:pt x="676" y="16748"/>
                    <a:pt x="5527" y="18483"/>
                    <a:pt x="9778" y="18483"/>
                  </a:cubicBezTo>
                  <a:cubicBezTo>
                    <a:pt x="13292" y="18483"/>
                    <a:pt x="16396" y="17298"/>
                    <a:pt x="16396" y="17298"/>
                  </a:cubicBezTo>
                  <a:cubicBezTo>
                    <a:pt x="16396" y="17298"/>
                    <a:pt x="22877" y="15060"/>
                    <a:pt x="27081" y="10316"/>
                  </a:cubicBezTo>
                  <a:lnTo>
                    <a:pt x="27081" y="10316"/>
                  </a:lnTo>
                  <a:cubicBezTo>
                    <a:pt x="25114" y="11666"/>
                    <a:pt x="23031" y="12900"/>
                    <a:pt x="20871" y="13980"/>
                  </a:cubicBezTo>
                  <a:cubicBezTo>
                    <a:pt x="20909" y="13710"/>
                    <a:pt x="22645" y="6149"/>
                    <a:pt x="21449" y="4066"/>
                  </a:cubicBezTo>
                  <a:cubicBezTo>
                    <a:pt x="20946" y="3149"/>
                    <a:pt x="19990" y="2595"/>
                    <a:pt x="18998" y="2595"/>
                  </a:cubicBezTo>
                  <a:cubicBezTo>
                    <a:pt x="18695" y="2595"/>
                    <a:pt x="18390" y="2646"/>
                    <a:pt x="18093" y="2754"/>
                  </a:cubicBezTo>
                  <a:cubicBezTo>
                    <a:pt x="20639" y="10547"/>
                    <a:pt x="16859" y="13787"/>
                    <a:pt x="15894" y="14443"/>
                  </a:cubicBezTo>
                  <a:cubicBezTo>
                    <a:pt x="16434" y="13980"/>
                    <a:pt x="17900" y="12360"/>
                    <a:pt x="17206" y="7461"/>
                  </a:cubicBezTo>
                  <a:cubicBezTo>
                    <a:pt x="16364" y="1752"/>
                    <a:pt x="12606" y="0"/>
                    <a:pt x="8072" y="0"/>
                  </a:cubicBezTo>
                  <a:close/>
                </a:path>
              </a:pathLst>
            </a:custGeom>
            <a:solidFill>
              <a:srgbClr val="263238">
                <a:alpha val="220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38"/>
            <p:cNvSpPr/>
            <p:nvPr/>
          </p:nvSpPr>
          <p:spPr>
            <a:xfrm>
              <a:off x="5633179" y="3845553"/>
              <a:ext cx="543578" cy="601827"/>
            </a:xfrm>
            <a:custGeom>
              <a:avLst/>
              <a:gdLst/>
              <a:ahLst/>
              <a:cxnLst/>
              <a:rect l="l" t="t" r="r" b="b"/>
              <a:pathLst>
                <a:path w="30245" h="33486" fill="none" extrusionOk="0">
                  <a:moveTo>
                    <a:pt x="30245" y="15161"/>
                  </a:moveTo>
                  <a:cubicBezTo>
                    <a:pt x="27814" y="23687"/>
                    <a:pt x="16396" y="27660"/>
                    <a:pt x="16396" y="27660"/>
                  </a:cubicBezTo>
                  <a:cubicBezTo>
                    <a:pt x="16396" y="27660"/>
                    <a:pt x="1003" y="33485"/>
                    <a:pt x="0" y="19096"/>
                  </a:cubicBezTo>
                  <a:cubicBezTo>
                    <a:pt x="0" y="19096"/>
                    <a:pt x="772" y="12075"/>
                    <a:pt x="5363" y="9452"/>
                  </a:cubicBezTo>
                  <a:cubicBezTo>
                    <a:pt x="5363" y="9452"/>
                    <a:pt x="8719" y="2816"/>
                    <a:pt x="13734" y="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38"/>
            <p:cNvSpPr/>
            <p:nvPr/>
          </p:nvSpPr>
          <p:spPr>
            <a:xfrm>
              <a:off x="6038765" y="3891994"/>
              <a:ext cx="158104" cy="235763"/>
            </a:xfrm>
            <a:custGeom>
              <a:avLst/>
              <a:gdLst/>
              <a:ahLst/>
              <a:cxnLst/>
              <a:rect l="l" t="t" r="r" b="b"/>
              <a:pathLst>
                <a:path w="8797" h="13118" fill="none" extrusionOk="0">
                  <a:moveTo>
                    <a:pt x="1" y="1"/>
                  </a:moveTo>
                  <a:cubicBezTo>
                    <a:pt x="1" y="1"/>
                    <a:pt x="8797" y="3048"/>
                    <a:pt x="6212" y="13117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38"/>
            <p:cNvSpPr/>
            <p:nvPr/>
          </p:nvSpPr>
          <p:spPr>
            <a:xfrm>
              <a:off x="5501441" y="4045210"/>
              <a:ext cx="429884" cy="455261"/>
            </a:xfrm>
            <a:custGeom>
              <a:avLst/>
              <a:gdLst/>
              <a:ahLst/>
              <a:cxnLst/>
              <a:rect l="l" t="t" r="r" b="b"/>
              <a:pathLst>
                <a:path w="23919" h="25331" extrusionOk="0">
                  <a:moveTo>
                    <a:pt x="16583" y="1"/>
                  </a:moveTo>
                  <a:cubicBezTo>
                    <a:pt x="12479" y="1"/>
                    <a:pt x="9838" y="4091"/>
                    <a:pt x="9838" y="4091"/>
                  </a:cubicBezTo>
                  <a:cubicBezTo>
                    <a:pt x="9838" y="4091"/>
                    <a:pt x="7521" y="3517"/>
                    <a:pt x="5951" y="3517"/>
                  </a:cubicBezTo>
                  <a:cubicBezTo>
                    <a:pt x="5525" y="3517"/>
                    <a:pt x="5155" y="3559"/>
                    <a:pt x="4900" y="3666"/>
                  </a:cubicBezTo>
                  <a:cubicBezTo>
                    <a:pt x="3666" y="4168"/>
                    <a:pt x="2547" y="6367"/>
                    <a:pt x="2547" y="6367"/>
                  </a:cubicBezTo>
                  <a:cubicBezTo>
                    <a:pt x="1312" y="7177"/>
                    <a:pt x="387" y="8373"/>
                    <a:pt x="1" y="9800"/>
                  </a:cubicBezTo>
                  <a:lnTo>
                    <a:pt x="888" y="20331"/>
                  </a:lnTo>
                  <a:cubicBezTo>
                    <a:pt x="888" y="20331"/>
                    <a:pt x="1351" y="22916"/>
                    <a:pt x="2624" y="23418"/>
                  </a:cubicBezTo>
                  <a:cubicBezTo>
                    <a:pt x="3849" y="23886"/>
                    <a:pt x="8069" y="25330"/>
                    <a:pt x="9438" y="25330"/>
                  </a:cubicBezTo>
                  <a:cubicBezTo>
                    <a:pt x="9535" y="25330"/>
                    <a:pt x="9617" y="25323"/>
                    <a:pt x="9684" y="25308"/>
                  </a:cubicBezTo>
                  <a:cubicBezTo>
                    <a:pt x="10687" y="25076"/>
                    <a:pt x="16473" y="24421"/>
                    <a:pt x="16898" y="23148"/>
                  </a:cubicBezTo>
                  <a:cubicBezTo>
                    <a:pt x="17322" y="21836"/>
                    <a:pt x="16898" y="20602"/>
                    <a:pt x="12693" y="20602"/>
                  </a:cubicBezTo>
                  <a:lnTo>
                    <a:pt x="11921" y="18750"/>
                  </a:lnTo>
                  <a:lnTo>
                    <a:pt x="17476" y="15702"/>
                  </a:lnTo>
                  <a:lnTo>
                    <a:pt x="19714" y="14198"/>
                  </a:lnTo>
                  <a:cubicBezTo>
                    <a:pt x="22028" y="13388"/>
                    <a:pt x="23610" y="11227"/>
                    <a:pt x="23726" y="8797"/>
                  </a:cubicBezTo>
                  <a:cubicBezTo>
                    <a:pt x="23919" y="6174"/>
                    <a:pt x="22491" y="1004"/>
                    <a:pt x="17785" y="117"/>
                  </a:cubicBezTo>
                  <a:cubicBezTo>
                    <a:pt x="17372" y="37"/>
                    <a:pt x="16971" y="1"/>
                    <a:pt x="16583" y="1"/>
                  </a:cubicBezTo>
                  <a:close/>
                </a:path>
              </a:pathLst>
            </a:custGeom>
            <a:solidFill>
              <a:schemeClr val="lt1"/>
            </a:solidFill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38"/>
            <p:cNvSpPr/>
            <p:nvPr/>
          </p:nvSpPr>
          <p:spPr>
            <a:xfrm>
              <a:off x="5678236" y="4118016"/>
              <a:ext cx="66588" cy="18745"/>
            </a:xfrm>
            <a:custGeom>
              <a:avLst/>
              <a:gdLst/>
              <a:ahLst/>
              <a:cxnLst/>
              <a:rect l="l" t="t" r="r" b="b"/>
              <a:pathLst>
                <a:path w="3705" h="1043" fill="none" extrusionOk="0">
                  <a:moveTo>
                    <a:pt x="1" y="1"/>
                  </a:moveTo>
                  <a:cubicBezTo>
                    <a:pt x="1274" y="271"/>
                    <a:pt x="2508" y="618"/>
                    <a:pt x="3704" y="1043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38"/>
            <p:cNvSpPr/>
            <p:nvPr/>
          </p:nvSpPr>
          <p:spPr>
            <a:xfrm>
              <a:off x="5439040" y="3824741"/>
              <a:ext cx="385510" cy="671165"/>
            </a:xfrm>
            <a:custGeom>
              <a:avLst/>
              <a:gdLst/>
              <a:ahLst/>
              <a:cxnLst/>
              <a:rect l="l" t="t" r="r" b="b"/>
              <a:pathLst>
                <a:path w="21450" h="37344" extrusionOk="0">
                  <a:moveTo>
                    <a:pt x="1698" y="1"/>
                  </a:moveTo>
                  <a:lnTo>
                    <a:pt x="1" y="927"/>
                  </a:lnTo>
                  <a:lnTo>
                    <a:pt x="18826" y="34643"/>
                  </a:lnTo>
                  <a:lnTo>
                    <a:pt x="21450" y="37343"/>
                  </a:lnTo>
                  <a:lnTo>
                    <a:pt x="20524" y="33679"/>
                  </a:lnTo>
                  <a:lnTo>
                    <a:pt x="1698" y="1"/>
                  </a:lnTo>
                  <a:close/>
                </a:path>
              </a:pathLst>
            </a:custGeom>
            <a:solidFill>
              <a:schemeClr val="lt2"/>
            </a:solidFill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38"/>
            <p:cNvSpPr/>
            <p:nvPr/>
          </p:nvSpPr>
          <p:spPr>
            <a:xfrm>
              <a:off x="5416161" y="3790360"/>
              <a:ext cx="152551" cy="290939"/>
            </a:xfrm>
            <a:custGeom>
              <a:avLst/>
              <a:gdLst/>
              <a:ahLst/>
              <a:cxnLst/>
              <a:rect l="l" t="t" r="r" b="b"/>
              <a:pathLst>
                <a:path w="8488" h="16188" extrusionOk="0">
                  <a:moveTo>
                    <a:pt x="2013" y="0"/>
                  </a:moveTo>
                  <a:cubicBezTo>
                    <a:pt x="1628" y="0"/>
                    <a:pt x="1272" y="117"/>
                    <a:pt x="965" y="332"/>
                  </a:cubicBezTo>
                  <a:cubicBezTo>
                    <a:pt x="117" y="834"/>
                    <a:pt x="1" y="1297"/>
                    <a:pt x="1" y="1297"/>
                  </a:cubicBezTo>
                  <a:lnTo>
                    <a:pt x="2431" y="5694"/>
                  </a:lnTo>
                  <a:lnTo>
                    <a:pt x="2393" y="6312"/>
                  </a:lnTo>
                  <a:lnTo>
                    <a:pt x="7871" y="16110"/>
                  </a:lnTo>
                  <a:lnTo>
                    <a:pt x="8488" y="16187"/>
                  </a:lnTo>
                  <a:lnTo>
                    <a:pt x="4900" y="9706"/>
                  </a:lnTo>
                  <a:cubicBezTo>
                    <a:pt x="5054" y="9321"/>
                    <a:pt x="5363" y="9012"/>
                    <a:pt x="5710" y="8819"/>
                  </a:cubicBezTo>
                  <a:cubicBezTo>
                    <a:pt x="6082" y="8583"/>
                    <a:pt x="6482" y="8465"/>
                    <a:pt x="6913" y="8465"/>
                  </a:cubicBezTo>
                  <a:cubicBezTo>
                    <a:pt x="6974" y="8465"/>
                    <a:pt x="7036" y="8467"/>
                    <a:pt x="7099" y="8472"/>
                  </a:cubicBezTo>
                  <a:lnTo>
                    <a:pt x="2316" y="24"/>
                  </a:lnTo>
                  <a:cubicBezTo>
                    <a:pt x="2213" y="8"/>
                    <a:pt x="2112" y="0"/>
                    <a:pt x="2013" y="0"/>
                  </a:cubicBezTo>
                  <a:close/>
                </a:path>
              </a:pathLst>
            </a:custGeom>
            <a:solidFill>
              <a:schemeClr val="lt2"/>
            </a:solidFill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38"/>
            <p:cNvSpPr/>
            <p:nvPr/>
          </p:nvSpPr>
          <p:spPr>
            <a:xfrm>
              <a:off x="5455000" y="4173497"/>
              <a:ext cx="314519" cy="307995"/>
            </a:xfrm>
            <a:custGeom>
              <a:avLst/>
              <a:gdLst/>
              <a:ahLst/>
              <a:cxnLst/>
              <a:rect l="l" t="t" r="r" b="b"/>
              <a:pathLst>
                <a:path w="17500" h="17137" extrusionOk="0">
                  <a:moveTo>
                    <a:pt x="4822" y="0"/>
                  </a:moveTo>
                  <a:cubicBezTo>
                    <a:pt x="4822" y="0"/>
                    <a:pt x="2932" y="1890"/>
                    <a:pt x="2585" y="2662"/>
                  </a:cubicBezTo>
                  <a:cubicBezTo>
                    <a:pt x="2353" y="3318"/>
                    <a:pt x="2161" y="4012"/>
                    <a:pt x="2122" y="4707"/>
                  </a:cubicBezTo>
                  <a:cubicBezTo>
                    <a:pt x="0" y="10956"/>
                    <a:pt x="1582" y="12306"/>
                    <a:pt x="3896" y="13386"/>
                  </a:cubicBezTo>
                  <a:cubicBezTo>
                    <a:pt x="6211" y="14467"/>
                    <a:pt x="15932" y="17013"/>
                    <a:pt x="16203" y="17128"/>
                  </a:cubicBezTo>
                  <a:cubicBezTo>
                    <a:pt x="16217" y="17134"/>
                    <a:pt x="16234" y="17137"/>
                    <a:pt x="16251" y="17137"/>
                  </a:cubicBezTo>
                  <a:cubicBezTo>
                    <a:pt x="16604" y="17137"/>
                    <a:pt x="17499" y="16064"/>
                    <a:pt x="17206" y="14852"/>
                  </a:cubicBezTo>
                  <a:cubicBezTo>
                    <a:pt x="16935" y="13579"/>
                    <a:pt x="15277" y="12576"/>
                    <a:pt x="15277" y="12576"/>
                  </a:cubicBezTo>
                  <a:cubicBezTo>
                    <a:pt x="15277" y="12576"/>
                    <a:pt x="16511" y="12499"/>
                    <a:pt x="16511" y="10647"/>
                  </a:cubicBezTo>
                  <a:cubicBezTo>
                    <a:pt x="16511" y="8526"/>
                    <a:pt x="11612" y="5748"/>
                    <a:pt x="11612" y="5748"/>
                  </a:cubicBezTo>
                  <a:cubicBezTo>
                    <a:pt x="10609" y="4244"/>
                    <a:pt x="7291" y="2315"/>
                    <a:pt x="7291" y="2315"/>
                  </a:cubicBezTo>
                  <a:lnTo>
                    <a:pt x="48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38"/>
            <p:cNvSpPr/>
            <p:nvPr/>
          </p:nvSpPr>
          <p:spPr>
            <a:xfrm>
              <a:off x="5455000" y="4173497"/>
              <a:ext cx="314788" cy="309936"/>
            </a:xfrm>
            <a:custGeom>
              <a:avLst/>
              <a:gdLst/>
              <a:ahLst/>
              <a:cxnLst/>
              <a:rect l="l" t="t" r="r" b="b"/>
              <a:pathLst>
                <a:path w="17515" h="17245" fill="none" extrusionOk="0">
                  <a:moveTo>
                    <a:pt x="7291" y="2315"/>
                  </a:moveTo>
                  <a:cubicBezTo>
                    <a:pt x="7291" y="2315"/>
                    <a:pt x="10609" y="4244"/>
                    <a:pt x="11612" y="5748"/>
                  </a:cubicBezTo>
                  <a:cubicBezTo>
                    <a:pt x="11612" y="5748"/>
                    <a:pt x="16511" y="8526"/>
                    <a:pt x="16511" y="10647"/>
                  </a:cubicBezTo>
                  <a:cubicBezTo>
                    <a:pt x="16511" y="12499"/>
                    <a:pt x="15277" y="12576"/>
                    <a:pt x="15277" y="12576"/>
                  </a:cubicBezTo>
                  <a:cubicBezTo>
                    <a:pt x="15277" y="12576"/>
                    <a:pt x="16935" y="13579"/>
                    <a:pt x="17206" y="14852"/>
                  </a:cubicBezTo>
                  <a:cubicBezTo>
                    <a:pt x="17514" y="16125"/>
                    <a:pt x="16511" y="17244"/>
                    <a:pt x="16203" y="17128"/>
                  </a:cubicBezTo>
                  <a:cubicBezTo>
                    <a:pt x="15932" y="17013"/>
                    <a:pt x="6211" y="14467"/>
                    <a:pt x="3896" y="13386"/>
                  </a:cubicBezTo>
                  <a:cubicBezTo>
                    <a:pt x="1582" y="12306"/>
                    <a:pt x="0" y="10956"/>
                    <a:pt x="2122" y="4707"/>
                  </a:cubicBezTo>
                  <a:cubicBezTo>
                    <a:pt x="2161" y="4012"/>
                    <a:pt x="2353" y="3318"/>
                    <a:pt x="2585" y="2662"/>
                  </a:cubicBezTo>
                  <a:cubicBezTo>
                    <a:pt x="2932" y="1890"/>
                    <a:pt x="4822" y="0"/>
                    <a:pt x="4822" y="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38"/>
            <p:cNvSpPr/>
            <p:nvPr/>
          </p:nvSpPr>
          <p:spPr>
            <a:xfrm>
              <a:off x="5511146" y="4285807"/>
              <a:ext cx="218420" cy="113730"/>
            </a:xfrm>
            <a:custGeom>
              <a:avLst/>
              <a:gdLst/>
              <a:ahLst/>
              <a:cxnLst/>
              <a:rect l="l" t="t" r="r" b="b"/>
              <a:pathLst>
                <a:path w="12153" h="6328" fill="none" extrusionOk="0">
                  <a:moveTo>
                    <a:pt x="1" y="1"/>
                  </a:moveTo>
                  <a:cubicBezTo>
                    <a:pt x="348" y="1158"/>
                    <a:pt x="4514" y="2161"/>
                    <a:pt x="6058" y="3318"/>
                  </a:cubicBezTo>
                  <a:cubicBezTo>
                    <a:pt x="7601" y="4476"/>
                    <a:pt x="12153" y="6327"/>
                    <a:pt x="12153" y="6327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38"/>
            <p:cNvSpPr/>
            <p:nvPr/>
          </p:nvSpPr>
          <p:spPr>
            <a:xfrm>
              <a:off x="5724156" y="4172796"/>
              <a:ext cx="171817" cy="226705"/>
            </a:xfrm>
            <a:custGeom>
              <a:avLst/>
              <a:gdLst/>
              <a:ahLst/>
              <a:cxnLst/>
              <a:rect l="l" t="t" r="r" b="b"/>
              <a:pathLst>
                <a:path w="9560" h="12614" extrusionOk="0">
                  <a:moveTo>
                    <a:pt x="5894" y="1"/>
                  </a:moveTo>
                  <a:lnTo>
                    <a:pt x="3888" y="2778"/>
                  </a:lnTo>
                  <a:cubicBezTo>
                    <a:pt x="3233" y="3665"/>
                    <a:pt x="3310" y="6250"/>
                    <a:pt x="3310" y="6250"/>
                  </a:cubicBezTo>
                  <a:cubicBezTo>
                    <a:pt x="1" y="10412"/>
                    <a:pt x="2122" y="12613"/>
                    <a:pt x="3030" y="12613"/>
                  </a:cubicBezTo>
                  <a:cubicBezTo>
                    <a:pt x="3149" y="12613"/>
                    <a:pt x="3247" y="12575"/>
                    <a:pt x="3310" y="12500"/>
                  </a:cubicBezTo>
                  <a:cubicBezTo>
                    <a:pt x="3888" y="11805"/>
                    <a:pt x="7823" y="8140"/>
                    <a:pt x="8710" y="7407"/>
                  </a:cubicBezTo>
                  <a:cubicBezTo>
                    <a:pt x="9559" y="6636"/>
                    <a:pt x="9443" y="3858"/>
                    <a:pt x="8710" y="2315"/>
                  </a:cubicBezTo>
                  <a:cubicBezTo>
                    <a:pt x="7939" y="772"/>
                    <a:pt x="5894" y="1"/>
                    <a:pt x="58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38"/>
            <p:cNvSpPr/>
            <p:nvPr/>
          </p:nvSpPr>
          <p:spPr>
            <a:xfrm>
              <a:off x="5716374" y="4172796"/>
              <a:ext cx="179599" cy="236446"/>
            </a:xfrm>
            <a:custGeom>
              <a:avLst/>
              <a:gdLst/>
              <a:ahLst/>
              <a:cxnLst/>
              <a:rect l="l" t="t" r="r" b="b"/>
              <a:pathLst>
                <a:path w="9993" h="13156" fill="none" extrusionOk="0">
                  <a:moveTo>
                    <a:pt x="6327" y="1"/>
                  </a:moveTo>
                  <a:cubicBezTo>
                    <a:pt x="6327" y="1"/>
                    <a:pt x="8372" y="772"/>
                    <a:pt x="9143" y="2315"/>
                  </a:cubicBezTo>
                  <a:cubicBezTo>
                    <a:pt x="9876" y="3858"/>
                    <a:pt x="9992" y="6636"/>
                    <a:pt x="9143" y="7407"/>
                  </a:cubicBezTo>
                  <a:cubicBezTo>
                    <a:pt x="8256" y="8140"/>
                    <a:pt x="4321" y="11805"/>
                    <a:pt x="3743" y="12500"/>
                  </a:cubicBezTo>
                  <a:cubicBezTo>
                    <a:pt x="3203" y="13155"/>
                    <a:pt x="1" y="10956"/>
                    <a:pt x="3743" y="6250"/>
                  </a:cubicBezTo>
                  <a:cubicBezTo>
                    <a:pt x="3743" y="6250"/>
                    <a:pt x="3666" y="3665"/>
                    <a:pt x="4321" y="2778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38"/>
            <p:cNvSpPr/>
            <p:nvPr/>
          </p:nvSpPr>
          <p:spPr>
            <a:xfrm>
              <a:off x="5879995" y="4023732"/>
              <a:ext cx="107494" cy="318940"/>
            </a:xfrm>
            <a:custGeom>
              <a:avLst/>
              <a:gdLst/>
              <a:ahLst/>
              <a:cxnLst/>
              <a:rect l="l" t="t" r="r" b="b"/>
              <a:pathLst>
                <a:path w="5981" h="17746" fill="none" extrusionOk="0">
                  <a:moveTo>
                    <a:pt x="618" y="1"/>
                  </a:moveTo>
                  <a:cubicBezTo>
                    <a:pt x="618" y="1"/>
                    <a:pt x="4746" y="965"/>
                    <a:pt x="5363" y="6636"/>
                  </a:cubicBezTo>
                  <a:cubicBezTo>
                    <a:pt x="5980" y="12345"/>
                    <a:pt x="4206" y="15856"/>
                    <a:pt x="1" y="17746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38"/>
            <p:cNvSpPr/>
            <p:nvPr/>
          </p:nvSpPr>
          <p:spPr>
            <a:xfrm>
              <a:off x="5913281" y="3877436"/>
              <a:ext cx="72825" cy="47861"/>
            </a:xfrm>
            <a:custGeom>
              <a:avLst/>
              <a:gdLst/>
              <a:ahLst/>
              <a:cxnLst/>
              <a:rect l="l" t="t" r="r" b="b"/>
              <a:pathLst>
                <a:path w="4052" h="2663" fill="none" extrusionOk="0">
                  <a:moveTo>
                    <a:pt x="1" y="2663"/>
                  </a:moveTo>
                  <a:cubicBezTo>
                    <a:pt x="1042" y="1467"/>
                    <a:pt x="2431" y="194"/>
                    <a:pt x="4051" y="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38"/>
            <p:cNvSpPr/>
            <p:nvPr/>
          </p:nvSpPr>
          <p:spPr>
            <a:xfrm>
              <a:off x="5862670" y="3957180"/>
              <a:ext cx="26366" cy="42990"/>
            </a:xfrm>
            <a:custGeom>
              <a:avLst/>
              <a:gdLst/>
              <a:ahLst/>
              <a:cxnLst/>
              <a:rect l="l" t="t" r="r" b="b"/>
              <a:pathLst>
                <a:path w="1467" h="2392" fill="none" extrusionOk="0">
                  <a:moveTo>
                    <a:pt x="0" y="2392"/>
                  </a:moveTo>
                  <a:cubicBezTo>
                    <a:pt x="425" y="1582"/>
                    <a:pt x="926" y="772"/>
                    <a:pt x="1466" y="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38"/>
            <p:cNvSpPr/>
            <p:nvPr/>
          </p:nvSpPr>
          <p:spPr>
            <a:xfrm>
              <a:off x="5986087" y="4028585"/>
              <a:ext cx="152551" cy="62418"/>
            </a:xfrm>
            <a:custGeom>
              <a:avLst/>
              <a:gdLst/>
              <a:ahLst/>
              <a:cxnLst/>
              <a:rect l="l" t="t" r="r" b="b"/>
              <a:pathLst>
                <a:path w="8488" h="3473" fill="none" extrusionOk="0">
                  <a:moveTo>
                    <a:pt x="0" y="3472"/>
                  </a:moveTo>
                  <a:cubicBezTo>
                    <a:pt x="0" y="3472"/>
                    <a:pt x="6211" y="2624"/>
                    <a:pt x="8487" y="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38"/>
            <p:cNvSpPr/>
            <p:nvPr/>
          </p:nvSpPr>
          <p:spPr>
            <a:xfrm>
              <a:off x="6076902" y="4183202"/>
              <a:ext cx="53414" cy="40222"/>
            </a:xfrm>
            <a:custGeom>
              <a:avLst/>
              <a:gdLst/>
              <a:ahLst/>
              <a:cxnLst/>
              <a:rect l="l" t="t" r="r" b="b"/>
              <a:pathLst>
                <a:path w="2972" h="2238" fill="none" extrusionOk="0">
                  <a:moveTo>
                    <a:pt x="1" y="2238"/>
                  </a:moveTo>
                  <a:cubicBezTo>
                    <a:pt x="1158" y="1736"/>
                    <a:pt x="2161" y="965"/>
                    <a:pt x="2971" y="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38"/>
            <p:cNvSpPr/>
            <p:nvPr/>
          </p:nvSpPr>
          <p:spPr>
            <a:xfrm>
              <a:off x="5986087" y="4237965"/>
              <a:ext cx="54097" cy="12509"/>
            </a:xfrm>
            <a:custGeom>
              <a:avLst/>
              <a:gdLst/>
              <a:ahLst/>
              <a:cxnLst/>
              <a:rect l="l" t="t" r="r" b="b"/>
              <a:pathLst>
                <a:path w="3010" h="696" fill="none" extrusionOk="0">
                  <a:moveTo>
                    <a:pt x="0" y="695"/>
                  </a:moveTo>
                  <a:cubicBezTo>
                    <a:pt x="1042" y="541"/>
                    <a:pt x="2045" y="348"/>
                    <a:pt x="3009" y="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38"/>
            <p:cNvSpPr/>
            <p:nvPr/>
          </p:nvSpPr>
          <p:spPr>
            <a:xfrm>
              <a:off x="7523185" y="3646562"/>
              <a:ext cx="1097760" cy="1116649"/>
            </a:xfrm>
            <a:custGeom>
              <a:avLst/>
              <a:gdLst/>
              <a:ahLst/>
              <a:cxnLst/>
              <a:rect l="l" t="t" r="r" b="b"/>
              <a:pathLst>
                <a:path w="61080" h="62131" extrusionOk="0">
                  <a:moveTo>
                    <a:pt x="8024" y="1"/>
                  </a:moveTo>
                  <a:lnTo>
                    <a:pt x="4012" y="16126"/>
                  </a:lnTo>
                  <a:cubicBezTo>
                    <a:pt x="0" y="28316"/>
                    <a:pt x="14544" y="41895"/>
                    <a:pt x="14544" y="41895"/>
                  </a:cubicBezTo>
                  <a:cubicBezTo>
                    <a:pt x="14544" y="41895"/>
                    <a:pt x="33601" y="61647"/>
                    <a:pt x="42782" y="62110"/>
                  </a:cubicBezTo>
                  <a:cubicBezTo>
                    <a:pt x="43042" y="62124"/>
                    <a:pt x="43301" y="62131"/>
                    <a:pt x="43560" y="62131"/>
                  </a:cubicBezTo>
                  <a:cubicBezTo>
                    <a:pt x="52474" y="62131"/>
                    <a:pt x="61080" y="53866"/>
                    <a:pt x="57518" y="44981"/>
                  </a:cubicBezTo>
                  <a:cubicBezTo>
                    <a:pt x="55088" y="38963"/>
                    <a:pt x="47643" y="31325"/>
                    <a:pt x="43052" y="26272"/>
                  </a:cubicBezTo>
                  <a:cubicBezTo>
                    <a:pt x="38461" y="21179"/>
                    <a:pt x="18131" y="579"/>
                    <a:pt x="80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38"/>
            <p:cNvSpPr/>
            <p:nvPr/>
          </p:nvSpPr>
          <p:spPr>
            <a:xfrm>
              <a:off x="7644518" y="4142207"/>
              <a:ext cx="496436" cy="217809"/>
            </a:xfrm>
            <a:custGeom>
              <a:avLst/>
              <a:gdLst/>
              <a:ahLst/>
              <a:cxnLst/>
              <a:rect l="l" t="t" r="r" b="b"/>
              <a:pathLst>
                <a:path w="27622" h="12119" extrusionOk="0">
                  <a:moveTo>
                    <a:pt x="3179" y="1"/>
                  </a:moveTo>
                  <a:cubicBezTo>
                    <a:pt x="3029" y="1"/>
                    <a:pt x="2869" y="15"/>
                    <a:pt x="2701" y="44"/>
                  </a:cubicBezTo>
                  <a:cubicBezTo>
                    <a:pt x="0" y="545"/>
                    <a:pt x="2045" y="6293"/>
                    <a:pt x="3202" y="9071"/>
                  </a:cubicBezTo>
                  <a:cubicBezTo>
                    <a:pt x="4089" y="10267"/>
                    <a:pt x="4977" y="11308"/>
                    <a:pt x="5710" y="12118"/>
                  </a:cubicBezTo>
                  <a:cubicBezTo>
                    <a:pt x="12460" y="11617"/>
                    <a:pt x="27621" y="6409"/>
                    <a:pt x="27621" y="6409"/>
                  </a:cubicBezTo>
                  <a:cubicBezTo>
                    <a:pt x="27069" y="5389"/>
                    <a:pt x="25652" y="5066"/>
                    <a:pt x="24080" y="5066"/>
                  </a:cubicBezTo>
                  <a:cubicBezTo>
                    <a:pt x="21374" y="5066"/>
                    <a:pt x="18208" y="6023"/>
                    <a:pt x="18208" y="6023"/>
                  </a:cubicBezTo>
                  <a:cubicBezTo>
                    <a:pt x="18208" y="6023"/>
                    <a:pt x="20137" y="430"/>
                    <a:pt x="15547" y="391"/>
                  </a:cubicBezTo>
                  <a:cubicBezTo>
                    <a:pt x="15536" y="391"/>
                    <a:pt x="15525" y="391"/>
                    <a:pt x="15514" y="391"/>
                  </a:cubicBezTo>
                  <a:cubicBezTo>
                    <a:pt x="10940" y="391"/>
                    <a:pt x="7523" y="8569"/>
                    <a:pt x="7523" y="8569"/>
                  </a:cubicBezTo>
                  <a:cubicBezTo>
                    <a:pt x="5611" y="5739"/>
                    <a:pt x="6222" y="1"/>
                    <a:pt x="3179" y="1"/>
                  </a:cubicBezTo>
                  <a:close/>
                </a:path>
              </a:pathLst>
            </a:custGeom>
            <a:solidFill>
              <a:srgbClr val="263238">
                <a:alpha val="220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38"/>
            <p:cNvSpPr/>
            <p:nvPr/>
          </p:nvSpPr>
          <p:spPr>
            <a:xfrm>
              <a:off x="8192930" y="4321177"/>
              <a:ext cx="428680" cy="442034"/>
            </a:xfrm>
            <a:custGeom>
              <a:avLst/>
              <a:gdLst/>
              <a:ahLst/>
              <a:cxnLst/>
              <a:rect l="l" t="t" r="r" b="b"/>
              <a:pathLst>
                <a:path w="23852" h="24595" extrusionOk="0">
                  <a:moveTo>
                    <a:pt x="15663" y="0"/>
                  </a:moveTo>
                  <a:cubicBezTo>
                    <a:pt x="17669" y="5285"/>
                    <a:pt x="18787" y="12730"/>
                    <a:pt x="16704" y="16395"/>
                  </a:cubicBezTo>
                  <a:cubicBezTo>
                    <a:pt x="14621" y="20060"/>
                    <a:pt x="7484" y="21757"/>
                    <a:pt x="0" y="22799"/>
                  </a:cubicBezTo>
                  <a:cubicBezTo>
                    <a:pt x="2045" y="23841"/>
                    <a:pt x="3935" y="24496"/>
                    <a:pt x="5517" y="24574"/>
                  </a:cubicBezTo>
                  <a:cubicBezTo>
                    <a:pt x="5778" y="24588"/>
                    <a:pt x="6038" y="24595"/>
                    <a:pt x="6299" y="24595"/>
                  </a:cubicBezTo>
                  <a:cubicBezTo>
                    <a:pt x="15213" y="24595"/>
                    <a:pt x="23852" y="16366"/>
                    <a:pt x="20253" y="7445"/>
                  </a:cubicBezTo>
                  <a:cubicBezTo>
                    <a:pt x="19328" y="5131"/>
                    <a:pt x="17630" y="2546"/>
                    <a:pt x="15663" y="0"/>
                  </a:cubicBezTo>
                  <a:close/>
                </a:path>
              </a:pathLst>
            </a:custGeom>
            <a:solidFill>
              <a:srgbClr val="263238">
                <a:alpha val="220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38"/>
            <p:cNvSpPr/>
            <p:nvPr/>
          </p:nvSpPr>
          <p:spPr>
            <a:xfrm>
              <a:off x="7523185" y="3646562"/>
              <a:ext cx="1099629" cy="1125294"/>
            </a:xfrm>
            <a:custGeom>
              <a:avLst/>
              <a:gdLst/>
              <a:ahLst/>
              <a:cxnLst/>
              <a:rect l="l" t="t" r="r" b="b"/>
              <a:pathLst>
                <a:path w="61184" h="62612" fill="none" extrusionOk="0">
                  <a:moveTo>
                    <a:pt x="8024" y="1"/>
                  </a:moveTo>
                  <a:cubicBezTo>
                    <a:pt x="18131" y="579"/>
                    <a:pt x="38461" y="21179"/>
                    <a:pt x="43052" y="26272"/>
                  </a:cubicBezTo>
                  <a:cubicBezTo>
                    <a:pt x="47643" y="31325"/>
                    <a:pt x="55088" y="38963"/>
                    <a:pt x="57518" y="44981"/>
                  </a:cubicBezTo>
                  <a:cubicBezTo>
                    <a:pt x="61183" y="54124"/>
                    <a:pt x="51963" y="62611"/>
                    <a:pt x="42782" y="62110"/>
                  </a:cubicBezTo>
                  <a:cubicBezTo>
                    <a:pt x="33601" y="61647"/>
                    <a:pt x="14544" y="41895"/>
                    <a:pt x="14544" y="41895"/>
                  </a:cubicBezTo>
                  <a:cubicBezTo>
                    <a:pt x="14544" y="41895"/>
                    <a:pt x="0" y="28316"/>
                    <a:pt x="4012" y="16126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38"/>
            <p:cNvSpPr/>
            <p:nvPr/>
          </p:nvSpPr>
          <p:spPr>
            <a:xfrm>
              <a:off x="7473258" y="4203296"/>
              <a:ext cx="277352" cy="160872"/>
            </a:xfrm>
            <a:custGeom>
              <a:avLst/>
              <a:gdLst/>
              <a:ahLst/>
              <a:cxnLst/>
              <a:rect l="l" t="t" r="r" b="b"/>
              <a:pathLst>
                <a:path w="15432" h="8951" fill="none" extrusionOk="0">
                  <a:moveTo>
                    <a:pt x="1" y="1"/>
                  </a:moveTo>
                  <a:cubicBezTo>
                    <a:pt x="1" y="1"/>
                    <a:pt x="4668" y="7022"/>
                    <a:pt x="15431" y="895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38"/>
            <p:cNvSpPr/>
            <p:nvPr/>
          </p:nvSpPr>
          <p:spPr>
            <a:xfrm>
              <a:off x="6714764" y="4363934"/>
              <a:ext cx="782091" cy="307384"/>
            </a:xfrm>
            <a:custGeom>
              <a:avLst/>
              <a:gdLst/>
              <a:ahLst/>
              <a:cxnLst/>
              <a:rect l="l" t="t" r="r" b="b"/>
              <a:pathLst>
                <a:path w="43516" h="17103" extrusionOk="0">
                  <a:moveTo>
                    <a:pt x="21553" y="1"/>
                  </a:moveTo>
                  <a:cubicBezTo>
                    <a:pt x="18997" y="1"/>
                    <a:pt x="10963" y="3997"/>
                    <a:pt x="9876" y="4488"/>
                  </a:cubicBezTo>
                  <a:cubicBezTo>
                    <a:pt x="9105" y="4835"/>
                    <a:pt x="8372" y="5298"/>
                    <a:pt x="7754" y="5838"/>
                  </a:cubicBezTo>
                  <a:cubicBezTo>
                    <a:pt x="7176" y="6378"/>
                    <a:pt x="6559" y="6841"/>
                    <a:pt x="5903" y="7188"/>
                  </a:cubicBezTo>
                  <a:cubicBezTo>
                    <a:pt x="5054" y="7574"/>
                    <a:pt x="3665" y="9811"/>
                    <a:pt x="3665" y="9811"/>
                  </a:cubicBezTo>
                  <a:cubicBezTo>
                    <a:pt x="3665" y="9811"/>
                    <a:pt x="0" y="10699"/>
                    <a:pt x="1351" y="11740"/>
                  </a:cubicBezTo>
                  <a:cubicBezTo>
                    <a:pt x="1911" y="12176"/>
                    <a:pt x="2972" y="12335"/>
                    <a:pt x="4151" y="12335"/>
                  </a:cubicBezTo>
                  <a:cubicBezTo>
                    <a:pt x="5896" y="12335"/>
                    <a:pt x="7899" y="11985"/>
                    <a:pt x="8912" y="11663"/>
                  </a:cubicBezTo>
                  <a:cubicBezTo>
                    <a:pt x="9547" y="11451"/>
                    <a:pt x="10378" y="11384"/>
                    <a:pt x="11177" y="11384"/>
                  </a:cubicBezTo>
                  <a:cubicBezTo>
                    <a:pt x="12562" y="11384"/>
                    <a:pt x="13850" y="11586"/>
                    <a:pt x="13850" y="11586"/>
                  </a:cubicBezTo>
                  <a:cubicBezTo>
                    <a:pt x="13850" y="11586"/>
                    <a:pt x="17218" y="16571"/>
                    <a:pt x="25756" y="16571"/>
                  </a:cubicBezTo>
                  <a:cubicBezTo>
                    <a:pt x="27351" y="16571"/>
                    <a:pt x="29126" y="16397"/>
                    <a:pt x="31093" y="15984"/>
                  </a:cubicBezTo>
                  <a:lnTo>
                    <a:pt x="43515" y="17102"/>
                  </a:lnTo>
                  <a:lnTo>
                    <a:pt x="43322" y="4642"/>
                  </a:lnTo>
                  <a:lnTo>
                    <a:pt x="34990" y="4758"/>
                  </a:lnTo>
                  <a:cubicBezTo>
                    <a:pt x="34990" y="4758"/>
                    <a:pt x="23648" y="1093"/>
                    <a:pt x="22144" y="129"/>
                  </a:cubicBezTo>
                  <a:cubicBezTo>
                    <a:pt x="22010" y="41"/>
                    <a:pt x="21809" y="1"/>
                    <a:pt x="21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38"/>
            <p:cNvSpPr/>
            <p:nvPr/>
          </p:nvSpPr>
          <p:spPr>
            <a:xfrm>
              <a:off x="6714764" y="4348909"/>
              <a:ext cx="782091" cy="349439"/>
            </a:xfrm>
            <a:custGeom>
              <a:avLst/>
              <a:gdLst/>
              <a:ahLst/>
              <a:cxnLst/>
              <a:rect l="l" t="t" r="r" b="b"/>
              <a:pathLst>
                <a:path w="43516" h="19443" fill="none" extrusionOk="0">
                  <a:moveTo>
                    <a:pt x="43322" y="5478"/>
                  </a:moveTo>
                  <a:lnTo>
                    <a:pt x="34990" y="5594"/>
                  </a:lnTo>
                  <a:cubicBezTo>
                    <a:pt x="34990" y="5594"/>
                    <a:pt x="23648" y="1929"/>
                    <a:pt x="22144" y="965"/>
                  </a:cubicBezTo>
                  <a:cubicBezTo>
                    <a:pt x="20678" y="0"/>
                    <a:pt x="11072" y="4784"/>
                    <a:pt x="9876" y="5324"/>
                  </a:cubicBezTo>
                  <a:cubicBezTo>
                    <a:pt x="9105" y="5671"/>
                    <a:pt x="8372" y="6134"/>
                    <a:pt x="7754" y="6674"/>
                  </a:cubicBezTo>
                  <a:cubicBezTo>
                    <a:pt x="7176" y="7214"/>
                    <a:pt x="6559" y="7677"/>
                    <a:pt x="5903" y="8024"/>
                  </a:cubicBezTo>
                  <a:cubicBezTo>
                    <a:pt x="5054" y="8410"/>
                    <a:pt x="3665" y="10647"/>
                    <a:pt x="3665" y="10647"/>
                  </a:cubicBezTo>
                  <a:cubicBezTo>
                    <a:pt x="3665" y="10647"/>
                    <a:pt x="0" y="11535"/>
                    <a:pt x="1351" y="12576"/>
                  </a:cubicBezTo>
                  <a:cubicBezTo>
                    <a:pt x="2739" y="13656"/>
                    <a:pt x="7214" y="13039"/>
                    <a:pt x="8912" y="12499"/>
                  </a:cubicBezTo>
                  <a:cubicBezTo>
                    <a:pt x="10648" y="11920"/>
                    <a:pt x="13850" y="12422"/>
                    <a:pt x="13850" y="12422"/>
                  </a:cubicBezTo>
                  <a:cubicBezTo>
                    <a:pt x="13850" y="12422"/>
                    <a:pt x="18595" y="19443"/>
                    <a:pt x="31093" y="16820"/>
                  </a:cubicBezTo>
                  <a:lnTo>
                    <a:pt x="43515" y="17938"/>
                  </a:ln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38"/>
            <p:cNvSpPr/>
            <p:nvPr/>
          </p:nvSpPr>
          <p:spPr>
            <a:xfrm>
              <a:off x="6779932" y="4393283"/>
              <a:ext cx="259325" cy="146997"/>
            </a:xfrm>
            <a:custGeom>
              <a:avLst/>
              <a:gdLst/>
              <a:ahLst/>
              <a:cxnLst/>
              <a:rect l="l" t="t" r="r" b="b"/>
              <a:pathLst>
                <a:path w="14429" h="8179" fill="none" extrusionOk="0">
                  <a:moveTo>
                    <a:pt x="1" y="8178"/>
                  </a:moveTo>
                  <a:cubicBezTo>
                    <a:pt x="1" y="8178"/>
                    <a:pt x="3203" y="6982"/>
                    <a:pt x="4707" y="6288"/>
                  </a:cubicBezTo>
                  <a:cubicBezTo>
                    <a:pt x="6250" y="5632"/>
                    <a:pt x="10571" y="5169"/>
                    <a:pt x="10571" y="5169"/>
                  </a:cubicBezTo>
                  <a:cubicBezTo>
                    <a:pt x="10571" y="5169"/>
                    <a:pt x="10108" y="3048"/>
                    <a:pt x="12114" y="2276"/>
                  </a:cubicBezTo>
                  <a:cubicBezTo>
                    <a:pt x="14120" y="1505"/>
                    <a:pt x="14428" y="0"/>
                    <a:pt x="14428" y="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38"/>
            <p:cNvSpPr/>
            <p:nvPr/>
          </p:nvSpPr>
          <p:spPr>
            <a:xfrm>
              <a:off x="6853422" y="4443193"/>
              <a:ext cx="90851" cy="25665"/>
            </a:xfrm>
            <a:custGeom>
              <a:avLst/>
              <a:gdLst/>
              <a:ahLst/>
              <a:cxnLst/>
              <a:rect l="l" t="t" r="r" b="b"/>
              <a:pathLst>
                <a:path w="5055" h="1428" fill="none" extrusionOk="0">
                  <a:moveTo>
                    <a:pt x="1" y="1428"/>
                  </a:moveTo>
                  <a:cubicBezTo>
                    <a:pt x="1" y="1428"/>
                    <a:pt x="4090" y="39"/>
                    <a:pt x="5054" y="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38"/>
            <p:cNvSpPr/>
            <p:nvPr/>
          </p:nvSpPr>
          <p:spPr>
            <a:xfrm>
              <a:off x="7699981" y="4356529"/>
              <a:ext cx="20812" cy="4170"/>
            </a:xfrm>
            <a:custGeom>
              <a:avLst/>
              <a:gdLst/>
              <a:ahLst/>
              <a:cxnLst/>
              <a:rect l="l" t="t" r="r" b="b"/>
              <a:pathLst>
                <a:path w="1158" h="232" extrusionOk="0">
                  <a:moveTo>
                    <a:pt x="0" y="0"/>
                  </a:moveTo>
                  <a:cubicBezTo>
                    <a:pt x="386" y="116"/>
                    <a:pt x="772" y="193"/>
                    <a:pt x="1158" y="232"/>
                  </a:cubicBezTo>
                  <a:cubicBezTo>
                    <a:pt x="1080" y="193"/>
                    <a:pt x="1042" y="193"/>
                    <a:pt x="965" y="155"/>
                  </a:cubicBezTo>
                  <a:cubicBezTo>
                    <a:pt x="656" y="78"/>
                    <a:pt x="309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38"/>
            <p:cNvSpPr/>
            <p:nvPr/>
          </p:nvSpPr>
          <p:spPr>
            <a:xfrm>
              <a:off x="7813675" y="4257375"/>
              <a:ext cx="327279" cy="92936"/>
            </a:xfrm>
            <a:custGeom>
              <a:avLst/>
              <a:gdLst/>
              <a:ahLst/>
              <a:cxnLst/>
              <a:rect l="l" t="t" r="r" b="b"/>
              <a:pathLst>
                <a:path w="18210" h="5171" extrusionOk="0">
                  <a:moveTo>
                    <a:pt x="18209" y="1"/>
                  </a:moveTo>
                  <a:lnTo>
                    <a:pt x="18209" y="1"/>
                  </a:lnTo>
                  <a:cubicBezTo>
                    <a:pt x="11805" y="1274"/>
                    <a:pt x="4862" y="3897"/>
                    <a:pt x="1" y="5170"/>
                  </a:cubicBezTo>
                  <a:cubicBezTo>
                    <a:pt x="7446" y="3704"/>
                    <a:pt x="18209" y="1"/>
                    <a:pt x="182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38"/>
            <p:cNvSpPr/>
            <p:nvPr/>
          </p:nvSpPr>
          <p:spPr>
            <a:xfrm>
              <a:off x="7331814" y="4250456"/>
              <a:ext cx="1191846" cy="544459"/>
            </a:xfrm>
            <a:custGeom>
              <a:avLst/>
              <a:gdLst/>
              <a:ahLst/>
              <a:cxnLst/>
              <a:rect l="l" t="t" r="r" b="b"/>
              <a:pathLst>
                <a:path w="66315" h="30294" extrusionOk="0">
                  <a:moveTo>
                    <a:pt x="47373" y="0"/>
                  </a:moveTo>
                  <a:cubicBezTo>
                    <a:pt x="38278" y="1225"/>
                    <a:pt x="27405" y="6224"/>
                    <a:pt x="22697" y="6224"/>
                  </a:cubicBezTo>
                  <a:cubicBezTo>
                    <a:pt x="22213" y="6224"/>
                    <a:pt x="21795" y="6172"/>
                    <a:pt x="21450" y="6057"/>
                  </a:cubicBezTo>
                  <a:cubicBezTo>
                    <a:pt x="21072" y="5931"/>
                    <a:pt x="20642" y="5874"/>
                    <a:pt x="20173" y="5874"/>
                  </a:cubicBezTo>
                  <a:cubicBezTo>
                    <a:pt x="16045" y="5874"/>
                    <a:pt x="8951" y="10262"/>
                    <a:pt x="8951" y="10262"/>
                  </a:cubicBezTo>
                  <a:lnTo>
                    <a:pt x="3820" y="10300"/>
                  </a:lnTo>
                  <a:cubicBezTo>
                    <a:pt x="3820" y="10300"/>
                    <a:pt x="1" y="18787"/>
                    <a:pt x="2277" y="24882"/>
                  </a:cubicBezTo>
                  <a:lnTo>
                    <a:pt x="7639" y="25422"/>
                  </a:lnTo>
                  <a:cubicBezTo>
                    <a:pt x="7639" y="25422"/>
                    <a:pt x="7253" y="28779"/>
                    <a:pt x="21257" y="29704"/>
                  </a:cubicBezTo>
                  <a:cubicBezTo>
                    <a:pt x="25624" y="29993"/>
                    <a:pt x="31158" y="30293"/>
                    <a:pt x="36860" y="30293"/>
                  </a:cubicBezTo>
                  <a:cubicBezTo>
                    <a:pt x="49440" y="30293"/>
                    <a:pt x="62837" y="28833"/>
                    <a:pt x="66315" y="22568"/>
                  </a:cubicBezTo>
                  <a:lnTo>
                    <a:pt x="4737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38"/>
            <p:cNvSpPr/>
            <p:nvPr/>
          </p:nvSpPr>
          <p:spPr>
            <a:xfrm>
              <a:off x="7395616" y="4500040"/>
              <a:ext cx="1128044" cy="294875"/>
            </a:xfrm>
            <a:custGeom>
              <a:avLst/>
              <a:gdLst/>
              <a:ahLst/>
              <a:cxnLst/>
              <a:rect l="l" t="t" r="r" b="b"/>
              <a:pathLst>
                <a:path w="62765" h="16407" extrusionOk="0">
                  <a:moveTo>
                    <a:pt x="4321" y="1"/>
                  </a:moveTo>
                  <a:cubicBezTo>
                    <a:pt x="347" y="2007"/>
                    <a:pt x="0" y="7986"/>
                    <a:pt x="116" y="11150"/>
                  </a:cubicBezTo>
                  <a:lnTo>
                    <a:pt x="4089" y="11535"/>
                  </a:lnTo>
                  <a:cubicBezTo>
                    <a:pt x="4089" y="11535"/>
                    <a:pt x="3703" y="14930"/>
                    <a:pt x="17707" y="15817"/>
                  </a:cubicBezTo>
                  <a:cubicBezTo>
                    <a:pt x="22074" y="16106"/>
                    <a:pt x="27608" y="16406"/>
                    <a:pt x="33310" y="16406"/>
                  </a:cubicBezTo>
                  <a:cubicBezTo>
                    <a:pt x="45890" y="16406"/>
                    <a:pt x="59287" y="14946"/>
                    <a:pt x="62765" y="8681"/>
                  </a:cubicBezTo>
                  <a:lnTo>
                    <a:pt x="60990" y="6559"/>
                  </a:lnTo>
                  <a:cubicBezTo>
                    <a:pt x="57673" y="11998"/>
                    <a:pt x="43052" y="13078"/>
                    <a:pt x="33215" y="14004"/>
                  </a:cubicBezTo>
                  <a:cubicBezTo>
                    <a:pt x="32053" y="14117"/>
                    <a:pt x="30776" y="14168"/>
                    <a:pt x="29426" y="14168"/>
                  </a:cubicBezTo>
                  <a:cubicBezTo>
                    <a:pt x="19249" y="14168"/>
                    <a:pt x="4900" y="11271"/>
                    <a:pt x="4321" y="10147"/>
                  </a:cubicBezTo>
                  <a:cubicBezTo>
                    <a:pt x="3626" y="8912"/>
                    <a:pt x="4321" y="1"/>
                    <a:pt x="4321" y="1"/>
                  </a:cubicBezTo>
                  <a:close/>
                </a:path>
              </a:pathLst>
            </a:custGeom>
            <a:solidFill>
              <a:srgbClr val="263238">
                <a:alpha val="220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38"/>
            <p:cNvSpPr/>
            <p:nvPr/>
          </p:nvSpPr>
          <p:spPr>
            <a:xfrm>
              <a:off x="7331814" y="4250456"/>
              <a:ext cx="1191846" cy="569225"/>
            </a:xfrm>
            <a:custGeom>
              <a:avLst/>
              <a:gdLst/>
              <a:ahLst/>
              <a:cxnLst/>
              <a:rect l="l" t="t" r="r" b="b"/>
              <a:pathLst>
                <a:path w="66315" h="31672" fill="none" extrusionOk="0">
                  <a:moveTo>
                    <a:pt x="47373" y="0"/>
                  </a:moveTo>
                  <a:cubicBezTo>
                    <a:pt x="37343" y="1350"/>
                    <a:pt x="25153" y="7291"/>
                    <a:pt x="21450" y="6057"/>
                  </a:cubicBezTo>
                  <a:cubicBezTo>
                    <a:pt x="17746" y="4822"/>
                    <a:pt x="8951" y="10262"/>
                    <a:pt x="8951" y="10262"/>
                  </a:cubicBezTo>
                  <a:lnTo>
                    <a:pt x="3820" y="10300"/>
                  </a:lnTo>
                  <a:cubicBezTo>
                    <a:pt x="3820" y="10300"/>
                    <a:pt x="1" y="18787"/>
                    <a:pt x="2277" y="24882"/>
                  </a:cubicBezTo>
                  <a:lnTo>
                    <a:pt x="7639" y="25422"/>
                  </a:lnTo>
                  <a:cubicBezTo>
                    <a:pt x="7639" y="25422"/>
                    <a:pt x="7253" y="28779"/>
                    <a:pt x="21257" y="29704"/>
                  </a:cubicBezTo>
                  <a:cubicBezTo>
                    <a:pt x="35260" y="30630"/>
                    <a:pt x="61261" y="31672"/>
                    <a:pt x="66315" y="22568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38"/>
            <p:cNvSpPr/>
            <p:nvPr/>
          </p:nvSpPr>
          <p:spPr>
            <a:xfrm>
              <a:off x="7831701" y="4219255"/>
              <a:ext cx="99172" cy="126886"/>
            </a:xfrm>
            <a:custGeom>
              <a:avLst/>
              <a:gdLst/>
              <a:ahLst/>
              <a:cxnLst/>
              <a:rect l="l" t="t" r="r" b="b"/>
              <a:pathLst>
                <a:path w="5518" h="7060" fill="none" extrusionOk="0">
                  <a:moveTo>
                    <a:pt x="1" y="7060"/>
                  </a:moveTo>
                  <a:cubicBezTo>
                    <a:pt x="271" y="6944"/>
                    <a:pt x="2817" y="579"/>
                    <a:pt x="5517" y="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38"/>
            <p:cNvSpPr/>
            <p:nvPr/>
          </p:nvSpPr>
          <p:spPr>
            <a:xfrm>
              <a:off x="7437906" y="4500040"/>
              <a:ext cx="35370" cy="207331"/>
            </a:xfrm>
            <a:custGeom>
              <a:avLst/>
              <a:gdLst/>
              <a:ahLst/>
              <a:cxnLst/>
              <a:rect l="l" t="t" r="r" b="b"/>
              <a:pathLst>
                <a:path w="1968" h="11536" fill="none" extrusionOk="0">
                  <a:moveTo>
                    <a:pt x="1736" y="11535"/>
                  </a:moveTo>
                  <a:cubicBezTo>
                    <a:pt x="1736" y="10918"/>
                    <a:pt x="0" y="2740"/>
                    <a:pt x="1968" y="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38"/>
            <p:cNvSpPr/>
            <p:nvPr/>
          </p:nvSpPr>
          <p:spPr>
            <a:xfrm>
              <a:off x="7652138" y="3743631"/>
              <a:ext cx="161555" cy="133823"/>
            </a:xfrm>
            <a:custGeom>
              <a:avLst/>
              <a:gdLst/>
              <a:ahLst/>
              <a:cxnLst/>
              <a:rect l="l" t="t" r="r" b="b"/>
              <a:pathLst>
                <a:path w="8989" h="7446" fill="none" extrusionOk="0">
                  <a:moveTo>
                    <a:pt x="0" y="7446"/>
                  </a:moveTo>
                  <a:cubicBezTo>
                    <a:pt x="0" y="7446"/>
                    <a:pt x="2431" y="695"/>
                    <a:pt x="8989" y="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38"/>
            <p:cNvSpPr/>
            <p:nvPr/>
          </p:nvSpPr>
          <p:spPr>
            <a:xfrm>
              <a:off x="7858750" y="4050781"/>
              <a:ext cx="195541" cy="168492"/>
            </a:xfrm>
            <a:custGeom>
              <a:avLst/>
              <a:gdLst/>
              <a:ahLst/>
              <a:cxnLst/>
              <a:rect l="l" t="t" r="r" b="b"/>
              <a:pathLst>
                <a:path w="10880" h="9375" fill="none" extrusionOk="0">
                  <a:moveTo>
                    <a:pt x="270" y="0"/>
                  </a:moveTo>
                  <a:cubicBezTo>
                    <a:pt x="502" y="810"/>
                    <a:pt x="0" y="1775"/>
                    <a:pt x="1466" y="2237"/>
                  </a:cubicBezTo>
                  <a:cubicBezTo>
                    <a:pt x="4823" y="2739"/>
                    <a:pt x="6288" y="5131"/>
                    <a:pt x="8217" y="7561"/>
                  </a:cubicBezTo>
                  <a:cubicBezTo>
                    <a:pt x="9220" y="7947"/>
                    <a:pt x="10108" y="8603"/>
                    <a:pt x="10879" y="9374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38"/>
            <p:cNvSpPr/>
            <p:nvPr/>
          </p:nvSpPr>
          <p:spPr>
            <a:xfrm>
              <a:off x="7720775" y="3861495"/>
              <a:ext cx="124819" cy="155318"/>
            </a:xfrm>
            <a:custGeom>
              <a:avLst/>
              <a:gdLst/>
              <a:ahLst/>
              <a:cxnLst/>
              <a:rect l="l" t="t" r="r" b="b"/>
              <a:pathLst>
                <a:path w="6945" h="8642" fill="none" extrusionOk="0">
                  <a:moveTo>
                    <a:pt x="1" y="1"/>
                  </a:moveTo>
                  <a:cubicBezTo>
                    <a:pt x="2740" y="2547"/>
                    <a:pt x="5054" y="5440"/>
                    <a:pt x="6944" y="864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38"/>
            <p:cNvSpPr/>
            <p:nvPr/>
          </p:nvSpPr>
          <p:spPr>
            <a:xfrm>
              <a:off x="7553685" y="4478563"/>
              <a:ext cx="60334" cy="21495"/>
            </a:xfrm>
            <a:custGeom>
              <a:avLst/>
              <a:gdLst/>
              <a:ahLst/>
              <a:cxnLst/>
              <a:rect l="l" t="t" r="r" b="b"/>
              <a:pathLst>
                <a:path w="3357" h="1196" fill="none" extrusionOk="0">
                  <a:moveTo>
                    <a:pt x="3357" y="0"/>
                  </a:moveTo>
                  <a:cubicBezTo>
                    <a:pt x="2238" y="386"/>
                    <a:pt x="1119" y="772"/>
                    <a:pt x="1" y="1196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38"/>
            <p:cNvSpPr/>
            <p:nvPr/>
          </p:nvSpPr>
          <p:spPr>
            <a:xfrm>
              <a:off x="7647986" y="4328097"/>
              <a:ext cx="619153" cy="140078"/>
            </a:xfrm>
            <a:custGeom>
              <a:avLst/>
              <a:gdLst/>
              <a:ahLst/>
              <a:cxnLst/>
              <a:rect l="l" t="t" r="r" b="b"/>
              <a:pathLst>
                <a:path w="34450" h="7794" fill="none" extrusionOk="0">
                  <a:moveTo>
                    <a:pt x="34449" y="1"/>
                  </a:moveTo>
                  <a:cubicBezTo>
                    <a:pt x="24265" y="5132"/>
                    <a:pt x="13193" y="4669"/>
                    <a:pt x="2083" y="7060"/>
                  </a:cubicBezTo>
                  <a:cubicBezTo>
                    <a:pt x="1620" y="7060"/>
                    <a:pt x="656" y="7562"/>
                    <a:pt x="0" y="7793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38"/>
            <p:cNvSpPr/>
            <p:nvPr/>
          </p:nvSpPr>
          <p:spPr>
            <a:xfrm>
              <a:off x="7831701" y="3777599"/>
              <a:ext cx="503374" cy="530422"/>
            </a:xfrm>
            <a:custGeom>
              <a:avLst/>
              <a:gdLst/>
              <a:ahLst/>
              <a:cxnLst/>
              <a:rect l="l" t="t" r="r" b="b"/>
              <a:pathLst>
                <a:path w="28008" h="29513" fill="none" extrusionOk="0">
                  <a:moveTo>
                    <a:pt x="1" y="1"/>
                  </a:moveTo>
                  <a:cubicBezTo>
                    <a:pt x="4399" y="2007"/>
                    <a:pt x="7755" y="5864"/>
                    <a:pt x="11150" y="9259"/>
                  </a:cubicBezTo>
                  <a:cubicBezTo>
                    <a:pt x="14506" y="13580"/>
                    <a:pt x="17399" y="18402"/>
                    <a:pt x="22723" y="20832"/>
                  </a:cubicBezTo>
                  <a:cubicBezTo>
                    <a:pt x="24150" y="21797"/>
                    <a:pt x="25616" y="23224"/>
                    <a:pt x="25616" y="25654"/>
                  </a:cubicBezTo>
                  <a:cubicBezTo>
                    <a:pt x="26079" y="26619"/>
                    <a:pt x="28008" y="27583"/>
                    <a:pt x="26195" y="2951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38"/>
            <p:cNvSpPr/>
            <p:nvPr/>
          </p:nvSpPr>
          <p:spPr>
            <a:xfrm>
              <a:off x="7543278" y="4558289"/>
              <a:ext cx="522784" cy="79061"/>
            </a:xfrm>
            <a:custGeom>
              <a:avLst/>
              <a:gdLst/>
              <a:ahLst/>
              <a:cxnLst/>
              <a:rect l="l" t="t" r="r" b="b"/>
              <a:pathLst>
                <a:path w="29088" h="4399" fill="none" extrusionOk="0">
                  <a:moveTo>
                    <a:pt x="29088" y="0"/>
                  </a:moveTo>
                  <a:cubicBezTo>
                    <a:pt x="19482" y="1505"/>
                    <a:pt x="9838" y="4398"/>
                    <a:pt x="1" y="3048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38"/>
            <p:cNvSpPr/>
            <p:nvPr/>
          </p:nvSpPr>
          <p:spPr>
            <a:xfrm>
              <a:off x="8096562" y="4350293"/>
              <a:ext cx="389662" cy="202460"/>
            </a:xfrm>
            <a:custGeom>
              <a:avLst/>
              <a:gdLst/>
              <a:ahLst/>
              <a:cxnLst/>
              <a:rect l="l" t="t" r="r" b="b"/>
              <a:pathLst>
                <a:path w="21681" h="11265" fill="none" extrusionOk="0">
                  <a:moveTo>
                    <a:pt x="20176" y="0"/>
                  </a:moveTo>
                  <a:cubicBezTo>
                    <a:pt x="21681" y="7291"/>
                    <a:pt x="12152" y="8680"/>
                    <a:pt x="7098" y="9799"/>
                  </a:cubicBezTo>
                  <a:cubicBezTo>
                    <a:pt x="4745" y="10300"/>
                    <a:pt x="2392" y="10802"/>
                    <a:pt x="0" y="11265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38"/>
            <p:cNvSpPr/>
            <p:nvPr/>
          </p:nvSpPr>
          <p:spPr>
            <a:xfrm>
              <a:off x="7532189" y="4707352"/>
              <a:ext cx="97087" cy="26366"/>
            </a:xfrm>
            <a:custGeom>
              <a:avLst/>
              <a:gdLst/>
              <a:ahLst/>
              <a:cxnLst/>
              <a:rect l="l" t="t" r="r" b="b"/>
              <a:pathLst>
                <a:path w="5402" h="1467" fill="none" extrusionOk="0">
                  <a:moveTo>
                    <a:pt x="5401" y="1466"/>
                  </a:moveTo>
                  <a:cubicBezTo>
                    <a:pt x="3550" y="1196"/>
                    <a:pt x="1737" y="733"/>
                    <a:pt x="1" y="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38"/>
            <p:cNvSpPr/>
            <p:nvPr/>
          </p:nvSpPr>
          <p:spPr>
            <a:xfrm>
              <a:off x="7661843" y="4529173"/>
              <a:ext cx="884013" cy="229509"/>
            </a:xfrm>
            <a:custGeom>
              <a:avLst/>
              <a:gdLst/>
              <a:ahLst/>
              <a:cxnLst/>
              <a:rect l="l" t="t" r="r" b="b"/>
              <a:pathLst>
                <a:path w="49187" h="12770" fill="none" extrusionOk="0">
                  <a:moveTo>
                    <a:pt x="49186" y="0"/>
                  </a:moveTo>
                  <a:cubicBezTo>
                    <a:pt x="49070" y="4552"/>
                    <a:pt x="44711" y="6983"/>
                    <a:pt x="41355" y="7947"/>
                  </a:cubicBezTo>
                  <a:cubicBezTo>
                    <a:pt x="27853" y="12769"/>
                    <a:pt x="13850" y="12268"/>
                    <a:pt x="1" y="1165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38"/>
            <p:cNvSpPr/>
            <p:nvPr/>
          </p:nvSpPr>
          <p:spPr>
            <a:xfrm>
              <a:off x="7703449" y="4118016"/>
              <a:ext cx="137975" cy="165041"/>
            </a:xfrm>
            <a:custGeom>
              <a:avLst/>
              <a:gdLst/>
              <a:ahLst/>
              <a:cxnLst/>
              <a:rect l="l" t="t" r="r" b="b"/>
              <a:pathLst>
                <a:path w="7677" h="9183" fill="none" extrusionOk="0">
                  <a:moveTo>
                    <a:pt x="0" y="1"/>
                  </a:moveTo>
                  <a:cubicBezTo>
                    <a:pt x="1736" y="1814"/>
                    <a:pt x="3974" y="2740"/>
                    <a:pt x="4822" y="5286"/>
                  </a:cubicBezTo>
                  <a:cubicBezTo>
                    <a:pt x="5324" y="6829"/>
                    <a:pt x="5787" y="8758"/>
                    <a:pt x="7677" y="918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38"/>
            <p:cNvSpPr/>
            <p:nvPr/>
          </p:nvSpPr>
          <p:spPr>
            <a:xfrm>
              <a:off x="7626491" y="3989764"/>
              <a:ext cx="54097" cy="100538"/>
            </a:xfrm>
            <a:custGeom>
              <a:avLst/>
              <a:gdLst/>
              <a:ahLst/>
              <a:cxnLst/>
              <a:rect l="l" t="t" r="r" b="b"/>
              <a:pathLst>
                <a:path w="3010" h="5594" fill="none" extrusionOk="0">
                  <a:moveTo>
                    <a:pt x="0" y="0"/>
                  </a:moveTo>
                  <a:cubicBezTo>
                    <a:pt x="733" y="2006"/>
                    <a:pt x="1736" y="3897"/>
                    <a:pt x="3009" y="5594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38"/>
            <p:cNvSpPr/>
            <p:nvPr/>
          </p:nvSpPr>
          <p:spPr>
            <a:xfrm>
              <a:off x="8332289" y="4203296"/>
              <a:ext cx="18" cy="18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38"/>
            <p:cNvSpPr/>
            <p:nvPr/>
          </p:nvSpPr>
          <p:spPr>
            <a:xfrm>
              <a:off x="6762607" y="3398271"/>
              <a:ext cx="621255" cy="432580"/>
            </a:xfrm>
            <a:custGeom>
              <a:avLst/>
              <a:gdLst/>
              <a:ahLst/>
              <a:cxnLst/>
              <a:rect l="l" t="t" r="r" b="b"/>
              <a:pathLst>
                <a:path w="34567" h="24069" extrusionOk="0">
                  <a:moveTo>
                    <a:pt x="13598" y="0"/>
                  </a:moveTo>
                  <a:cubicBezTo>
                    <a:pt x="2546" y="0"/>
                    <a:pt x="0" y="18792"/>
                    <a:pt x="0" y="18792"/>
                  </a:cubicBezTo>
                  <a:lnTo>
                    <a:pt x="425" y="18946"/>
                  </a:lnTo>
                  <a:cubicBezTo>
                    <a:pt x="1929" y="19409"/>
                    <a:pt x="6828" y="21107"/>
                    <a:pt x="8873" y="23498"/>
                  </a:cubicBezTo>
                  <a:cubicBezTo>
                    <a:pt x="8912" y="23576"/>
                    <a:pt x="8989" y="23653"/>
                    <a:pt x="9066" y="23730"/>
                  </a:cubicBezTo>
                  <a:cubicBezTo>
                    <a:pt x="9238" y="23960"/>
                    <a:pt x="9549" y="24068"/>
                    <a:pt x="9967" y="24068"/>
                  </a:cubicBezTo>
                  <a:cubicBezTo>
                    <a:pt x="14872" y="24068"/>
                    <a:pt x="34566" y="9162"/>
                    <a:pt x="19636" y="1625"/>
                  </a:cubicBezTo>
                  <a:cubicBezTo>
                    <a:pt x="17385" y="489"/>
                    <a:pt x="15381" y="0"/>
                    <a:pt x="13598" y="0"/>
                  </a:cubicBezTo>
                  <a:close/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38"/>
            <p:cNvSpPr/>
            <p:nvPr/>
          </p:nvSpPr>
          <p:spPr>
            <a:xfrm>
              <a:off x="6770227" y="3559898"/>
              <a:ext cx="276651" cy="260709"/>
            </a:xfrm>
            <a:custGeom>
              <a:avLst/>
              <a:gdLst/>
              <a:ahLst/>
              <a:cxnLst/>
              <a:rect l="l" t="t" r="r" b="b"/>
              <a:pathLst>
                <a:path w="15393" h="14506" extrusionOk="0">
                  <a:moveTo>
                    <a:pt x="14968" y="1"/>
                  </a:moveTo>
                  <a:lnTo>
                    <a:pt x="541" y="8680"/>
                  </a:lnTo>
                  <a:cubicBezTo>
                    <a:pt x="541" y="8680"/>
                    <a:pt x="271" y="9182"/>
                    <a:pt x="1" y="9953"/>
                  </a:cubicBezTo>
                  <a:cubicBezTo>
                    <a:pt x="1505" y="10416"/>
                    <a:pt x="6404" y="12152"/>
                    <a:pt x="8410" y="14505"/>
                  </a:cubicBezTo>
                  <a:cubicBezTo>
                    <a:pt x="15393" y="10031"/>
                    <a:pt x="14968" y="1"/>
                    <a:pt x="14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38"/>
            <p:cNvSpPr/>
            <p:nvPr/>
          </p:nvSpPr>
          <p:spPr>
            <a:xfrm>
              <a:off x="6235671" y="2739310"/>
              <a:ext cx="908276" cy="1090931"/>
            </a:xfrm>
            <a:custGeom>
              <a:avLst/>
              <a:gdLst/>
              <a:ahLst/>
              <a:cxnLst/>
              <a:rect l="l" t="t" r="r" b="b"/>
              <a:pathLst>
                <a:path w="50537" h="60700" extrusionOk="0">
                  <a:moveTo>
                    <a:pt x="28423" y="0"/>
                  </a:moveTo>
                  <a:cubicBezTo>
                    <a:pt x="24569" y="0"/>
                    <a:pt x="20354" y="1160"/>
                    <a:pt x="15895" y="3725"/>
                  </a:cubicBezTo>
                  <a:cubicBezTo>
                    <a:pt x="1" y="12907"/>
                    <a:pt x="1737" y="30305"/>
                    <a:pt x="10494" y="39255"/>
                  </a:cubicBezTo>
                  <a:cubicBezTo>
                    <a:pt x="15663" y="44540"/>
                    <a:pt x="11497" y="49555"/>
                    <a:pt x="19636" y="56422"/>
                  </a:cubicBezTo>
                  <a:cubicBezTo>
                    <a:pt x="22062" y="58443"/>
                    <a:pt x="27694" y="60699"/>
                    <a:pt x="30701" y="60699"/>
                  </a:cubicBezTo>
                  <a:cubicBezTo>
                    <a:pt x="31138" y="60699"/>
                    <a:pt x="31519" y="60652"/>
                    <a:pt x="31827" y="60549"/>
                  </a:cubicBezTo>
                  <a:cubicBezTo>
                    <a:pt x="40391" y="57772"/>
                    <a:pt x="47412" y="48282"/>
                    <a:pt x="46177" y="44386"/>
                  </a:cubicBezTo>
                  <a:lnTo>
                    <a:pt x="50537" y="29919"/>
                  </a:lnTo>
                  <a:cubicBezTo>
                    <a:pt x="50239" y="13092"/>
                    <a:pt x="41373" y="0"/>
                    <a:pt x="28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38"/>
            <p:cNvSpPr/>
            <p:nvPr/>
          </p:nvSpPr>
          <p:spPr>
            <a:xfrm>
              <a:off x="6235671" y="2605199"/>
              <a:ext cx="908276" cy="1236903"/>
            </a:xfrm>
            <a:custGeom>
              <a:avLst/>
              <a:gdLst/>
              <a:ahLst/>
              <a:cxnLst/>
              <a:rect l="l" t="t" r="r" b="b"/>
              <a:pathLst>
                <a:path w="50537" h="68822" fill="none" extrusionOk="0">
                  <a:moveTo>
                    <a:pt x="50537" y="37381"/>
                  </a:moveTo>
                  <a:cubicBezTo>
                    <a:pt x="50151" y="15547"/>
                    <a:pt x="35337" y="0"/>
                    <a:pt x="15895" y="11187"/>
                  </a:cubicBezTo>
                  <a:cubicBezTo>
                    <a:pt x="1" y="20369"/>
                    <a:pt x="1737" y="37767"/>
                    <a:pt x="10494" y="46717"/>
                  </a:cubicBezTo>
                  <a:cubicBezTo>
                    <a:pt x="15663" y="52002"/>
                    <a:pt x="11497" y="57017"/>
                    <a:pt x="19636" y="63884"/>
                  </a:cubicBezTo>
                  <a:cubicBezTo>
                    <a:pt x="22414" y="66198"/>
                    <a:pt x="29396" y="68821"/>
                    <a:pt x="31827" y="68011"/>
                  </a:cubicBezTo>
                  <a:cubicBezTo>
                    <a:pt x="40391" y="65234"/>
                    <a:pt x="47412" y="55744"/>
                    <a:pt x="46177" y="51848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38"/>
            <p:cNvSpPr/>
            <p:nvPr/>
          </p:nvSpPr>
          <p:spPr>
            <a:xfrm>
              <a:off x="6564316" y="3259686"/>
              <a:ext cx="173345" cy="74909"/>
            </a:xfrm>
            <a:custGeom>
              <a:avLst/>
              <a:gdLst/>
              <a:ahLst/>
              <a:cxnLst/>
              <a:rect l="l" t="t" r="r" b="b"/>
              <a:pathLst>
                <a:path w="9645" h="4168" fill="none" extrusionOk="0">
                  <a:moveTo>
                    <a:pt x="0" y="4167"/>
                  </a:moveTo>
                  <a:cubicBezTo>
                    <a:pt x="0" y="4167"/>
                    <a:pt x="3279" y="1"/>
                    <a:pt x="9645" y="104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38"/>
            <p:cNvSpPr/>
            <p:nvPr/>
          </p:nvSpPr>
          <p:spPr>
            <a:xfrm>
              <a:off x="6377115" y="3353987"/>
              <a:ext cx="63802" cy="22897"/>
            </a:xfrm>
            <a:custGeom>
              <a:avLst/>
              <a:gdLst/>
              <a:ahLst/>
              <a:cxnLst/>
              <a:rect l="l" t="t" r="r" b="b"/>
              <a:pathLst>
                <a:path w="3550" h="1274" fill="none" extrusionOk="0">
                  <a:moveTo>
                    <a:pt x="3550" y="1158"/>
                  </a:moveTo>
                  <a:cubicBezTo>
                    <a:pt x="3550" y="1158"/>
                    <a:pt x="309" y="0"/>
                    <a:pt x="1" y="1273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38"/>
            <p:cNvSpPr/>
            <p:nvPr/>
          </p:nvSpPr>
          <p:spPr>
            <a:xfrm>
              <a:off x="6672475" y="3363890"/>
              <a:ext cx="41606" cy="43296"/>
            </a:xfrm>
            <a:custGeom>
              <a:avLst/>
              <a:gdLst/>
              <a:ahLst/>
              <a:cxnLst/>
              <a:rect l="l" t="t" r="r" b="b"/>
              <a:pathLst>
                <a:path w="2315" h="2409" extrusionOk="0">
                  <a:moveTo>
                    <a:pt x="713" y="1"/>
                  </a:moveTo>
                  <a:cubicBezTo>
                    <a:pt x="589" y="1"/>
                    <a:pt x="477" y="34"/>
                    <a:pt x="386" y="105"/>
                  </a:cubicBezTo>
                  <a:cubicBezTo>
                    <a:pt x="0" y="375"/>
                    <a:pt x="77" y="1069"/>
                    <a:pt x="502" y="1687"/>
                  </a:cubicBezTo>
                  <a:cubicBezTo>
                    <a:pt x="815" y="2142"/>
                    <a:pt x="1254" y="2408"/>
                    <a:pt x="1617" y="2408"/>
                  </a:cubicBezTo>
                  <a:cubicBezTo>
                    <a:pt x="1747" y="2408"/>
                    <a:pt x="1867" y="2375"/>
                    <a:pt x="1968" y="2304"/>
                  </a:cubicBezTo>
                  <a:cubicBezTo>
                    <a:pt x="2315" y="2034"/>
                    <a:pt x="2276" y="1339"/>
                    <a:pt x="1813" y="722"/>
                  </a:cubicBezTo>
                  <a:cubicBezTo>
                    <a:pt x="1500" y="267"/>
                    <a:pt x="1061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38"/>
            <p:cNvSpPr/>
            <p:nvPr/>
          </p:nvSpPr>
          <p:spPr>
            <a:xfrm>
              <a:off x="6462394" y="3431844"/>
              <a:ext cx="42307" cy="43278"/>
            </a:xfrm>
            <a:custGeom>
              <a:avLst/>
              <a:gdLst/>
              <a:ahLst/>
              <a:cxnLst/>
              <a:rect l="l" t="t" r="r" b="b"/>
              <a:pathLst>
                <a:path w="2354" h="2408" extrusionOk="0">
                  <a:moveTo>
                    <a:pt x="714" y="0"/>
                  </a:moveTo>
                  <a:cubicBezTo>
                    <a:pt x="590" y="0"/>
                    <a:pt x="477" y="34"/>
                    <a:pt x="386" y="105"/>
                  </a:cubicBezTo>
                  <a:cubicBezTo>
                    <a:pt x="0" y="375"/>
                    <a:pt x="78" y="1069"/>
                    <a:pt x="502" y="1686"/>
                  </a:cubicBezTo>
                  <a:cubicBezTo>
                    <a:pt x="843" y="2142"/>
                    <a:pt x="1290" y="2408"/>
                    <a:pt x="1640" y="2408"/>
                  </a:cubicBezTo>
                  <a:cubicBezTo>
                    <a:pt x="1765" y="2408"/>
                    <a:pt x="1877" y="2374"/>
                    <a:pt x="1968" y="2303"/>
                  </a:cubicBezTo>
                  <a:cubicBezTo>
                    <a:pt x="2354" y="2033"/>
                    <a:pt x="2277" y="1339"/>
                    <a:pt x="1852" y="722"/>
                  </a:cubicBezTo>
                  <a:cubicBezTo>
                    <a:pt x="1511" y="266"/>
                    <a:pt x="1064" y="0"/>
                    <a:pt x="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38"/>
            <p:cNvSpPr/>
            <p:nvPr/>
          </p:nvSpPr>
          <p:spPr>
            <a:xfrm>
              <a:off x="6501215" y="3427477"/>
              <a:ext cx="116498" cy="196925"/>
            </a:xfrm>
            <a:custGeom>
              <a:avLst/>
              <a:gdLst/>
              <a:ahLst/>
              <a:cxnLst/>
              <a:rect l="l" t="t" r="r" b="b"/>
              <a:pathLst>
                <a:path w="6482" h="10957" fill="none" extrusionOk="0">
                  <a:moveTo>
                    <a:pt x="1" y="0"/>
                  </a:moveTo>
                  <a:cubicBezTo>
                    <a:pt x="1505" y="1273"/>
                    <a:pt x="3396" y="3202"/>
                    <a:pt x="1698" y="6867"/>
                  </a:cubicBezTo>
                  <a:cubicBezTo>
                    <a:pt x="1" y="10532"/>
                    <a:pt x="4206" y="10956"/>
                    <a:pt x="6482" y="9413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38"/>
            <p:cNvSpPr/>
            <p:nvPr/>
          </p:nvSpPr>
          <p:spPr>
            <a:xfrm>
              <a:off x="6628784" y="3533551"/>
              <a:ext cx="43008" cy="51329"/>
            </a:xfrm>
            <a:custGeom>
              <a:avLst/>
              <a:gdLst/>
              <a:ahLst/>
              <a:cxnLst/>
              <a:rect l="l" t="t" r="r" b="b"/>
              <a:pathLst>
                <a:path w="2393" h="2856" extrusionOk="0">
                  <a:moveTo>
                    <a:pt x="1" y="1"/>
                  </a:moveTo>
                  <a:lnTo>
                    <a:pt x="927" y="2855"/>
                  </a:lnTo>
                  <a:cubicBezTo>
                    <a:pt x="927" y="2855"/>
                    <a:pt x="2393" y="1467"/>
                    <a:pt x="1" y="1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38"/>
            <p:cNvSpPr/>
            <p:nvPr/>
          </p:nvSpPr>
          <p:spPr>
            <a:xfrm>
              <a:off x="6628784" y="3533551"/>
              <a:ext cx="43008" cy="51329"/>
            </a:xfrm>
            <a:custGeom>
              <a:avLst/>
              <a:gdLst/>
              <a:ahLst/>
              <a:cxnLst/>
              <a:rect l="l" t="t" r="r" b="b"/>
              <a:pathLst>
                <a:path w="2393" h="2856" fill="none" extrusionOk="0">
                  <a:moveTo>
                    <a:pt x="927" y="2855"/>
                  </a:moveTo>
                  <a:cubicBezTo>
                    <a:pt x="927" y="2855"/>
                    <a:pt x="2393" y="1467"/>
                    <a:pt x="1" y="1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38"/>
            <p:cNvSpPr/>
            <p:nvPr/>
          </p:nvSpPr>
          <p:spPr>
            <a:xfrm>
              <a:off x="6623931" y="3599420"/>
              <a:ext cx="138694" cy="81829"/>
            </a:xfrm>
            <a:custGeom>
              <a:avLst/>
              <a:gdLst/>
              <a:ahLst/>
              <a:cxnLst/>
              <a:rect l="l" t="t" r="r" b="b"/>
              <a:pathLst>
                <a:path w="7717" h="4553" fill="none" extrusionOk="0">
                  <a:moveTo>
                    <a:pt x="1" y="3820"/>
                  </a:moveTo>
                  <a:cubicBezTo>
                    <a:pt x="425" y="4553"/>
                    <a:pt x="2663" y="3627"/>
                    <a:pt x="3319" y="3472"/>
                  </a:cubicBezTo>
                  <a:cubicBezTo>
                    <a:pt x="3897" y="3087"/>
                    <a:pt x="4476" y="2739"/>
                    <a:pt x="5054" y="2392"/>
                  </a:cubicBezTo>
                  <a:cubicBezTo>
                    <a:pt x="5710" y="2122"/>
                    <a:pt x="7639" y="1119"/>
                    <a:pt x="7716" y="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38"/>
            <p:cNvSpPr/>
            <p:nvPr/>
          </p:nvSpPr>
          <p:spPr>
            <a:xfrm>
              <a:off x="6650980" y="3636173"/>
              <a:ext cx="111645" cy="90833"/>
            </a:xfrm>
            <a:custGeom>
              <a:avLst/>
              <a:gdLst/>
              <a:ahLst/>
              <a:cxnLst/>
              <a:rect l="l" t="t" r="r" b="b"/>
              <a:pathLst>
                <a:path w="6212" h="5054" fill="none" extrusionOk="0">
                  <a:moveTo>
                    <a:pt x="0" y="3086"/>
                  </a:moveTo>
                  <a:cubicBezTo>
                    <a:pt x="2006" y="5054"/>
                    <a:pt x="5517" y="2893"/>
                    <a:pt x="6211" y="0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38"/>
            <p:cNvSpPr/>
            <p:nvPr/>
          </p:nvSpPr>
          <p:spPr>
            <a:xfrm>
              <a:off x="6182293" y="2688484"/>
              <a:ext cx="1060108" cy="707739"/>
            </a:xfrm>
            <a:custGeom>
              <a:avLst/>
              <a:gdLst/>
              <a:ahLst/>
              <a:cxnLst/>
              <a:rect l="l" t="t" r="r" b="b"/>
              <a:pathLst>
                <a:path w="58985" h="39379" extrusionOk="0">
                  <a:moveTo>
                    <a:pt x="33290" y="1"/>
                  </a:moveTo>
                  <a:cubicBezTo>
                    <a:pt x="31236" y="1"/>
                    <a:pt x="29139" y="221"/>
                    <a:pt x="27043" y="613"/>
                  </a:cubicBezTo>
                  <a:cubicBezTo>
                    <a:pt x="13078" y="3236"/>
                    <a:pt x="5440" y="12610"/>
                    <a:pt x="5285" y="21020"/>
                  </a:cubicBezTo>
                  <a:cubicBezTo>
                    <a:pt x="5285" y="21020"/>
                    <a:pt x="0" y="30973"/>
                    <a:pt x="4090" y="38187"/>
                  </a:cubicBezTo>
                  <a:cubicBezTo>
                    <a:pt x="4090" y="38187"/>
                    <a:pt x="4282" y="37916"/>
                    <a:pt x="4630" y="37569"/>
                  </a:cubicBezTo>
                  <a:cubicBezTo>
                    <a:pt x="4437" y="36373"/>
                    <a:pt x="4360" y="35178"/>
                    <a:pt x="4360" y="33943"/>
                  </a:cubicBezTo>
                  <a:cubicBezTo>
                    <a:pt x="4321" y="32747"/>
                    <a:pt x="4475" y="31513"/>
                    <a:pt x="4707" y="30317"/>
                  </a:cubicBezTo>
                  <a:cubicBezTo>
                    <a:pt x="4977" y="29121"/>
                    <a:pt x="5401" y="28002"/>
                    <a:pt x="6018" y="26961"/>
                  </a:cubicBezTo>
                  <a:lnTo>
                    <a:pt x="6018" y="26961"/>
                  </a:lnTo>
                  <a:cubicBezTo>
                    <a:pt x="5517" y="28002"/>
                    <a:pt x="5170" y="29159"/>
                    <a:pt x="4977" y="30355"/>
                  </a:cubicBezTo>
                  <a:cubicBezTo>
                    <a:pt x="4823" y="31551"/>
                    <a:pt x="4823" y="32709"/>
                    <a:pt x="4938" y="33904"/>
                  </a:cubicBezTo>
                  <a:cubicBezTo>
                    <a:pt x="5015" y="34907"/>
                    <a:pt x="5170" y="35910"/>
                    <a:pt x="5363" y="36875"/>
                  </a:cubicBezTo>
                  <a:cubicBezTo>
                    <a:pt x="6090" y="36293"/>
                    <a:pt x="7057" y="35711"/>
                    <a:pt x="7942" y="35711"/>
                  </a:cubicBezTo>
                  <a:cubicBezTo>
                    <a:pt x="7995" y="35711"/>
                    <a:pt x="8049" y="35713"/>
                    <a:pt x="8102" y="35718"/>
                  </a:cubicBezTo>
                  <a:cubicBezTo>
                    <a:pt x="8314" y="35737"/>
                    <a:pt x="8536" y="35747"/>
                    <a:pt x="8757" y="35747"/>
                  </a:cubicBezTo>
                  <a:cubicBezTo>
                    <a:pt x="8979" y="35747"/>
                    <a:pt x="9201" y="35737"/>
                    <a:pt x="9413" y="35718"/>
                  </a:cubicBezTo>
                  <a:cubicBezTo>
                    <a:pt x="9220" y="34753"/>
                    <a:pt x="9027" y="33750"/>
                    <a:pt x="8912" y="32747"/>
                  </a:cubicBezTo>
                  <a:cubicBezTo>
                    <a:pt x="8796" y="31590"/>
                    <a:pt x="8757" y="30433"/>
                    <a:pt x="8796" y="29275"/>
                  </a:cubicBezTo>
                  <a:cubicBezTo>
                    <a:pt x="8835" y="28118"/>
                    <a:pt x="8989" y="26961"/>
                    <a:pt x="9259" y="25880"/>
                  </a:cubicBezTo>
                  <a:lnTo>
                    <a:pt x="9259" y="25880"/>
                  </a:lnTo>
                  <a:cubicBezTo>
                    <a:pt x="9143" y="26999"/>
                    <a:pt x="9105" y="28118"/>
                    <a:pt x="9182" y="29275"/>
                  </a:cubicBezTo>
                  <a:cubicBezTo>
                    <a:pt x="9297" y="30394"/>
                    <a:pt x="9490" y="31513"/>
                    <a:pt x="9760" y="32593"/>
                  </a:cubicBezTo>
                  <a:cubicBezTo>
                    <a:pt x="9992" y="33596"/>
                    <a:pt x="10300" y="34599"/>
                    <a:pt x="10609" y="35563"/>
                  </a:cubicBezTo>
                  <a:cubicBezTo>
                    <a:pt x="11728" y="35255"/>
                    <a:pt x="12769" y="34753"/>
                    <a:pt x="13695" y="34059"/>
                  </a:cubicBezTo>
                  <a:cubicBezTo>
                    <a:pt x="13927" y="33866"/>
                    <a:pt x="14235" y="33712"/>
                    <a:pt x="14505" y="33557"/>
                  </a:cubicBezTo>
                  <a:cubicBezTo>
                    <a:pt x="14428" y="33094"/>
                    <a:pt x="14351" y="32593"/>
                    <a:pt x="14312" y="32130"/>
                  </a:cubicBezTo>
                  <a:cubicBezTo>
                    <a:pt x="14158" y="30780"/>
                    <a:pt x="14120" y="29391"/>
                    <a:pt x="14197" y="28002"/>
                  </a:cubicBezTo>
                  <a:cubicBezTo>
                    <a:pt x="14235" y="26652"/>
                    <a:pt x="14505" y="25302"/>
                    <a:pt x="14968" y="24029"/>
                  </a:cubicBezTo>
                  <a:lnTo>
                    <a:pt x="14968" y="24029"/>
                  </a:lnTo>
                  <a:cubicBezTo>
                    <a:pt x="14737" y="25340"/>
                    <a:pt x="14737" y="26691"/>
                    <a:pt x="14930" y="28002"/>
                  </a:cubicBezTo>
                  <a:cubicBezTo>
                    <a:pt x="15084" y="29314"/>
                    <a:pt x="15354" y="30587"/>
                    <a:pt x="15740" y="31860"/>
                  </a:cubicBezTo>
                  <a:cubicBezTo>
                    <a:pt x="15933" y="32400"/>
                    <a:pt x="16087" y="32940"/>
                    <a:pt x="16280" y="33519"/>
                  </a:cubicBezTo>
                  <a:cubicBezTo>
                    <a:pt x="16666" y="33622"/>
                    <a:pt x="17069" y="33673"/>
                    <a:pt x="17466" y="33673"/>
                  </a:cubicBezTo>
                  <a:cubicBezTo>
                    <a:pt x="17664" y="33673"/>
                    <a:pt x="17862" y="33660"/>
                    <a:pt x="18054" y="33634"/>
                  </a:cubicBezTo>
                  <a:cubicBezTo>
                    <a:pt x="19135" y="33403"/>
                    <a:pt x="20176" y="33480"/>
                    <a:pt x="21179" y="33056"/>
                  </a:cubicBezTo>
                  <a:cubicBezTo>
                    <a:pt x="21063" y="32709"/>
                    <a:pt x="20948" y="32361"/>
                    <a:pt x="20832" y="32014"/>
                  </a:cubicBezTo>
                  <a:cubicBezTo>
                    <a:pt x="20485" y="30818"/>
                    <a:pt x="20176" y="29622"/>
                    <a:pt x="19983" y="28349"/>
                  </a:cubicBezTo>
                  <a:cubicBezTo>
                    <a:pt x="19829" y="27115"/>
                    <a:pt x="19790" y="25880"/>
                    <a:pt x="19868" y="24646"/>
                  </a:cubicBezTo>
                  <a:lnTo>
                    <a:pt x="19868" y="24646"/>
                  </a:lnTo>
                  <a:cubicBezTo>
                    <a:pt x="19868" y="25880"/>
                    <a:pt x="20022" y="27115"/>
                    <a:pt x="20292" y="28311"/>
                  </a:cubicBezTo>
                  <a:cubicBezTo>
                    <a:pt x="20562" y="29507"/>
                    <a:pt x="20948" y="30703"/>
                    <a:pt x="21411" y="31821"/>
                  </a:cubicBezTo>
                  <a:cubicBezTo>
                    <a:pt x="21526" y="32130"/>
                    <a:pt x="21642" y="32439"/>
                    <a:pt x="21796" y="32747"/>
                  </a:cubicBezTo>
                  <a:cubicBezTo>
                    <a:pt x="22028" y="32593"/>
                    <a:pt x="22259" y="32400"/>
                    <a:pt x="22452" y="32207"/>
                  </a:cubicBezTo>
                  <a:cubicBezTo>
                    <a:pt x="23498" y="31099"/>
                    <a:pt x="24937" y="30262"/>
                    <a:pt x="26064" y="30262"/>
                  </a:cubicBezTo>
                  <a:cubicBezTo>
                    <a:pt x="26350" y="30262"/>
                    <a:pt x="26616" y="30315"/>
                    <a:pt x="26850" y="30433"/>
                  </a:cubicBezTo>
                  <a:cubicBezTo>
                    <a:pt x="27120" y="30587"/>
                    <a:pt x="27351" y="30664"/>
                    <a:pt x="27621" y="30780"/>
                  </a:cubicBezTo>
                  <a:lnTo>
                    <a:pt x="27467" y="30355"/>
                  </a:lnTo>
                  <a:cubicBezTo>
                    <a:pt x="27120" y="29082"/>
                    <a:pt x="26811" y="27809"/>
                    <a:pt x="26580" y="26498"/>
                  </a:cubicBezTo>
                  <a:cubicBezTo>
                    <a:pt x="26387" y="25186"/>
                    <a:pt x="26310" y="23874"/>
                    <a:pt x="26310" y="22524"/>
                  </a:cubicBezTo>
                  <a:lnTo>
                    <a:pt x="26310" y="22524"/>
                  </a:lnTo>
                  <a:cubicBezTo>
                    <a:pt x="26426" y="23836"/>
                    <a:pt x="26696" y="25147"/>
                    <a:pt x="27004" y="26382"/>
                  </a:cubicBezTo>
                  <a:cubicBezTo>
                    <a:pt x="27390" y="27655"/>
                    <a:pt x="27814" y="28889"/>
                    <a:pt x="28316" y="30085"/>
                  </a:cubicBezTo>
                  <a:cubicBezTo>
                    <a:pt x="28432" y="30394"/>
                    <a:pt x="28586" y="30741"/>
                    <a:pt x="28740" y="31050"/>
                  </a:cubicBezTo>
                  <a:cubicBezTo>
                    <a:pt x="28892" y="31069"/>
                    <a:pt x="29043" y="31079"/>
                    <a:pt x="29190" y="31079"/>
                  </a:cubicBezTo>
                  <a:cubicBezTo>
                    <a:pt x="29940" y="31079"/>
                    <a:pt x="30598" y="30802"/>
                    <a:pt x="30823" y="29931"/>
                  </a:cubicBezTo>
                  <a:cubicBezTo>
                    <a:pt x="30862" y="29700"/>
                    <a:pt x="31016" y="29468"/>
                    <a:pt x="31209" y="29314"/>
                  </a:cubicBezTo>
                  <a:cubicBezTo>
                    <a:pt x="31132" y="29121"/>
                    <a:pt x="31055" y="28967"/>
                    <a:pt x="30978" y="28774"/>
                  </a:cubicBezTo>
                  <a:cubicBezTo>
                    <a:pt x="30630" y="27809"/>
                    <a:pt x="30360" y="26845"/>
                    <a:pt x="30090" y="25880"/>
                  </a:cubicBezTo>
                  <a:cubicBezTo>
                    <a:pt x="29859" y="24916"/>
                    <a:pt x="29666" y="23913"/>
                    <a:pt x="29550" y="22949"/>
                  </a:cubicBezTo>
                  <a:cubicBezTo>
                    <a:pt x="29396" y="21946"/>
                    <a:pt x="29357" y="20943"/>
                    <a:pt x="29357" y="19978"/>
                  </a:cubicBezTo>
                  <a:lnTo>
                    <a:pt x="29357" y="19978"/>
                  </a:lnTo>
                  <a:cubicBezTo>
                    <a:pt x="29473" y="20943"/>
                    <a:pt x="29705" y="21907"/>
                    <a:pt x="29975" y="22871"/>
                  </a:cubicBezTo>
                  <a:cubicBezTo>
                    <a:pt x="30245" y="23797"/>
                    <a:pt x="30553" y="24723"/>
                    <a:pt x="30939" y="25610"/>
                  </a:cubicBezTo>
                  <a:cubicBezTo>
                    <a:pt x="31286" y="26498"/>
                    <a:pt x="31711" y="27385"/>
                    <a:pt x="32174" y="28234"/>
                  </a:cubicBezTo>
                  <a:cubicBezTo>
                    <a:pt x="32366" y="28581"/>
                    <a:pt x="32598" y="28928"/>
                    <a:pt x="32791" y="29314"/>
                  </a:cubicBezTo>
                  <a:cubicBezTo>
                    <a:pt x="33138" y="29430"/>
                    <a:pt x="33408" y="29545"/>
                    <a:pt x="33717" y="29738"/>
                  </a:cubicBezTo>
                  <a:cubicBezTo>
                    <a:pt x="33717" y="29738"/>
                    <a:pt x="31248" y="23566"/>
                    <a:pt x="31711" y="17586"/>
                  </a:cubicBezTo>
                  <a:lnTo>
                    <a:pt x="31711" y="17586"/>
                  </a:lnTo>
                  <a:cubicBezTo>
                    <a:pt x="31711" y="17587"/>
                    <a:pt x="34720" y="30317"/>
                    <a:pt x="43785" y="34946"/>
                  </a:cubicBezTo>
                  <a:lnTo>
                    <a:pt x="45675" y="38341"/>
                  </a:lnTo>
                  <a:cubicBezTo>
                    <a:pt x="45675" y="38341"/>
                    <a:pt x="47218" y="37074"/>
                    <a:pt x="49011" y="37074"/>
                  </a:cubicBezTo>
                  <a:cubicBezTo>
                    <a:pt x="49817" y="37074"/>
                    <a:pt x="50673" y="37329"/>
                    <a:pt x="51462" y="38071"/>
                  </a:cubicBezTo>
                  <a:cubicBezTo>
                    <a:pt x="52543" y="39086"/>
                    <a:pt x="53332" y="39379"/>
                    <a:pt x="53882" y="39379"/>
                  </a:cubicBezTo>
                  <a:cubicBezTo>
                    <a:pt x="54627" y="39379"/>
                    <a:pt x="54934" y="38842"/>
                    <a:pt x="54934" y="38842"/>
                  </a:cubicBezTo>
                  <a:cubicBezTo>
                    <a:pt x="54934" y="38842"/>
                    <a:pt x="58985" y="31050"/>
                    <a:pt x="54162" y="16159"/>
                  </a:cubicBezTo>
                  <a:cubicBezTo>
                    <a:pt x="50247" y="4100"/>
                    <a:pt x="42161" y="1"/>
                    <a:pt x="332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38"/>
            <p:cNvSpPr/>
            <p:nvPr/>
          </p:nvSpPr>
          <p:spPr>
            <a:xfrm>
              <a:off x="6987928" y="3140438"/>
              <a:ext cx="192072" cy="334953"/>
            </a:xfrm>
            <a:custGeom>
              <a:avLst/>
              <a:gdLst/>
              <a:ahLst/>
              <a:cxnLst/>
              <a:rect l="l" t="t" r="r" b="b"/>
              <a:pathLst>
                <a:path w="10687" h="18637" extrusionOk="0">
                  <a:moveTo>
                    <a:pt x="5116" y="0"/>
                  </a:moveTo>
                  <a:cubicBezTo>
                    <a:pt x="1534" y="0"/>
                    <a:pt x="539" y="3831"/>
                    <a:pt x="232" y="6057"/>
                  </a:cubicBezTo>
                  <a:cubicBezTo>
                    <a:pt x="1" y="7947"/>
                    <a:pt x="78" y="9876"/>
                    <a:pt x="464" y="11728"/>
                  </a:cubicBezTo>
                  <a:lnTo>
                    <a:pt x="4977" y="17283"/>
                  </a:lnTo>
                  <a:cubicBezTo>
                    <a:pt x="4977" y="17283"/>
                    <a:pt x="4784" y="18556"/>
                    <a:pt x="6327" y="18633"/>
                  </a:cubicBezTo>
                  <a:cubicBezTo>
                    <a:pt x="6354" y="18635"/>
                    <a:pt x="6381" y="18636"/>
                    <a:pt x="6407" y="18636"/>
                  </a:cubicBezTo>
                  <a:cubicBezTo>
                    <a:pt x="7877" y="18636"/>
                    <a:pt x="9119" y="15484"/>
                    <a:pt x="9876" y="9838"/>
                  </a:cubicBezTo>
                  <a:cubicBezTo>
                    <a:pt x="10687" y="3704"/>
                    <a:pt x="8835" y="39"/>
                    <a:pt x="5170" y="0"/>
                  </a:cubicBezTo>
                  <a:cubicBezTo>
                    <a:pt x="5152" y="0"/>
                    <a:pt x="5134" y="0"/>
                    <a:pt x="511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38"/>
            <p:cNvSpPr/>
            <p:nvPr/>
          </p:nvSpPr>
          <p:spPr>
            <a:xfrm>
              <a:off x="6987928" y="3139737"/>
              <a:ext cx="192072" cy="337667"/>
            </a:xfrm>
            <a:custGeom>
              <a:avLst/>
              <a:gdLst/>
              <a:ahLst/>
              <a:cxnLst/>
              <a:rect l="l" t="t" r="r" b="b"/>
              <a:pathLst>
                <a:path w="10687" h="18788" fill="none" extrusionOk="0">
                  <a:moveTo>
                    <a:pt x="4977" y="17322"/>
                  </a:moveTo>
                  <a:cubicBezTo>
                    <a:pt x="4977" y="17322"/>
                    <a:pt x="4784" y="18595"/>
                    <a:pt x="6327" y="18672"/>
                  </a:cubicBezTo>
                  <a:cubicBezTo>
                    <a:pt x="7832" y="18788"/>
                    <a:pt x="9105" y="15625"/>
                    <a:pt x="9876" y="9877"/>
                  </a:cubicBezTo>
                  <a:cubicBezTo>
                    <a:pt x="10687" y="3743"/>
                    <a:pt x="8835" y="78"/>
                    <a:pt x="5170" y="39"/>
                  </a:cubicBezTo>
                  <a:cubicBezTo>
                    <a:pt x="1544" y="1"/>
                    <a:pt x="541" y="3859"/>
                    <a:pt x="232" y="6096"/>
                  </a:cubicBezTo>
                  <a:cubicBezTo>
                    <a:pt x="1" y="7986"/>
                    <a:pt x="78" y="9915"/>
                    <a:pt x="464" y="11767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38"/>
            <p:cNvSpPr/>
            <p:nvPr/>
          </p:nvSpPr>
          <p:spPr>
            <a:xfrm>
              <a:off x="7093319" y="3421240"/>
              <a:ext cx="29834" cy="30517"/>
            </a:xfrm>
            <a:custGeom>
              <a:avLst/>
              <a:gdLst/>
              <a:ahLst/>
              <a:cxnLst/>
              <a:rect l="l" t="t" r="r" b="b"/>
              <a:pathLst>
                <a:path w="1660" h="1698" extrusionOk="0">
                  <a:moveTo>
                    <a:pt x="811" y="0"/>
                  </a:moveTo>
                  <a:cubicBezTo>
                    <a:pt x="348" y="0"/>
                    <a:pt x="0" y="386"/>
                    <a:pt x="0" y="849"/>
                  </a:cubicBezTo>
                  <a:cubicBezTo>
                    <a:pt x="0" y="1312"/>
                    <a:pt x="348" y="1698"/>
                    <a:pt x="811" y="1698"/>
                  </a:cubicBezTo>
                  <a:cubicBezTo>
                    <a:pt x="1312" y="1698"/>
                    <a:pt x="1659" y="1312"/>
                    <a:pt x="1659" y="849"/>
                  </a:cubicBezTo>
                  <a:cubicBezTo>
                    <a:pt x="1659" y="386"/>
                    <a:pt x="1312" y="0"/>
                    <a:pt x="811" y="0"/>
                  </a:cubicBezTo>
                  <a:close/>
                </a:path>
              </a:pathLst>
            </a:custGeom>
            <a:solidFill>
              <a:schemeClr val="lt2"/>
            </a:solidFill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38"/>
            <p:cNvSpPr/>
            <p:nvPr/>
          </p:nvSpPr>
          <p:spPr>
            <a:xfrm>
              <a:off x="6628784" y="3614678"/>
              <a:ext cx="100556" cy="42990"/>
            </a:xfrm>
            <a:custGeom>
              <a:avLst/>
              <a:gdLst/>
              <a:ahLst/>
              <a:cxnLst/>
              <a:rect l="l" t="t" r="r" b="b"/>
              <a:pathLst>
                <a:path w="5595" h="2392" extrusionOk="0">
                  <a:moveTo>
                    <a:pt x="5595" y="0"/>
                  </a:moveTo>
                  <a:cubicBezTo>
                    <a:pt x="5594" y="0"/>
                    <a:pt x="3396" y="540"/>
                    <a:pt x="2817" y="733"/>
                  </a:cubicBezTo>
                  <a:cubicBezTo>
                    <a:pt x="2404" y="940"/>
                    <a:pt x="2053" y="1269"/>
                    <a:pt x="1762" y="1639"/>
                  </a:cubicBezTo>
                  <a:lnTo>
                    <a:pt x="1762" y="1639"/>
                  </a:lnTo>
                  <a:lnTo>
                    <a:pt x="5595" y="0"/>
                  </a:lnTo>
                  <a:close/>
                  <a:moveTo>
                    <a:pt x="1762" y="1639"/>
                  </a:moveTo>
                  <a:lnTo>
                    <a:pt x="1398" y="1794"/>
                  </a:lnTo>
                  <a:lnTo>
                    <a:pt x="1398" y="1794"/>
                  </a:lnTo>
                  <a:cubicBezTo>
                    <a:pt x="1556" y="1778"/>
                    <a:pt x="1660" y="1775"/>
                    <a:pt x="1660" y="1775"/>
                  </a:cubicBezTo>
                  <a:cubicBezTo>
                    <a:pt x="1693" y="1729"/>
                    <a:pt x="1727" y="1683"/>
                    <a:pt x="1762" y="1639"/>
                  </a:cubicBezTo>
                  <a:close/>
                  <a:moveTo>
                    <a:pt x="1398" y="1794"/>
                  </a:moveTo>
                  <a:cubicBezTo>
                    <a:pt x="990" y="1838"/>
                    <a:pt x="224" y="1974"/>
                    <a:pt x="1" y="2392"/>
                  </a:cubicBezTo>
                  <a:lnTo>
                    <a:pt x="1398" y="17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38"/>
            <p:cNvSpPr/>
            <p:nvPr/>
          </p:nvSpPr>
          <p:spPr>
            <a:xfrm>
              <a:off x="6628784" y="3614678"/>
              <a:ext cx="100556" cy="42990"/>
            </a:xfrm>
            <a:custGeom>
              <a:avLst/>
              <a:gdLst/>
              <a:ahLst/>
              <a:cxnLst/>
              <a:rect l="l" t="t" r="r" b="b"/>
              <a:pathLst>
                <a:path w="5595" h="2392" fill="none" extrusionOk="0">
                  <a:moveTo>
                    <a:pt x="5595" y="0"/>
                  </a:moveTo>
                  <a:cubicBezTo>
                    <a:pt x="5595" y="0"/>
                    <a:pt x="3396" y="540"/>
                    <a:pt x="2817" y="733"/>
                  </a:cubicBezTo>
                  <a:cubicBezTo>
                    <a:pt x="2354" y="965"/>
                    <a:pt x="1968" y="1350"/>
                    <a:pt x="1660" y="1775"/>
                  </a:cubicBezTo>
                  <a:cubicBezTo>
                    <a:pt x="1660" y="1775"/>
                    <a:pt x="310" y="1813"/>
                    <a:pt x="1" y="2392"/>
                  </a:cubicBezTo>
                </a:path>
              </a:pathLst>
            </a:custGeom>
            <a:noFill/>
            <a:ln w="12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38"/>
            <p:cNvSpPr/>
            <p:nvPr/>
          </p:nvSpPr>
          <p:spPr>
            <a:xfrm>
              <a:off x="6580258" y="2928974"/>
              <a:ext cx="48544" cy="246834"/>
            </a:xfrm>
            <a:custGeom>
              <a:avLst/>
              <a:gdLst/>
              <a:ahLst/>
              <a:cxnLst/>
              <a:rect l="l" t="t" r="r" b="b"/>
              <a:pathLst>
                <a:path w="2701" h="13734" fill="none" extrusionOk="0">
                  <a:moveTo>
                    <a:pt x="2701" y="1"/>
                  </a:moveTo>
                  <a:cubicBezTo>
                    <a:pt x="2701" y="1"/>
                    <a:pt x="1" y="5633"/>
                    <a:pt x="1158" y="13734"/>
                  </a:cubicBezTo>
                </a:path>
              </a:pathLst>
            </a:custGeom>
            <a:noFill/>
            <a:ln w="1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6435346" y="2928974"/>
              <a:ext cx="101940" cy="318940"/>
            </a:xfrm>
            <a:custGeom>
              <a:avLst/>
              <a:gdLst/>
              <a:ahLst/>
              <a:cxnLst/>
              <a:rect l="l" t="t" r="r" b="b"/>
              <a:pathLst>
                <a:path w="5672" h="17746" fill="none" extrusionOk="0">
                  <a:moveTo>
                    <a:pt x="5672" y="1"/>
                  </a:moveTo>
                  <a:cubicBezTo>
                    <a:pt x="5672" y="1"/>
                    <a:pt x="1" y="7330"/>
                    <a:pt x="3241" y="17746"/>
                  </a:cubicBezTo>
                </a:path>
              </a:pathLst>
            </a:custGeom>
            <a:noFill/>
            <a:ln w="1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38"/>
            <p:cNvSpPr/>
            <p:nvPr/>
          </p:nvSpPr>
          <p:spPr>
            <a:xfrm>
              <a:off x="6327187" y="2967111"/>
              <a:ext cx="90851" cy="308534"/>
            </a:xfrm>
            <a:custGeom>
              <a:avLst/>
              <a:gdLst/>
              <a:ahLst/>
              <a:cxnLst/>
              <a:rect l="l" t="t" r="r" b="b"/>
              <a:pathLst>
                <a:path w="5055" h="17167" fill="none" extrusionOk="0">
                  <a:moveTo>
                    <a:pt x="2779" y="17167"/>
                  </a:moveTo>
                  <a:cubicBezTo>
                    <a:pt x="2856" y="16665"/>
                    <a:pt x="1" y="5710"/>
                    <a:pt x="5055" y="0"/>
                  </a:cubicBezTo>
                </a:path>
              </a:pathLst>
            </a:custGeom>
            <a:noFill/>
            <a:ln w="1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6245376" y="2987905"/>
              <a:ext cx="119283" cy="260008"/>
            </a:xfrm>
            <a:custGeom>
              <a:avLst/>
              <a:gdLst/>
              <a:ahLst/>
              <a:cxnLst/>
              <a:rect l="l" t="t" r="r" b="b"/>
              <a:pathLst>
                <a:path w="6637" h="14467" fill="none" extrusionOk="0">
                  <a:moveTo>
                    <a:pt x="1" y="14467"/>
                  </a:moveTo>
                  <a:cubicBezTo>
                    <a:pt x="1" y="14467"/>
                    <a:pt x="1428" y="3820"/>
                    <a:pt x="6636" y="1"/>
                  </a:cubicBezTo>
                </a:path>
              </a:pathLst>
            </a:custGeom>
            <a:noFill/>
            <a:ln w="1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8"/>
            <p:cNvSpPr/>
            <p:nvPr/>
          </p:nvSpPr>
          <p:spPr>
            <a:xfrm>
              <a:off x="6770227" y="2928974"/>
              <a:ext cx="256557" cy="187220"/>
            </a:xfrm>
            <a:custGeom>
              <a:avLst/>
              <a:gdLst/>
              <a:ahLst/>
              <a:cxnLst/>
              <a:rect l="l" t="t" r="r" b="b"/>
              <a:pathLst>
                <a:path w="14275" h="10417" fill="none" extrusionOk="0">
                  <a:moveTo>
                    <a:pt x="1" y="1"/>
                  </a:moveTo>
                  <a:cubicBezTo>
                    <a:pt x="1" y="1"/>
                    <a:pt x="6173" y="10416"/>
                    <a:pt x="14274" y="9838"/>
                  </a:cubicBezTo>
                </a:path>
              </a:pathLst>
            </a:custGeom>
            <a:noFill/>
            <a:ln w="1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6822923" y="2871426"/>
              <a:ext cx="256539" cy="124819"/>
            </a:xfrm>
            <a:custGeom>
              <a:avLst/>
              <a:gdLst/>
              <a:ahLst/>
              <a:cxnLst/>
              <a:rect l="l" t="t" r="r" b="b"/>
              <a:pathLst>
                <a:path w="14274" h="6945" fill="none" extrusionOk="0">
                  <a:moveTo>
                    <a:pt x="0" y="1"/>
                  </a:moveTo>
                  <a:cubicBezTo>
                    <a:pt x="0" y="1"/>
                    <a:pt x="7716" y="6944"/>
                    <a:pt x="14274" y="5324"/>
                  </a:cubicBezTo>
                </a:path>
              </a:pathLst>
            </a:custGeom>
            <a:noFill/>
            <a:ln w="12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0D0FD7F-62BA-D0CB-5FE8-155430B45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00" y="593366"/>
            <a:ext cx="10272000" cy="1006833"/>
          </a:xfrm>
        </p:spPr>
        <p:txBody>
          <a:bodyPr/>
          <a:lstStyle/>
          <a:p>
            <a:r>
              <a:rPr lang="pt-BR" sz="5400" dirty="0"/>
              <a:t>Introdução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6D1F017-B466-5260-ED22-E574DD5A82E9}"/>
              </a:ext>
            </a:extLst>
          </p:cNvPr>
          <p:cNvSpPr txBox="1"/>
          <p:nvPr/>
        </p:nvSpPr>
        <p:spPr>
          <a:xfrm>
            <a:off x="762000" y="2057400"/>
            <a:ext cx="594360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200" b="1" dirty="0">
                <a:latin typeface="Nunito" pitchFamily="2" charset="0"/>
              </a:rPr>
              <a:t>Ortografia Oficial</a:t>
            </a:r>
            <a:r>
              <a:rPr lang="pt-BR" sz="3200" dirty="0">
                <a:latin typeface="Nunito" pitchFamily="2" charset="0"/>
              </a:rPr>
              <a:t>, ou simplesmente Ortografia, é a parte da nossa gramática que se dedica a estudar a escrita correta das palavras.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87AB699-1413-20AF-FFEF-19FE73EBB630}"/>
              </a:ext>
            </a:extLst>
          </p:cNvPr>
          <p:cNvSpPr txBox="1"/>
          <p:nvPr/>
        </p:nvSpPr>
        <p:spPr>
          <a:xfrm>
            <a:off x="6934200" y="2895600"/>
            <a:ext cx="3505200" cy="173664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600" dirty="0">
                <a:latin typeface="Nunito" pitchFamily="2" charset="0"/>
              </a:rPr>
              <a:t>a b c</a:t>
            </a:r>
          </a:p>
        </p:txBody>
      </p:sp>
      <p:pic>
        <p:nvPicPr>
          <p:cNvPr id="4" name="Gráfico 3" descr="Marca de seleção">
            <a:extLst>
              <a:ext uri="{FF2B5EF4-FFF2-40B4-BE49-F238E27FC236}">
                <a16:creationId xmlns:a16="http://schemas.microsoft.com/office/drawing/2014/main" id="{F9443ABA-5CE1-DDED-0A0C-1BBC50868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110340">
            <a:off x="8852548" y="3064704"/>
            <a:ext cx="25146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914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C0935BB-92AC-287E-8CF9-3A038A50CBBB}"/>
              </a:ext>
            </a:extLst>
          </p:cNvPr>
          <p:cNvSpPr txBox="1"/>
          <p:nvPr/>
        </p:nvSpPr>
        <p:spPr>
          <a:xfrm>
            <a:off x="2209800" y="762000"/>
            <a:ext cx="8534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buClr>
                <a:schemeClr val="tx2"/>
              </a:buClr>
              <a:buSzPct val="70000"/>
            </a:pPr>
            <a:r>
              <a:rPr lang="pt-BR" altLang="pt-BR" sz="1800" dirty="0">
                <a:latin typeface="Roboto" panose="02000000000000000000" pitchFamily="2" charset="0"/>
                <a:ea typeface="Roboto" panose="02000000000000000000" pitchFamily="2" charset="0"/>
              </a:rPr>
              <a:t>A língua é viva, pulsante. Palavras e expressões, em voga num período, caem em desuso em outro. Não há academias que possam deter a dinâmica histórica de uma língua.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4BA877A1-7AA9-51C4-8231-6A15144D11EA}"/>
              </a:ext>
            </a:extLst>
          </p:cNvPr>
          <p:cNvCxnSpPr/>
          <p:nvPr/>
        </p:nvCxnSpPr>
        <p:spPr>
          <a:xfrm>
            <a:off x="1828800" y="1828800"/>
            <a:ext cx="92964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11">
            <a:extLst>
              <a:ext uri="{FF2B5EF4-FFF2-40B4-BE49-F238E27FC236}">
                <a16:creationId xmlns:a16="http://schemas.microsoft.com/office/drawing/2014/main" id="{AFB420F9-2626-800D-0AD5-5EB14FBA0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2133600"/>
            <a:ext cx="4849404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000" dirty="0">
                <a:latin typeface="Nunito" pitchFamily="2" charset="0"/>
              </a:rPr>
              <a:t>E TUDO MUDOU...</a:t>
            </a:r>
            <a:br>
              <a:rPr lang="pt-BR" altLang="pt-BR" sz="2000" dirty="0">
                <a:latin typeface="Nunito" pitchFamily="2" charset="0"/>
              </a:rPr>
            </a:br>
            <a:endParaRPr lang="pt-BR" altLang="pt-BR" sz="2000" dirty="0">
              <a:latin typeface="Nunito" pitchFamily="2" charset="0"/>
            </a:endParaRPr>
          </a:p>
          <a:p>
            <a:pPr eaLnBrk="1" hangingPunct="1"/>
            <a:r>
              <a:rPr lang="pt-BR" altLang="pt-BR" sz="2000" dirty="0">
                <a:latin typeface="Nunito" pitchFamily="2" charset="0"/>
              </a:rPr>
              <a:t>O </a:t>
            </a:r>
            <a:r>
              <a:rPr lang="pt-BR" altLang="pt-BR" sz="2000" dirty="0" err="1">
                <a:latin typeface="Nunito" pitchFamily="2" charset="0"/>
              </a:rPr>
              <a:t>rouge</a:t>
            </a:r>
            <a:r>
              <a:rPr lang="pt-BR" altLang="pt-BR" sz="2000" dirty="0">
                <a:latin typeface="Nunito" pitchFamily="2" charset="0"/>
              </a:rPr>
              <a:t> virou blush</a:t>
            </a:r>
            <a:br>
              <a:rPr lang="pt-BR" altLang="pt-BR" sz="2000" dirty="0">
                <a:latin typeface="Nunito" pitchFamily="2" charset="0"/>
              </a:rPr>
            </a:br>
            <a:r>
              <a:rPr lang="pt-BR" altLang="pt-BR" sz="2000" dirty="0">
                <a:latin typeface="Nunito" pitchFamily="2" charset="0"/>
              </a:rPr>
              <a:t>O pó-de-arroz virou pó-compacto</a:t>
            </a:r>
            <a:br>
              <a:rPr lang="pt-BR" altLang="pt-BR" sz="2000" dirty="0">
                <a:latin typeface="Nunito" pitchFamily="2" charset="0"/>
              </a:rPr>
            </a:br>
            <a:r>
              <a:rPr lang="pt-BR" altLang="pt-BR" sz="2000" dirty="0">
                <a:latin typeface="Nunito" pitchFamily="2" charset="0"/>
              </a:rPr>
              <a:t>O brilho virou </a:t>
            </a:r>
            <a:r>
              <a:rPr lang="pt-BR" altLang="pt-BR" sz="2000" dirty="0" err="1">
                <a:latin typeface="Nunito" pitchFamily="2" charset="0"/>
              </a:rPr>
              <a:t>gloss</a:t>
            </a:r>
            <a:br>
              <a:rPr lang="pt-BR" altLang="pt-BR" sz="2000" dirty="0">
                <a:latin typeface="Nunito" pitchFamily="2" charset="0"/>
              </a:rPr>
            </a:br>
            <a:r>
              <a:rPr lang="pt-BR" altLang="pt-BR" sz="2000" dirty="0">
                <a:latin typeface="Nunito" pitchFamily="2" charset="0"/>
              </a:rPr>
              <a:t>O rímel virou máscara incolor</a:t>
            </a:r>
            <a:br>
              <a:rPr lang="pt-BR" altLang="pt-BR" sz="2000" dirty="0">
                <a:latin typeface="Nunito" pitchFamily="2" charset="0"/>
              </a:rPr>
            </a:br>
            <a:r>
              <a:rPr lang="pt-BR" altLang="pt-BR" sz="2000" dirty="0">
                <a:latin typeface="Nunito" pitchFamily="2" charset="0"/>
              </a:rPr>
              <a:t>A Lycra virou </a:t>
            </a:r>
            <a:r>
              <a:rPr lang="pt-BR" altLang="pt-BR" sz="2000" dirty="0" err="1">
                <a:latin typeface="Nunito" pitchFamily="2" charset="0"/>
              </a:rPr>
              <a:t>stretch</a:t>
            </a:r>
            <a:br>
              <a:rPr lang="pt-BR" altLang="pt-BR" sz="2000" dirty="0">
                <a:latin typeface="Nunito" pitchFamily="2" charset="0"/>
              </a:rPr>
            </a:br>
            <a:r>
              <a:rPr lang="pt-BR" altLang="pt-BR" sz="2000" dirty="0">
                <a:latin typeface="Nunito" pitchFamily="2" charset="0"/>
              </a:rPr>
              <a:t>Anabela virou plataforma</a:t>
            </a:r>
            <a:br>
              <a:rPr lang="pt-BR" altLang="pt-BR" sz="2000" dirty="0">
                <a:latin typeface="Nunito" pitchFamily="2" charset="0"/>
              </a:rPr>
            </a:br>
            <a:r>
              <a:rPr lang="pt-BR" altLang="pt-BR" sz="2000" dirty="0">
                <a:latin typeface="Nunito" pitchFamily="2" charset="0"/>
              </a:rPr>
              <a:t>O corpete virou porta-seios</a:t>
            </a:r>
            <a:br>
              <a:rPr lang="pt-BR" altLang="pt-BR" sz="2000" dirty="0">
                <a:latin typeface="Nunito" pitchFamily="2" charset="0"/>
              </a:rPr>
            </a:br>
            <a:r>
              <a:rPr lang="pt-BR" altLang="pt-BR" sz="2000" dirty="0">
                <a:latin typeface="Nunito" pitchFamily="2" charset="0"/>
              </a:rPr>
              <a:t>Que virou sutiã</a:t>
            </a:r>
            <a:br>
              <a:rPr lang="pt-BR" altLang="pt-BR" sz="2000" dirty="0">
                <a:latin typeface="Nunito" pitchFamily="2" charset="0"/>
              </a:rPr>
            </a:br>
            <a:r>
              <a:rPr lang="pt-BR" altLang="pt-BR" sz="2000" dirty="0">
                <a:latin typeface="Nunito" pitchFamily="2" charset="0"/>
              </a:rPr>
              <a:t>Que virou </a:t>
            </a:r>
            <a:r>
              <a:rPr lang="pt-BR" altLang="pt-BR" sz="2000" dirty="0" err="1">
                <a:latin typeface="Nunito" pitchFamily="2" charset="0"/>
              </a:rPr>
              <a:t>lib</a:t>
            </a:r>
            <a:r>
              <a:rPr lang="pt-BR" altLang="pt-BR" sz="2000" dirty="0">
                <a:latin typeface="Nunito" pitchFamily="2" charset="0"/>
              </a:rPr>
              <a:t>, que virou silicone</a:t>
            </a:r>
            <a:br>
              <a:rPr lang="pt-BR" altLang="pt-BR" dirty="0">
                <a:latin typeface="Nunito" pitchFamily="2" charset="0"/>
              </a:rPr>
            </a:br>
            <a:r>
              <a:rPr lang="pt-BR" altLang="pt-BR" sz="2000" dirty="0">
                <a:latin typeface="Nunito" pitchFamily="2" charset="0"/>
              </a:rPr>
              <a:t>(...) 	</a:t>
            </a:r>
          </a:p>
          <a:p>
            <a:pPr eaLnBrk="1" hangingPunct="1"/>
            <a:r>
              <a:rPr lang="pt-BR" altLang="pt-BR" sz="2000" dirty="0">
                <a:latin typeface="Nunito" pitchFamily="2" charset="0"/>
              </a:rPr>
              <a:t>		</a:t>
            </a:r>
            <a:r>
              <a:rPr lang="pt-BR" altLang="pt-BR" sz="2000" dirty="0" err="1">
                <a:latin typeface="Nunito" pitchFamily="2" charset="0"/>
              </a:rPr>
              <a:t>Luis</a:t>
            </a:r>
            <a:r>
              <a:rPr lang="pt-BR" altLang="pt-BR" sz="2000" dirty="0">
                <a:latin typeface="Nunito" pitchFamily="2" charset="0"/>
              </a:rPr>
              <a:t> Fernando Veríssimo</a:t>
            </a:r>
          </a:p>
        </p:txBody>
      </p:sp>
    </p:spTree>
    <p:extLst>
      <p:ext uri="{BB962C8B-B14F-4D97-AF65-F5344CB8AC3E}">
        <p14:creationId xmlns:p14="http://schemas.microsoft.com/office/powerpoint/2010/main" val="2801953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B62477C-3BB9-F4C8-8F91-7ABBBE7C0299}"/>
              </a:ext>
            </a:extLst>
          </p:cNvPr>
          <p:cNvSpPr txBox="1"/>
          <p:nvPr/>
        </p:nvSpPr>
        <p:spPr>
          <a:xfrm>
            <a:off x="1447800" y="609600"/>
            <a:ext cx="9829800" cy="1887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altLang="pt-BR" sz="2000" dirty="0">
                <a:latin typeface="Roboto" panose="02000000000000000000" pitchFamily="2" charset="0"/>
                <a:ea typeface="Roboto" panose="02000000000000000000" pitchFamily="2" charset="0"/>
              </a:rPr>
              <a:t>O novo Acordo Ortográfico busca </a:t>
            </a:r>
            <a:r>
              <a:rPr lang="pt-BR" altLang="pt-BR" sz="2000" b="1" dirty="0">
                <a:solidFill>
                  <a:srgbClr val="9C007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um consenso</a:t>
            </a:r>
            <a:r>
              <a:rPr lang="pt-BR" altLang="pt-BR" sz="2000" dirty="0">
                <a:latin typeface="Roboto" panose="02000000000000000000" pitchFamily="2" charset="0"/>
                <a:ea typeface="Roboto" panose="02000000000000000000" pitchFamily="2" charset="0"/>
              </a:rPr>
              <a:t>, ele não modifica nossa forma de falar, mas procura padronizar /unificar a escrita da língua portuguesa, ou seja, mudanças apenas gráficas nos oito países do Comunidade de Países de Língua Portuguesa - CPLP:</a:t>
            </a:r>
            <a:endParaRPr lang="pt-BR" sz="2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83252EF1-7450-7DED-7641-9E666639C997}"/>
              </a:ext>
            </a:extLst>
          </p:cNvPr>
          <p:cNvCxnSpPr>
            <a:cxnSpLocks/>
          </p:cNvCxnSpPr>
          <p:nvPr/>
        </p:nvCxnSpPr>
        <p:spPr>
          <a:xfrm flipV="1">
            <a:off x="1295400" y="762000"/>
            <a:ext cx="0" cy="190500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5">
            <a:extLst>
              <a:ext uri="{FF2B5EF4-FFF2-40B4-BE49-F238E27FC236}">
                <a16:creationId xmlns:a16="http://schemas.microsoft.com/office/drawing/2014/main" id="{2076CFF4-C88F-C98B-394D-CB999EAAB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505200"/>
            <a:ext cx="3384550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000" dirty="0">
                <a:latin typeface="Nunito" pitchFamily="2" charset="0"/>
              </a:rPr>
              <a:t>Brasil</a:t>
            </a:r>
          </a:p>
          <a:p>
            <a:pPr eaLnBrk="1" hangingPunct="1"/>
            <a:r>
              <a:rPr lang="pt-BR" altLang="pt-BR" sz="2000" dirty="0">
                <a:latin typeface="Nunito" pitchFamily="2" charset="0"/>
              </a:rPr>
              <a:t>Portugal</a:t>
            </a:r>
          </a:p>
          <a:p>
            <a:pPr eaLnBrk="1" hangingPunct="1"/>
            <a:r>
              <a:rPr lang="pt-BR" altLang="pt-BR" sz="2000" dirty="0">
                <a:latin typeface="Nunito" pitchFamily="2" charset="0"/>
              </a:rPr>
              <a:t>Guiné-Bissau</a:t>
            </a:r>
          </a:p>
          <a:p>
            <a:pPr eaLnBrk="1" hangingPunct="1"/>
            <a:r>
              <a:rPr lang="pt-BR" altLang="pt-BR" sz="2000" dirty="0">
                <a:latin typeface="Nunito" pitchFamily="2" charset="0"/>
              </a:rPr>
              <a:t>São Tomé e Príncipe</a:t>
            </a:r>
          </a:p>
          <a:p>
            <a:pPr eaLnBrk="1" hangingPunct="1"/>
            <a:r>
              <a:rPr lang="pt-BR" altLang="pt-BR" sz="2000" dirty="0">
                <a:latin typeface="Nunito" pitchFamily="2" charset="0"/>
              </a:rPr>
              <a:t>Angola</a:t>
            </a:r>
          </a:p>
          <a:p>
            <a:pPr eaLnBrk="1" hangingPunct="1"/>
            <a:r>
              <a:rPr lang="pt-BR" altLang="pt-BR" sz="2000" dirty="0">
                <a:latin typeface="Nunito" pitchFamily="2" charset="0"/>
              </a:rPr>
              <a:t>Moçambique</a:t>
            </a:r>
          </a:p>
          <a:p>
            <a:pPr eaLnBrk="1" hangingPunct="1"/>
            <a:r>
              <a:rPr lang="pt-BR" altLang="pt-BR" sz="2000" dirty="0">
                <a:latin typeface="Nunito" pitchFamily="2" charset="0"/>
              </a:rPr>
              <a:t>Cabo Verde</a:t>
            </a:r>
          </a:p>
          <a:p>
            <a:pPr eaLnBrk="1" hangingPunct="1"/>
            <a:r>
              <a:rPr lang="pt-BR" altLang="pt-BR" sz="2000" dirty="0">
                <a:latin typeface="Nunito" pitchFamily="2" charset="0"/>
              </a:rPr>
              <a:t>Timor Leste</a:t>
            </a:r>
          </a:p>
        </p:txBody>
      </p:sp>
      <p:pic>
        <p:nvPicPr>
          <p:cNvPr id="1028" name="Picture 4" descr="Descubra os 9 países que falam português como língua oficial - Dicio,  Dicionário Online de Português">
            <a:extLst>
              <a:ext uri="{FF2B5EF4-FFF2-40B4-BE49-F238E27FC236}">
                <a16:creationId xmlns:a16="http://schemas.microsoft.com/office/drawing/2014/main" id="{C1BEF9E8-0734-D4A0-5A28-2B7AABFCA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552700"/>
            <a:ext cx="443484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183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1"/>
          <p:cNvSpPr txBox="1">
            <a:spLocks noGrp="1"/>
          </p:cNvSpPr>
          <p:nvPr>
            <p:ph type="title"/>
          </p:nvPr>
        </p:nvSpPr>
        <p:spPr>
          <a:xfrm>
            <a:off x="6285133" y="1394533"/>
            <a:ext cx="4956000" cy="154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/>
              <a:t>Por que</a:t>
            </a:r>
            <a:endParaRPr dirty="0"/>
          </a:p>
        </p:txBody>
      </p:sp>
      <p:sp>
        <p:nvSpPr>
          <p:cNvPr id="461" name="Google Shape;461;p41"/>
          <p:cNvSpPr txBox="1">
            <a:spLocks noGrp="1"/>
          </p:cNvSpPr>
          <p:nvPr>
            <p:ph type="subTitle" idx="1"/>
          </p:nvPr>
        </p:nvSpPr>
        <p:spPr>
          <a:xfrm>
            <a:off x="6285133" y="3349500"/>
            <a:ext cx="4956000" cy="1371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 dirty="0"/>
              <a:t>uma nova reforma ortografica?</a:t>
            </a:r>
            <a:endParaRPr dirty="0"/>
          </a:p>
        </p:txBody>
      </p:sp>
      <p:grpSp>
        <p:nvGrpSpPr>
          <p:cNvPr id="462" name="Google Shape;462;p41"/>
          <p:cNvGrpSpPr/>
          <p:nvPr/>
        </p:nvGrpSpPr>
        <p:grpSpPr>
          <a:xfrm>
            <a:off x="775334" y="1261900"/>
            <a:ext cx="5208703" cy="5274467"/>
            <a:chOff x="581500" y="946425"/>
            <a:chExt cx="3906527" cy="3955850"/>
          </a:xfrm>
        </p:grpSpPr>
        <p:sp>
          <p:nvSpPr>
            <p:cNvPr id="463" name="Google Shape;463;p41"/>
            <p:cNvSpPr/>
            <p:nvPr/>
          </p:nvSpPr>
          <p:spPr>
            <a:xfrm>
              <a:off x="581500" y="946425"/>
              <a:ext cx="3906527" cy="3908308"/>
            </a:xfrm>
            <a:custGeom>
              <a:avLst/>
              <a:gdLst/>
              <a:ahLst/>
              <a:cxnLst/>
              <a:rect l="l" t="t" r="r" b="b"/>
              <a:pathLst>
                <a:path w="197424" h="197514" extrusionOk="0">
                  <a:moveTo>
                    <a:pt x="77574" y="0"/>
                  </a:moveTo>
                  <a:cubicBezTo>
                    <a:pt x="49423" y="0"/>
                    <a:pt x="34457" y="12226"/>
                    <a:pt x="23884" y="35076"/>
                  </a:cubicBezTo>
                  <a:cubicBezTo>
                    <a:pt x="12829" y="58885"/>
                    <a:pt x="6951" y="83323"/>
                    <a:pt x="3476" y="107169"/>
                  </a:cubicBezTo>
                  <a:cubicBezTo>
                    <a:pt x="1" y="131015"/>
                    <a:pt x="1701" y="150055"/>
                    <a:pt x="21259" y="159520"/>
                  </a:cubicBezTo>
                  <a:cubicBezTo>
                    <a:pt x="40853" y="169021"/>
                    <a:pt x="49911" y="164844"/>
                    <a:pt x="59228" y="175787"/>
                  </a:cubicBezTo>
                  <a:cubicBezTo>
                    <a:pt x="65669" y="183354"/>
                    <a:pt x="87949" y="197514"/>
                    <a:pt x="111620" y="197514"/>
                  </a:cubicBezTo>
                  <a:cubicBezTo>
                    <a:pt x="122182" y="197514"/>
                    <a:pt x="133022" y="194694"/>
                    <a:pt x="142855" y="187211"/>
                  </a:cubicBezTo>
                  <a:cubicBezTo>
                    <a:pt x="142855" y="187211"/>
                    <a:pt x="179900" y="156599"/>
                    <a:pt x="188662" y="108944"/>
                  </a:cubicBezTo>
                  <a:cubicBezTo>
                    <a:pt x="197424" y="61252"/>
                    <a:pt x="161525" y="51639"/>
                    <a:pt x="140489" y="35520"/>
                  </a:cubicBezTo>
                  <a:cubicBezTo>
                    <a:pt x="119453" y="19364"/>
                    <a:pt x="111689" y="1174"/>
                    <a:pt x="81188" y="65"/>
                  </a:cubicBezTo>
                  <a:cubicBezTo>
                    <a:pt x="79960" y="22"/>
                    <a:pt x="78755" y="0"/>
                    <a:pt x="775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4" name="Google Shape;464;p41"/>
            <p:cNvSpPr/>
            <p:nvPr/>
          </p:nvSpPr>
          <p:spPr>
            <a:xfrm>
              <a:off x="1698550" y="2297225"/>
              <a:ext cx="1086025" cy="2605050"/>
            </a:xfrm>
            <a:custGeom>
              <a:avLst/>
              <a:gdLst/>
              <a:ahLst/>
              <a:cxnLst/>
              <a:rect l="l" t="t" r="r" b="b"/>
              <a:pathLst>
                <a:path w="43441" h="104202" extrusionOk="0">
                  <a:moveTo>
                    <a:pt x="22557" y="0"/>
                  </a:moveTo>
                  <a:cubicBezTo>
                    <a:pt x="20715" y="0"/>
                    <a:pt x="19260" y="801"/>
                    <a:pt x="19964" y="3456"/>
                  </a:cubicBezTo>
                  <a:cubicBezTo>
                    <a:pt x="20815" y="6525"/>
                    <a:pt x="24179" y="9297"/>
                    <a:pt x="24179" y="9297"/>
                  </a:cubicBezTo>
                  <a:cubicBezTo>
                    <a:pt x="24179" y="9297"/>
                    <a:pt x="26434" y="13512"/>
                    <a:pt x="27358" y="15028"/>
                  </a:cubicBezTo>
                  <a:cubicBezTo>
                    <a:pt x="27987" y="16137"/>
                    <a:pt x="28578" y="17246"/>
                    <a:pt x="29059" y="18429"/>
                  </a:cubicBezTo>
                  <a:lnTo>
                    <a:pt x="29244" y="23050"/>
                  </a:lnTo>
                  <a:lnTo>
                    <a:pt x="27802" y="25860"/>
                  </a:lnTo>
                  <a:cubicBezTo>
                    <a:pt x="26508" y="24492"/>
                    <a:pt x="25436" y="22903"/>
                    <a:pt x="24696" y="21165"/>
                  </a:cubicBezTo>
                  <a:cubicBezTo>
                    <a:pt x="24403" y="20414"/>
                    <a:pt x="23878" y="20077"/>
                    <a:pt x="23254" y="20077"/>
                  </a:cubicBezTo>
                  <a:cubicBezTo>
                    <a:pt x="21755" y="20077"/>
                    <a:pt x="19679" y="22018"/>
                    <a:pt x="18818" y="24862"/>
                  </a:cubicBezTo>
                  <a:cubicBezTo>
                    <a:pt x="17598" y="28892"/>
                    <a:pt x="0" y="40796"/>
                    <a:pt x="776" y="46823"/>
                  </a:cubicBezTo>
                  <a:cubicBezTo>
                    <a:pt x="1553" y="52812"/>
                    <a:pt x="1996" y="67415"/>
                    <a:pt x="4880" y="74218"/>
                  </a:cubicBezTo>
                  <a:cubicBezTo>
                    <a:pt x="7727" y="80984"/>
                    <a:pt x="8466" y="82130"/>
                    <a:pt x="8466" y="82130"/>
                  </a:cubicBezTo>
                  <a:lnTo>
                    <a:pt x="8023" y="104201"/>
                  </a:lnTo>
                  <a:lnTo>
                    <a:pt x="8023" y="104201"/>
                  </a:lnTo>
                  <a:lnTo>
                    <a:pt x="37414" y="101613"/>
                  </a:lnTo>
                  <a:cubicBezTo>
                    <a:pt x="37414" y="101613"/>
                    <a:pt x="34678" y="78322"/>
                    <a:pt x="34937" y="76399"/>
                  </a:cubicBezTo>
                  <a:cubicBezTo>
                    <a:pt x="35233" y="74477"/>
                    <a:pt x="37858" y="63349"/>
                    <a:pt x="38967" y="60908"/>
                  </a:cubicBezTo>
                  <a:cubicBezTo>
                    <a:pt x="40594" y="56953"/>
                    <a:pt x="41814" y="52886"/>
                    <a:pt x="42553" y="48671"/>
                  </a:cubicBezTo>
                  <a:cubicBezTo>
                    <a:pt x="43256" y="44346"/>
                    <a:pt x="43034" y="43126"/>
                    <a:pt x="43182" y="42608"/>
                  </a:cubicBezTo>
                  <a:cubicBezTo>
                    <a:pt x="43330" y="42127"/>
                    <a:pt x="43441" y="33143"/>
                    <a:pt x="42812" y="30408"/>
                  </a:cubicBezTo>
                  <a:cubicBezTo>
                    <a:pt x="42184" y="27672"/>
                    <a:pt x="40594" y="22755"/>
                    <a:pt x="40594" y="22755"/>
                  </a:cubicBezTo>
                  <a:cubicBezTo>
                    <a:pt x="40594" y="22755"/>
                    <a:pt x="40409" y="17949"/>
                    <a:pt x="36527" y="11368"/>
                  </a:cubicBezTo>
                  <a:cubicBezTo>
                    <a:pt x="32608" y="4824"/>
                    <a:pt x="32608" y="4639"/>
                    <a:pt x="30316" y="3012"/>
                  </a:cubicBezTo>
                  <a:cubicBezTo>
                    <a:pt x="27987" y="1386"/>
                    <a:pt x="25695" y="277"/>
                    <a:pt x="23439" y="55"/>
                  </a:cubicBezTo>
                  <a:cubicBezTo>
                    <a:pt x="23140" y="20"/>
                    <a:pt x="22844" y="0"/>
                    <a:pt x="225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5" name="Google Shape;465;p41"/>
            <p:cNvSpPr/>
            <p:nvPr/>
          </p:nvSpPr>
          <p:spPr>
            <a:xfrm>
              <a:off x="1698550" y="2292100"/>
              <a:ext cx="1086025" cy="2610175"/>
            </a:xfrm>
            <a:custGeom>
              <a:avLst/>
              <a:gdLst/>
              <a:ahLst/>
              <a:cxnLst/>
              <a:rect l="l" t="t" r="r" b="b"/>
              <a:pathLst>
                <a:path w="43441" h="104407" fill="none" extrusionOk="0">
                  <a:moveTo>
                    <a:pt x="37414" y="101818"/>
                  </a:moveTo>
                  <a:cubicBezTo>
                    <a:pt x="37414" y="101818"/>
                    <a:pt x="34678" y="78527"/>
                    <a:pt x="34937" y="76604"/>
                  </a:cubicBezTo>
                  <a:cubicBezTo>
                    <a:pt x="35233" y="74682"/>
                    <a:pt x="37858" y="63554"/>
                    <a:pt x="38967" y="61113"/>
                  </a:cubicBezTo>
                  <a:cubicBezTo>
                    <a:pt x="40594" y="57158"/>
                    <a:pt x="41814" y="53091"/>
                    <a:pt x="42553" y="48876"/>
                  </a:cubicBezTo>
                  <a:cubicBezTo>
                    <a:pt x="43256" y="44551"/>
                    <a:pt x="43034" y="43331"/>
                    <a:pt x="43182" y="42813"/>
                  </a:cubicBezTo>
                  <a:cubicBezTo>
                    <a:pt x="43330" y="42332"/>
                    <a:pt x="43441" y="33348"/>
                    <a:pt x="42812" y="30613"/>
                  </a:cubicBezTo>
                  <a:cubicBezTo>
                    <a:pt x="42184" y="27877"/>
                    <a:pt x="40594" y="22960"/>
                    <a:pt x="40594" y="22960"/>
                  </a:cubicBezTo>
                  <a:cubicBezTo>
                    <a:pt x="40594" y="22960"/>
                    <a:pt x="40409" y="18154"/>
                    <a:pt x="36527" y="11573"/>
                  </a:cubicBezTo>
                  <a:cubicBezTo>
                    <a:pt x="32608" y="5029"/>
                    <a:pt x="32608" y="4844"/>
                    <a:pt x="30316" y="3217"/>
                  </a:cubicBezTo>
                  <a:cubicBezTo>
                    <a:pt x="27987" y="1591"/>
                    <a:pt x="25695" y="482"/>
                    <a:pt x="23439" y="260"/>
                  </a:cubicBezTo>
                  <a:cubicBezTo>
                    <a:pt x="21221" y="1"/>
                    <a:pt x="19151" y="592"/>
                    <a:pt x="19964" y="3661"/>
                  </a:cubicBezTo>
                  <a:cubicBezTo>
                    <a:pt x="20815" y="6730"/>
                    <a:pt x="24179" y="9502"/>
                    <a:pt x="24179" y="9502"/>
                  </a:cubicBezTo>
                  <a:cubicBezTo>
                    <a:pt x="24179" y="9502"/>
                    <a:pt x="26434" y="13717"/>
                    <a:pt x="27358" y="15233"/>
                  </a:cubicBezTo>
                  <a:cubicBezTo>
                    <a:pt x="27987" y="16342"/>
                    <a:pt x="28578" y="17451"/>
                    <a:pt x="29059" y="18634"/>
                  </a:cubicBezTo>
                  <a:lnTo>
                    <a:pt x="29244" y="23255"/>
                  </a:lnTo>
                  <a:lnTo>
                    <a:pt x="27802" y="26065"/>
                  </a:lnTo>
                  <a:cubicBezTo>
                    <a:pt x="26508" y="24697"/>
                    <a:pt x="25436" y="23108"/>
                    <a:pt x="24696" y="21370"/>
                  </a:cubicBezTo>
                  <a:cubicBezTo>
                    <a:pt x="23698" y="18819"/>
                    <a:pt x="20038" y="21037"/>
                    <a:pt x="18818" y="25067"/>
                  </a:cubicBezTo>
                  <a:cubicBezTo>
                    <a:pt x="17598" y="29097"/>
                    <a:pt x="0" y="41001"/>
                    <a:pt x="776" y="47028"/>
                  </a:cubicBezTo>
                  <a:cubicBezTo>
                    <a:pt x="1553" y="53017"/>
                    <a:pt x="1996" y="67620"/>
                    <a:pt x="4880" y="74423"/>
                  </a:cubicBezTo>
                  <a:cubicBezTo>
                    <a:pt x="7727" y="81189"/>
                    <a:pt x="8466" y="82335"/>
                    <a:pt x="8466" y="82335"/>
                  </a:cubicBezTo>
                  <a:lnTo>
                    <a:pt x="8023" y="104406"/>
                  </a:ln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6" name="Google Shape;466;p41"/>
            <p:cNvSpPr/>
            <p:nvPr/>
          </p:nvSpPr>
          <p:spPr>
            <a:xfrm>
              <a:off x="1718875" y="2786600"/>
              <a:ext cx="771775" cy="1007475"/>
            </a:xfrm>
            <a:custGeom>
              <a:avLst/>
              <a:gdLst/>
              <a:ahLst/>
              <a:cxnLst/>
              <a:rect l="l" t="t" r="r" b="b"/>
              <a:pathLst>
                <a:path w="30871" h="40299" extrusionOk="0">
                  <a:moveTo>
                    <a:pt x="23033" y="0"/>
                  </a:moveTo>
                  <a:cubicBezTo>
                    <a:pt x="21813" y="3734"/>
                    <a:pt x="19743" y="7173"/>
                    <a:pt x="17007" y="10019"/>
                  </a:cubicBezTo>
                  <a:cubicBezTo>
                    <a:pt x="12607" y="14419"/>
                    <a:pt x="3956" y="20889"/>
                    <a:pt x="2219" y="24475"/>
                  </a:cubicBezTo>
                  <a:cubicBezTo>
                    <a:pt x="481" y="28061"/>
                    <a:pt x="0" y="27285"/>
                    <a:pt x="592" y="29836"/>
                  </a:cubicBezTo>
                  <a:cubicBezTo>
                    <a:pt x="592" y="29836"/>
                    <a:pt x="2108" y="35566"/>
                    <a:pt x="5102" y="37415"/>
                  </a:cubicBezTo>
                  <a:cubicBezTo>
                    <a:pt x="6532" y="38287"/>
                    <a:pt x="8078" y="38517"/>
                    <a:pt x="9311" y="38517"/>
                  </a:cubicBezTo>
                  <a:cubicBezTo>
                    <a:pt x="10693" y="38517"/>
                    <a:pt x="11683" y="38228"/>
                    <a:pt x="11683" y="38228"/>
                  </a:cubicBezTo>
                  <a:lnTo>
                    <a:pt x="15047" y="40298"/>
                  </a:lnTo>
                  <a:lnTo>
                    <a:pt x="28098" y="22848"/>
                  </a:lnTo>
                  <a:cubicBezTo>
                    <a:pt x="28098" y="22848"/>
                    <a:pt x="30871" y="14419"/>
                    <a:pt x="30649" y="11387"/>
                  </a:cubicBezTo>
                  <a:cubicBezTo>
                    <a:pt x="30427" y="8393"/>
                    <a:pt x="30168" y="6544"/>
                    <a:pt x="29725" y="6211"/>
                  </a:cubicBezTo>
                  <a:cubicBezTo>
                    <a:pt x="29244" y="5842"/>
                    <a:pt x="25917" y="4474"/>
                    <a:pt x="25917" y="4474"/>
                  </a:cubicBezTo>
                  <a:lnTo>
                    <a:pt x="24623" y="2958"/>
                  </a:lnTo>
                  <a:lnTo>
                    <a:pt x="23033" y="0"/>
                  </a:lnTo>
                  <a:close/>
                </a:path>
              </a:pathLst>
            </a:custGeom>
            <a:solidFill>
              <a:schemeClr val="dk1"/>
            </a:solidFill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7" name="Google Shape;467;p41"/>
            <p:cNvSpPr/>
            <p:nvPr/>
          </p:nvSpPr>
          <p:spPr>
            <a:xfrm>
              <a:off x="2321500" y="2501925"/>
              <a:ext cx="138650" cy="53625"/>
            </a:xfrm>
            <a:custGeom>
              <a:avLst/>
              <a:gdLst/>
              <a:ahLst/>
              <a:cxnLst/>
              <a:rect l="l" t="t" r="r" b="b"/>
              <a:pathLst>
                <a:path w="5546" h="2145" fill="none" extrusionOk="0">
                  <a:moveTo>
                    <a:pt x="0" y="851"/>
                  </a:moveTo>
                  <a:cubicBezTo>
                    <a:pt x="0" y="851"/>
                    <a:pt x="2625" y="2145"/>
                    <a:pt x="5546" y="0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8" name="Google Shape;468;p41"/>
            <p:cNvSpPr/>
            <p:nvPr/>
          </p:nvSpPr>
          <p:spPr>
            <a:xfrm>
              <a:off x="2179475" y="1685075"/>
              <a:ext cx="771475" cy="1731275"/>
            </a:xfrm>
            <a:custGeom>
              <a:avLst/>
              <a:gdLst/>
              <a:ahLst/>
              <a:cxnLst/>
              <a:rect l="l" t="t" r="r" b="b"/>
              <a:pathLst>
                <a:path w="30859" h="69251" extrusionOk="0">
                  <a:moveTo>
                    <a:pt x="26707" y="1"/>
                  </a:moveTo>
                  <a:cubicBezTo>
                    <a:pt x="26377" y="1"/>
                    <a:pt x="26045" y="210"/>
                    <a:pt x="25904" y="547"/>
                  </a:cubicBezTo>
                  <a:lnTo>
                    <a:pt x="727" y="61364"/>
                  </a:lnTo>
                  <a:lnTo>
                    <a:pt x="25" y="68758"/>
                  </a:lnTo>
                  <a:cubicBezTo>
                    <a:pt x="0" y="69053"/>
                    <a:pt x="222" y="69251"/>
                    <a:pt x="449" y="69251"/>
                  </a:cubicBezTo>
                  <a:cubicBezTo>
                    <a:pt x="563" y="69251"/>
                    <a:pt x="678" y="69201"/>
                    <a:pt x="764" y="69090"/>
                  </a:cubicBezTo>
                  <a:lnTo>
                    <a:pt x="5533" y="63360"/>
                  </a:lnTo>
                  <a:lnTo>
                    <a:pt x="30673" y="2506"/>
                  </a:lnTo>
                  <a:cubicBezTo>
                    <a:pt x="30858" y="2099"/>
                    <a:pt x="30673" y="1582"/>
                    <a:pt x="30230" y="1397"/>
                  </a:cubicBezTo>
                  <a:lnTo>
                    <a:pt x="27013" y="66"/>
                  </a:lnTo>
                  <a:cubicBezTo>
                    <a:pt x="26916" y="22"/>
                    <a:pt x="26811" y="1"/>
                    <a:pt x="26707" y="1"/>
                  </a:cubicBezTo>
                  <a:close/>
                </a:path>
              </a:pathLst>
            </a:custGeom>
            <a:solidFill>
              <a:schemeClr val="lt2"/>
            </a:solidFill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9" name="Google Shape;469;p41"/>
            <p:cNvSpPr/>
            <p:nvPr/>
          </p:nvSpPr>
          <p:spPr>
            <a:xfrm>
              <a:off x="2179775" y="3220075"/>
              <a:ext cx="138050" cy="196300"/>
            </a:xfrm>
            <a:custGeom>
              <a:avLst/>
              <a:gdLst/>
              <a:ahLst/>
              <a:cxnLst/>
              <a:rect l="l" t="t" r="r" b="b"/>
              <a:pathLst>
                <a:path w="5522" h="7852" extrusionOk="0">
                  <a:moveTo>
                    <a:pt x="752" y="0"/>
                  </a:moveTo>
                  <a:lnTo>
                    <a:pt x="50" y="7395"/>
                  </a:lnTo>
                  <a:cubicBezTo>
                    <a:pt x="1" y="7664"/>
                    <a:pt x="211" y="7852"/>
                    <a:pt x="434" y="7852"/>
                  </a:cubicBezTo>
                  <a:cubicBezTo>
                    <a:pt x="548" y="7852"/>
                    <a:pt x="665" y="7803"/>
                    <a:pt x="752" y="7690"/>
                  </a:cubicBezTo>
                  <a:lnTo>
                    <a:pt x="5521" y="1960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FFFFFF"/>
            </a:solidFill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0" name="Google Shape;470;p41"/>
            <p:cNvSpPr/>
            <p:nvPr/>
          </p:nvSpPr>
          <p:spPr>
            <a:xfrm>
              <a:off x="2179475" y="3323600"/>
              <a:ext cx="71800" cy="91875"/>
            </a:xfrm>
            <a:custGeom>
              <a:avLst/>
              <a:gdLst/>
              <a:ahLst/>
              <a:cxnLst/>
              <a:rect l="l" t="t" r="r" b="b"/>
              <a:pathLst>
                <a:path w="2872" h="3675" extrusionOk="0">
                  <a:moveTo>
                    <a:pt x="357" y="0"/>
                  </a:moveTo>
                  <a:lnTo>
                    <a:pt x="25" y="3217"/>
                  </a:lnTo>
                  <a:cubicBezTo>
                    <a:pt x="0" y="3486"/>
                    <a:pt x="219" y="3674"/>
                    <a:pt x="444" y="3674"/>
                  </a:cubicBezTo>
                  <a:cubicBezTo>
                    <a:pt x="560" y="3674"/>
                    <a:pt x="677" y="3625"/>
                    <a:pt x="764" y="3512"/>
                  </a:cubicBezTo>
                  <a:lnTo>
                    <a:pt x="2871" y="998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263238"/>
            </a:solidFill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1" name="Google Shape;471;p41"/>
            <p:cNvSpPr/>
            <p:nvPr/>
          </p:nvSpPr>
          <p:spPr>
            <a:xfrm>
              <a:off x="1670800" y="3202550"/>
              <a:ext cx="357725" cy="512100"/>
            </a:xfrm>
            <a:custGeom>
              <a:avLst/>
              <a:gdLst/>
              <a:ahLst/>
              <a:cxnLst/>
              <a:rect l="l" t="t" r="r" b="b"/>
              <a:pathLst>
                <a:path w="14309" h="20484" extrusionOk="0">
                  <a:moveTo>
                    <a:pt x="5171" y="0"/>
                  </a:moveTo>
                  <a:cubicBezTo>
                    <a:pt x="4026" y="0"/>
                    <a:pt x="2474" y="347"/>
                    <a:pt x="1554" y="1995"/>
                  </a:cubicBezTo>
                  <a:cubicBezTo>
                    <a:pt x="1" y="4842"/>
                    <a:pt x="38" y="6950"/>
                    <a:pt x="925" y="9205"/>
                  </a:cubicBezTo>
                  <a:cubicBezTo>
                    <a:pt x="1776" y="11423"/>
                    <a:pt x="2330" y="14602"/>
                    <a:pt x="4253" y="16784"/>
                  </a:cubicBezTo>
                  <a:cubicBezTo>
                    <a:pt x="6133" y="18881"/>
                    <a:pt x="8791" y="20483"/>
                    <a:pt x="10498" y="20483"/>
                  </a:cubicBezTo>
                  <a:cubicBezTo>
                    <a:pt x="10537" y="20483"/>
                    <a:pt x="10574" y="20482"/>
                    <a:pt x="10612" y="20481"/>
                  </a:cubicBezTo>
                  <a:cubicBezTo>
                    <a:pt x="11979" y="20407"/>
                    <a:pt x="13236" y="19667"/>
                    <a:pt x="13939" y="18484"/>
                  </a:cubicBezTo>
                  <a:cubicBezTo>
                    <a:pt x="14161" y="18041"/>
                    <a:pt x="14309" y="17560"/>
                    <a:pt x="14309" y="17080"/>
                  </a:cubicBezTo>
                  <a:cubicBezTo>
                    <a:pt x="14309" y="17080"/>
                    <a:pt x="11203" y="12495"/>
                    <a:pt x="10168" y="10388"/>
                  </a:cubicBezTo>
                  <a:cubicBezTo>
                    <a:pt x="9133" y="8317"/>
                    <a:pt x="6619" y="184"/>
                    <a:pt x="6619" y="184"/>
                  </a:cubicBezTo>
                  <a:cubicBezTo>
                    <a:pt x="6619" y="184"/>
                    <a:pt x="6003" y="0"/>
                    <a:pt x="5171" y="0"/>
                  </a:cubicBezTo>
                  <a:close/>
                </a:path>
              </a:pathLst>
            </a:custGeom>
            <a:solidFill>
              <a:schemeClr val="accent2"/>
            </a:solidFill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2" name="Google Shape;472;p41"/>
            <p:cNvSpPr/>
            <p:nvPr/>
          </p:nvSpPr>
          <p:spPr>
            <a:xfrm>
              <a:off x="1865825" y="3623975"/>
              <a:ext cx="153450" cy="73050"/>
            </a:xfrm>
            <a:custGeom>
              <a:avLst/>
              <a:gdLst/>
              <a:ahLst/>
              <a:cxnLst/>
              <a:rect l="l" t="t" r="r" b="b"/>
              <a:pathLst>
                <a:path w="6138" h="2922" fill="none" extrusionOk="0">
                  <a:moveTo>
                    <a:pt x="1147" y="2921"/>
                  </a:moveTo>
                  <a:cubicBezTo>
                    <a:pt x="1147" y="2921"/>
                    <a:pt x="1" y="1147"/>
                    <a:pt x="555" y="1258"/>
                  </a:cubicBezTo>
                  <a:cubicBezTo>
                    <a:pt x="1110" y="1332"/>
                    <a:pt x="2811" y="1147"/>
                    <a:pt x="3513" y="592"/>
                  </a:cubicBezTo>
                  <a:cubicBezTo>
                    <a:pt x="4252" y="1"/>
                    <a:pt x="4252" y="1"/>
                    <a:pt x="4807" y="407"/>
                  </a:cubicBezTo>
                  <a:cubicBezTo>
                    <a:pt x="5288" y="814"/>
                    <a:pt x="5731" y="1221"/>
                    <a:pt x="6138" y="1664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3" name="Google Shape;473;p41"/>
            <p:cNvSpPr/>
            <p:nvPr/>
          </p:nvSpPr>
          <p:spPr>
            <a:xfrm>
              <a:off x="1810375" y="3542650"/>
              <a:ext cx="76750" cy="37000"/>
            </a:xfrm>
            <a:custGeom>
              <a:avLst/>
              <a:gdLst/>
              <a:ahLst/>
              <a:cxnLst/>
              <a:rect l="l" t="t" r="r" b="b"/>
              <a:pathLst>
                <a:path w="3070" h="1480" fill="none" extrusionOk="0">
                  <a:moveTo>
                    <a:pt x="1442" y="0"/>
                  </a:moveTo>
                  <a:lnTo>
                    <a:pt x="1" y="1479"/>
                  </a:lnTo>
                  <a:cubicBezTo>
                    <a:pt x="1036" y="1072"/>
                    <a:pt x="2071" y="592"/>
                    <a:pt x="3069" y="74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4" name="Google Shape;474;p41"/>
            <p:cNvSpPr/>
            <p:nvPr/>
          </p:nvSpPr>
          <p:spPr>
            <a:xfrm>
              <a:off x="1809450" y="2954525"/>
              <a:ext cx="401150" cy="686175"/>
            </a:xfrm>
            <a:custGeom>
              <a:avLst/>
              <a:gdLst/>
              <a:ahLst/>
              <a:cxnLst/>
              <a:rect l="l" t="t" r="r" b="b"/>
              <a:pathLst>
                <a:path w="16046" h="27447" extrusionOk="0">
                  <a:moveTo>
                    <a:pt x="5967" y="0"/>
                  </a:moveTo>
                  <a:cubicBezTo>
                    <a:pt x="4972" y="0"/>
                    <a:pt x="3730" y="363"/>
                    <a:pt x="2552" y="1713"/>
                  </a:cubicBezTo>
                  <a:cubicBezTo>
                    <a:pt x="1" y="4596"/>
                    <a:pt x="333" y="7258"/>
                    <a:pt x="1701" y="12101"/>
                  </a:cubicBezTo>
                  <a:cubicBezTo>
                    <a:pt x="3106" y="16981"/>
                    <a:pt x="4659" y="21196"/>
                    <a:pt x="5694" y="22453"/>
                  </a:cubicBezTo>
                  <a:cubicBezTo>
                    <a:pt x="6678" y="23656"/>
                    <a:pt x="8633" y="27446"/>
                    <a:pt x="10813" y="27446"/>
                  </a:cubicBezTo>
                  <a:cubicBezTo>
                    <a:pt x="10845" y="27446"/>
                    <a:pt x="10876" y="27446"/>
                    <a:pt x="10907" y="27444"/>
                  </a:cubicBezTo>
                  <a:cubicBezTo>
                    <a:pt x="10907" y="27444"/>
                    <a:pt x="14715" y="26224"/>
                    <a:pt x="15380" y="24080"/>
                  </a:cubicBezTo>
                  <a:cubicBezTo>
                    <a:pt x="16046" y="21899"/>
                    <a:pt x="14826" y="21085"/>
                    <a:pt x="14826" y="21085"/>
                  </a:cubicBezTo>
                  <a:lnTo>
                    <a:pt x="13199" y="18165"/>
                  </a:lnTo>
                  <a:lnTo>
                    <a:pt x="12571" y="15835"/>
                  </a:lnTo>
                  <a:cubicBezTo>
                    <a:pt x="12571" y="15835"/>
                    <a:pt x="10426" y="10807"/>
                    <a:pt x="9798" y="8145"/>
                  </a:cubicBezTo>
                  <a:cubicBezTo>
                    <a:pt x="9169" y="5521"/>
                    <a:pt x="7949" y="493"/>
                    <a:pt x="7949" y="493"/>
                  </a:cubicBezTo>
                  <a:cubicBezTo>
                    <a:pt x="7949" y="493"/>
                    <a:pt x="7125" y="0"/>
                    <a:pt x="5967" y="0"/>
                  </a:cubicBezTo>
                  <a:close/>
                </a:path>
              </a:pathLst>
            </a:custGeom>
            <a:solidFill>
              <a:schemeClr val="accent2"/>
            </a:solidFill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5" name="Google Shape;475;p41"/>
            <p:cNvSpPr/>
            <p:nvPr/>
          </p:nvSpPr>
          <p:spPr>
            <a:xfrm>
              <a:off x="2005400" y="3432650"/>
              <a:ext cx="62875" cy="28675"/>
            </a:xfrm>
            <a:custGeom>
              <a:avLst/>
              <a:gdLst/>
              <a:ahLst/>
              <a:cxnLst/>
              <a:rect l="l" t="t" r="r" b="b"/>
              <a:pathLst>
                <a:path w="2515" h="1147" fill="none" extrusionOk="0">
                  <a:moveTo>
                    <a:pt x="2514" y="1"/>
                  </a:moveTo>
                  <a:cubicBezTo>
                    <a:pt x="1701" y="444"/>
                    <a:pt x="888" y="814"/>
                    <a:pt x="0" y="1147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6" name="Google Shape;476;p41"/>
            <p:cNvSpPr/>
            <p:nvPr/>
          </p:nvSpPr>
          <p:spPr>
            <a:xfrm>
              <a:off x="1973050" y="3419725"/>
              <a:ext cx="57325" cy="28675"/>
            </a:xfrm>
            <a:custGeom>
              <a:avLst/>
              <a:gdLst/>
              <a:ahLst/>
              <a:cxnLst/>
              <a:rect l="l" t="t" r="r" b="b"/>
              <a:pathLst>
                <a:path w="2293" h="1147" fill="none" extrusionOk="0">
                  <a:moveTo>
                    <a:pt x="2293" y="0"/>
                  </a:moveTo>
                  <a:cubicBezTo>
                    <a:pt x="2293" y="0"/>
                    <a:pt x="444" y="407"/>
                    <a:pt x="0" y="1146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7" name="Google Shape;477;p41"/>
            <p:cNvSpPr/>
            <p:nvPr/>
          </p:nvSpPr>
          <p:spPr>
            <a:xfrm>
              <a:off x="2057150" y="3552800"/>
              <a:ext cx="77675" cy="65650"/>
            </a:xfrm>
            <a:custGeom>
              <a:avLst/>
              <a:gdLst/>
              <a:ahLst/>
              <a:cxnLst/>
              <a:rect l="l" t="t" r="r" b="b"/>
              <a:pathLst>
                <a:path w="3107" h="2626" fill="none" extrusionOk="0">
                  <a:moveTo>
                    <a:pt x="3106" y="1"/>
                  </a:moveTo>
                  <a:cubicBezTo>
                    <a:pt x="3106" y="1"/>
                    <a:pt x="112" y="260"/>
                    <a:pt x="75" y="1443"/>
                  </a:cubicBezTo>
                  <a:cubicBezTo>
                    <a:pt x="1" y="2626"/>
                    <a:pt x="1295" y="2367"/>
                    <a:pt x="1295" y="2367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8" name="Google Shape;478;p41"/>
            <p:cNvSpPr/>
            <p:nvPr/>
          </p:nvSpPr>
          <p:spPr>
            <a:xfrm>
              <a:off x="2006325" y="2686700"/>
              <a:ext cx="330900" cy="738425"/>
            </a:xfrm>
            <a:custGeom>
              <a:avLst/>
              <a:gdLst/>
              <a:ahLst/>
              <a:cxnLst/>
              <a:rect l="l" t="t" r="r" b="b"/>
              <a:pathLst>
                <a:path w="13236" h="29537" extrusionOk="0">
                  <a:moveTo>
                    <a:pt x="7578" y="0"/>
                  </a:moveTo>
                  <a:cubicBezTo>
                    <a:pt x="7529" y="0"/>
                    <a:pt x="7480" y="1"/>
                    <a:pt x="7431" y="3"/>
                  </a:cubicBezTo>
                  <a:cubicBezTo>
                    <a:pt x="5620" y="77"/>
                    <a:pt x="2736" y="3"/>
                    <a:pt x="1479" y="3442"/>
                  </a:cubicBezTo>
                  <a:cubicBezTo>
                    <a:pt x="222" y="6917"/>
                    <a:pt x="185" y="10799"/>
                    <a:pt x="74" y="13793"/>
                  </a:cubicBezTo>
                  <a:cubicBezTo>
                    <a:pt x="0" y="16788"/>
                    <a:pt x="666" y="19672"/>
                    <a:pt x="1368" y="20707"/>
                  </a:cubicBezTo>
                  <a:cubicBezTo>
                    <a:pt x="2034" y="21742"/>
                    <a:pt x="6063" y="28212"/>
                    <a:pt x="6507" y="28914"/>
                  </a:cubicBezTo>
                  <a:cubicBezTo>
                    <a:pt x="6764" y="29310"/>
                    <a:pt x="7340" y="29537"/>
                    <a:pt x="8091" y="29537"/>
                  </a:cubicBezTo>
                  <a:cubicBezTo>
                    <a:pt x="8743" y="29537"/>
                    <a:pt x="9528" y="29366"/>
                    <a:pt x="10352" y="28988"/>
                  </a:cubicBezTo>
                  <a:cubicBezTo>
                    <a:pt x="12164" y="28175"/>
                    <a:pt x="13236" y="26290"/>
                    <a:pt x="13199" y="24885"/>
                  </a:cubicBezTo>
                  <a:cubicBezTo>
                    <a:pt x="13125" y="23517"/>
                    <a:pt x="10907" y="16751"/>
                    <a:pt x="10907" y="16751"/>
                  </a:cubicBezTo>
                  <a:cubicBezTo>
                    <a:pt x="11202" y="15901"/>
                    <a:pt x="11387" y="15050"/>
                    <a:pt x="11461" y="14163"/>
                  </a:cubicBezTo>
                  <a:cubicBezTo>
                    <a:pt x="11609" y="12499"/>
                    <a:pt x="11646" y="10799"/>
                    <a:pt x="11572" y="9135"/>
                  </a:cubicBezTo>
                  <a:cubicBezTo>
                    <a:pt x="12016" y="7434"/>
                    <a:pt x="12016" y="5660"/>
                    <a:pt x="11572" y="3996"/>
                  </a:cubicBezTo>
                  <a:cubicBezTo>
                    <a:pt x="10817" y="1298"/>
                    <a:pt x="9326" y="0"/>
                    <a:pt x="7578" y="0"/>
                  </a:cubicBezTo>
                  <a:close/>
                </a:path>
              </a:pathLst>
            </a:custGeom>
            <a:solidFill>
              <a:schemeClr val="accent2"/>
            </a:solidFill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9" name="Google Shape;479;p41"/>
            <p:cNvSpPr/>
            <p:nvPr/>
          </p:nvSpPr>
          <p:spPr>
            <a:xfrm>
              <a:off x="2129250" y="3244100"/>
              <a:ext cx="171925" cy="120175"/>
            </a:xfrm>
            <a:custGeom>
              <a:avLst/>
              <a:gdLst/>
              <a:ahLst/>
              <a:cxnLst/>
              <a:rect l="l" t="t" r="r" b="b"/>
              <a:pathLst>
                <a:path w="6877" h="4807" fill="none" extrusionOk="0">
                  <a:moveTo>
                    <a:pt x="518" y="3994"/>
                  </a:moveTo>
                  <a:cubicBezTo>
                    <a:pt x="518" y="3994"/>
                    <a:pt x="0" y="2108"/>
                    <a:pt x="2108" y="1036"/>
                  </a:cubicBezTo>
                  <a:cubicBezTo>
                    <a:pt x="4215" y="1"/>
                    <a:pt x="6877" y="4807"/>
                    <a:pt x="6877" y="4807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0" name="Google Shape;480;p41"/>
            <p:cNvSpPr/>
            <p:nvPr/>
          </p:nvSpPr>
          <p:spPr>
            <a:xfrm>
              <a:off x="2066400" y="3094375"/>
              <a:ext cx="55475" cy="41625"/>
            </a:xfrm>
            <a:custGeom>
              <a:avLst/>
              <a:gdLst/>
              <a:ahLst/>
              <a:cxnLst/>
              <a:rect l="l" t="t" r="r" b="b"/>
              <a:pathLst>
                <a:path w="2219" h="1665" fill="none" extrusionOk="0">
                  <a:moveTo>
                    <a:pt x="2219" y="0"/>
                  </a:moveTo>
                  <a:cubicBezTo>
                    <a:pt x="1331" y="296"/>
                    <a:pt x="555" y="888"/>
                    <a:pt x="0" y="1664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1" name="Google Shape;481;p41"/>
            <p:cNvSpPr/>
            <p:nvPr/>
          </p:nvSpPr>
          <p:spPr>
            <a:xfrm>
              <a:off x="2152350" y="3080500"/>
              <a:ext cx="24050" cy="4650"/>
            </a:xfrm>
            <a:custGeom>
              <a:avLst/>
              <a:gdLst/>
              <a:ahLst/>
              <a:cxnLst/>
              <a:rect l="l" t="t" r="r" b="b"/>
              <a:pathLst>
                <a:path w="962" h="186" fill="none" extrusionOk="0">
                  <a:moveTo>
                    <a:pt x="962" y="1"/>
                  </a:moveTo>
                  <a:cubicBezTo>
                    <a:pt x="629" y="38"/>
                    <a:pt x="296" y="112"/>
                    <a:pt x="1" y="186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2" name="Google Shape;482;p41"/>
            <p:cNvSpPr/>
            <p:nvPr/>
          </p:nvSpPr>
          <p:spPr>
            <a:xfrm>
              <a:off x="2101525" y="3107325"/>
              <a:ext cx="65650" cy="29600"/>
            </a:xfrm>
            <a:custGeom>
              <a:avLst/>
              <a:gdLst/>
              <a:ahLst/>
              <a:cxnLst/>
              <a:rect l="l" t="t" r="r" b="b"/>
              <a:pathLst>
                <a:path w="2626" h="1184" fill="none" extrusionOk="0">
                  <a:moveTo>
                    <a:pt x="0" y="1183"/>
                  </a:moveTo>
                  <a:cubicBezTo>
                    <a:pt x="888" y="887"/>
                    <a:pt x="1775" y="481"/>
                    <a:pt x="2625" y="0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3" name="Google Shape;483;p41"/>
            <p:cNvSpPr/>
            <p:nvPr/>
          </p:nvSpPr>
          <p:spPr>
            <a:xfrm>
              <a:off x="2027575" y="2508625"/>
              <a:ext cx="769950" cy="1487850"/>
            </a:xfrm>
            <a:custGeom>
              <a:avLst/>
              <a:gdLst/>
              <a:ahLst/>
              <a:cxnLst/>
              <a:rect l="l" t="t" r="r" b="b"/>
              <a:pathLst>
                <a:path w="30798" h="59514" extrusionOk="0">
                  <a:moveTo>
                    <a:pt x="26108" y="1"/>
                  </a:moveTo>
                  <a:cubicBezTo>
                    <a:pt x="25770" y="1"/>
                    <a:pt x="25463" y="44"/>
                    <a:pt x="25215" y="139"/>
                  </a:cubicBezTo>
                  <a:cubicBezTo>
                    <a:pt x="23958" y="620"/>
                    <a:pt x="21924" y="1026"/>
                    <a:pt x="19151" y="6054"/>
                  </a:cubicBezTo>
                  <a:cubicBezTo>
                    <a:pt x="16379" y="11082"/>
                    <a:pt x="15935" y="15408"/>
                    <a:pt x="16009" y="17441"/>
                  </a:cubicBezTo>
                  <a:cubicBezTo>
                    <a:pt x="16083" y="19438"/>
                    <a:pt x="15824" y="26203"/>
                    <a:pt x="15824" y="26203"/>
                  </a:cubicBezTo>
                  <a:lnTo>
                    <a:pt x="13754" y="30270"/>
                  </a:lnTo>
                  <a:cubicBezTo>
                    <a:pt x="12940" y="31268"/>
                    <a:pt x="12053" y="32229"/>
                    <a:pt x="11092" y="33154"/>
                  </a:cubicBezTo>
                  <a:cubicBezTo>
                    <a:pt x="9872" y="34263"/>
                    <a:pt x="6249" y="37221"/>
                    <a:pt x="3624" y="43727"/>
                  </a:cubicBezTo>
                  <a:cubicBezTo>
                    <a:pt x="1036" y="50271"/>
                    <a:pt x="1" y="59514"/>
                    <a:pt x="1" y="59514"/>
                  </a:cubicBezTo>
                  <a:lnTo>
                    <a:pt x="24105" y="52009"/>
                  </a:lnTo>
                  <a:cubicBezTo>
                    <a:pt x="24105" y="52009"/>
                    <a:pt x="24919" y="45835"/>
                    <a:pt x="25732" y="38662"/>
                  </a:cubicBezTo>
                  <a:cubicBezTo>
                    <a:pt x="26545" y="31490"/>
                    <a:pt x="26250" y="29198"/>
                    <a:pt x="26472" y="24577"/>
                  </a:cubicBezTo>
                  <a:cubicBezTo>
                    <a:pt x="26693" y="19955"/>
                    <a:pt x="27470" y="14779"/>
                    <a:pt x="27359" y="12339"/>
                  </a:cubicBezTo>
                  <a:cubicBezTo>
                    <a:pt x="27211" y="9862"/>
                    <a:pt x="30797" y="2542"/>
                    <a:pt x="29984" y="1507"/>
                  </a:cubicBezTo>
                  <a:cubicBezTo>
                    <a:pt x="29361" y="706"/>
                    <a:pt x="27478" y="1"/>
                    <a:pt x="261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4" name="Google Shape;484;p41"/>
            <p:cNvSpPr/>
            <p:nvPr/>
          </p:nvSpPr>
          <p:spPr>
            <a:xfrm>
              <a:off x="2027575" y="2500075"/>
              <a:ext cx="769950" cy="1496400"/>
            </a:xfrm>
            <a:custGeom>
              <a:avLst/>
              <a:gdLst/>
              <a:ahLst/>
              <a:cxnLst/>
              <a:rect l="l" t="t" r="r" b="b"/>
              <a:pathLst>
                <a:path w="30798" h="59856" fill="none" extrusionOk="0">
                  <a:moveTo>
                    <a:pt x="1" y="59856"/>
                  </a:moveTo>
                  <a:cubicBezTo>
                    <a:pt x="1" y="59856"/>
                    <a:pt x="1036" y="50613"/>
                    <a:pt x="3624" y="44069"/>
                  </a:cubicBezTo>
                  <a:cubicBezTo>
                    <a:pt x="6249" y="37563"/>
                    <a:pt x="9872" y="34605"/>
                    <a:pt x="11092" y="33496"/>
                  </a:cubicBezTo>
                  <a:cubicBezTo>
                    <a:pt x="12053" y="32571"/>
                    <a:pt x="12940" y="31610"/>
                    <a:pt x="13754" y="30612"/>
                  </a:cubicBezTo>
                  <a:lnTo>
                    <a:pt x="15824" y="26545"/>
                  </a:lnTo>
                  <a:cubicBezTo>
                    <a:pt x="15824" y="26545"/>
                    <a:pt x="16083" y="19780"/>
                    <a:pt x="16009" y="17783"/>
                  </a:cubicBezTo>
                  <a:cubicBezTo>
                    <a:pt x="15935" y="15750"/>
                    <a:pt x="16379" y="11424"/>
                    <a:pt x="19151" y="6396"/>
                  </a:cubicBezTo>
                  <a:cubicBezTo>
                    <a:pt x="21924" y="1368"/>
                    <a:pt x="23958" y="962"/>
                    <a:pt x="25215" y="481"/>
                  </a:cubicBezTo>
                  <a:cubicBezTo>
                    <a:pt x="26472" y="0"/>
                    <a:pt x="29207" y="851"/>
                    <a:pt x="29984" y="1849"/>
                  </a:cubicBezTo>
                  <a:cubicBezTo>
                    <a:pt x="30797" y="2884"/>
                    <a:pt x="27211" y="10204"/>
                    <a:pt x="27359" y="12681"/>
                  </a:cubicBezTo>
                  <a:cubicBezTo>
                    <a:pt x="27470" y="15121"/>
                    <a:pt x="26693" y="20297"/>
                    <a:pt x="26472" y="24919"/>
                  </a:cubicBezTo>
                  <a:cubicBezTo>
                    <a:pt x="26250" y="29540"/>
                    <a:pt x="26545" y="31832"/>
                    <a:pt x="25732" y="39004"/>
                  </a:cubicBezTo>
                  <a:cubicBezTo>
                    <a:pt x="24919" y="46177"/>
                    <a:pt x="24105" y="52351"/>
                    <a:pt x="24105" y="52351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5" name="Google Shape;485;p41"/>
            <p:cNvSpPr/>
            <p:nvPr/>
          </p:nvSpPr>
          <p:spPr>
            <a:xfrm>
              <a:off x="2609875" y="2525025"/>
              <a:ext cx="138650" cy="213525"/>
            </a:xfrm>
            <a:custGeom>
              <a:avLst/>
              <a:gdLst/>
              <a:ahLst/>
              <a:cxnLst/>
              <a:rect l="l" t="t" r="r" b="b"/>
              <a:pathLst>
                <a:path w="5546" h="8541" fill="none" extrusionOk="0">
                  <a:moveTo>
                    <a:pt x="5546" y="259"/>
                  </a:moveTo>
                  <a:cubicBezTo>
                    <a:pt x="5546" y="259"/>
                    <a:pt x="3106" y="1"/>
                    <a:pt x="2440" y="851"/>
                  </a:cubicBezTo>
                  <a:cubicBezTo>
                    <a:pt x="1775" y="1664"/>
                    <a:pt x="0" y="6175"/>
                    <a:pt x="739" y="7173"/>
                  </a:cubicBezTo>
                  <a:cubicBezTo>
                    <a:pt x="1479" y="8171"/>
                    <a:pt x="3364" y="8541"/>
                    <a:pt x="3919" y="8319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6" name="Google Shape;486;p41"/>
            <p:cNvSpPr/>
            <p:nvPr/>
          </p:nvSpPr>
          <p:spPr>
            <a:xfrm>
              <a:off x="2618175" y="2903975"/>
              <a:ext cx="69350" cy="9275"/>
            </a:xfrm>
            <a:custGeom>
              <a:avLst/>
              <a:gdLst/>
              <a:ahLst/>
              <a:cxnLst/>
              <a:rect l="l" t="t" r="r" b="b"/>
              <a:pathLst>
                <a:path w="2774" h="371" fill="none" extrusionOk="0">
                  <a:moveTo>
                    <a:pt x="2774" y="259"/>
                  </a:moveTo>
                  <a:cubicBezTo>
                    <a:pt x="2774" y="259"/>
                    <a:pt x="777" y="0"/>
                    <a:pt x="1" y="370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7" name="Google Shape;487;p41"/>
            <p:cNvSpPr/>
            <p:nvPr/>
          </p:nvSpPr>
          <p:spPr>
            <a:xfrm>
              <a:off x="2591375" y="2931700"/>
              <a:ext cx="82300" cy="13900"/>
            </a:xfrm>
            <a:custGeom>
              <a:avLst/>
              <a:gdLst/>
              <a:ahLst/>
              <a:cxnLst/>
              <a:rect l="l" t="t" r="r" b="b"/>
              <a:pathLst>
                <a:path w="3292" h="556" fill="none" extrusionOk="0">
                  <a:moveTo>
                    <a:pt x="1" y="1"/>
                  </a:moveTo>
                  <a:cubicBezTo>
                    <a:pt x="1036" y="444"/>
                    <a:pt x="2182" y="555"/>
                    <a:pt x="3291" y="333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8" name="Google Shape;488;p41"/>
            <p:cNvSpPr/>
            <p:nvPr/>
          </p:nvSpPr>
          <p:spPr>
            <a:xfrm>
              <a:off x="2576600" y="2993625"/>
              <a:ext cx="73950" cy="30525"/>
            </a:xfrm>
            <a:custGeom>
              <a:avLst/>
              <a:gdLst/>
              <a:ahLst/>
              <a:cxnLst/>
              <a:rect l="l" t="t" r="r" b="b"/>
              <a:pathLst>
                <a:path w="2958" h="1221" fill="none" extrusionOk="0">
                  <a:moveTo>
                    <a:pt x="0" y="1"/>
                  </a:moveTo>
                  <a:cubicBezTo>
                    <a:pt x="0" y="1"/>
                    <a:pt x="666" y="1221"/>
                    <a:pt x="2958" y="777"/>
                  </a:cubicBezTo>
                </a:path>
              </a:pathLst>
            </a:custGeom>
            <a:noFill/>
            <a:ln w="120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489" name="Google Shape;489;p41"/>
          <p:cNvSpPr/>
          <p:nvPr/>
        </p:nvSpPr>
        <p:spPr>
          <a:xfrm>
            <a:off x="7771335" y="2953734"/>
            <a:ext cx="3410624" cy="192397"/>
          </a:xfrm>
          <a:custGeom>
            <a:avLst/>
            <a:gdLst/>
            <a:ahLst/>
            <a:cxnLst/>
            <a:rect l="l" t="t" r="r" b="b"/>
            <a:pathLst>
              <a:path w="24150" h="2316" fill="none" extrusionOk="0">
                <a:moveTo>
                  <a:pt x="0" y="2045"/>
                </a:moveTo>
                <a:cubicBezTo>
                  <a:pt x="0" y="2045"/>
                  <a:pt x="3974" y="1"/>
                  <a:pt x="5208" y="155"/>
                </a:cubicBezTo>
                <a:cubicBezTo>
                  <a:pt x="6442" y="309"/>
                  <a:pt x="3009" y="1737"/>
                  <a:pt x="5208" y="1737"/>
                </a:cubicBezTo>
                <a:cubicBezTo>
                  <a:pt x="7407" y="1737"/>
                  <a:pt x="8217" y="927"/>
                  <a:pt x="8217" y="1428"/>
                </a:cubicBezTo>
                <a:cubicBezTo>
                  <a:pt x="8217" y="1891"/>
                  <a:pt x="8410" y="2277"/>
                  <a:pt x="9490" y="2045"/>
                </a:cubicBezTo>
                <a:cubicBezTo>
                  <a:pt x="10570" y="1814"/>
                  <a:pt x="10840" y="2084"/>
                  <a:pt x="11419" y="2084"/>
                </a:cubicBezTo>
                <a:cubicBezTo>
                  <a:pt x="12383" y="2045"/>
                  <a:pt x="13309" y="1891"/>
                  <a:pt x="14235" y="1621"/>
                </a:cubicBezTo>
                <a:cubicBezTo>
                  <a:pt x="15238" y="1312"/>
                  <a:pt x="16318" y="927"/>
                  <a:pt x="17013" y="1467"/>
                </a:cubicBezTo>
                <a:cubicBezTo>
                  <a:pt x="17707" y="2007"/>
                  <a:pt x="17437" y="2315"/>
                  <a:pt x="19906" y="2084"/>
                </a:cubicBezTo>
                <a:cubicBezTo>
                  <a:pt x="21333" y="1930"/>
                  <a:pt x="22761" y="1968"/>
                  <a:pt x="24149" y="2161"/>
                </a:cubicBezTo>
              </a:path>
            </a:pathLst>
          </a:custGeom>
          <a:noFill/>
          <a:ln w="125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>
            <a:extLst>
              <a:ext uri="{FF2B5EF4-FFF2-40B4-BE49-F238E27FC236}">
                <a16:creationId xmlns:a16="http://schemas.microsoft.com/office/drawing/2014/main" id="{7BF0BD9D-30C6-BAB3-1E8A-2C304A2C3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0"/>
            <a:ext cx="9866312" cy="29238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BR" altLang="pt-BR" sz="2000" dirty="0">
                <a:latin typeface="Nunito" pitchFamily="2" charset="0"/>
              </a:rPr>
              <a:t>a Língua Portuguesa é a única que tem (tinha) duas grafias oficiais;</a:t>
            </a:r>
          </a:p>
          <a:p>
            <a:pPr marL="342900" indent="-342900" eaLnBrk="1" hangingPunct="1">
              <a:spcBef>
                <a:spcPct val="80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BR" altLang="pt-BR" sz="2000" dirty="0">
                <a:latin typeface="Nunito" pitchFamily="2" charset="0"/>
              </a:rPr>
              <a:t>simplicidade de ensino e aprendizagem;</a:t>
            </a:r>
          </a:p>
          <a:p>
            <a:pPr marL="342900" indent="-342900" eaLnBrk="1" hangingPunct="1">
              <a:spcBef>
                <a:spcPct val="80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BR" altLang="pt-BR" sz="2000" dirty="0">
                <a:latin typeface="Nunito" pitchFamily="2" charset="0"/>
              </a:rPr>
              <a:t>unificação de todos os países de língua oficial portuguesa;</a:t>
            </a:r>
          </a:p>
          <a:p>
            <a:pPr marL="342900" indent="-342900" eaLnBrk="1" hangingPunct="1">
              <a:spcBef>
                <a:spcPct val="80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BR" altLang="pt-BR" sz="2000" dirty="0">
                <a:latin typeface="Nunito" pitchFamily="2" charset="0"/>
              </a:rPr>
              <a:t>fortalecimento da cooperação educacional dos países da CPLP (o português pode se tornar um dos idiomas oficiais da ONU); </a:t>
            </a:r>
          </a:p>
          <a:p>
            <a:pPr marL="342900" indent="-342900" eaLnBrk="1" hangingPunct="1">
              <a:spcBef>
                <a:spcPct val="80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BR" altLang="pt-BR" sz="2000" dirty="0">
                <a:latin typeface="Nunito" pitchFamily="2" charset="0"/>
              </a:rPr>
              <a:t>preparação de um vocabulário técnico-científico comum.</a:t>
            </a:r>
            <a:r>
              <a:rPr lang="pt-BR" altLang="pt-BR" sz="2000" dirty="0">
                <a:latin typeface="Arial" panose="020B0604020202020204" pitchFamily="34" charset="0"/>
              </a:rPr>
              <a:t> 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EF0B6310-D141-7201-A601-57D5E729C322}"/>
              </a:ext>
            </a:extLst>
          </p:cNvPr>
          <p:cNvCxnSpPr>
            <a:cxnSpLocks/>
          </p:cNvCxnSpPr>
          <p:nvPr/>
        </p:nvCxnSpPr>
        <p:spPr>
          <a:xfrm flipH="1">
            <a:off x="1638300" y="1524000"/>
            <a:ext cx="89154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oogle Shape;742;p44">
            <a:extLst>
              <a:ext uri="{FF2B5EF4-FFF2-40B4-BE49-F238E27FC236}">
                <a16:creationId xmlns:a16="http://schemas.microsoft.com/office/drawing/2014/main" id="{9F813AE7-CF89-2106-99D5-A3D6944FED01}"/>
              </a:ext>
            </a:extLst>
          </p:cNvPr>
          <p:cNvGrpSpPr/>
          <p:nvPr/>
        </p:nvGrpSpPr>
        <p:grpSpPr>
          <a:xfrm>
            <a:off x="9067800" y="3962401"/>
            <a:ext cx="2667000" cy="2442901"/>
            <a:chOff x="1061375" y="237875"/>
            <a:chExt cx="5452525" cy="5205925"/>
          </a:xfrm>
        </p:grpSpPr>
        <p:sp>
          <p:nvSpPr>
            <p:cNvPr id="8" name="Google Shape;743;p44">
              <a:extLst>
                <a:ext uri="{FF2B5EF4-FFF2-40B4-BE49-F238E27FC236}">
                  <a16:creationId xmlns:a16="http://schemas.microsoft.com/office/drawing/2014/main" id="{1CB3A72E-45B9-9270-6AE2-164CF3A44DA8}"/>
                </a:ext>
              </a:extLst>
            </p:cNvPr>
            <p:cNvSpPr/>
            <p:nvPr/>
          </p:nvSpPr>
          <p:spPr>
            <a:xfrm>
              <a:off x="1061375" y="496150"/>
              <a:ext cx="5241450" cy="4914800"/>
            </a:xfrm>
            <a:custGeom>
              <a:avLst/>
              <a:gdLst/>
              <a:ahLst/>
              <a:cxnLst/>
              <a:rect l="l" t="t" r="r" b="b"/>
              <a:pathLst>
                <a:path w="209658" h="196592" extrusionOk="0">
                  <a:moveTo>
                    <a:pt x="128633" y="1"/>
                  </a:moveTo>
                  <a:cubicBezTo>
                    <a:pt x="121582" y="1"/>
                    <a:pt x="114544" y="725"/>
                    <a:pt x="107655" y="2201"/>
                  </a:cubicBezTo>
                  <a:cubicBezTo>
                    <a:pt x="58282" y="12505"/>
                    <a:pt x="48228" y="55832"/>
                    <a:pt x="34490" y="69750"/>
                  </a:cubicBezTo>
                  <a:cubicBezTo>
                    <a:pt x="20751" y="83667"/>
                    <a:pt x="0" y="106744"/>
                    <a:pt x="10411" y="141985"/>
                  </a:cubicBezTo>
                  <a:cubicBezTo>
                    <a:pt x="18283" y="168818"/>
                    <a:pt x="39821" y="191036"/>
                    <a:pt x="71734" y="195687"/>
                  </a:cubicBezTo>
                  <a:cubicBezTo>
                    <a:pt x="75384" y="196224"/>
                    <a:pt x="79033" y="196510"/>
                    <a:pt x="82682" y="196581"/>
                  </a:cubicBezTo>
                  <a:cubicBezTo>
                    <a:pt x="83171" y="196588"/>
                    <a:pt x="83659" y="196592"/>
                    <a:pt x="84147" y="196592"/>
                  </a:cubicBezTo>
                  <a:cubicBezTo>
                    <a:pt x="91136" y="196592"/>
                    <a:pt x="98116" y="195875"/>
                    <a:pt x="104972" y="194471"/>
                  </a:cubicBezTo>
                  <a:cubicBezTo>
                    <a:pt x="155240" y="184381"/>
                    <a:pt x="153093" y="161162"/>
                    <a:pt x="178853" y="146099"/>
                  </a:cubicBezTo>
                  <a:cubicBezTo>
                    <a:pt x="195919" y="136081"/>
                    <a:pt x="204434" y="114364"/>
                    <a:pt x="206652" y="95688"/>
                  </a:cubicBezTo>
                  <a:cubicBezTo>
                    <a:pt x="209657" y="70179"/>
                    <a:pt x="201822" y="39947"/>
                    <a:pt x="183397" y="21056"/>
                  </a:cubicBezTo>
                  <a:cubicBezTo>
                    <a:pt x="182466" y="20054"/>
                    <a:pt x="181500" y="19124"/>
                    <a:pt x="180499" y="18230"/>
                  </a:cubicBezTo>
                  <a:cubicBezTo>
                    <a:pt x="167261" y="6244"/>
                    <a:pt x="148120" y="448"/>
                    <a:pt x="130553" y="19"/>
                  </a:cubicBezTo>
                  <a:cubicBezTo>
                    <a:pt x="129913" y="7"/>
                    <a:pt x="129273" y="1"/>
                    <a:pt x="1286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44;p44">
              <a:extLst>
                <a:ext uri="{FF2B5EF4-FFF2-40B4-BE49-F238E27FC236}">
                  <a16:creationId xmlns:a16="http://schemas.microsoft.com/office/drawing/2014/main" id="{45FE5C4D-CA8C-23CF-0934-AE320E5AFF1C}"/>
                </a:ext>
              </a:extLst>
            </p:cNvPr>
            <p:cNvSpPr/>
            <p:nvPr/>
          </p:nvSpPr>
          <p:spPr>
            <a:xfrm>
              <a:off x="1106100" y="5443775"/>
              <a:ext cx="5407800" cy="25"/>
            </a:xfrm>
            <a:custGeom>
              <a:avLst/>
              <a:gdLst/>
              <a:ahLst/>
              <a:cxnLst/>
              <a:rect l="l" t="t" r="r" b="b"/>
              <a:pathLst>
                <a:path w="216312" h="1" fill="none" extrusionOk="0">
                  <a:moveTo>
                    <a:pt x="0" y="0"/>
                  </a:moveTo>
                  <a:lnTo>
                    <a:pt x="216312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45;p44">
              <a:extLst>
                <a:ext uri="{FF2B5EF4-FFF2-40B4-BE49-F238E27FC236}">
                  <a16:creationId xmlns:a16="http://schemas.microsoft.com/office/drawing/2014/main" id="{ED0F38DE-CED2-65A6-529D-F79922F84C46}"/>
                </a:ext>
              </a:extLst>
            </p:cNvPr>
            <p:cNvSpPr/>
            <p:nvPr/>
          </p:nvSpPr>
          <p:spPr>
            <a:xfrm>
              <a:off x="3134675" y="2510150"/>
              <a:ext cx="254050" cy="324550"/>
            </a:xfrm>
            <a:custGeom>
              <a:avLst/>
              <a:gdLst/>
              <a:ahLst/>
              <a:cxnLst/>
              <a:rect l="l" t="t" r="r" b="b"/>
              <a:pathLst>
                <a:path w="10162" h="12982" extrusionOk="0">
                  <a:moveTo>
                    <a:pt x="6246" y="1"/>
                  </a:moveTo>
                  <a:cubicBezTo>
                    <a:pt x="5972" y="1"/>
                    <a:pt x="5690" y="33"/>
                    <a:pt x="5403" y="102"/>
                  </a:cubicBezTo>
                  <a:cubicBezTo>
                    <a:pt x="2326" y="817"/>
                    <a:pt x="251" y="6112"/>
                    <a:pt x="1" y="8939"/>
                  </a:cubicBezTo>
                  <a:cubicBezTo>
                    <a:pt x="1" y="9153"/>
                    <a:pt x="180" y="12982"/>
                    <a:pt x="180" y="12982"/>
                  </a:cubicBezTo>
                  <a:cubicBezTo>
                    <a:pt x="180" y="12982"/>
                    <a:pt x="5403" y="11121"/>
                    <a:pt x="7192" y="9368"/>
                  </a:cubicBezTo>
                  <a:cubicBezTo>
                    <a:pt x="8695" y="7901"/>
                    <a:pt x="10162" y="5540"/>
                    <a:pt x="9875" y="3393"/>
                  </a:cubicBezTo>
                  <a:cubicBezTo>
                    <a:pt x="9626" y="1520"/>
                    <a:pt x="8123" y="1"/>
                    <a:pt x="624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46;p44">
              <a:extLst>
                <a:ext uri="{FF2B5EF4-FFF2-40B4-BE49-F238E27FC236}">
                  <a16:creationId xmlns:a16="http://schemas.microsoft.com/office/drawing/2014/main" id="{9760997D-1578-6901-5276-D2A1923A5026}"/>
                </a:ext>
              </a:extLst>
            </p:cNvPr>
            <p:cNvSpPr/>
            <p:nvPr/>
          </p:nvSpPr>
          <p:spPr>
            <a:xfrm>
              <a:off x="1386950" y="2252725"/>
              <a:ext cx="2138625" cy="2428100"/>
            </a:xfrm>
            <a:custGeom>
              <a:avLst/>
              <a:gdLst/>
              <a:ahLst/>
              <a:cxnLst/>
              <a:rect l="l" t="t" r="r" b="b"/>
              <a:pathLst>
                <a:path w="85545" h="97124" extrusionOk="0">
                  <a:moveTo>
                    <a:pt x="57912" y="1"/>
                  </a:moveTo>
                  <a:cubicBezTo>
                    <a:pt x="55853" y="1"/>
                    <a:pt x="54275" y="1768"/>
                    <a:pt x="54275" y="3851"/>
                  </a:cubicBezTo>
                  <a:cubicBezTo>
                    <a:pt x="54239" y="6070"/>
                    <a:pt x="55957" y="8145"/>
                    <a:pt x="57674" y="9468"/>
                  </a:cubicBezTo>
                  <a:cubicBezTo>
                    <a:pt x="59391" y="10792"/>
                    <a:pt x="63720" y="11901"/>
                    <a:pt x="64794" y="12152"/>
                  </a:cubicBezTo>
                  <a:cubicBezTo>
                    <a:pt x="65223" y="12975"/>
                    <a:pt x="65688" y="13869"/>
                    <a:pt x="66153" y="14871"/>
                  </a:cubicBezTo>
                  <a:cubicBezTo>
                    <a:pt x="66976" y="16624"/>
                    <a:pt x="67906" y="18628"/>
                    <a:pt x="68765" y="20846"/>
                  </a:cubicBezTo>
                  <a:cubicBezTo>
                    <a:pt x="69015" y="21454"/>
                    <a:pt x="69230" y="22098"/>
                    <a:pt x="69445" y="22706"/>
                  </a:cubicBezTo>
                  <a:cubicBezTo>
                    <a:pt x="68872" y="21740"/>
                    <a:pt x="68014" y="20416"/>
                    <a:pt x="67906" y="20309"/>
                  </a:cubicBezTo>
                  <a:cubicBezTo>
                    <a:pt x="66408" y="18413"/>
                    <a:pt x="62739" y="15810"/>
                    <a:pt x="59872" y="15810"/>
                  </a:cubicBezTo>
                  <a:cubicBezTo>
                    <a:pt x="59386" y="15810"/>
                    <a:pt x="58922" y="15885"/>
                    <a:pt x="58497" y="16052"/>
                  </a:cubicBezTo>
                  <a:cubicBezTo>
                    <a:pt x="56350" y="16839"/>
                    <a:pt x="55635" y="19307"/>
                    <a:pt x="56636" y="21275"/>
                  </a:cubicBezTo>
                  <a:cubicBezTo>
                    <a:pt x="57638" y="23279"/>
                    <a:pt x="60178" y="24352"/>
                    <a:pt x="62253" y="24710"/>
                  </a:cubicBezTo>
                  <a:cubicBezTo>
                    <a:pt x="62595" y="24771"/>
                    <a:pt x="62992" y="24798"/>
                    <a:pt x="63422" y="24798"/>
                  </a:cubicBezTo>
                  <a:cubicBezTo>
                    <a:pt x="65740" y="24798"/>
                    <a:pt x="69029" y="24027"/>
                    <a:pt x="69874" y="23815"/>
                  </a:cubicBezTo>
                  <a:cubicBezTo>
                    <a:pt x="70339" y="25211"/>
                    <a:pt x="70804" y="26642"/>
                    <a:pt x="71198" y="28180"/>
                  </a:cubicBezTo>
                  <a:cubicBezTo>
                    <a:pt x="71949" y="30935"/>
                    <a:pt x="72450" y="33762"/>
                    <a:pt x="72700" y="36588"/>
                  </a:cubicBezTo>
                  <a:lnTo>
                    <a:pt x="72700" y="37089"/>
                  </a:lnTo>
                  <a:cubicBezTo>
                    <a:pt x="72486" y="36552"/>
                    <a:pt x="71126" y="33726"/>
                    <a:pt x="70983" y="33547"/>
                  </a:cubicBezTo>
                  <a:cubicBezTo>
                    <a:pt x="69626" y="31414"/>
                    <a:pt x="65962" y="28171"/>
                    <a:pt x="62998" y="28171"/>
                  </a:cubicBezTo>
                  <a:cubicBezTo>
                    <a:pt x="62681" y="28171"/>
                    <a:pt x="62372" y="28208"/>
                    <a:pt x="62075" y="28288"/>
                  </a:cubicBezTo>
                  <a:cubicBezTo>
                    <a:pt x="59892" y="28860"/>
                    <a:pt x="58890" y="31186"/>
                    <a:pt x="59677" y="33296"/>
                  </a:cubicBezTo>
                  <a:cubicBezTo>
                    <a:pt x="60465" y="35407"/>
                    <a:pt x="62862" y="36731"/>
                    <a:pt x="64901" y="37304"/>
                  </a:cubicBezTo>
                  <a:cubicBezTo>
                    <a:pt x="65645" y="37533"/>
                    <a:pt x="66694" y="37611"/>
                    <a:pt x="67782" y="37611"/>
                  </a:cubicBezTo>
                  <a:cubicBezTo>
                    <a:pt x="70093" y="37611"/>
                    <a:pt x="72579" y="37256"/>
                    <a:pt x="72700" y="37232"/>
                  </a:cubicBezTo>
                  <a:lnTo>
                    <a:pt x="72700" y="37232"/>
                  </a:lnTo>
                  <a:cubicBezTo>
                    <a:pt x="72879" y="40058"/>
                    <a:pt x="72879" y="42921"/>
                    <a:pt x="72665" y="45783"/>
                  </a:cubicBezTo>
                  <a:cubicBezTo>
                    <a:pt x="72522" y="47894"/>
                    <a:pt x="72307" y="50005"/>
                    <a:pt x="72092" y="52151"/>
                  </a:cubicBezTo>
                  <a:cubicBezTo>
                    <a:pt x="71770" y="51472"/>
                    <a:pt x="70482" y="48824"/>
                    <a:pt x="70375" y="48645"/>
                  </a:cubicBezTo>
                  <a:cubicBezTo>
                    <a:pt x="69013" y="46472"/>
                    <a:pt x="65300" y="43242"/>
                    <a:pt x="62352" y="43242"/>
                  </a:cubicBezTo>
                  <a:cubicBezTo>
                    <a:pt x="62047" y="43242"/>
                    <a:pt x="61751" y="43276"/>
                    <a:pt x="61466" y="43350"/>
                  </a:cubicBezTo>
                  <a:cubicBezTo>
                    <a:pt x="59248" y="43958"/>
                    <a:pt x="58282" y="46284"/>
                    <a:pt x="59069" y="48395"/>
                  </a:cubicBezTo>
                  <a:cubicBezTo>
                    <a:pt x="59856" y="50470"/>
                    <a:pt x="62253" y="51829"/>
                    <a:pt x="64257" y="52402"/>
                  </a:cubicBezTo>
                  <a:cubicBezTo>
                    <a:pt x="65007" y="52625"/>
                    <a:pt x="66054" y="52701"/>
                    <a:pt x="67138" y="52701"/>
                  </a:cubicBezTo>
                  <a:cubicBezTo>
                    <a:pt x="69361" y="52701"/>
                    <a:pt x="71744" y="52378"/>
                    <a:pt x="72056" y="52330"/>
                  </a:cubicBezTo>
                  <a:lnTo>
                    <a:pt x="72056" y="52330"/>
                  </a:lnTo>
                  <a:cubicBezTo>
                    <a:pt x="71949" y="53296"/>
                    <a:pt x="71842" y="54262"/>
                    <a:pt x="71735" y="55228"/>
                  </a:cubicBezTo>
                  <a:cubicBezTo>
                    <a:pt x="71341" y="58412"/>
                    <a:pt x="70912" y="61597"/>
                    <a:pt x="70625" y="64709"/>
                  </a:cubicBezTo>
                  <a:cubicBezTo>
                    <a:pt x="70518" y="65783"/>
                    <a:pt x="70447" y="66892"/>
                    <a:pt x="70411" y="67965"/>
                  </a:cubicBezTo>
                  <a:cubicBezTo>
                    <a:pt x="69910" y="66927"/>
                    <a:pt x="69015" y="65103"/>
                    <a:pt x="68908" y="64960"/>
                  </a:cubicBezTo>
                  <a:cubicBezTo>
                    <a:pt x="67551" y="62827"/>
                    <a:pt x="63886" y="59584"/>
                    <a:pt x="60923" y="59584"/>
                  </a:cubicBezTo>
                  <a:cubicBezTo>
                    <a:pt x="60606" y="59584"/>
                    <a:pt x="60297" y="59621"/>
                    <a:pt x="59999" y="59700"/>
                  </a:cubicBezTo>
                  <a:cubicBezTo>
                    <a:pt x="57817" y="60273"/>
                    <a:pt x="56815" y="62598"/>
                    <a:pt x="57602" y="64709"/>
                  </a:cubicBezTo>
                  <a:cubicBezTo>
                    <a:pt x="58389" y="66820"/>
                    <a:pt x="60787" y="68144"/>
                    <a:pt x="62826" y="68716"/>
                  </a:cubicBezTo>
                  <a:cubicBezTo>
                    <a:pt x="63547" y="68935"/>
                    <a:pt x="64564" y="69010"/>
                    <a:pt x="65628" y="69010"/>
                  </a:cubicBezTo>
                  <a:cubicBezTo>
                    <a:pt x="67521" y="69010"/>
                    <a:pt x="69560" y="68772"/>
                    <a:pt x="70339" y="68681"/>
                  </a:cubicBezTo>
                  <a:lnTo>
                    <a:pt x="70339" y="68681"/>
                  </a:lnTo>
                  <a:cubicBezTo>
                    <a:pt x="70232" y="70469"/>
                    <a:pt x="70160" y="72258"/>
                    <a:pt x="70196" y="74011"/>
                  </a:cubicBezTo>
                  <a:cubicBezTo>
                    <a:pt x="70232" y="74763"/>
                    <a:pt x="70196" y="75514"/>
                    <a:pt x="70268" y="76265"/>
                  </a:cubicBezTo>
                  <a:cubicBezTo>
                    <a:pt x="70339" y="76981"/>
                    <a:pt x="70375" y="77697"/>
                    <a:pt x="70447" y="78412"/>
                  </a:cubicBezTo>
                  <a:cubicBezTo>
                    <a:pt x="70590" y="79915"/>
                    <a:pt x="70733" y="81274"/>
                    <a:pt x="70912" y="82670"/>
                  </a:cubicBezTo>
                  <a:cubicBezTo>
                    <a:pt x="71019" y="83349"/>
                    <a:pt x="71126" y="84029"/>
                    <a:pt x="71198" y="84673"/>
                  </a:cubicBezTo>
                  <a:cubicBezTo>
                    <a:pt x="70876" y="83600"/>
                    <a:pt x="70339" y="81847"/>
                    <a:pt x="70268" y="81704"/>
                  </a:cubicBezTo>
                  <a:cubicBezTo>
                    <a:pt x="69168" y="79229"/>
                    <a:pt x="65690" y="75135"/>
                    <a:pt x="62626" y="75135"/>
                  </a:cubicBezTo>
                  <a:cubicBezTo>
                    <a:pt x="62501" y="75135"/>
                    <a:pt x="62377" y="75142"/>
                    <a:pt x="62253" y="75156"/>
                  </a:cubicBezTo>
                  <a:cubicBezTo>
                    <a:pt x="60035" y="75371"/>
                    <a:pt x="58676" y="77589"/>
                    <a:pt x="59141" y="79736"/>
                  </a:cubicBezTo>
                  <a:cubicBezTo>
                    <a:pt x="59177" y="80022"/>
                    <a:pt x="59284" y="80273"/>
                    <a:pt x="59355" y="80523"/>
                  </a:cubicBezTo>
                  <a:cubicBezTo>
                    <a:pt x="58998" y="82992"/>
                    <a:pt x="59212" y="85496"/>
                    <a:pt x="60071" y="87822"/>
                  </a:cubicBezTo>
                  <a:cubicBezTo>
                    <a:pt x="60143" y="88001"/>
                    <a:pt x="61180" y="89861"/>
                    <a:pt x="61717" y="90827"/>
                  </a:cubicBezTo>
                  <a:cubicBezTo>
                    <a:pt x="61109" y="90147"/>
                    <a:pt x="60500" y="89503"/>
                    <a:pt x="59856" y="88788"/>
                  </a:cubicBezTo>
                  <a:cubicBezTo>
                    <a:pt x="58962" y="87822"/>
                    <a:pt x="57996" y="86713"/>
                    <a:pt x="57101" y="85675"/>
                  </a:cubicBezTo>
                  <a:lnTo>
                    <a:pt x="55742" y="83958"/>
                  </a:lnTo>
                  <a:cubicBezTo>
                    <a:pt x="55277" y="83421"/>
                    <a:pt x="54883" y="82813"/>
                    <a:pt x="54454" y="82205"/>
                  </a:cubicBezTo>
                  <a:cubicBezTo>
                    <a:pt x="53810" y="81346"/>
                    <a:pt x="53202" y="80416"/>
                    <a:pt x="52593" y="79450"/>
                  </a:cubicBezTo>
                  <a:cubicBezTo>
                    <a:pt x="53667" y="78591"/>
                    <a:pt x="56744" y="76051"/>
                    <a:pt x="57710" y="74190"/>
                  </a:cubicBezTo>
                  <a:cubicBezTo>
                    <a:pt x="58676" y="72294"/>
                    <a:pt x="59391" y="69611"/>
                    <a:pt x="58425" y="67643"/>
                  </a:cubicBezTo>
                  <a:cubicBezTo>
                    <a:pt x="57773" y="66263"/>
                    <a:pt x="56399" y="65376"/>
                    <a:pt x="54971" y="65376"/>
                  </a:cubicBezTo>
                  <a:cubicBezTo>
                    <a:pt x="54362" y="65376"/>
                    <a:pt x="53743" y="65537"/>
                    <a:pt x="53166" y="65890"/>
                  </a:cubicBezTo>
                  <a:cubicBezTo>
                    <a:pt x="50447" y="67536"/>
                    <a:pt x="50125" y="73224"/>
                    <a:pt x="50769" y="75979"/>
                  </a:cubicBezTo>
                  <a:cubicBezTo>
                    <a:pt x="50769" y="76087"/>
                    <a:pt x="50983" y="76659"/>
                    <a:pt x="51234" y="77339"/>
                  </a:cubicBezTo>
                  <a:cubicBezTo>
                    <a:pt x="50661" y="76409"/>
                    <a:pt x="50089" y="75478"/>
                    <a:pt x="49552" y="74512"/>
                  </a:cubicBezTo>
                  <a:cubicBezTo>
                    <a:pt x="48050" y="71757"/>
                    <a:pt x="46583" y="68931"/>
                    <a:pt x="45080" y="66140"/>
                  </a:cubicBezTo>
                  <a:cubicBezTo>
                    <a:pt x="44794" y="65532"/>
                    <a:pt x="44472" y="64960"/>
                    <a:pt x="44150" y="64351"/>
                  </a:cubicBezTo>
                  <a:cubicBezTo>
                    <a:pt x="45044" y="63636"/>
                    <a:pt x="48479" y="60809"/>
                    <a:pt x="49445" y="58949"/>
                  </a:cubicBezTo>
                  <a:cubicBezTo>
                    <a:pt x="50411" y="57053"/>
                    <a:pt x="51091" y="54369"/>
                    <a:pt x="50161" y="52402"/>
                  </a:cubicBezTo>
                  <a:cubicBezTo>
                    <a:pt x="49483" y="51022"/>
                    <a:pt x="48102" y="50135"/>
                    <a:pt x="46671" y="50135"/>
                  </a:cubicBezTo>
                  <a:cubicBezTo>
                    <a:pt x="46062" y="50135"/>
                    <a:pt x="45443" y="50296"/>
                    <a:pt x="44865" y="50649"/>
                  </a:cubicBezTo>
                  <a:cubicBezTo>
                    <a:pt x="42182" y="52294"/>
                    <a:pt x="41824" y="57983"/>
                    <a:pt x="42504" y="60738"/>
                  </a:cubicBezTo>
                  <a:cubicBezTo>
                    <a:pt x="42504" y="60845"/>
                    <a:pt x="42755" y="61525"/>
                    <a:pt x="43041" y="62276"/>
                  </a:cubicBezTo>
                  <a:cubicBezTo>
                    <a:pt x="42218" y="60738"/>
                    <a:pt x="41359" y="59235"/>
                    <a:pt x="40465" y="57768"/>
                  </a:cubicBezTo>
                  <a:cubicBezTo>
                    <a:pt x="38962" y="55228"/>
                    <a:pt x="37281" y="52795"/>
                    <a:pt x="35456" y="50506"/>
                  </a:cubicBezTo>
                  <a:cubicBezTo>
                    <a:pt x="35778" y="50255"/>
                    <a:pt x="39821" y="47035"/>
                    <a:pt x="40930" y="44924"/>
                  </a:cubicBezTo>
                  <a:cubicBezTo>
                    <a:pt x="41896" y="43064"/>
                    <a:pt x="42576" y="40380"/>
                    <a:pt x="41645" y="38413"/>
                  </a:cubicBezTo>
                  <a:cubicBezTo>
                    <a:pt x="40968" y="37033"/>
                    <a:pt x="39587" y="36146"/>
                    <a:pt x="38156" y="36146"/>
                  </a:cubicBezTo>
                  <a:cubicBezTo>
                    <a:pt x="37546" y="36146"/>
                    <a:pt x="36928" y="36307"/>
                    <a:pt x="36350" y="36660"/>
                  </a:cubicBezTo>
                  <a:cubicBezTo>
                    <a:pt x="33667" y="38305"/>
                    <a:pt x="33309" y="43994"/>
                    <a:pt x="33989" y="46749"/>
                  </a:cubicBezTo>
                  <a:cubicBezTo>
                    <a:pt x="34025" y="46928"/>
                    <a:pt x="34919" y="49361"/>
                    <a:pt x="35241" y="50219"/>
                  </a:cubicBezTo>
                  <a:lnTo>
                    <a:pt x="35205" y="50148"/>
                  </a:lnTo>
                  <a:cubicBezTo>
                    <a:pt x="33345" y="47894"/>
                    <a:pt x="31306" y="45854"/>
                    <a:pt x="29087" y="43994"/>
                  </a:cubicBezTo>
                  <a:cubicBezTo>
                    <a:pt x="27120" y="42312"/>
                    <a:pt x="25045" y="40774"/>
                    <a:pt x="22898" y="39343"/>
                  </a:cubicBezTo>
                  <a:cubicBezTo>
                    <a:pt x="20894" y="37983"/>
                    <a:pt x="18998" y="36874"/>
                    <a:pt x="17317" y="35908"/>
                  </a:cubicBezTo>
                  <a:cubicBezTo>
                    <a:pt x="16386" y="35407"/>
                    <a:pt x="15564" y="34906"/>
                    <a:pt x="14741" y="34513"/>
                  </a:cubicBezTo>
                  <a:lnTo>
                    <a:pt x="14812" y="34477"/>
                  </a:lnTo>
                  <a:cubicBezTo>
                    <a:pt x="14884" y="34477"/>
                    <a:pt x="12487" y="31436"/>
                    <a:pt x="12308" y="31293"/>
                  </a:cubicBezTo>
                  <a:cubicBezTo>
                    <a:pt x="10698" y="29683"/>
                    <a:pt x="7147" y="27634"/>
                    <a:pt x="4347" y="27634"/>
                  </a:cubicBezTo>
                  <a:cubicBezTo>
                    <a:pt x="3663" y="27634"/>
                    <a:pt x="3024" y="27756"/>
                    <a:pt x="2469" y="28037"/>
                  </a:cubicBezTo>
                  <a:cubicBezTo>
                    <a:pt x="465" y="29075"/>
                    <a:pt x="0" y="31579"/>
                    <a:pt x="1217" y="33440"/>
                  </a:cubicBezTo>
                  <a:cubicBezTo>
                    <a:pt x="2397" y="35336"/>
                    <a:pt x="5009" y="36087"/>
                    <a:pt x="7156" y="36266"/>
                  </a:cubicBezTo>
                  <a:cubicBezTo>
                    <a:pt x="7255" y="36273"/>
                    <a:pt x="7359" y="36276"/>
                    <a:pt x="7466" y="36276"/>
                  </a:cubicBezTo>
                  <a:cubicBezTo>
                    <a:pt x="9686" y="36276"/>
                    <a:pt x="13572" y="34924"/>
                    <a:pt x="14562" y="34549"/>
                  </a:cubicBezTo>
                  <a:cubicBezTo>
                    <a:pt x="15385" y="35014"/>
                    <a:pt x="16279" y="35515"/>
                    <a:pt x="17209" y="36087"/>
                  </a:cubicBezTo>
                  <a:cubicBezTo>
                    <a:pt x="18855" y="37089"/>
                    <a:pt x="20751" y="38234"/>
                    <a:pt x="22683" y="39629"/>
                  </a:cubicBezTo>
                  <a:cubicBezTo>
                    <a:pt x="23220" y="39987"/>
                    <a:pt x="23757" y="40416"/>
                    <a:pt x="24293" y="40810"/>
                  </a:cubicBezTo>
                  <a:cubicBezTo>
                    <a:pt x="23256" y="40309"/>
                    <a:pt x="21825" y="39665"/>
                    <a:pt x="21646" y="39629"/>
                  </a:cubicBezTo>
                  <a:cubicBezTo>
                    <a:pt x="20633" y="39305"/>
                    <a:pt x="19193" y="39093"/>
                    <a:pt x="17694" y="39093"/>
                  </a:cubicBezTo>
                  <a:cubicBezTo>
                    <a:pt x="15220" y="39093"/>
                    <a:pt x="12585" y="39671"/>
                    <a:pt x="11449" y="41275"/>
                  </a:cubicBezTo>
                  <a:cubicBezTo>
                    <a:pt x="10125" y="43135"/>
                    <a:pt x="10841" y="45568"/>
                    <a:pt x="12809" y="46677"/>
                  </a:cubicBezTo>
                  <a:cubicBezTo>
                    <a:pt x="13590" y="47126"/>
                    <a:pt x="14495" y="47305"/>
                    <a:pt x="15425" y="47305"/>
                  </a:cubicBezTo>
                  <a:cubicBezTo>
                    <a:pt x="16795" y="47305"/>
                    <a:pt x="18220" y="46917"/>
                    <a:pt x="19392" y="46427"/>
                  </a:cubicBezTo>
                  <a:cubicBezTo>
                    <a:pt x="21431" y="45532"/>
                    <a:pt x="24544" y="42205"/>
                    <a:pt x="25152" y="41454"/>
                  </a:cubicBezTo>
                  <a:cubicBezTo>
                    <a:pt x="26333" y="42348"/>
                    <a:pt x="27513" y="43314"/>
                    <a:pt x="28694" y="44352"/>
                  </a:cubicBezTo>
                  <a:cubicBezTo>
                    <a:pt x="30841" y="46248"/>
                    <a:pt x="32808" y="48323"/>
                    <a:pt x="34597" y="50541"/>
                  </a:cubicBezTo>
                  <a:cubicBezTo>
                    <a:pt x="34705" y="50684"/>
                    <a:pt x="34776" y="50828"/>
                    <a:pt x="34883" y="50971"/>
                  </a:cubicBezTo>
                  <a:cubicBezTo>
                    <a:pt x="34418" y="50649"/>
                    <a:pt x="31699" y="49039"/>
                    <a:pt x="31485" y="48967"/>
                  </a:cubicBezTo>
                  <a:cubicBezTo>
                    <a:pt x="30158" y="48377"/>
                    <a:pt x="28014" y="47901"/>
                    <a:pt x="25959" y="47901"/>
                  </a:cubicBezTo>
                  <a:cubicBezTo>
                    <a:pt x="24025" y="47901"/>
                    <a:pt x="22168" y="48323"/>
                    <a:pt x="21145" y="49468"/>
                  </a:cubicBezTo>
                  <a:cubicBezTo>
                    <a:pt x="19642" y="51185"/>
                    <a:pt x="20107" y="53654"/>
                    <a:pt x="21932" y="54978"/>
                  </a:cubicBezTo>
                  <a:cubicBezTo>
                    <a:pt x="22894" y="55690"/>
                    <a:pt x="24136" y="55957"/>
                    <a:pt x="25390" y="55957"/>
                  </a:cubicBezTo>
                  <a:cubicBezTo>
                    <a:pt x="26467" y="55957"/>
                    <a:pt x="27553" y="55760"/>
                    <a:pt x="28479" y="55479"/>
                  </a:cubicBezTo>
                  <a:cubicBezTo>
                    <a:pt x="30805" y="54763"/>
                    <a:pt x="34812" y="51185"/>
                    <a:pt x="34955" y="51078"/>
                  </a:cubicBezTo>
                  <a:cubicBezTo>
                    <a:pt x="36672" y="53332"/>
                    <a:pt x="38247" y="55729"/>
                    <a:pt x="39642" y="58233"/>
                  </a:cubicBezTo>
                  <a:cubicBezTo>
                    <a:pt x="40679" y="60058"/>
                    <a:pt x="41681" y="61954"/>
                    <a:pt x="42647" y="63851"/>
                  </a:cubicBezTo>
                  <a:cubicBezTo>
                    <a:pt x="42039" y="63457"/>
                    <a:pt x="39499" y="61954"/>
                    <a:pt x="39320" y="61883"/>
                  </a:cubicBezTo>
                  <a:cubicBezTo>
                    <a:pt x="38006" y="61299"/>
                    <a:pt x="35882" y="60836"/>
                    <a:pt x="33841" y="60836"/>
                  </a:cubicBezTo>
                  <a:cubicBezTo>
                    <a:pt x="31880" y="60836"/>
                    <a:pt x="29997" y="61263"/>
                    <a:pt x="28980" y="62419"/>
                  </a:cubicBezTo>
                  <a:cubicBezTo>
                    <a:pt x="27442" y="64101"/>
                    <a:pt x="27907" y="66605"/>
                    <a:pt x="29731" y="67929"/>
                  </a:cubicBezTo>
                  <a:cubicBezTo>
                    <a:pt x="30686" y="68617"/>
                    <a:pt x="31916" y="68876"/>
                    <a:pt x="33160" y="68876"/>
                  </a:cubicBezTo>
                  <a:cubicBezTo>
                    <a:pt x="34247" y="68876"/>
                    <a:pt x="35345" y="68678"/>
                    <a:pt x="36279" y="68394"/>
                  </a:cubicBezTo>
                  <a:cubicBezTo>
                    <a:pt x="38569" y="67715"/>
                    <a:pt x="42397" y="64316"/>
                    <a:pt x="42719" y="64029"/>
                  </a:cubicBezTo>
                  <a:cubicBezTo>
                    <a:pt x="43184" y="64888"/>
                    <a:pt x="43613" y="65747"/>
                    <a:pt x="44078" y="66641"/>
                  </a:cubicBezTo>
                  <a:cubicBezTo>
                    <a:pt x="45509" y="69468"/>
                    <a:pt x="46905" y="72366"/>
                    <a:pt x="48407" y="75121"/>
                  </a:cubicBezTo>
                  <a:cubicBezTo>
                    <a:pt x="48908" y="76087"/>
                    <a:pt x="49445" y="77017"/>
                    <a:pt x="49982" y="77983"/>
                  </a:cubicBezTo>
                  <a:cubicBezTo>
                    <a:pt x="49016" y="77375"/>
                    <a:pt x="47263" y="76373"/>
                    <a:pt x="47119" y="76301"/>
                  </a:cubicBezTo>
                  <a:cubicBezTo>
                    <a:pt x="45792" y="75711"/>
                    <a:pt x="43649" y="75236"/>
                    <a:pt x="41594" y="75236"/>
                  </a:cubicBezTo>
                  <a:cubicBezTo>
                    <a:pt x="39659" y="75236"/>
                    <a:pt x="37803" y="75657"/>
                    <a:pt x="36780" y="76802"/>
                  </a:cubicBezTo>
                  <a:cubicBezTo>
                    <a:pt x="35241" y="78519"/>
                    <a:pt x="35742" y="80988"/>
                    <a:pt x="37531" y="82312"/>
                  </a:cubicBezTo>
                  <a:cubicBezTo>
                    <a:pt x="38512" y="83024"/>
                    <a:pt x="39742" y="83291"/>
                    <a:pt x="40987" y="83291"/>
                  </a:cubicBezTo>
                  <a:cubicBezTo>
                    <a:pt x="42056" y="83291"/>
                    <a:pt x="43136" y="83094"/>
                    <a:pt x="44078" y="82813"/>
                  </a:cubicBezTo>
                  <a:cubicBezTo>
                    <a:pt x="46153" y="82169"/>
                    <a:pt x="49445" y="79414"/>
                    <a:pt x="50339" y="78591"/>
                  </a:cubicBezTo>
                  <a:cubicBezTo>
                    <a:pt x="51270" y="80165"/>
                    <a:pt x="52200" y="81668"/>
                    <a:pt x="53202" y="83135"/>
                  </a:cubicBezTo>
                  <a:cubicBezTo>
                    <a:pt x="53631" y="83743"/>
                    <a:pt x="54060" y="84387"/>
                    <a:pt x="54490" y="84959"/>
                  </a:cubicBezTo>
                  <a:lnTo>
                    <a:pt x="55849" y="86713"/>
                  </a:lnTo>
                  <a:cubicBezTo>
                    <a:pt x="56779" y="87857"/>
                    <a:pt x="57674" y="88931"/>
                    <a:pt x="58568" y="89968"/>
                  </a:cubicBezTo>
                  <a:cubicBezTo>
                    <a:pt x="59033" y="90505"/>
                    <a:pt x="59463" y="90970"/>
                    <a:pt x="59928" y="91507"/>
                  </a:cubicBezTo>
                  <a:cubicBezTo>
                    <a:pt x="59033" y="90755"/>
                    <a:pt x="57638" y="89611"/>
                    <a:pt x="57495" y="89539"/>
                  </a:cubicBezTo>
                  <a:cubicBezTo>
                    <a:pt x="55933" y="88545"/>
                    <a:pt x="52992" y="87519"/>
                    <a:pt x="50477" y="87519"/>
                  </a:cubicBezTo>
                  <a:cubicBezTo>
                    <a:pt x="49190" y="87519"/>
                    <a:pt x="48014" y="87788"/>
                    <a:pt x="47191" y="88466"/>
                  </a:cubicBezTo>
                  <a:cubicBezTo>
                    <a:pt x="45438" y="89933"/>
                    <a:pt x="45545" y="92473"/>
                    <a:pt x="47119" y="94047"/>
                  </a:cubicBezTo>
                  <a:cubicBezTo>
                    <a:pt x="48318" y="95218"/>
                    <a:pt x="50200" y="95622"/>
                    <a:pt x="51946" y="95622"/>
                  </a:cubicBezTo>
                  <a:cubicBezTo>
                    <a:pt x="52494" y="95622"/>
                    <a:pt x="53028" y="95582"/>
                    <a:pt x="53524" y="95514"/>
                  </a:cubicBezTo>
                  <a:cubicBezTo>
                    <a:pt x="55849" y="95156"/>
                    <a:pt x="60035" y="92509"/>
                    <a:pt x="60536" y="92187"/>
                  </a:cubicBezTo>
                  <a:cubicBezTo>
                    <a:pt x="61645" y="93403"/>
                    <a:pt x="62754" y="94619"/>
                    <a:pt x="63792" y="95729"/>
                  </a:cubicBezTo>
                  <a:cubicBezTo>
                    <a:pt x="64221" y="96229"/>
                    <a:pt x="64651" y="96659"/>
                    <a:pt x="65116" y="97124"/>
                  </a:cubicBezTo>
                  <a:lnTo>
                    <a:pt x="67048" y="96373"/>
                  </a:lnTo>
                  <a:cubicBezTo>
                    <a:pt x="66439" y="95764"/>
                    <a:pt x="65795" y="95120"/>
                    <a:pt x="65116" y="94441"/>
                  </a:cubicBezTo>
                  <a:cubicBezTo>
                    <a:pt x="64150" y="93439"/>
                    <a:pt x="63148" y="92401"/>
                    <a:pt x="62146" y="91292"/>
                  </a:cubicBezTo>
                  <a:cubicBezTo>
                    <a:pt x="62540" y="90863"/>
                    <a:pt x="65688" y="87500"/>
                    <a:pt x="66583" y="85246"/>
                  </a:cubicBezTo>
                  <a:cubicBezTo>
                    <a:pt x="68157" y="85460"/>
                    <a:pt x="69731" y="85568"/>
                    <a:pt x="71341" y="85603"/>
                  </a:cubicBezTo>
                  <a:cubicBezTo>
                    <a:pt x="71591" y="87249"/>
                    <a:pt x="71806" y="88859"/>
                    <a:pt x="72092" y="90362"/>
                  </a:cubicBezTo>
                  <a:cubicBezTo>
                    <a:pt x="72164" y="90899"/>
                    <a:pt x="72271" y="91399"/>
                    <a:pt x="72343" y="91900"/>
                  </a:cubicBezTo>
                  <a:lnTo>
                    <a:pt x="73988" y="90398"/>
                  </a:lnTo>
                  <a:lnTo>
                    <a:pt x="73917" y="90040"/>
                  </a:lnTo>
                  <a:cubicBezTo>
                    <a:pt x="73666" y="88680"/>
                    <a:pt x="73416" y="87249"/>
                    <a:pt x="73166" y="85782"/>
                  </a:cubicBezTo>
                  <a:cubicBezTo>
                    <a:pt x="73738" y="85639"/>
                    <a:pt x="78568" y="84459"/>
                    <a:pt x="80428" y="83027"/>
                  </a:cubicBezTo>
                  <a:cubicBezTo>
                    <a:pt x="82074" y="81739"/>
                    <a:pt x="83863" y="79557"/>
                    <a:pt x="83792" y="77375"/>
                  </a:cubicBezTo>
                  <a:cubicBezTo>
                    <a:pt x="83758" y="75325"/>
                    <a:pt x="82210" y="73559"/>
                    <a:pt x="80155" y="73559"/>
                  </a:cubicBezTo>
                  <a:cubicBezTo>
                    <a:pt x="80021" y="73559"/>
                    <a:pt x="79886" y="73567"/>
                    <a:pt x="79749" y="73582"/>
                  </a:cubicBezTo>
                  <a:cubicBezTo>
                    <a:pt x="76600" y="73940"/>
                    <a:pt x="73917" y="78985"/>
                    <a:pt x="73380" y="81739"/>
                  </a:cubicBezTo>
                  <a:cubicBezTo>
                    <a:pt x="73344" y="81918"/>
                    <a:pt x="73166" y="84065"/>
                    <a:pt x="73094" y="85174"/>
                  </a:cubicBezTo>
                  <a:cubicBezTo>
                    <a:pt x="72915" y="84280"/>
                    <a:pt x="72772" y="83385"/>
                    <a:pt x="72629" y="82455"/>
                  </a:cubicBezTo>
                  <a:cubicBezTo>
                    <a:pt x="72414" y="81131"/>
                    <a:pt x="72235" y="79700"/>
                    <a:pt x="72056" y="78305"/>
                  </a:cubicBezTo>
                  <a:lnTo>
                    <a:pt x="71878" y="76158"/>
                  </a:lnTo>
                  <a:cubicBezTo>
                    <a:pt x="71770" y="75407"/>
                    <a:pt x="71770" y="74691"/>
                    <a:pt x="71735" y="73940"/>
                  </a:cubicBezTo>
                  <a:cubicBezTo>
                    <a:pt x="71699" y="72867"/>
                    <a:pt x="71735" y="71757"/>
                    <a:pt x="71735" y="70648"/>
                  </a:cubicBezTo>
                  <a:cubicBezTo>
                    <a:pt x="73130" y="70505"/>
                    <a:pt x="77101" y="70112"/>
                    <a:pt x="78926" y="69074"/>
                  </a:cubicBezTo>
                  <a:cubicBezTo>
                    <a:pt x="80750" y="68037"/>
                    <a:pt x="82826" y="66176"/>
                    <a:pt x="83112" y="63994"/>
                  </a:cubicBezTo>
                  <a:cubicBezTo>
                    <a:pt x="83434" y="61847"/>
                    <a:pt x="81967" y="59700"/>
                    <a:pt x="79677" y="59629"/>
                  </a:cubicBezTo>
                  <a:cubicBezTo>
                    <a:pt x="79641" y="59628"/>
                    <a:pt x="79604" y="59627"/>
                    <a:pt x="79567" y="59627"/>
                  </a:cubicBezTo>
                  <a:cubicBezTo>
                    <a:pt x="76449" y="59627"/>
                    <a:pt x="73083" y="64096"/>
                    <a:pt x="72128" y="66713"/>
                  </a:cubicBezTo>
                  <a:cubicBezTo>
                    <a:pt x="72128" y="66784"/>
                    <a:pt x="71985" y="67393"/>
                    <a:pt x="71806" y="68072"/>
                  </a:cubicBezTo>
                  <a:cubicBezTo>
                    <a:pt x="71842" y="66999"/>
                    <a:pt x="71878" y="65890"/>
                    <a:pt x="71985" y="64817"/>
                  </a:cubicBezTo>
                  <a:cubicBezTo>
                    <a:pt x="72200" y="61668"/>
                    <a:pt x="72557" y="58520"/>
                    <a:pt x="72879" y="55335"/>
                  </a:cubicBezTo>
                  <a:cubicBezTo>
                    <a:pt x="72915" y="54691"/>
                    <a:pt x="72987" y="54012"/>
                    <a:pt x="73058" y="53332"/>
                  </a:cubicBezTo>
                  <a:cubicBezTo>
                    <a:pt x="74203" y="53260"/>
                    <a:pt x="78604" y="52795"/>
                    <a:pt x="80464" y="51758"/>
                  </a:cubicBezTo>
                  <a:cubicBezTo>
                    <a:pt x="82289" y="50720"/>
                    <a:pt x="84364" y="48860"/>
                    <a:pt x="84650" y="46677"/>
                  </a:cubicBezTo>
                  <a:cubicBezTo>
                    <a:pt x="84936" y="44531"/>
                    <a:pt x="83470" y="42384"/>
                    <a:pt x="81216" y="42312"/>
                  </a:cubicBezTo>
                  <a:cubicBezTo>
                    <a:pt x="81179" y="42311"/>
                    <a:pt x="81141" y="42311"/>
                    <a:pt x="81104" y="42311"/>
                  </a:cubicBezTo>
                  <a:cubicBezTo>
                    <a:pt x="77953" y="42311"/>
                    <a:pt x="74621" y="46780"/>
                    <a:pt x="73666" y="49396"/>
                  </a:cubicBezTo>
                  <a:cubicBezTo>
                    <a:pt x="73631" y="49504"/>
                    <a:pt x="73452" y="50219"/>
                    <a:pt x="73273" y="50971"/>
                  </a:cubicBezTo>
                  <a:cubicBezTo>
                    <a:pt x="73416" y="49253"/>
                    <a:pt x="73559" y="47536"/>
                    <a:pt x="73631" y="45819"/>
                  </a:cubicBezTo>
                  <a:cubicBezTo>
                    <a:pt x="73774" y="42885"/>
                    <a:pt x="73702" y="39915"/>
                    <a:pt x="73452" y="36982"/>
                  </a:cubicBezTo>
                  <a:cubicBezTo>
                    <a:pt x="73845" y="36946"/>
                    <a:pt x="78997" y="36516"/>
                    <a:pt x="81072" y="35372"/>
                  </a:cubicBezTo>
                  <a:cubicBezTo>
                    <a:pt x="82897" y="34334"/>
                    <a:pt x="84972" y="32474"/>
                    <a:pt x="85258" y="30291"/>
                  </a:cubicBezTo>
                  <a:cubicBezTo>
                    <a:pt x="85545" y="28144"/>
                    <a:pt x="84078" y="25998"/>
                    <a:pt x="81824" y="25926"/>
                  </a:cubicBezTo>
                  <a:cubicBezTo>
                    <a:pt x="81787" y="25925"/>
                    <a:pt x="81750" y="25924"/>
                    <a:pt x="81713" y="25924"/>
                  </a:cubicBezTo>
                  <a:cubicBezTo>
                    <a:pt x="78561" y="25924"/>
                    <a:pt x="75229" y="30393"/>
                    <a:pt x="74275" y="33010"/>
                  </a:cubicBezTo>
                  <a:cubicBezTo>
                    <a:pt x="74203" y="33225"/>
                    <a:pt x="73595" y="35729"/>
                    <a:pt x="73416" y="36624"/>
                  </a:cubicBezTo>
                  <a:lnTo>
                    <a:pt x="73416" y="36516"/>
                  </a:lnTo>
                  <a:cubicBezTo>
                    <a:pt x="73094" y="33654"/>
                    <a:pt x="72522" y="30828"/>
                    <a:pt x="71699" y="28037"/>
                  </a:cubicBezTo>
                  <a:cubicBezTo>
                    <a:pt x="70983" y="25568"/>
                    <a:pt x="70125" y="23100"/>
                    <a:pt x="69087" y="20738"/>
                  </a:cubicBezTo>
                  <a:cubicBezTo>
                    <a:pt x="68193" y="18520"/>
                    <a:pt x="67262" y="16552"/>
                    <a:pt x="66368" y="14799"/>
                  </a:cubicBezTo>
                  <a:cubicBezTo>
                    <a:pt x="65867" y="13869"/>
                    <a:pt x="65438" y="13010"/>
                    <a:pt x="64973" y="12223"/>
                  </a:cubicBezTo>
                  <a:lnTo>
                    <a:pt x="65044" y="12223"/>
                  </a:lnTo>
                  <a:cubicBezTo>
                    <a:pt x="65116" y="12223"/>
                    <a:pt x="64794" y="8395"/>
                    <a:pt x="64722" y="8180"/>
                  </a:cubicBezTo>
                  <a:cubicBezTo>
                    <a:pt x="64150" y="5390"/>
                    <a:pt x="61431" y="381"/>
                    <a:pt x="58318" y="23"/>
                  </a:cubicBezTo>
                  <a:cubicBezTo>
                    <a:pt x="58181" y="8"/>
                    <a:pt x="58045" y="1"/>
                    <a:pt x="57912" y="1"/>
                  </a:cubicBezTo>
                  <a:close/>
                </a:path>
              </a:pathLst>
            </a:custGeom>
            <a:solidFill>
              <a:srgbClr val="263238">
                <a:alpha val="220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47;p44">
              <a:extLst>
                <a:ext uri="{FF2B5EF4-FFF2-40B4-BE49-F238E27FC236}">
                  <a16:creationId xmlns:a16="http://schemas.microsoft.com/office/drawing/2014/main" id="{792C0830-FE3E-2C05-51F5-95FD8A4BCAF5}"/>
                </a:ext>
              </a:extLst>
            </p:cNvPr>
            <p:cNvSpPr/>
            <p:nvPr/>
          </p:nvSpPr>
          <p:spPr>
            <a:xfrm>
              <a:off x="1892300" y="2905850"/>
              <a:ext cx="229900" cy="368925"/>
            </a:xfrm>
            <a:custGeom>
              <a:avLst/>
              <a:gdLst/>
              <a:ahLst/>
              <a:cxnLst/>
              <a:rect l="l" t="t" r="r" b="b"/>
              <a:pathLst>
                <a:path w="9196" h="14757" extrusionOk="0">
                  <a:moveTo>
                    <a:pt x="4708" y="1"/>
                  </a:moveTo>
                  <a:cubicBezTo>
                    <a:pt x="3782" y="1"/>
                    <a:pt x="2862" y="342"/>
                    <a:pt x="2147" y="1089"/>
                  </a:cubicBezTo>
                  <a:cubicBezTo>
                    <a:pt x="1" y="3415"/>
                    <a:pt x="1181" y="8960"/>
                    <a:pt x="2541" y="11465"/>
                  </a:cubicBezTo>
                  <a:cubicBezTo>
                    <a:pt x="2648" y="11678"/>
                    <a:pt x="4841" y="14757"/>
                    <a:pt x="4901" y="14757"/>
                  </a:cubicBezTo>
                  <a:cubicBezTo>
                    <a:pt x="4902" y="14757"/>
                    <a:pt x="4902" y="14757"/>
                    <a:pt x="4902" y="14756"/>
                  </a:cubicBezTo>
                  <a:cubicBezTo>
                    <a:pt x="4902" y="14756"/>
                    <a:pt x="8229" y="10320"/>
                    <a:pt x="8766" y="7887"/>
                  </a:cubicBezTo>
                  <a:cubicBezTo>
                    <a:pt x="9195" y="5812"/>
                    <a:pt x="9160" y="3021"/>
                    <a:pt x="7729" y="1375"/>
                  </a:cubicBezTo>
                  <a:cubicBezTo>
                    <a:pt x="6947" y="496"/>
                    <a:pt x="5823" y="1"/>
                    <a:pt x="4708" y="1"/>
                  </a:cubicBezTo>
                  <a:close/>
                </a:path>
              </a:pathLst>
            </a:custGeom>
            <a:solidFill>
              <a:srgbClr val="263238">
                <a:alpha val="220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48;p44">
              <a:extLst>
                <a:ext uri="{FF2B5EF4-FFF2-40B4-BE49-F238E27FC236}">
                  <a16:creationId xmlns:a16="http://schemas.microsoft.com/office/drawing/2014/main" id="{69AA04C8-A5C7-0CB0-3230-8FC4734A11F0}"/>
                </a:ext>
              </a:extLst>
            </p:cNvPr>
            <p:cNvSpPr/>
            <p:nvPr/>
          </p:nvSpPr>
          <p:spPr>
            <a:xfrm>
              <a:off x="4420000" y="451275"/>
              <a:ext cx="212000" cy="269850"/>
            </a:xfrm>
            <a:custGeom>
              <a:avLst/>
              <a:gdLst/>
              <a:ahLst/>
              <a:cxnLst/>
              <a:rect l="l" t="t" r="r" b="b"/>
              <a:pathLst>
                <a:path w="8480" h="10794" extrusionOk="0">
                  <a:moveTo>
                    <a:pt x="3370" y="1"/>
                  </a:moveTo>
                  <a:cubicBezTo>
                    <a:pt x="1814" y="1"/>
                    <a:pt x="441" y="1197"/>
                    <a:pt x="251" y="2816"/>
                  </a:cubicBezTo>
                  <a:cubicBezTo>
                    <a:pt x="0" y="4640"/>
                    <a:pt x="1253" y="6572"/>
                    <a:pt x="2505" y="7789"/>
                  </a:cubicBezTo>
                  <a:cubicBezTo>
                    <a:pt x="3972" y="9220"/>
                    <a:pt x="8337" y="10794"/>
                    <a:pt x="8337" y="10794"/>
                  </a:cubicBezTo>
                  <a:cubicBezTo>
                    <a:pt x="8337" y="10794"/>
                    <a:pt x="8480" y="7610"/>
                    <a:pt x="8444" y="7395"/>
                  </a:cubicBezTo>
                  <a:cubicBezTo>
                    <a:pt x="8265" y="5070"/>
                    <a:pt x="6548" y="669"/>
                    <a:pt x="3972" y="61"/>
                  </a:cubicBezTo>
                  <a:cubicBezTo>
                    <a:pt x="3770" y="20"/>
                    <a:pt x="3568" y="1"/>
                    <a:pt x="3370" y="1"/>
                  </a:cubicBezTo>
                  <a:close/>
                </a:path>
              </a:pathLst>
            </a:custGeom>
            <a:solidFill>
              <a:srgbClr val="263238">
                <a:alpha val="220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49;p44">
              <a:extLst>
                <a:ext uri="{FF2B5EF4-FFF2-40B4-BE49-F238E27FC236}">
                  <a16:creationId xmlns:a16="http://schemas.microsoft.com/office/drawing/2014/main" id="{941C0509-3D72-4924-9F79-D1C5B991ED4C}"/>
                </a:ext>
              </a:extLst>
            </p:cNvPr>
            <p:cNvSpPr/>
            <p:nvPr/>
          </p:nvSpPr>
          <p:spPr>
            <a:xfrm>
              <a:off x="4305500" y="237875"/>
              <a:ext cx="1778175" cy="2015450"/>
            </a:xfrm>
            <a:custGeom>
              <a:avLst/>
              <a:gdLst/>
              <a:ahLst/>
              <a:cxnLst/>
              <a:rect l="l" t="t" r="r" b="b"/>
              <a:pathLst>
                <a:path w="71127" h="80618" extrusionOk="0">
                  <a:moveTo>
                    <a:pt x="22925" y="1"/>
                  </a:moveTo>
                  <a:cubicBezTo>
                    <a:pt x="22845" y="1"/>
                    <a:pt x="22765" y="4"/>
                    <a:pt x="22684" y="10"/>
                  </a:cubicBezTo>
                  <a:cubicBezTo>
                    <a:pt x="20072" y="332"/>
                    <a:pt x="17818" y="4482"/>
                    <a:pt x="17353" y="6772"/>
                  </a:cubicBezTo>
                  <a:cubicBezTo>
                    <a:pt x="17317" y="6985"/>
                    <a:pt x="17034" y="10135"/>
                    <a:pt x="17066" y="10135"/>
                  </a:cubicBezTo>
                  <a:cubicBezTo>
                    <a:pt x="17066" y="10135"/>
                    <a:pt x="17067" y="10135"/>
                    <a:pt x="17067" y="10135"/>
                  </a:cubicBezTo>
                  <a:lnTo>
                    <a:pt x="17138" y="10135"/>
                  </a:lnTo>
                  <a:cubicBezTo>
                    <a:pt x="16781" y="10815"/>
                    <a:pt x="16387" y="11495"/>
                    <a:pt x="15993" y="12282"/>
                  </a:cubicBezTo>
                  <a:cubicBezTo>
                    <a:pt x="15278" y="13749"/>
                    <a:pt x="14455" y="15359"/>
                    <a:pt x="13704" y="17219"/>
                  </a:cubicBezTo>
                  <a:cubicBezTo>
                    <a:pt x="12881" y="19187"/>
                    <a:pt x="12165" y="21190"/>
                    <a:pt x="11557" y="23266"/>
                  </a:cubicBezTo>
                  <a:cubicBezTo>
                    <a:pt x="10877" y="25555"/>
                    <a:pt x="10412" y="27917"/>
                    <a:pt x="10126" y="30314"/>
                  </a:cubicBezTo>
                  <a:lnTo>
                    <a:pt x="10126" y="30421"/>
                  </a:lnTo>
                  <a:cubicBezTo>
                    <a:pt x="9983" y="29670"/>
                    <a:pt x="9482" y="27559"/>
                    <a:pt x="9410" y="27416"/>
                  </a:cubicBezTo>
                  <a:cubicBezTo>
                    <a:pt x="8634" y="25228"/>
                    <a:pt x="5875" y="21510"/>
                    <a:pt x="3260" y="21510"/>
                  </a:cubicBezTo>
                  <a:cubicBezTo>
                    <a:pt x="3223" y="21510"/>
                    <a:pt x="3186" y="21511"/>
                    <a:pt x="3149" y="21512"/>
                  </a:cubicBezTo>
                  <a:cubicBezTo>
                    <a:pt x="1325" y="21656"/>
                    <a:pt x="1" y="23337"/>
                    <a:pt x="287" y="25162"/>
                  </a:cubicBezTo>
                  <a:cubicBezTo>
                    <a:pt x="573" y="26986"/>
                    <a:pt x="2255" y="28489"/>
                    <a:pt x="3793" y="29348"/>
                  </a:cubicBezTo>
                  <a:cubicBezTo>
                    <a:pt x="5511" y="30314"/>
                    <a:pt x="9768" y="30671"/>
                    <a:pt x="10126" y="30671"/>
                  </a:cubicBezTo>
                  <a:cubicBezTo>
                    <a:pt x="9911" y="33140"/>
                    <a:pt x="9876" y="35573"/>
                    <a:pt x="9983" y="38042"/>
                  </a:cubicBezTo>
                  <a:cubicBezTo>
                    <a:pt x="10054" y="39437"/>
                    <a:pt x="10162" y="40868"/>
                    <a:pt x="10269" y="42335"/>
                  </a:cubicBezTo>
                  <a:cubicBezTo>
                    <a:pt x="10126" y="41655"/>
                    <a:pt x="9983" y="41083"/>
                    <a:pt x="9947" y="41011"/>
                  </a:cubicBezTo>
                  <a:cubicBezTo>
                    <a:pt x="9132" y="38849"/>
                    <a:pt x="6350" y="35107"/>
                    <a:pt x="3759" y="35107"/>
                  </a:cubicBezTo>
                  <a:cubicBezTo>
                    <a:pt x="3735" y="35107"/>
                    <a:pt x="3710" y="35107"/>
                    <a:pt x="3686" y="35108"/>
                  </a:cubicBezTo>
                  <a:cubicBezTo>
                    <a:pt x="1826" y="35251"/>
                    <a:pt x="502" y="36933"/>
                    <a:pt x="824" y="38757"/>
                  </a:cubicBezTo>
                  <a:cubicBezTo>
                    <a:pt x="1074" y="40582"/>
                    <a:pt x="2792" y="42085"/>
                    <a:pt x="4294" y="42943"/>
                  </a:cubicBezTo>
                  <a:cubicBezTo>
                    <a:pt x="5833" y="43802"/>
                    <a:pt x="9482" y="44195"/>
                    <a:pt x="10448" y="44303"/>
                  </a:cubicBezTo>
                  <a:cubicBezTo>
                    <a:pt x="10520" y="44839"/>
                    <a:pt x="10555" y="45376"/>
                    <a:pt x="10627" y="45949"/>
                  </a:cubicBezTo>
                  <a:cubicBezTo>
                    <a:pt x="10877" y="48596"/>
                    <a:pt x="11163" y="51208"/>
                    <a:pt x="11342" y="53820"/>
                  </a:cubicBezTo>
                  <a:cubicBezTo>
                    <a:pt x="11414" y="54714"/>
                    <a:pt x="11450" y="55609"/>
                    <a:pt x="11485" y="56503"/>
                  </a:cubicBezTo>
                  <a:cubicBezTo>
                    <a:pt x="11342" y="55931"/>
                    <a:pt x="11235" y="55465"/>
                    <a:pt x="11199" y="55394"/>
                  </a:cubicBezTo>
                  <a:cubicBezTo>
                    <a:pt x="10423" y="53206"/>
                    <a:pt x="7629" y="49488"/>
                    <a:pt x="5047" y="49488"/>
                  </a:cubicBezTo>
                  <a:cubicBezTo>
                    <a:pt x="5011" y="49488"/>
                    <a:pt x="4974" y="49489"/>
                    <a:pt x="4938" y="49491"/>
                  </a:cubicBezTo>
                  <a:cubicBezTo>
                    <a:pt x="3078" y="49598"/>
                    <a:pt x="1754" y="51315"/>
                    <a:pt x="2076" y="53104"/>
                  </a:cubicBezTo>
                  <a:cubicBezTo>
                    <a:pt x="2326" y="54965"/>
                    <a:pt x="4044" y="56467"/>
                    <a:pt x="5582" y="57326"/>
                  </a:cubicBezTo>
                  <a:cubicBezTo>
                    <a:pt x="7085" y="58185"/>
                    <a:pt x="10376" y="58542"/>
                    <a:pt x="11521" y="58650"/>
                  </a:cubicBezTo>
                  <a:lnTo>
                    <a:pt x="11521" y="61369"/>
                  </a:lnTo>
                  <a:cubicBezTo>
                    <a:pt x="11485" y="62013"/>
                    <a:pt x="11521" y="62585"/>
                    <a:pt x="11450" y="63193"/>
                  </a:cubicBezTo>
                  <a:lnTo>
                    <a:pt x="11271" y="64982"/>
                  </a:lnTo>
                  <a:cubicBezTo>
                    <a:pt x="11128" y="66127"/>
                    <a:pt x="10985" y="67308"/>
                    <a:pt x="10806" y="68417"/>
                  </a:cubicBezTo>
                  <a:cubicBezTo>
                    <a:pt x="10698" y="69204"/>
                    <a:pt x="10555" y="69920"/>
                    <a:pt x="10448" y="70671"/>
                  </a:cubicBezTo>
                  <a:cubicBezTo>
                    <a:pt x="10376" y="69777"/>
                    <a:pt x="10233" y="67988"/>
                    <a:pt x="10198" y="67809"/>
                  </a:cubicBezTo>
                  <a:cubicBezTo>
                    <a:pt x="9768" y="65519"/>
                    <a:pt x="7514" y="61369"/>
                    <a:pt x="4902" y="61047"/>
                  </a:cubicBezTo>
                  <a:cubicBezTo>
                    <a:pt x="4820" y="61040"/>
                    <a:pt x="4738" y="61037"/>
                    <a:pt x="4656" y="61037"/>
                  </a:cubicBezTo>
                  <a:cubicBezTo>
                    <a:pt x="2939" y="61037"/>
                    <a:pt x="1505" y="62453"/>
                    <a:pt x="1539" y="64195"/>
                  </a:cubicBezTo>
                  <a:cubicBezTo>
                    <a:pt x="1504" y="66056"/>
                    <a:pt x="2970" y="67809"/>
                    <a:pt x="4330" y="68882"/>
                  </a:cubicBezTo>
                  <a:cubicBezTo>
                    <a:pt x="5868" y="70063"/>
                    <a:pt x="9840" y="71029"/>
                    <a:pt x="10341" y="71172"/>
                  </a:cubicBezTo>
                  <a:cubicBezTo>
                    <a:pt x="10126" y="72424"/>
                    <a:pt x="9911" y="73605"/>
                    <a:pt x="9697" y="74750"/>
                  </a:cubicBezTo>
                  <a:lnTo>
                    <a:pt x="9625" y="75036"/>
                  </a:lnTo>
                  <a:lnTo>
                    <a:pt x="10985" y="76288"/>
                  </a:lnTo>
                  <a:cubicBezTo>
                    <a:pt x="11056" y="75895"/>
                    <a:pt x="11163" y="75465"/>
                    <a:pt x="11235" y="75036"/>
                  </a:cubicBezTo>
                  <a:cubicBezTo>
                    <a:pt x="11450" y="73784"/>
                    <a:pt x="11629" y="72460"/>
                    <a:pt x="11843" y="71065"/>
                  </a:cubicBezTo>
                  <a:cubicBezTo>
                    <a:pt x="13167" y="71065"/>
                    <a:pt x="14491" y="70957"/>
                    <a:pt x="15779" y="70778"/>
                  </a:cubicBezTo>
                  <a:cubicBezTo>
                    <a:pt x="16530" y="72603"/>
                    <a:pt x="19142" y="75429"/>
                    <a:pt x="19464" y="75787"/>
                  </a:cubicBezTo>
                  <a:cubicBezTo>
                    <a:pt x="18605" y="76682"/>
                    <a:pt x="17782" y="77576"/>
                    <a:pt x="16995" y="78399"/>
                  </a:cubicBezTo>
                  <a:cubicBezTo>
                    <a:pt x="16423" y="78936"/>
                    <a:pt x="15886" y="79472"/>
                    <a:pt x="15385" y="80009"/>
                  </a:cubicBezTo>
                  <a:lnTo>
                    <a:pt x="16995" y="80617"/>
                  </a:lnTo>
                  <a:cubicBezTo>
                    <a:pt x="17353" y="80224"/>
                    <a:pt x="17747" y="79866"/>
                    <a:pt x="18104" y="79472"/>
                  </a:cubicBezTo>
                  <a:cubicBezTo>
                    <a:pt x="18963" y="78542"/>
                    <a:pt x="19893" y="77540"/>
                    <a:pt x="20788" y="76503"/>
                  </a:cubicBezTo>
                  <a:cubicBezTo>
                    <a:pt x="21217" y="76789"/>
                    <a:pt x="24687" y="79007"/>
                    <a:pt x="26619" y="79258"/>
                  </a:cubicBezTo>
                  <a:cubicBezTo>
                    <a:pt x="27055" y="79321"/>
                    <a:pt x="27528" y="79359"/>
                    <a:pt x="28012" y="79359"/>
                  </a:cubicBezTo>
                  <a:cubicBezTo>
                    <a:pt x="29434" y="79359"/>
                    <a:pt x="30953" y="79029"/>
                    <a:pt x="31915" y="78041"/>
                  </a:cubicBezTo>
                  <a:cubicBezTo>
                    <a:pt x="33274" y="76789"/>
                    <a:pt x="33238" y="74642"/>
                    <a:pt x="31879" y="73426"/>
                  </a:cubicBezTo>
                  <a:cubicBezTo>
                    <a:pt x="31182" y="72864"/>
                    <a:pt x="30193" y="72640"/>
                    <a:pt x="29114" y="72640"/>
                  </a:cubicBezTo>
                  <a:cubicBezTo>
                    <a:pt x="27032" y="72640"/>
                    <a:pt x="24611" y="73472"/>
                    <a:pt x="23292" y="74320"/>
                  </a:cubicBezTo>
                  <a:cubicBezTo>
                    <a:pt x="23185" y="74392"/>
                    <a:pt x="22004" y="75358"/>
                    <a:pt x="21289" y="75966"/>
                  </a:cubicBezTo>
                  <a:cubicBezTo>
                    <a:pt x="21682" y="75537"/>
                    <a:pt x="22040" y="75143"/>
                    <a:pt x="22398" y="74678"/>
                  </a:cubicBezTo>
                  <a:cubicBezTo>
                    <a:pt x="23185" y="73819"/>
                    <a:pt x="23900" y="72925"/>
                    <a:pt x="24687" y="71995"/>
                  </a:cubicBezTo>
                  <a:lnTo>
                    <a:pt x="25797" y="70528"/>
                  </a:lnTo>
                  <a:cubicBezTo>
                    <a:pt x="26190" y="70063"/>
                    <a:pt x="26512" y="69526"/>
                    <a:pt x="26870" y="69025"/>
                  </a:cubicBezTo>
                  <a:cubicBezTo>
                    <a:pt x="27693" y="67809"/>
                    <a:pt x="28480" y="66557"/>
                    <a:pt x="29231" y="65269"/>
                  </a:cubicBezTo>
                  <a:cubicBezTo>
                    <a:pt x="29983" y="65913"/>
                    <a:pt x="32737" y="68238"/>
                    <a:pt x="34419" y="68739"/>
                  </a:cubicBezTo>
                  <a:cubicBezTo>
                    <a:pt x="35201" y="68972"/>
                    <a:pt x="36107" y="69135"/>
                    <a:pt x="37004" y="69135"/>
                  </a:cubicBezTo>
                  <a:cubicBezTo>
                    <a:pt x="38035" y="69135"/>
                    <a:pt x="39054" y="68919"/>
                    <a:pt x="39857" y="68345"/>
                  </a:cubicBezTo>
                  <a:cubicBezTo>
                    <a:pt x="41396" y="67308"/>
                    <a:pt x="41682" y="65197"/>
                    <a:pt x="40501" y="63766"/>
                  </a:cubicBezTo>
                  <a:cubicBezTo>
                    <a:pt x="39646" y="62806"/>
                    <a:pt x="38092" y="62450"/>
                    <a:pt x="36476" y="62450"/>
                  </a:cubicBezTo>
                  <a:cubicBezTo>
                    <a:pt x="34779" y="62450"/>
                    <a:pt x="33014" y="62842"/>
                    <a:pt x="31915" y="63337"/>
                  </a:cubicBezTo>
                  <a:cubicBezTo>
                    <a:pt x="31771" y="63372"/>
                    <a:pt x="30340" y="64231"/>
                    <a:pt x="29517" y="64732"/>
                  </a:cubicBezTo>
                  <a:cubicBezTo>
                    <a:pt x="29983" y="63945"/>
                    <a:pt x="30412" y="63158"/>
                    <a:pt x="30877" y="62371"/>
                  </a:cubicBezTo>
                  <a:cubicBezTo>
                    <a:pt x="32093" y="60045"/>
                    <a:pt x="33274" y="57684"/>
                    <a:pt x="34455" y="55287"/>
                  </a:cubicBezTo>
                  <a:cubicBezTo>
                    <a:pt x="34813" y="54571"/>
                    <a:pt x="35170" y="53855"/>
                    <a:pt x="35528" y="53140"/>
                  </a:cubicBezTo>
                  <a:cubicBezTo>
                    <a:pt x="35814" y="53355"/>
                    <a:pt x="38999" y="56181"/>
                    <a:pt x="40895" y="56753"/>
                  </a:cubicBezTo>
                  <a:cubicBezTo>
                    <a:pt x="41677" y="56986"/>
                    <a:pt x="42591" y="57150"/>
                    <a:pt x="43496" y="57150"/>
                  </a:cubicBezTo>
                  <a:cubicBezTo>
                    <a:pt x="44536" y="57150"/>
                    <a:pt x="45565" y="56934"/>
                    <a:pt x="46369" y="56360"/>
                  </a:cubicBezTo>
                  <a:cubicBezTo>
                    <a:pt x="47871" y="55322"/>
                    <a:pt x="48193" y="53211"/>
                    <a:pt x="46977" y="51780"/>
                  </a:cubicBezTo>
                  <a:cubicBezTo>
                    <a:pt x="46139" y="50820"/>
                    <a:pt x="44586" y="50465"/>
                    <a:pt x="42965" y="50465"/>
                  </a:cubicBezTo>
                  <a:cubicBezTo>
                    <a:pt x="41264" y="50465"/>
                    <a:pt x="39490" y="50856"/>
                    <a:pt x="38390" y="51351"/>
                  </a:cubicBezTo>
                  <a:cubicBezTo>
                    <a:pt x="38247" y="51423"/>
                    <a:pt x="36136" y="52639"/>
                    <a:pt x="35635" y="52997"/>
                  </a:cubicBezTo>
                  <a:cubicBezTo>
                    <a:pt x="36423" y="51387"/>
                    <a:pt x="37245" y="49813"/>
                    <a:pt x="38140" y="48310"/>
                  </a:cubicBezTo>
                  <a:cubicBezTo>
                    <a:pt x="39285" y="46235"/>
                    <a:pt x="40573" y="44267"/>
                    <a:pt x="42004" y="42371"/>
                  </a:cubicBezTo>
                  <a:cubicBezTo>
                    <a:pt x="42147" y="42478"/>
                    <a:pt x="45474" y="45412"/>
                    <a:pt x="47371" y="46020"/>
                  </a:cubicBezTo>
                  <a:cubicBezTo>
                    <a:pt x="48153" y="46253"/>
                    <a:pt x="49067" y="46416"/>
                    <a:pt x="49972" y="46416"/>
                  </a:cubicBezTo>
                  <a:cubicBezTo>
                    <a:pt x="51012" y="46416"/>
                    <a:pt x="52041" y="46201"/>
                    <a:pt x="52845" y="45627"/>
                  </a:cubicBezTo>
                  <a:cubicBezTo>
                    <a:pt x="54347" y="44589"/>
                    <a:pt x="54669" y="42442"/>
                    <a:pt x="53453" y="41047"/>
                  </a:cubicBezTo>
                  <a:cubicBezTo>
                    <a:pt x="52592" y="40081"/>
                    <a:pt x="51025" y="39727"/>
                    <a:pt x="49398" y="39727"/>
                  </a:cubicBezTo>
                  <a:cubicBezTo>
                    <a:pt x="47711" y="39727"/>
                    <a:pt x="45959" y="40108"/>
                    <a:pt x="44866" y="40582"/>
                  </a:cubicBezTo>
                  <a:cubicBezTo>
                    <a:pt x="44723" y="40653"/>
                    <a:pt x="42433" y="41977"/>
                    <a:pt x="42075" y="42263"/>
                  </a:cubicBezTo>
                  <a:cubicBezTo>
                    <a:pt x="42147" y="42156"/>
                    <a:pt x="42219" y="42013"/>
                    <a:pt x="42290" y="41906"/>
                  </a:cubicBezTo>
                  <a:cubicBezTo>
                    <a:pt x="43793" y="40081"/>
                    <a:pt x="45439" y="38328"/>
                    <a:pt x="47227" y="36789"/>
                  </a:cubicBezTo>
                  <a:cubicBezTo>
                    <a:pt x="48193" y="35895"/>
                    <a:pt x="49159" y="35108"/>
                    <a:pt x="50161" y="34392"/>
                  </a:cubicBezTo>
                  <a:cubicBezTo>
                    <a:pt x="50698" y="35001"/>
                    <a:pt x="53310" y="37755"/>
                    <a:pt x="54991" y="38471"/>
                  </a:cubicBezTo>
                  <a:cubicBezTo>
                    <a:pt x="55945" y="38895"/>
                    <a:pt x="57124" y="39218"/>
                    <a:pt x="58262" y="39218"/>
                  </a:cubicBezTo>
                  <a:cubicBezTo>
                    <a:pt x="59045" y="39218"/>
                    <a:pt x="59809" y="39065"/>
                    <a:pt x="60465" y="38686"/>
                  </a:cubicBezTo>
                  <a:cubicBezTo>
                    <a:pt x="62075" y="37827"/>
                    <a:pt x="62612" y="35752"/>
                    <a:pt x="61574" y="34213"/>
                  </a:cubicBezTo>
                  <a:cubicBezTo>
                    <a:pt x="60642" y="32882"/>
                    <a:pt x="58456" y="32404"/>
                    <a:pt x="56401" y="32404"/>
                  </a:cubicBezTo>
                  <a:cubicBezTo>
                    <a:pt x="55145" y="32404"/>
                    <a:pt x="53937" y="32582"/>
                    <a:pt x="53095" y="32854"/>
                  </a:cubicBezTo>
                  <a:cubicBezTo>
                    <a:pt x="52952" y="32890"/>
                    <a:pt x="51771" y="33426"/>
                    <a:pt x="50913" y="33820"/>
                  </a:cubicBezTo>
                  <a:cubicBezTo>
                    <a:pt x="51342" y="33498"/>
                    <a:pt x="51807" y="33140"/>
                    <a:pt x="52236" y="32854"/>
                  </a:cubicBezTo>
                  <a:cubicBezTo>
                    <a:pt x="53882" y="31673"/>
                    <a:pt x="55421" y="30743"/>
                    <a:pt x="56816" y="29884"/>
                  </a:cubicBezTo>
                  <a:cubicBezTo>
                    <a:pt x="57603" y="29455"/>
                    <a:pt x="58319" y="28990"/>
                    <a:pt x="58998" y="28632"/>
                  </a:cubicBezTo>
                  <a:cubicBezTo>
                    <a:pt x="59821" y="28941"/>
                    <a:pt x="63073" y="30070"/>
                    <a:pt x="64918" y="30070"/>
                  </a:cubicBezTo>
                  <a:cubicBezTo>
                    <a:pt x="64999" y="30070"/>
                    <a:pt x="65077" y="30068"/>
                    <a:pt x="65152" y="30063"/>
                  </a:cubicBezTo>
                  <a:cubicBezTo>
                    <a:pt x="66941" y="29920"/>
                    <a:pt x="69088" y="29276"/>
                    <a:pt x="70089" y="27702"/>
                  </a:cubicBezTo>
                  <a:cubicBezTo>
                    <a:pt x="71127" y="26199"/>
                    <a:pt x="70626" y="24088"/>
                    <a:pt x="69016" y="23230"/>
                  </a:cubicBezTo>
                  <a:cubicBezTo>
                    <a:pt x="68555" y="22988"/>
                    <a:pt x="68020" y="22884"/>
                    <a:pt x="67447" y="22884"/>
                  </a:cubicBezTo>
                  <a:cubicBezTo>
                    <a:pt x="65130" y="22884"/>
                    <a:pt x="62178" y="24594"/>
                    <a:pt x="60859" y="25913"/>
                  </a:cubicBezTo>
                  <a:cubicBezTo>
                    <a:pt x="60716" y="26056"/>
                    <a:pt x="58712" y="28525"/>
                    <a:pt x="58784" y="28561"/>
                  </a:cubicBezTo>
                  <a:lnTo>
                    <a:pt x="58819" y="28561"/>
                  </a:lnTo>
                  <a:cubicBezTo>
                    <a:pt x="58175" y="28918"/>
                    <a:pt x="57460" y="29276"/>
                    <a:pt x="56709" y="29705"/>
                  </a:cubicBezTo>
                  <a:cubicBezTo>
                    <a:pt x="55277" y="30528"/>
                    <a:pt x="53703" y="31459"/>
                    <a:pt x="52057" y="32568"/>
                  </a:cubicBezTo>
                  <a:cubicBezTo>
                    <a:pt x="50269" y="33748"/>
                    <a:pt x="48551" y="35036"/>
                    <a:pt x="46941" y="36432"/>
                  </a:cubicBezTo>
                  <a:cubicBezTo>
                    <a:pt x="45081" y="38006"/>
                    <a:pt x="43399" y="39723"/>
                    <a:pt x="41861" y="41619"/>
                  </a:cubicBezTo>
                  <a:lnTo>
                    <a:pt x="41789" y="41655"/>
                  </a:lnTo>
                  <a:cubicBezTo>
                    <a:pt x="42075" y="40975"/>
                    <a:pt x="42827" y="38936"/>
                    <a:pt x="42863" y="38793"/>
                  </a:cubicBezTo>
                  <a:cubicBezTo>
                    <a:pt x="43435" y="36503"/>
                    <a:pt x="43149" y="31781"/>
                    <a:pt x="40895" y="30421"/>
                  </a:cubicBezTo>
                  <a:cubicBezTo>
                    <a:pt x="40401" y="30136"/>
                    <a:pt x="39870" y="30002"/>
                    <a:pt x="39350" y="30002"/>
                  </a:cubicBezTo>
                  <a:cubicBezTo>
                    <a:pt x="38174" y="30002"/>
                    <a:pt x="37051" y="30686"/>
                    <a:pt x="36530" y="31852"/>
                  </a:cubicBezTo>
                  <a:cubicBezTo>
                    <a:pt x="35707" y="33534"/>
                    <a:pt x="36315" y="35716"/>
                    <a:pt x="37102" y="37290"/>
                  </a:cubicBezTo>
                  <a:cubicBezTo>
                    <a:pt x="37997" y="39043"/>
                    <a:pt x="41360" y="41691"/>
                    <a:pt x="41646" y="41906"/>
                  </a:cubicBezTo>
                  <a:cubicBezTo>
                    <a:pt x="40108" y="43802"/>
                    <a:pt x="38712" y="45841"/>
                    <a:pt x="37496" y="47952"/>
                  </a:cubicBezTo>
                  <a:cubicBezTo>
                    <a:pt x="36745" y="49169"/>
                    <a:pt x="36029" y="50421"/>
                    <a:pt x="35349" y="51673"/>
                  </a:cubicBezTo>
                  <a:cubicBezTo>
                    <a:pt x="35564" y="51065"/>
                    <a:pt x="35814" y="50492"/>
                    <a:pt x="35814" y="50421"/>
                  </a:cubicBezTo>
                  <a:cubicBezTo>
                    <a:pt x="36351" y="48131"/>
                    <a:pt x="36065" y="43408"/>
                    <a:pt x="33847" y="42049"/>
                  </a:cubicBezTo>
                  <a:cubicBezTo>
                    <a:pt x="33353" y="41764"/>
                    <a:pt x="32819" y="41630"/>
                    <a:pt x="32294" y="41630"/>
                  </a:cubicBezTo>
                  <a:cubicBezTo>
                    <a:pt x="31107" y="41630"/>
                    <a:pt x="29967" y="42314"/>
                    <a:pt x="29446" y="43480"/>
                  </a:cubicBezTo>
                  <a:cubicBezTo>
                    <a:pt x="28659" y="45161"/>
                    <a:pt x="29231" y="47344"/>
                    <a:pt x="30054" y="48918"/>
                  </a:cubicBezTo>
                  <a:cubicBezTo>
                    <a:pt x="30841" y="50457"/>
                    <a:pt x="33668" y="52818"/>
                    <a:pt x="34419" y="53426"/>
                  </a:cubicBezTo>
                  <a:cubicBezTo>
                    <a:pt x="34169" y="53891"/>
                    <a:pt x="33918" y="54392"/>
                    <a:pt x="33632" y="54857"/>
                  </a:cubicBezTo>
                  <a:cubicBezTo>
                    <a:pt x="32415" y="57219"/>
                    <a:pt x="31199" y="59580"/>
                    <a:pt x="29911" y="61834"/>
                  </a:cubicBezTo>
                  <a:cubicBezTo>
                    <a:pt x="29482" y="62621"/>
                    <a:pt x="29017" y="63408"/>
                    <a:pt x="28551" y="64159"/>
                  </a:cubicBezTo>
                  <a:cubicBezTo>
                    <a:pt x="28730" y="63623"/>
                    <a:pt x="28909" y="63158"/>
                    <a:pt x="28909" y="63086"/>
                  </a:cubicBezTo>
                  <a:cubicBezTo>
                    <a:pt x="29482" y="60796"/>
                    <a:pt x="29195" y="56074"/>
                    <a:pt x="26941" y="54714"/>
                  </a:cubicBezTo>
                  <a:cubicBezTo>
                    <a:pt x="26460" y="54440"/>
                    <a:pt x="25935" y="54311"/>
                    <a:pt x="25416" y="54311"/>
                  </a:cubicBezTo>
                  <a:cubicBezTo>
                    <a:pt x="24240" y="54311"/>
                    <a:pt x="23098" y="54978"/>
                    <a:pt x="22577" y="56145"/>
                  </a:cubicBezTo>
                  <a:cubicBezTo>
                    <a:pt x="21754" y="57827"/>
                    <a:pt x="22362" y="60045"/>
                    <a:pt x="23149" y="61583"/>
                  </a:cubicBezTo>
                  <a:cubicBezTo>
                    <a:pt x="23972" y="63158"/>
                    <a:pt x="26512" y="65269"/>
                    <a:pt x="27407" y="65984"/>
                  </a:cubicBezTo>
                  <a:cubicBezTo>
                    <a:pt x="26906" y="66735"/>
                    <a:pt x="26405" y="67523"/>
                    <a:pt x="25868" y="68274"/>
                  </a:cubicBezTo>
                  <a:cubicBezTo>
                    <a:pt x="25510" y="68739"/>
                    <a:pt x="25188" y="69240"/>
                    <a:pt x="24795" y="69705"/>
                  </a:cubicBezTo>
                  <a:lnTo>
                    <a:pt x="23650" y="71136"/>
                  </a:lnTo>
                  <a:cubicBezTo>
                    <a:pt x="22899" y="71995"/>
                    <a:pt x="22111" y="72925"/>
                    <a:pt x="21360" y="73712"/>
                  </a:cubicBezTo>
                  <a:cubicBezTo>
                    <a:pt x="20859" y="74320"/>
                    <a:pt x="20323" y="74857"/>
                    <a:pt x="19822" y="75394"/>
                  </a:cubicBezTo>
                  <a:cubicBezTo>
                    <a:pt x="20287" y="74607"/>
                    <a:pt x="21145" y="73032"/>
                    <a:pt x="21181" y="72925"/>
                  </a:cubicBezTo>
                  <a:cubicBezTo>
                    <a:pt x="21897" y="70957"/>
                    <a:pt x="22111" y="68882"/>
                    <a:pt x="21789" y="66843"/>
                  </a:cubicBezTo>
                  <a:cubicBezTo>
                    <a:pt x="21861" y="66628"/>
                    <a:pt x="21933" y="66413"/>
                    <a:pt x="21968" y="66199"/>
                  </a:cubicBezTo>
                  <a:cubicBezTo>
                    <a:pt x="22433" y="64410"/>
                    <a:pt x="21217" y="62621"/>
                    <a:pt x="19392" y="62371"/>
                  </a:cubicBezTo>
                  <a:cubicBezTo>
                    <a:pt x="19294" y="62360"/>
                    <a:pt x="19195" y="62355"/>
                    <a:pt x="19095" y="62355"/>
                  </a:cubicBezTo>
                  <a:cubicBezTo>
                    <a:pt x="16549" y="62355"/>
                    <a:pt x="13633" y="65779"/>
                    <a:pt x="12738" y="67845"/>
                  </a:cubicBezTo>
                  <a:cubicBezTo>
                    <a:pt x="12666" y="67952"/>
                    <a:pt x="12201" y="69383"/>
                    <a:pt x="11951" y="70313"/>
                  </a:cubicBezTo>
                  <a:cubicBezTo>
                    <a:pt x="12022" y="69741"/>
                    <a:pt x="12094" y="69204"/>
                    <a:pt x="12165" y="68632"/>
                  </a:cubicBezTo>
                  <a:cubicBezTo>
                    <a:pt x="12308" y="67487"/>
                    <a:pt x="12451" y="66342"/>
                    <a:pt x="12559" y="65090"/>
                  </a:cubicBezTo>
                  <a:lnTo>
                    <a:pt x="12702" y="63301"/>
                  </a:lnTo>
                  <a:cubicBezTo>
                    <a:pt x="12773" y="62728"/>
                    <a:pt x="12738" y="62084"/>
                    <a:pt x="12773" y="61440"/>
                  </a:cubicBezTo>
                  <a:cubicBezTo>
                    <a:pt x="12773" y="59973"/>
                    <a:pt x="12738" y="58507"/>
                    <a:pt x="12666" y="57004"/>
                  </a:cubicBezTo>
                  <a:lnTo>
                    <a:pt x="12666" y="57004"/>
                  </a:lnTo>
                  <a:cubicBezTo>
                    <a:pt x="13302" y="57095"/>
                    <a:pt x="14960" y="57286"/>
                    <a:pt x="16526" y="57286"/>
                  </a:cubicBezTo>
                  <a:cubicBezTo>
                    <a:pt x="17428" y="57286"/>
                    <a:pt x="18300" y="57223"/>
                    <a:pt x="18927" y="57040"/>
                  </a:cubicBezTo>
                  <a:cubicBezTo>
                    <a:pt x="20609" y="56539"/>
                    <a:pt x="22612" y="55465"/>
                    <a:pt x="23256" y="53712"/>
                  </a:cubicBezTo>
                  <a:cubicBezTo>
                    <a:pt x="23936" y="51995"/>
                    <a:pt x="23006" y="50063"/>
                    <a:pt x="21253" y="49562"/>
                  </a:cubicBezTo>
                  <a:cubicBezTo>
                    <a:pt x="21008" y="49497"/>
                    <a:pt x="20753" y="49466"/>
                    <a:pt x="20490" y="49466"/>
                  </a:cubicBezTo>
                  <a:cubicBezTo>
                    <a:pt x="18037" y="49466"/>
                    <a:pt x="14978" y="52149"/>
                    <a:pt x="13847" y="53927"/>
                  </a:cubicBezTo>
                  <a:cubicBezTo>
                    <a:pt x="13775" y="54070"/>
                    <a:pt x="13024" y="55573"/>
                    <a:pt x="12630" y="56396"/>
                  </a:cubicBezTo>
                  <a:cubicBezTo>
                    <a:pt x="12559" y="55501"/>
                    <a:pt x="12523" y="54607"/>
                    <a:pt x="12416" y="53712"/>
                  </a:cubicBezTo>
                  <a:cubicBezTo>
                    <a:pt x="12165" y="51101"/>
                    <a:pt x="11843" y="48489"/>
                    <a:pt x="11521" y="45841"/>
                  </a:cubicBezTo>
                  <a:cubicBezTo>
                    <a:pt x="11450" y="45054"/>
                    <a:pt x="11342" y="44231"/>
                    <a:pt x="11271" y="43444"/>
                  </a:cubicBezTo>
                  <a:lnTo>
                    <a:pt x="11271" y="43444"/>
                  </a:lnTo>
                  <a:cubicBezTo>
                    <a:pt x="11515" y="43469"/>
                    <a:pt x="13562" y="43760"/>
                    <a:pt x="15428" y="43760"/>
                  </a:cubicBezTo>
                  <a:cubicBezTo>
                    <a:pt x="16294" y="43760"/>
                    <a:pt x="17121" y="43697"/>
                    <a:pt x="17711" y="43516"/>
                  </a:cubicBezTo>
                  <a:cubicBezTo>
                    <a:pt x="19392" y="43015"/>
                    <a:pt x="21396" y="41906"/>
                    <a:pt x="22040" y="40188"/>
                  </a:cubicBezTo>
                  <a:cubicBezTo>
                    <a:pt x="22755" y="38471"/>
                    <a:pt x="21825" y="36503"/>
                    <a:pt x="20072" y="36002"/>
                  </a:cubicBezTo>
                  <a:cubicBezTo>
                    <a:pt x="19827" y="35937"/>
                    <a:pt x="19572" y="35906"/>
                    <a:pt x="19310" y="35906"/>
                  </a:cubicBezTo>
                  <a:cubicBezTo>
                    <a:pt x="16856" y="35906"/>
                    <a:pt x="13798" y="38589"/>
                    <a:pt x="12666" y="40367"/>
                  </a:cubicBezTo>
                  <a:cubicBezTo>
                    <a:pt x="12559" y="40510"/>
                    <a:pt x="11485" y="42693"/>
                    <a:pt x="11235" y="43265"/>
                  </a:cubicBezTo>
                  <a:cubicBezTo>
                    <a:pt x="11020" y="41476"/>
                    <a:pt x="10842" y="39723"/>
                    <a:pt x="10734" y="37970"/>
                  </a:cubicBezTo>
                  <a:cubicBezTo>
                    <a:pt x="10591" y="35645"/>
                    <a:pt x="10555" y="33247"/>
                    <a:pt x="10698" y="30886"/>
                  </a:cubicBezTo>
                  <a:lnTo>
                    <a:pt x="10698" y="30886"/>
                  </a:lnTo>
                  <a:cubicBezTo>
                    <a:pt x="10821" y="30911"/>
                    <a:pt x="12912" y="31202"/>
                    <a:pt x="14841" y="31202"/>
                  </a:cubicBezTo>
                  <a:cubicBezTo>
                    <a:pt x="15737" y="31202"/>
                    <a:pt x="16597" y="31139"/>
                    <a:pt x="17210" y="30958"/>
                  </a:cubicBezTo>
                  <a:cubicBezTo>
                    <a:pt x="18891" y="30457"/>
                    <a:pt x="20895" y="29383"/>
                    <a:pt x="21539" y="27630"/>
                  </a:cubicBezTo>
                  <a:cubicBezTo>
                    <a:pt x="22255" y="25913"/>
                    <a:pt x="21324" y="23981"/>
                    <a:pt x="19535" y="23480"/>
                  </a:cubicBezTo>
                  <a:cubicBezTo>
                    <a:pt x="19290" y="23415"/>
                    <a:pt x="19036" y="23384"/>
                    <a:pt x="18774" y="23384"/>
                  </a:cubicBezTo>
                  <a:cubicBezTo>
                    <a:pt x="16326" y="23384"/>
                    <a:pt x="13293" y="26067"/>
                    <a:pt x="12129" y="27845"/>
                  </a:cubicBezTo>
                  <a:cubicBezTo>
                    <a:pt x="12058" y="27988"/>
                    <a:pt x="10877" y="30349"/>
                    <a:pt x="10734" y="30779"/>
                  </a:cubicBezTo>
                  <a:lnTo>
                    <a:pt x="10734" y="30385"/>
                  </a:lnTo>
                  <a:cubicBezTo>
                    <a:pt x="10913" y="28024"/>
                    <a:pt x="11342" y="25663"/>
                    <a:pt x="11986" y="23373"/>
                  </a:cubicBezTo>
                  <a:cubicBezTo>
                    <a:pt x="12308" y="22121"/>
                    <a:pt x="12702" y="20904"/>
                    <a:pt x="13095" y="19759"/>
                  </a:cubicBezTo>
                  <a:cubicBezTo>
                    <a:pt x="13761" y="19941"/>
                    <a:pt x="16521" y="20582"/>
                    <a:pt x="18440" y="20582"/>
                  </a:cubicBezTo>
                  <a:cubicBezTo>
                    <a:pt x="18792" y="20582"/>
                    <a:pt x="19115" y="20561"/>
                    <a:pt x="19392" y="20511"/>
                  </a:cubicBezTo>
                  <a:cubicBezTo>
                    <a:pt x="21110" y="20189"/>
                    <a:pt x="23221" y="19330"/>
                    <a:pt x="24079" y="17684"/>
                  </a:cubicBezTo>
                  <a:cubicBezTo>
                    <a:pt x="24938" y="16074"/>
                    <a:pt x="24258" y="14035"/>
                    <a:pt x="22541" y="13319"/>
                  </a:cubicBezTo>
                  <a:cubicBezTo>
                    <a:pt x="22182" y="13179"/>
                    <a:pt x="21793" y="13116"/>
                    <a:pt x="21385" y="13116"/>
                  </a:cubicBezTo>
                  <a:cubicBezTo>
                    <a:pt x="18989" y="13116"/>
                    <a:pt x="15959" y="15302"/>
                    <a:pt x="14705" y="16861"/>
                  </a:cubicBezTo>
                  <a:cubicBezTo>
                    <a:pt x="14634" y="16969"/>
                    <a:pt x="13918" y="18042"/>
                    <a:pt x="13417" y="18865"/>
                  </a:cubicBezTo>
                  <a:cubicBezTo>
                    <a:pt x="13596" y="18328"/>
                    <a:pt x="13811" y="17792"/>
                    <a:pt x="13990" y="17326"/>
                  </a:cubicBezTo>
                  <a:cubicBezTo>
                    <a:pt x="14705" y="15466"/>
                    <a:pt x="15457" y="13820"/>
                    <a:pt x="16137" y="12353"/>
                  </a:cubicBezTo>
                  <a:cubicBezTo>
                    <a:pt x="16566" y="11530"/>
                    <a:pt x="16924" y="10779"/>
                    <a:pt x="17281" y="10099"/>
                  </a:cubicBezTo>
                  <a:cubicBezTo>
                    <a:pt x="18176" y="9885"/>
                    <a:pt x="21789" y="8990"/>
                    <a:pt x="23221" y="7881"/>
                  </a:cubicBezTo>
                  <a:cubicBezTo>
                    <a:pt x="24616" y="6772"/>
                    <a:pt x="26047" y="5055"/>
                    <a:pt x="26047" y="3194"/>
                  </a:cubicBezTo>
                  <a:cubicBezTo>
                    <a:pt x="26081" y="1450"/>
                    <a:pt x="24645" y="1"/>
                    <a:pt x="22925" y="1"/>
                  </a:cubicBezTo>
                  <a:close/>
                </a:path>
              </a:pathLst>
            </a:custGeom>
            <a:solidFill>
              <a:srgbClr val="263238">
                <a:alpha val="220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50;p44">
              <a:extLst>
                <a:ext uri="{FF2B5EF4-FFF2-40B4-BE49-F238E27FC236}">
                  <a16:creationId xmlns:a16="http://schemas.microsoft.com/office/drawing/2014/main" id="{6CF42A93-DD12-D98B-13F7-77F7F515CFC8}"/>
                </a:ext>
              </a:extLst>
            </p:cNvPr>
            <p:cNvSpPr/>
            <p:nvPr/>
          </p:nvSpPr>
          <p:spPr>
            <a:xfrm>
              <a:off x="5471850" y="779375"/>
              <a:ext cx="191450" cy="306700"/>
            </a:xfrm>
            <a:custGeom>
              <a:avLst/>
              <a:gdLst/>
              <a:ahLst/>
              <a:cxnLst/>
              <a:rect l="l" t="t" r="r" b="b"/>
              <a:pathLst>
                <a:path w="7658" h="12268" extrusionOk="0">
                  <a:moveTo>
                    <a:pt x="3656" y="0"/>
                  </a:moveTo>
                  <a:cubicBezTo>
                    <a:pt x="2755" y="0"/>
                    <a:pt x="1862" y="396"/>
                    <a:pt x="1253" y="1176"/>
                  </a:cubicBezTo>
                  <a:cubicBezTo>
                    <a:pt x="37" y="2572"/>
                    <a:pt x="1" y="4826"/>
                    <a:pt x="395" y="6543"/>
                  </a:cubicBezTo>
                  <a:cubicBezTo>
                    <a:pt x="788" y="8582"/>
                    <a:pt x="3579" y="12267"/>
                    <a:pt x="3579" y="12267"/>
                  </a:cubicBezTo>
                  <a:cubicBezTo>
                    <a:pt x="3579" y="12268"/>
                    <a:pt x="3579" y="12268"/>
                    <a:pt x="3579" y="12268"/>
                  </a:cubicBezTo>
                  <a:cubicBezTo>
                    <a:pt x="3604" y="12268"/>
                    <a:pt x="5440" y="9690"/>
                    <a:pt x="5547" y="9512"/>
                  </a:cubicBezTo>
                  <a:cubicBezTo>
                    <a:pt x="6691" y="7473"/>
                    <a:pt x="7657" y="2822"/>
                    <a:pt x="5869" y="926"/>
                  </a:cubicBezTo>
                  <a:cubicBezTo>
                    <a:pt x="5249" y="306"/>
                    <a:pt x="4449" y="0"/>
                    <a:pt x="3656" y="0"/>
                  </a:cubicBezTo>
                  <a:close/>
                </a:path>
              </a:pathLst>
            </a:custGeom>
            <a:solidFill>
              <a:srgbClr val="263238">
                <a:alpha val="220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51;p44">
              <a:extLst>
                <a:ext uri="{FF2B5EF4-FFF2-40B4-BE49-F238E27FC236}">
                  <a16:creationId xmlns:a16="http://schemas.microsoft.com/office/drawing/2014/main" id="{AEFAE734-D3D9-9027-9DE7-77FFA3051672}"/>
                </a:ext>
              </a:extLst>
            </p:cNvPr>
            <p:cNvSpPr/>
            <p:nvPr/>
          </p:nvSpPr>
          <p:spPr>
            <a:xfrm>
              <a:off x="1655275" y="1115550"/>
              <a:ext cx="1272825" cy="1252250"/>
            </a:xfrm>
            <a:custGeom>
              <a:avLst/>
              <a:gdLst/>
              <a:ahLst/>
              <a:cxnLst/>
              <a:rect l="l" t="t" r="r" b="b"/>
              <a:pathLst>
                <a:path w="50913" h="50090" extrusionOk="0">
                  <a:moveTo>
                    <a:pt x="3113" y="1"/>
                  </a:moveTo>
                  <a:lnTo>
                    <a:pt x="1" y="46941"/>
                  </a:lnTo>
                  <a:lnTo>
                    <a:pt x="47800" y="50090"/>
                  </a:lnTo>
                  <a:lnTo>
                    <a:pt x="50912" y="3149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chemeClr val="lt1"/>
            </a:solidFill>
            <a:ln w="107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52;p44">
              <a:extLst>
                <a:ext uri="{FF2B5EF4-FFF2-40B4-BE49-F238E27FC236}">
                  <a16:creationId xmlns:a16="http://schemas.microsoft.com/office/drawing/2014/main" id="{BFA50541-C405-1BAC-9AD3-1AFBE6973C1D}"/>
                </a:ext>
              </a:extLst>
            </p:cNvPr>
            <p:cNvSpPr/>
            <p:nvPr/>
          </p:nvSpPr>
          <p:spPr>
            <a:xfrm>
              <a:off x="1877100" y="1467075"/>
              <a:ext cx="814850" cy="58175"/>
            </a:xfrm>
            <a:custGeom>
              <a:avLst/>
              <a:gdLst/>
              <a:ahLst/>
              <a:cxnLst/>
              <a:rect l="l" t="t" r="r" b="b"/>
              <a:pathLst>
                <a:path w="32594" h="2327" fill="none" extrusionOk="0">
                  <a:moveTo>
                    <a:pt x="0" y="1"/>
                  </a:moveTo>
                  <a:lnTo>
                    <a:pt x="32594" y="2326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53;p44">
              <a:extLst>
                <a:ext uri="{FF2B5EF4-FFF2-40B4-BE49-F238E27FC236}">
                  <a16:creationId xmlns:a16="http://schemas.microsoft.com/office/drawing/2014/main" id="{A0B95FAF-93BF-3E74-4F61-337481991D6C}"/>
                </a:ext>
              </a:extLst>
            </p:cNvPr>
            <p:cNvSpPr/>
            <p:nvPr/>
          </p:nvSpPr>
          <p:spPr>
            <a:xfrm>
              <a:off x="1862775" y="1600350"/>
              <a:ext cx="857800" cy="57275"/>
            </a:xfrm>
            <a:custGeom>
              <a:avLst/>
              <a:gdLst/>
              <a:ahLst/>
              <a:cxnLst/>
              <a:rect l="l" t="t" r="r" b="b"/>
              <a:pathLst>
                <a:path w="34312" h="2291" fill="none" extrusionOk="0">
                  <a:moveTo>
                    <a:pt x="1" y="0"/>
                  </a:moveTo>
                  <a:lnTo>
                    <a:pt x="34312" y="229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54;p44">
              <a:extLst>
                <a:ext uri="{FF2B5EF4-FFF2-40B4-BE49-F238E27FC236}">
                  <a16:creationId xmlns:a16="http://schemas.microsoft.com/office/drawing/2014/main" id="{48C632F9-98F5-7270-5743-E736F0C5F33E}"/>
                </a:ext>
              </a:extLst>
            </p:cNvPr>
            <p:cNvSpPr/>
            <p:nvPr/>
          </p:nvSpPr>
          <p:spPr>
            <a:xfrm>
              <a:off x="1859200" y="1775650"/>
              <a:ext cx="835450" cy="89475"/>
            </a:xfrm>
            <a:custGeom>
              <a:avLst/>
              <a:gdLst/>
              <a:ahLst/>
              <a:cxnLst/>
              <a:rect l="l" t="t" r="r" b="b"/>
              <a:pathLst>
                <a:path w="33418" h="3579" fill="none" extrusionOk="0">
                  <a:moveTo>
                    <a:pt x="1" y="1"/>
                  </a:moveTo>
                  <a:lnTo>
                    <a:pt x="33417" y="3579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55;p44">
              <a:extLst>
                <a:ext uri="{FF2B5EF4-FFF2-40B4-BE49-F238E27FC236}">
                  <a16:creationId xmlns:a16="http://schemas.microsoft.com/office/drawing/2014/main" id="{83152A4B-1C9E-40CA-C6B9-9A73CF8E8A5A}"/>
                </a:ext>
              </a:extLst>
            </p:cNvPr>
            <p:cNvSpPr/>
            <p:nvPr/>
          </p:nvSpPr>
          <p:spPr>
            <a:xfrm>
              <a:off x="1852050" y="1951875"/>
              <a:ext cx="631500" cy="25"/>
            </a:xfrm>
            <a:custGeom>
              <a:avLst/>
              <a:gdLst/>
              <a:ahLst/>
              <a:cxnLst/>
              <a:rect l="l" t="t" r="r" b="b"/>
              <a:pathLst>
                <a:path w="25260" h="1" fill="none" extrusionOk="0">
                  <a:moveTo>
                    <a:pt x="1" y="0"/>
                  </a:moveTo>
                  <a:lnTo>
                    <a:pt x="25260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56;p44">
              <a:extLst>
                <a:ext uri="{FF2B5EF4-FFF2-40B4-BE49-F238E27FC236}">
                  <a16:creationId xmlns:a16="http://schemas.microsoft.com/office/drawing/2014/main" id="{D870DD21-2F5C-FB32-919E-FCDBEE183504}"/>
                </a:ext>
              </a:extLst>
            </p:cNvPr>
            <p:cNvSpPr/>
            <p:nvPr/>
          </p:nvSpPr>
          <p:spPr>
            <a:xfrm>
              <a:off x="2157050" y="2152225"/>
              <a:ext cx="1328275" cy="1310375"/>
            </a:xfrm>
            <a:custGeom>
              <a:avLst/>
              <a:gdLst/>
              <a:ahLst/>
              <a:cxnLst/>
              <a:rect l="l" t="t" r="r" b="b"/>
              <a:pathLst>
                <a:path w="53131" h="52415" extrusionOk="0">
                  <a:moveTo>
                    <a:pt x="47549" y="0"/>
                  </a:moveTo>
                  <a:lnTo>
                    <a:pt x="1" y="5689"/>
                  </a:lnTo>
                  <a:lnTo>
                    <a:pt x="5582" y="52415"/>
                  </a:lnTo>
                  <a:lnTo>
                    <a:pt x="53131" y="46726"/>
                  </a:lnTo>
                  <a:lnTo>
                    <a:pt x="47549" y="0"/>
                  </a:lnTo>
                  <a:close/>
                </a:path>
              </a:pathLst>
            </a:custGeom>
            <a:solidFill>
              <a:schemeClr val="lt1"/>
            </a:solidFill>
            <a:ln w="107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57;p44">
              <a:extLst>
                <a:ext uri="{FF2B5EF4-FFF2-40B4-BE49-F238E27FC236}">
                  <a16:creationId xmlns:a16="http://schemas.microsoft.com/office/drawing/2014/main" id="{E85852B3-B24E-29E5-6BFA-7DF4ECB7FC6B}"/>
                </a:ext>
              </a:extLst>
            </p:cNvPr>
            <p:cNvSpPr/>
            <p:nvPr/>
          </p:nvSpPr>
          <p:spPr>
            <a:xfrm>
              <a:off x="2465650" y="2425025"/>
              <a:ext cx="854200" cy="103775"/>
            </a:xfrm>
            <a:custGeom>
              <a:avLst/>
              <a:gdLst/>
              <a:ahLst/>
              <a:cxnLst/>
              <a:rect l="l" t="t" r="r" b="b"/>
              <a:pathLst>
                <a:path w="34168" h="4151" fill="none" extrusionOk="0">
                  <a:moveTo>
                    <a:pt x="0" y="4151"/>
                  </a:moveTo>
                  <a:lnTo>
                    <a:pt x="34168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58;p44">
              <a:extLst>
                <a:ext uri="{FF2B5EF4-FFF2-40B4-BE49-F238E27FC236}">
                  <a16:creationId xmlns:a16="http://schemas.microsoft.com/office/drawing/2014/main" id="{3D0045E6-9EAB-8413-2811-E3BDBB50EDD2}"/>
                </a:ext>
              </a:extLst>
            </p:cNvPr>
            <p:cNvSpPr/>
            <p:nvPr/>
          </p:nvSpPr>
          <p:spPr>
            <a:xfrm>
              <a:off x="2458475" y="2561875"/>
              <a:ext cx="864075" cy="135975"/>
            </a:xfrm>
            <a:custGeom>
              <a:avLst/>
              <a:gdLst/>
              <a:ahLst/>
              <a:cxnLst/>
              <a:rect l="l" t="t" r="r" b="b"/>
              <a:pathLst>
                <a:path w="34563" h="5439" fill="none" extrusionOk="0">
                  <a:moveTo>
                    <a:pt x="1" y="5439"/>
                  </a:moveTo>
                  <a:lnTo>
                    <a:pt x="34562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59;p44">
              <a:extLst>
                <a:ext uri="{FF2B5EF4-FFF2-40B4-BE49-F238E27FC236}">
                  <a16:creationId xmlns:a16="http://schemas.microsoft.com/office/drawing/2014/main" id="{BCA3A85B-324E-1C6C-B142-FA29F7068E8F}"/>
                </a:ext>
              </a:extLst>
            </p:cNvPr>
            <p:cNvSpPr/>
            <p:nvPr/>
          </p:nvSpPr>
          <p:spPr>
            <a:xfrm>
              <a:off x="2497850" y="2722875"/>
              <a:ext cx="803225" cy="158350"/>
            </a:xfrm>
            <a:custGeom>
              <a:avLst/>
              <a:gdLst/>
              <a:ahLst/>
              <a:cxnLst/>
              <a:rect l="l" t="t" r="r" b="b"/>
              <a:pathLst>
                <a:path w="32129" h="6334" fill="none" extrusionOk="0">
                  <a:moveTo>
                    <a:pt x="0" y="6333"/>
                  </a:moveTo>
                  <a:lnTo>
                    <a:pt x="32128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60;p44">
              <a:extLst>
                <a:ext uri="{FF2B5EF4-FFF2-40B4-BE49-F238E27FC236}">
                  <a16:creationId xmlns:a16="http://schemas.microsoft.com/office/drawing/2014/main" id="{1FFFB146-E5DF-9345-4B1F-22D75BFDBD42}"/>
                </a:ext>
              </a:extLst>
            </p:cNvPr>
            <p:cNvSpPr/>
            <p:nvPr/>
          </p:nvSpPr>
          <p:spPr>
            <a:xfrm>
              <a:off x="2508575" y="2934850"/>
              <a:ext cx="835425" cy="103775"/>
            </a:xfrm>
            <a:custGeom>
              <a:avLst/>
              <a:gdLst/>
              <a:ahLst/>
              <a:cxnLst/>
              <a:rect l="l" t="t" r="r" b="b"/>
              <a:pathLst>
                <a:path w="33417" h="4151" fill="none" extrusionOk="0">
                  <a:moveTo>
                    <a:pt x="0" y="4151"/>
                  </a:moveTo>
                  <a:lnTo>
                    <a:pt x="33417" y="1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61;p44">
              <a:extLst>
                <a:ext uri="{FF2B5EF4-FFF2-40B4-BE49-F238E27FC236}">
                  <a16:creationId xmlns:a16="http://schemas.microsoft.com/office/drawing/2014/main" id="{A1C27D1A-2DBC-6050-4B6D-0F764408B6C7}"/>
                </a:ext>
              </a:extLst>
            </p:cNvPr>
            <p:cNvSpPr/>
            <p:nvPr/>
          </p:nvSpPr>
          <p:spPr>
            <a:xfrm>
              <a:off x="1976375" y="1238100"/>
              <a:ext cx="26875" cy="34900"/>
            </a:xfrm>
            <a:custGeom>
              <a:avLst/>
              <a:gdLst/>
              <a:ahLst/>
              <a:cxnLst/>
              <a:rect l="l" t="t" r="r" b="b"/>
              <a:pathLst>
                <a:path w="1075" h="1396" fill="none" extrusionOk="0">
                  <a:moveTo>
                    <a:pt x="1" y="0"/>
                  </a:moveTo>
                  <a:lnTo>
                    <a:pt x="1074" y="1396"/>
                  </a:lnTo>
                </a:path>
              </a:pathLst>
            </a:custGeom>
            <a:noFill/>
            <a:ln w="223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62;p44">
              <a:extLst>
                <a:ext uri="{FF2B5EF4-FFF2-40B4-BE49-F238E27FC236}">
                  <a16:creationId xmlns:a16="http://schemas.microsoft.com/office/drawing/2014/main" id="{5BB3AB78-E24B-01FA-F45B-6106FE9F2F6E}"/>
                </a:ext>
              </a:extLst>
            </p:cNvPr>
            <p:cNvSpPr/>
            <p:nvPr/>
          </p:nvSpPr>
          <p:spPr>
            <a:xfrm>
              <a:off x="1840425" y="1087825"/>
              <a:ext cx="183375" cy="183400"/>
            </a:xfrm>
            <a:custGeom>
              <a:avLst/>
              <a:gdLst/>
              <a:ahLst/>
              <a:cxnLst/>
              <a:rect l="l" t="t" r="r" b="b"/>
              <a:pathLst>
                <a:path w="7335" h="7336" extrusionOk="0">
                  <a:moveTo>
                    <a:pt x="3686" y="1"/>
                  </a:moveTo>
                  <a:cubicBezTo>
                    <a:pt x="1646" y="1"/>
                    <a:pt x="0" y="1647"/>
                    <a:pt x="0" y="3650"/>
                  </a:cubicBezTo>
                  <a:cubicBezTo>
                    <a:pt x="0" y="5689"/>
                    <a:pt x="1646" y="7335"/>
                    <a:pt x="3686" y="7335"/>
                  </a:cubicBezTo>
                  <a:cubicBezTo>
                    <a:pt x="5689" y="7335"/>
                    <a:pt x="7335" y="5689"/>
                    <a:pt x="7335" y="3650"/>
                  </a:cubicBezTo>
                  <a:cubicBezTo>
                    <a:pt x="7335" y="1647"/>
                    <a:pt x="5689" y="1"/>
                    <a:pt x="3686" y="1"/>
                  </a:cubicBezTo>
                  <a:close/>
                </a:path>
              </a:pathLst>
            </a:custGeom>
            <a:solidFill>
              <a:schemeClr val="lt2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63;p44">
              <a:extLst>
                <a:ext uri="{FF2B5EF4-FFF2-40B4-BE49-F238E27FC236}">
                  <a16:creationId xmlns:a16="http://schemas.microsoft.com/office/drawing/2014/main" id="{1E300881-15D8-5038-E6D0-B589034927B5}"/>
                </a:ext>
              </a:extLst>
            </p:cNvPr>
            <p:cNvSpPr/>
            <p:nvPr/>
          </p:nvSpPr>
          <p:spPr>
            <a:xfrm>
              <a:off x="1858325" y="1098575"/>
              <a:ext cx="113600" cy="113600"/>
            </a:xfrm>
            <a:custGeom>
              <a:avLst/>
              <a:gdLst/>
              <a:ahLst/>
              <a:cxnLst/>
              <a:rect l="l" t="t" r="r" b="b"/>
              <a:pathLst>
                <a:path w="4544" h="4544" extrusionOk="0">
                  <a:moveTo>
                    <a:pt x="2290" y="0"/>
                  </a:moveTo>
                  <a:cubicBezTo>
                    <a:pt x="1038" y="0"/>
                    <a:pt x="0" y="1002"/>
                    <a:pt x="0" y="2254"/>
                  </a:cubicBezTo>
                  <a:cubicBezTo>
                    <a:pt x="0" y="3506"/>
                    <a:pt x="1038" y="4544"/>
                    <a:pt x="2290" y="4544"/>
                  </a:cubicBezTo>
                  <a:cubicBezTo>
                    <a:pt x="3542" y="4544"/>
                    <a:pt x="4544" y="3506"/>
                    <a:pt x="4544" y="2254"/>
                  </a:cubicBezTo>
                  <a:cubicBezTo>
                    <a:pt x="4544" y="1002"/>
                    <a:pt x="3542" y="0"/>
                    <a:pt x="2290" y="0"/>
                  </a:cubicBezTo>
                  <a:close/>
                </a:path>
              </a:pathLst>
            </a:custGeom>
            <a:solidFill>
              <a:schemeClr val="lt2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64;p44">
              <a:extLst>
                <a:ext uri="{FF2B5EF4-FFF2-40B4-BE49-F238E27FC236}">
                  <a16:creationId xmlns:a16="http://schemas.microsoft.com/office/drawing/2014/main" id="{5BD656DF-5C06-8BA9-E56F-0557CF58D942}"/>
                </a:ext>
              </a:extLst>
            </p:cNvPr>
            <p:cNvSpPr/>
            <p:nvPr/>
          </p:nvSpPr>
          <p:spPr>
            <a:xfrm>
              <a:off x="1806425" y="1035950"/>
              <a:ext cx="159250" cy="159250"/>
            </a:xfrm>
            <a:custGeom>
              <a:avLst/>
              <a:gdLst/>
              <a:ahLst/>
              <a:cxnLst/>
              <a:rect l="l" t="t" r="r" b="b"/>
              <a:pathLst>
                <a:path w="6370" h="6370" extrusionOk="0">
                  <a:moveTo>
                    <a:pt x="3185" y="1"/>
                  </a:moveTo>
                  <a:cubicBezTo>
                    <a:pt x="1432" y="1"/>
                    <a:pt x="1" y="1432"/>
                    <a:pt x="1" y="3185"/>
                  </a:cubicBezTo>
                  <a:cubicBezTo>
                    <a:pt x="1" y="4974"/>
                    <a:pt x="1432" y="6369"/>
                    <a:pt x="3185" y="6369"/>
                  </a:cubicBezTo>
                  <a:cubicBezTo>
                    <a:pt x="4938" y="6369"/>
                    <a:pt x="6369" y="4974"/>
                    <a:pt x="6369" y="3185"/>
                  </a:cubicBezTo>
                  <a:cubicBezTo>
                    <a:pt x="6369" y="1432"/>
                    <a:pt x="4938" y="1"/>
                    <a:pt x="3185" y="1"/>
                  </a:cubicBezTo>
                  <a:close/>
                </a:path>
              </a:pathLst>
            </a:custGeom>
            <a:solidFill>
              <a:schemeClr val="lt2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65;p44">
              <a:extLst>
                <a:ext uri="{FF2B5EF4-FFF2-40B4-BE49-F238E27FC236}">
                  <a16:creationId xmlns:a16="http://schemas.microsoft.com/office/drawing/2014/main" id="{80A23758-B5CC-638E-B8ED-C5D05E4C8044}"/>
                </a:ext>
              </a:extLst>
            </p:cNvPr>
            <p:cNvSpPr/>
            <p:nvPr/>
          </p:nvSpPr>
          <p:spPr>
            <a:xfrm>
              <a:off x="3096225" y="2235400"/>
              <a:ext cx="26850" cy="34900"/>
            </a:xfrm>
            <a:custGeom>
              <a:avLst/>
              <a:gdLst/>
              <a:ahLst/>
              <a:cxnLst/>
              <a:rect l="l" t="t" r="r" b="b"/>
              <a:pathLst>
                <a:path w="1074" h="1396" fill="none" extrusionOk="0">
                  <a:moveTo>
                    <a:pt x="0" y="1"/>
                  </a:moveTo>
                  <a:lnTo>
                    <a:pt x="1074" y="1396"/>
                  </a:lnTo>
                </a:path>
              </a:pathLst>
            </a:custGeom>
            <a:noFill/>
            <a:ln w="223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66;p44">
              <a:extLst>
                <a:ext uri="{FF2B5EF4-FFF2-40B4-BE49-F238E27FC236}">
                  <a16:creationId xmlns:a16="http://schemas.microsoft.com/office/drawing/2014/main" id="{4987B660-5077-CE61-7AE7-B661B4537E13}"/>
                </a:ext>
              </a:extLst>
            </p:cNvPr>
            <p:cNvSpPr/>
            <p:nvPr/>
          </p:nvSpPr>
          <p:spPr>
            <a:xfrm>
              <a:off x="2959375" y="2085125"/>
              <a:ext cx="184275" cy="183400"/>
            </a:xfrm>
            <a:custGeom>
              <a:avLst/>
              <a:gdLst/>
              <a:ahLst/>
              <a:cxnLst/>
              <a:rect l="l" t="t" r="r" b="b"/>
              <a:pathLst>
                <a:path w="7371" h="7336" extrusionOk="0">
                  <a:moveTo>
                    <a:pt x="3686" y="1"/>
                  </a:moveTo>
                  <a:cubicBezTo>
                    <a:pt x="1646" y="1"/>
                    <a:pt x="0" y="1647"/>
                    <a:pt x="0" y="3650"/>
                  </a:cubicBezTo>
                  <a:cubicBezTo>
                    <a:pt x="0" y="5690"/>
                    <a:pt x="1646" y="7335"/>
                    <a:pt x="3686" y="7335"/>
                  </a:cubicBezTo>
                  <a:cubicBezTo>
                    <a:pt x="5725" y="7335"/>
                    <a:pt x="7371" y="5690"/>
                    <a:pt x="7371" y="3650"/>
                  </a:cubicBezTo>
                  <a:cubicBezTo>
                    <a:pt x="7371" y="1647"/>
                    <a:pt x="5725" y="1"/>
                    <a:pt x="3686" y="1"/>
                  </a:cubicBezTo>
                  <a:close/>
                </a:path>
              </a:pathLst>
            </a:custGeom>
            <a:solidFill>
              <a:schemeClr val="lt2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67;p44">
              <a:extLst>
                <a:ext uri="{FF2B5EF4-FFF2-40B4-BE49-F238E27FC236}">
                  <a16:creationId xmlns:a16="http://schemas.microsoft.com/office/drawing/2014/main" id="{FC11F436-846E-60DC-0C7D-B10AF45AB69A}"/>
                </a:ext>
              </a:extLst>
            </p:cNvPr>
            <p:cNvSpPr/>
            <p:nvPr/>
          </p:nvSpPr>
          <p:spPr>
            <a:xfrm>
              <a:off x="2978150" y="2095875"/>
              <a:ext cx="113625" cy="113625"/>
            </a:xfrm>
            <a:custGeom>
              <a:avLst/>
              <a:gdLst/>
              <a:ahLst/>
              <a:cxnLst/>
              <a:rect l="l" t="t" r="r" b="b"/>
              <a:pathLst>
                <a:path w="4545" h="4545" extrusionOk="0">
                  <a:moveTo>
                    <a:pt x="2255" y="0"/>
                  </a:moveTo>
                  <a:cubicBezTo>
                    <a:pt x="1003" y="0"/>
                    <a:pt x="1" y="1002"/>
                    <a:pt x="1" y="2254"/>
                  </a:cubicBezTo>
                  <a:cubicBezTo>
                    <a:pt x="1" y="3507"/>
                    <a:pt x="1003" y="4544"/>
                    <a:pt x="2255" y="4544"/>
                  </a:cubicBezTo>
                  <a:cubicBezTo>
                    <a:pt x="3507" y="4544"/>
                    <a:pt x="4545" y="3507"/>
                    <a:pt x="4545" y="2254"/>
                  </a:cubicBezTo>
                  <a:cubicBezTo>
                    <a:pt x="4545" y="1002"/>
                    <a:pt x="3507" y="0"/>
                    <a:pt x="2255" y="0"/>
                  </a:cubicBezTo>
                  <a:close/>
                </a:path>
              </a:pathLst>
            </a:custGeom>
            <a:solidFill>
              <a:schemeClr val="lt2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68;p44">
              <a:extLst>
                <a:ext uri="{FF2B5EF4-FFF2-40B4-BE49-F238E27FC236}">
                  <a16:creationId xmlns:a16="http://schemas.microsoft.com/office/drawing/2014/main" id="{A47E058F-D826-243A-B185-65EBB8342AB0}"/>
                </a:ext>
              </a:extLst>
            </p:cNvPr>
            <p:cNvSpPr/>
            <p:nvPr/>
          </p:nvSpPr>
          <p:spPr>
            <a:xfrm>
              <a:off x="2925375" y="2033250"/>
              <a:ext cx="159250" cy="159250"/>
            </a:xfrm>
            <a:custGeom>
              <a:avLst/>
              <a:gdLst/>
              <a:ahLst/>
              <a:cxnLst/>
              <a:rect l="l" t="t" r="r" b="b"/>
              <a:pathLst>
                <a:path w="6370" h="6370" extrusionOk="0">
                  <a:moveTo>
                    <a:pt x="3185" y="1"/>
                  </a:moveTo>
                  <a:cubicBezTo>
                    <a:pt x="1432" y="1"/>
                    <a:pt x="1" y="1432"/>
                    <a:pt x="1" y="3185"/>
                  </a:cubicBezTo>
                  <a:cubicBezTo>
                    <a:pt x="1" y="4974"/>
                    <a:pt x="1432" y="6369"/>
                    <a:pt x="3185" y="6369"/>
                  </a:cubicBezTo>
                  <a:cubicBezTo>
                    <a:pt x="4974" y="6369"/>
                    <a:pt x="6369" y="4974"/>
                    <a:pt x="6369" y="3185"/>
                  </a:cubicBezTo>
                  <a:cubicBezTo>
                    <a:pt x="6369" y="1432"/>
                    <a:pt x="4974" y="1"/>
                    <a:pt x="3185" y="1"/>
                  </a:cubicBezTo>
                  <a:close/>
                </a:path>
              </a:pathLst>
            </a:custGeom>
            <a:solidFill>
              <a:schemeClr val="lt2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69;p44">
              <a:extLst>
                <a:ext uri="{FF2B5EF4-FFF2-40B4-BE49-F238E27FC236}">
                  <a16:creationId xmlns:a16="http://schemas.microsoft.com/office/drawing/2014/main" id="{001746E0-6497-57AE-3E33-6A130DD34E4C}"/>
                </a:ext>
              </a:extLst>
            </p:cNvPr>
            <p:cNvSpPr/>
            <p:nvPr/>
          </p:nvSpPr>
          <p:spPr>
            <a:xfrm>
              <a:off x="3393175" y="1226475"/>
              <a:ext cx="2883700" cy="4199425"/>
            </a:xfrm>
            <a:custGeom>
              <a:avLst/>
              <a:gdLst/>
              <a:ahLst/>
              <a:cxnLst/>
              <a:rect l="l" t="t" r="r" b="b"/>
              <a:pathLst>
                <a:path w="115348" h="167977" extrusionOk="0">
                  <a:moveTo>
                    <a:pt x="11664" y="0"/>
                  </a:moveTo>
                  <a:lnTo>
                    <a:pt x="10949" y="8837"/>
                  </a:lnTo>
                  <a:cubicBezTo>
                    <a:pt x="10841" y="10161"/>
                    <a:pt x="10233" y="11413"/>
                    <a:pt x="9267" y="12308"/>
                  </a:cubicBezTo>
                  <a:lnTo>
                    <a:pt x="7335" y="14061"/>
                  </a:lnTo>
                  <a:cubicBezTo>
                    <a:pt x="6119" y="15134"/>
                    <a:pt x="5403" y="16637"/>
                    <a:pt x="5296" y="18247"/>
                  </a:cubicBezTo>
                  <a:lnTo>
                    <a:pt x="3650" y="40859"/>
                  </a:lnTo>
                  <a:cubicBezTo>
                    <a:pt x="3507" y="42934"/>
                    <a:pt x="4365" y="44937"/>
                    <a:pt x="6011" y="46225"/>
                  </a:cubicBezTo>
                  <a:cubicBezTo>
                    <a:pt x="7371" y="47298"/>
                    <a:pt x="8122" y="48980"/>
                    <a:pt x="7979" y="50733"/>
                  </a:cubicBezTo>
                  <a:lnTo>
                    <a:pt x="1" y="160428"/>
                  </a:lnTo>
                  <a:lnTo>
                    <a:pt x="103684" y="167977"/>
                  </a:lnTo>
                  <a:lnTo>
                    <a:pt x="115348" y="7549"/>
                  </a:lnTo>
                  <a:lnTo>
                    <a:pt x="11664" y="0"/>
                  </a:lnTo>
                  <a:close/>
                </a:path>
              </a:pathLst>
            </a:custGeom>
            <a:solidFill>
              <a:schemeClr val="lt2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70;p44">
              <a:extLst>
                <a:ext uri="{FF2B5EF4-FFF2-40B4-BE49-F238E27FC236}">
                  <a16:creationId xmlns:a16="http://schemas.microsoft.com/office/drawing/2014/main" id="{F3D22A39-A539-0742-4C16-4ADA8A09250F}"/>
                </a:ext>
              </a:extLst>
            </p:cNvPr>
            <p:cNvSpPr/>
            <p:nvPr/>
          </p:nvSpPr>
          <p:spPr>
            <a:xfrm>
              <a:off x="3343975" y="1307875"/>
              <a:ext cx="917725" cy="3762925"/>
            </a:xfrm>
            <a:custGeom>
              <a:avLst/>
              <a:gdLst/>
              <a:ahLst/>
              <a:cxnLst/>
              <a:rect l="l" t="t" r="r" b="b"/>
              <a:pathLst>
                <a:path w="36709" h="150517" extrusionOk="0">
                  <a:moveTo>
                    <a:pt x="35600" y="0"/>
                  </a:moveTo>
                  <a:lnTo>
                    <a:pt x="1" y="251"/>
                  </a:lnTo>
                  <a:lnTo>
                    <a:pt x="1110" y="150517"/>
                  </a:lnTo>
                  <a:lnTo>
                    <a:pt x="36709" y="150266"/>
                  </a:lnTo>
                  <a:lnTo>
                    <a:pt x="35600" y="0"/>
                  </a:ln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71;p44">
              <a:extLst>
                <a:ext uri="{FF2B5EF4-FFF2-40B4-BE49-F238E27FC236}">
                  <a16:creationId xmlns:a16="http://schemas.microsoft.com/office/drawing/2014/main" id="{EDA57049-027A-5CA8-9618-7D4D6696645D}"/>
                </a:ext>
              </a:extLst>
            </p:cNvPr>
            <p:cNvSpPr/>
            <p:nvPr/>
          </p:nvSpPr>
          <p:spPr>
            <a:xfrm>
              <a:off x="3530925" y="1357050"/>
              <a:ext cx="917725" cy="3762950"/>
            </a:xfrm>
            <a:custGeom>
              <a:avLst/>
              <a:gdLst/>
              <a:ahLst/>
              <a:cxnLst/>
              <a:rect l="l" t="t" r="r" b="b"/>
              <a:pathLst>
                <a:path w="36709" h="150518" extrusionOk="0">
                  <a:moveTo>
                    <a:pt x="35599" y="1"/>
                  </a:moveTo>
                  <a:lnTo>
                    <a:pt x="0" y="287"/>
                  </a:lnTo>
                  <a:lnTo>
                    <a:pt x="1109" y="150518"/>
                  </a:lnTo>
                  <a:lnTo>
                    <a:pt x="36708" y="150267"/>
                  </a:lnTo>
                  <a:lnTo>
                    <a:pt x="35599" y="1"/>
                  </a:ln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72;p44">
              <a:extLst>
                <a:ext uri="{FF2B5EF4-FFF2-40B4-BE49-F238E27FC236}">
                  <a16:creationId xmlns:a16="http://schemas.microsoft.com/office/drawing/2014/main" id="{E3325C37-0E0B-D3BA-5D2B-A93D8002D4A9}"/>
                </a:ext>
              </a:extLst>
            </p:cNvPr>
            <p:cNvSpPr/>
            <p:nvPr/>
          </p:nvSpPr>
          <p:spPr>
            <a:xfrm>
              <a:off x="3443275" y="1230050"/>
              <a:ext cx="2883700" cy="4199425"/>
            </a:xfrm>
            <a:custGeom>
              <a:avLst/>
              <a:gdLst/>
              <a:ahLst/>
              <a:cxnLst/>
              <a:rect l="l" t="t" r="r" b="b"/>
              <a:pathLst>
                <a:path w="115348" h="167977" extrusionOk="0">
                  <a:moveTo>
                    <a:pt x="11628" y="0"/>
                  </a:moveTo>
                  <a:lnTo>
                    <a:pt x="10948" y="8838"/>
                  </a:lnTo>
                  <a:cubicBezTo>
                    <a:pt x="10805" y="10161"/>
                    <a:pt x="10197" y="11414"/>
                    <a:pt x="9231" y="12308"/>
                  </a:cubicBezTo>
                  <a:lnTo>
                    <a:pt x="7299" y="14061"/>
                  </a:lnTo>
                  <a:cubicBezTo>
                    <a:pt x="6118" y="15134"/>
                    <a:pt x="5367" y="16637"/>
                    <a:pt x="5259" y="18247"/>
                  </a:cubicBezTo>
                  <a:lnTo>
                    <a:pt x="3614" y="40859"/>
                  </a:lnTo>
                  <a:cubicBezTo>
                    <a:pt x="3471" y="42934"/>
                    <a:pt x="4365" y="44937"/>
                    <a:pt x="5975" y="46225"/>
                  </a:cubicBezTo>
                  <a:cubicBezTo>
                    <a:pt x="7335" y="47299"/>
                    <a:pt x="8086" y="48980"/>
                    <a:pt x="7943" y="50733"/>
                  </a:cubicBezTo>
                  <a:lnTo>
                    <a:pt x="0" y="160428"/>
                  </a:lnTo>
                  <a:lnTo>
                    <a:pt x="103684" y="167977"/>
                  </a:lnTo>
                  <a:lnTo>
                    <a:pt x="115347" y="7550"/>
                  </a:lnTo>
                  <a:lnTo>
                    <a:pt x="11628" y="0"/>
                  </a:lnTo>
                  <a:close/>
                </a:path>
              </a:pathLst>
            </a:custGeom>
            <a:solidFill>
              <a:schemeClr val="lt2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73;p44">
              <a:extLst>
                <a:ext uri="{FF2B5EF4-FFF2-40B4-BE49-F238E27FC236}">
                  <a16:creationId xmlns:a16="http://schemas.microsoft.com/office/drawing/2014/main" id="{1CC2D145-14A4-7493-71A1-42C9D6F2996C}"/>
                </a:ext>
              </a:extLst>
            </p:cNvPr>
            <p:cNvSpPr/>
            <p:nvPr/>
          </p:nvSpPr>
          <p:spPr>
            <a:xfrm>
              <a:off x="3764375" y="2016275"/>
              <a:ext cx="2378350" cy="3408725"/>
            </a:xfrm>
            <a:custGeom>
              <a:avLst/>
              <a:gdLst/>
              <a:ahLst/>
              <a:cxnLst/>
              <a:rect l="l" t="t" r="r" b="b"/>
              <a:pathLst>
                <a:path w="95134" h="136349" extrusionOk="0">
                  <a:moveTo>
                    <a:pt x="0" y="0"/>
                  </a:moveTo>
                  <a:lnTo>
                    <a:pt x="0" y="136349"/>
                  </a:lnTo>
                  <a:lnTo>
                    <a:pt x="95133" y="136349"/>
                  </a:lnTo>
                  <a:lnTo>
                    <a:pt x="95133" y="0"/>
                  </a:lnTo>
                  <a:close/>
                </a:path>
              </a:pathLst>
            </a:custGeom>
            <a:solidFill>
              <a:srgbClr val="FFFFFF"/>
            </a:solidFill>
            <a:ln w="563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74;p44">
              <a:extLst>
                <a:ext uri="{FF2B5EF4-FFF2-40B4-BE49-F238E27FC236}">
                  <a16:creationId xmlns:a16="http://schemas.microsoft.com/office/drawing/2014/main" id="{B71FF2CD-BDFE-8571-5A23-0043191A8E1E}"/>
                </a:ext>
              </a:extLst>
            </p:cNvPr>
            <p:cNvSpPr/>
            <p:nvPr/>
          </p:nvSpPr>
          <p:spPr>
            <a:xfrm>
              <a:off x="3789425" y="1997475"/>
              <a:ext cx="2353300" cy="3446325"/>
            </a:xfrm>
            <a:custGeom>
              <a:avLst/>
              <a:gdLst/>
              <a:ahLst/>
              <a:cxnLst/>
              <a:rect l="l" t="t" r="r" b="b"/>
              <a:pathLst>
                <a:path w="94132" h="137853" extrusionOk="0">
                  <a:moveTo>
                    <a:pt x="0" y="1"/>
                  </a:moveTo>
                  <a:lnTo>
                    <a:pt x="0" y="137852"/>
                  </a:lnTo>
                  <a:lnTo>
                    <a:pt x="94131" y="137852"/>
                  </a:lnTo>
                  <a:lnTo>
                    <a:pt x="94131" y="1"/>
                  </a:ln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75;p44">
              <a:extLst>
                <a:ext uri="{FF2B5EF4-FFF2-40B4-BE49-F238E27FC236}">
                  <a16:creationId xmlns:a16="http://schemas.microsoft.com/office/drawing/2014/main" id="{1A22E36D-8F9E-F127-9887-468CF9B3D03D}"/>
                </a:ext>
              </a:extLst>
            </p:cNvPr>
            <p:cNvSpPr/>
            <p:nvPr/>
          </p:nvSpPr>
          <p:spPr>
            <a:xfrm>
              <a:off x="6072025" y="2009100"/>
              <a:ext cx="25" cy="167300"/>
            </a:xfrm>
            <a:custGeom>
              <a:avLst/>
              <a:gdLst/>
              <a:ahLst/>
              <a:cxnLst/>
              <a:rect l="l" t="t" r="r" b="b"/>
              <a:pathLst>
                <a:path w="1" h="6692" fill="none" extrusionOk="0">
                  <a:moveTo>
                    <a:pt x="1" y="1"/>
                  </a:moveTo>
                  <a:lnTo>
                    <a:pt x="1" y="669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76;p44">
              <a:extLst>
                <a:ext uri="{FF2B5EF4-FFF2-40B4-BE49-F238E27FC236}">
                  <a16:creationId xmlns:a16="http://schemas.microsoft.com/office/drawing/2014/main" id="{49D3A562-638F-62EA-2F03-1C65FB8AF910}"/>
                </a:ext>
              </a:extLst>
            </p:cNvPr>
            <p:cNvSpPr/>
            <p:nvPr/>
          </p:nvSpPr>
          <p:spPr>
            <a:xfrm>
              <a:off x="6097075" y="2107500"/>
              <a:ext cx="25" cy="753150"/>
            </a:xfrm>
            <a:custGeom>
              <a:avLst/>
              <a:gdLst/>
              <a:ahLst/>
              <a:cxnLst/>
              <a:rect l="l" t="t" r="r" b="b"/>
              <a:pathLst>
                <a:path w="1" h="30126" fill="none" extrusionOk="0">
                  <a:moveTo>
                    <a:pt x="1" y="0"/>
                  </a:moveTo>
                  <a:lnTo>
                    <a:pt x="1" y="30125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77;p44">
              <a:extLst>
                <a:ext uri="{FF2B5EF4-FFF2-40B4-BE49-F238E27FC236}">
                  <a16:creationId xmlns:a16="http://schemas.microsoft.com/office/drawing/2014/main" id="{A773E136-4277-0BDA-D184-CC9581FB454F}"/>
                </a:ext>
              </a:extLst>
            </p:cNvPr>
            <p:cNvSpPr/>
            <p:nvPr/>
          </p:nvSpPr>
          <p:spPr>
            <a:xfrm>
              <a:off x="6071150" y="2332000"/>
              <a:ext cx="25" cy="719150"/>
            </a:xfrm>
            <a:custGeom>
              <a:avLst/>
              <a:gdLst/>
              <a:ahLst/>
              <a:cxnLst/>
              <a:rect l="l" t="t" r="r" b="b"/>
              <a:pathLst>
                <a:path w="1" h="28766" fill="none" extrusionOk="0">
                  <a:moveTo>
                    <a:pt x="0" y="28766"/>
                  </a:moveTo>
                  <a:lnTo>
                    <a:pt x="0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78;p44">
              <a:extLst>
                <a:ext uri="{FF2B5EF4-FFF2-40B4-BE49-F238E27FC236}">
                  <a16:creationId xmlns:a16="http://schemas.microsoft.com/office/drawing/2014/main" id="{3AAC1DA1-185D-B88D-2C4D-F19CAF287D58}"/>
                </a:ext>
              </a:extLst>
            </p:cNvPr>
            <p:cNvSpPr/>
            <p:nvPr/>
          </p:nvSpPr>
          <p:spPr>
            <a:xfrm>
              <a:off x="6097075" y="3338250"/>
              <a:ext cx="25" cy="1312175"/>
            </a:xfrm>
            <a:custGeom>
              <a:avLst/>
              <a:gdLst/>
              <a:ahLst/>
              <a:cxnLst/>
              <a:rect l="l" t="t" r="r" b="b"/>
              <a:pathLst>
                <a:path w="1" h="52487" fill="none" extrusionOk="0">
                  <a:moveTo>
                    <a:pt x="1" y="1"/>
                  </a:moveTo>
                  <a:lnTo>
                    <a:pt x="1" y="52486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79;p44">
              <a:extLst>
                <a:ext uri="{FF2B5EF4-FFF2-40B4-BE49-F238E27FC236}">
                  <a16:creationId xmlns:a16="http://schemas.microsoft.com/office/drawing/2014/main" id="{3137FC3B-CF3A-0091-6412-EC436547B55C}"/>
                </a:ext>
              </a:extLst>
            </p:cNvPr>
            <p:cNvSpPr/>
            <p:nvPr/>
          </p:nvSpPr>
          <p:spPr>
            <a:xfrm>
              <a:off x="6067550" y="4420525"/>
              <a:ext cx="25" cy="356025"/>
            </a:xfrm>
            <a:custGeom>
              <a:avLst/>
              <a:gdLst/>
              <a:ahLst/>
              <a:cxnLst/>
              <a:rect l="l" t="t" r="r" b="b"/>
              <a:pathLst>
                <a:path w="1" h="14241" fill="none" extrusionOk="0">
                  <a:moveTo>
                    <a:pt x="1" y="14240"/>
                  </a:moveTo>
                  <a:lnTo>
                    <a:pt x="1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80;p44">
              <a:extLst>
                <a:ext uri="{FF2B5EF4-FFF2-40B4-BE49-F238E27FC236}">
                  <a16:creationId xmlns:a16="http://schemas.microsoft.com/office/drawing/2014/main" id="{C7017BB0-4F4A-743B-9DAC-7CE355AB0DD3}"/>
                </a:ext>
              </a:extLst>
            </p:cNvPr>
            <p:cNvSpPr/>
            <p:nvPr/>
          </p:nvSpPr>
          <p:spPr>
            <a:xfrm>
              <a:off x="3685623" y="1997475"/>
              <a:ext cx="2352400" cy="3446325"/>
            </a:xfrm>
            <a:custGeom>
              <a:avLst/>
              <a:gdLst/>
              <a:ahLst/>
              <a:cxnLst/>
              <a:rect l="l" t="t" r="r" b="b"/>
              <a:pathLst>
                <a:path w="94096" h="137853" extrusionOk="0">
                  <a:moveTo>
                    <a:pt x="0" y="1"/>
                  </a:moveTo>
                  <a:lnTo>
                    <a:pt x="0" y="137852"/>
                  </a:lnTo>
                  <a:lnTo>
                    <a:pt x="94095" y="137852"/>
                  </a:lnTo>
                  <a:lnTo>
                    <a:pt x="94095" y="1"/>
                  </a:ln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81;p44">
              <a:extLst>
                <a:ext uri="{FF2B5EF4-FFF2-40B4-BE49-F238E27FC236}">
                  <a16:creationId xmlns:a16="http://schemas.microsoft.com/office/drawing/2014/main" id="{ABDF7411-561A-4D54-5891-259E03187350}"/>
                </a:ext>
              </a:extLst>
            </p:cNvPr>
            <p:cNvSpPr/>
            <p:nvPr/>
          </p:nvSpPr>
          <p:spPr>
            <a:xfrm>
              <a:off x="4044325" y="2064575"/>
              <a:ext cx="92150" cy="93025"/>
            </a:xfrm>
            <a:custGeom>
              <a:avLst/>
              <a:gdLst/>
              <a:ahLst/>
              <a:cxnLst/>
              <a:rect l="l" t="t" r="r" b="b"/>
              <a:pathLst>
                <a:path w="3686" h="3721" extrusionOk="0">
                  <a:moveTo>
                    <a:pt x="1861" y="0"/>
                  </a:moveTo>
                  <a:cubicBezTo>
                    <a:pt x="824" y="0"/>
                    <a:pt x="1" y="859"/>
                    <a:pt x="1" y="1861"/>
                  </a:cubicBezTo>
                  <a:cubicBezTo>
                    <a:pt x="1" y="2898"/>
                    <a:pt x="824" y="3721"/>
                    <a:pt x="1861" y="3721"/>
                  </a:cubicBezTo>
                  <a:cubicBezTo>
                    <a:pt x="2863" y="3721"/>
                    <a:pt x="3686" y="2898"/>
                    <a:pt x="3686" y="1861"/>
                  </a:cubicBezTo>
                  <a:cubicBezTo>
                    <a:pt x="3686" y="859"/>
                    <a:pt x="2863" y="0"/>
                    <a:pt x="1861" y="0"/>
                  </a:cubicBez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82;p44">
              <a:extLst>
                <a:ext uri="{FF2B5EF4-FFF2-40B4-BE49-F238E27FC236}">
                  <a16:creationId xmlns:a16="http://schemas.microsoft.com/office/drawing/2014/main" id="{73EAC172-E588-D788-AC3F-3E095CB4A921}"/>
                </a:ext>
              </a:extLst>
            </p:cNvPr>
            <p:cNvSpPr/>
            <p:nvPr/>
          </p:nvSpPr>
          <p:spPr>
            <a:xfrm>
              <a:off x="4449525" y="2064575"/>
              <a:ext cx="92150" cy="93025"/>
            </a:xfrm>
            <a:custGeom>
              <a:avLst/>
              <a:gdLst/>
              <a:ahLst/>
              <a:cxnLst/>
              <a:rect l="l" t="t" r="r" b="b"/>
              <a:pathLst>
                <a:path w="3686" h="3721" extrusionOk="0">
                  <a:moveTo>
                    <a:pt x="1861" y="0"/>
                  </a:moveTo>
                  <a:cubicBezTo>
                    <a:pt x="823" y="0"/>
                    <a:pt x="0" y="859"/>
                    <a:pt x="0" y="1861"/>
                  </a:cubicBezTo>
                  <a:cubicBezTo>
                    <a:pt x="0" y="2898"/>
                    <a:pt x="823" y="3721"/>
                    <a:pt x="1861" y="3721"/>
                  </a:cubicBezTo>
                  <a:cubicBezTo>
                    <a:pt x="2862" y="3721"/>
                    <a:pt x="3685" y="2898"/>
                    <a:pt x="3685" y="1861"/>
                  </a:cubicBezTo>
                  <a:cubicBezTo>
                    <a:pt x="3685" y="859"/>
                    <a:pt x="2862" y="0"/>
                    <a:pt x="1861" y="0"/>
                  </a:cubicBez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83;p44">
              <a:extLst>
                <a:ext uri="{FF2B5EF4-FFF2-40B4-BE49-F238E27FC236}">
                  <a16:creationId xmlns:a16="http://schemas.microsoft.com/office/drawing/2014/main" id="{CFDB026F-4CCD-BF08-981E-C8AD7A24DD44}"/>
                </a:ext>
              </a:extLst>
            </p:cNvPr>
            <p:cNvSpPr/>
            <p:nvPr/>
          </p:nvSpPr>
          <p:spPr>
            <a:xfrm>
              <a:off x="4854700" y="2064575"/>
              <a:ext cx="92150" cy="93025"/>
            </a:xfrm>
            <a:custGeom>
              <a:avLst/>
              <a:gdLst/>
              <a:ahLst/>
              <a:cxnLst/>
              <a:rect l="l" t="t" r="r" b="b"/>
              <a:pathLst>
                <a:path w="3686" h="3721" extrusionOk="0">
                  <a:moveTo>
                    <a:pt x="1825" y="0"/>
                  </a:moveTo>
                  <a:cubicBezTo>
                    <a:pt x="823" y="0"/>
                    <a:pt x="0" y="859"/>
                    <a:pt x="0" y="1861"/>
                  </a:cubicBezTo>
                  <a:cubicBezTo>
                    <a:pt x="0" y="2898"/>
                    <a:pt x="823" y="3721"/>
                    <a:pt x="1825" y="3721"/>
                  </a:cubicBezTo>
                  <a:cubicBezTo>
                    <a:pt x="2863" y="3721"/>
                    <a:pt x="3685" y="2898"/>
                    <a:pt x="3685" y="1861"/>
                  </a:cubicBezTo>
                  <a:cubicBezTo>
                    <a:pt x="3685" y="859"/>
                    <a:pt x="2863" y="0"/>
                    <a:pt x="1825" y="0"/>
                  </a:cubicBez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84;p44">
              <a:extLst>
                <a:ext uri="{FF2B5EF4-FFF2-40B4-BE49-F238E27FC236}">
                  <a16:creationId xmlns:a16="http://schemas.microsoft.com/office/drawing/2014/main" id="{2A60E4F3-E873-7546-E3E7-D2285E47AE0E}"/>
                </a:ext>
              </a:extLst>
            </p:cNvPr>
            <p:cNvSpPr/>
            <p:nvPr/>
          </p:nvSpPr>
          <p:spPr>
            <a:xfrm>
              <a:off x="5259875" y="2064575"/>
              <a:ext cx="92150" cy="93025"/>
            </a:xfrm>
            <a:custGeom>
              <a:avLst/>
              <a:gdLst/>
              <a:ahLst/>
              <a:cxnLst/>
              <a:rect l="l" t="t" r="r" b="b"/>
              <a:pathLst>
                <a:path w="3686" h="3721" extrusionOk="0">
                  <a:moveTo>
                    <a:pt x="1825" y="0"/>
                  </a:moveTo>
                  <a:cubicBezTo>
                    <a:pt x="824" y="0"/>
                    <a:pt x="1" y="859"/>
                    <a:pt x="1" y="1861"/>
                  </a:cubicBezTo>
                  <a:cubicBezTo>
                    <a:pt x="1" y="2898"/>
                    <a:pt x="824" y="3721"/>
                    <a:pt x="1825" y="3721"/>
                  </a:cubicBezTo>
                  <a:cubicBezTo>
                    <a:pt x="2863" y="3721"/>
                    <a:pt x="3686" y="2898"/>
                    <a:pt x="3686" y="1861"/>
                  </a:cubicBezTo>
                  <a:cubicBezTo>
                    <a:pt x="3686" y="859"/>
                    <a:pt x="2863" y="0"/>
                    <a:pt x="1825" y="0"/>
                  </a:cubicBez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85;p44">
              <a:extLst>
                <a:ext uri="{FF2B5EF4-FFF2-40B4-BE49-F238E27FC236}">
                  <a16:creationId xmlns:a16="http://schemas.microsoft.com/office/drawing/2014/main" id="{D609BF6C-0A68-85BD-34C8-A33313C0A9BB}"/>
                </a:ext>
              </a:extLst>
            </p:cNvPr>
            <p:cNvSpPr/>
            <p:nvPr/>
          </p:nvSpPr>
          <p:spPr>
            <a:xfrm>
              <a:off x="5665050" y="2064575"/>
              <a:ext cx="92175" cy="93025"/>
            </a:xfrm>
            <a:custGeom>
              <a:avLst/>
              <a:gdLst/>
              <a:ahLst/>
              <a:cxnLst/>
              <a:rect l="l" t="t" r="r" b="b"/>
              <a:pathLst>
                <a:path w="3687" h="3721" extrusionOk="0">
                  <a:moveTo>
                    <a:pt x="1826" y="0"/>
                  </a:moveTo>
                  <a:cubicBezTo>
                    <a:pt x="824" y="0"/>
                    <a:pt x="1" y="859"/>
                    <a:pt x="1" y="1861"/>
                  </a:cubicBezTo>
                  <a:cubicBezTo>
                    <a:pt x="1" y="2898"/>
                    <a:pt x="824" y="3721"/>
                    <a:pt x="1826" y="3721"/>
                  </a:cubicBezTo>
                  <a:cubicBezTo>
                    <a:pt x="2863" y="3721"/>
                    <a:pt x="3686" y="2898"/>
                    <a:pt x="3686" y="1861"/>
                  </a:cubicBezTo>
                  <a:cubicBezTo>
                    <a:pt x="3686" y="859"/>
                    <a:pt x="2863" y="0"/>
                    <a:pt x="1826" y="0"/>
                  </a:cubicBez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786;p44">
              <a:extLst>
                <a:ext uri="{FF2B5EF4-FFF2-40B4-BE49-F238E27FC236}">
                  <a16:creationId xmlns:a16="http://schemas.microsoft.com/office/drawing/2014/main" id="{679E6825-4B5C-A0AE-0351-409AD8B8AE78}"/>
                </a:ext>
              </a:extLst>
            </p:cNvPr>
            <p:cNvSpPr/>
            <p:nvPr/>
          </p:nvSpPr>
          <p:spPr>
            <a:xfrm>
              <a:off x="3852925" y="1816200"/>
              <a:ext cx="367400" cy="296700"/>
            </a:xfrm>
            <a:custGeom>
              <a:avLst/>
              <a:gdLst/>
              <a:ahLst/>
              <a:cxnLst/>
              <a:rect l="l" t="t" r="r" b="b"/>
              <a:pathLst>
                <a:path w="14696" h="11868" extrusionOk="0">
                  <a:moveTo>
                    <a:pt x="8040" y="0"/>
                  </a:moveTo>
                  <a:cubicBezTo>
                    <a:pt x="6780" y="0"/>
                    <a:pt x="5484" y="414"/>
                    <a:pt x="4329" y="1348"/>
                  </a:cubicBezTo>
                  <a:cubicBezTo>
                    <a:pt x="0" y="4855"/>
                    <a:pt x="2469" y="11867"/>
                    <a:pt x="8050" y="11867"/>
                  </a:cubicBezTo>
                  <a:cubicBezTo>
                    <a:pt x="8730" y="11796"/>
                    <a:pt x="8730" y="10830"/>
                    <a:pt x="8050" y="10758"/>
                  </a:cubicBezTo>
                  <a:cubicBezTo>
                    <a:pt x="5439" y="10686"/>
                    <a:pt x="3363" y="8540"/>
                    <a:pt x="3363" y="5964"/>
                  </a:cubicBezTo>
                  <a:cubicBezTo>
                    <a:pt x="3363" y="3352"/>
                    <a:pt x="5439" y="1205"/>
                    <a:pt x="8050" y="1134"/>
                  </a:cubicBezTo>
                  <a:lnTo>
                    <a:pt x="8086" y="1134"/>
                  </a:lnTo>
                  <a:cubicBezTo>
                    <a:pt x="11163" y="1134"/>
                    <a:pt x="13453" y="3924"/>
                    <a:pt x="12809" y="6930"/>
                  </a:cubicBezTo>
                  <a:cubicBezTo>
                    <a:pt x="12809" y="7001"/>
                    <a:pt x="12809" y="7109"/>
                    <a:pt x="12809" y="7216"/>
                  </a:cubicBezTo>
                  <a:lnTo>
                    <a:pt x="13882" y="7216"/>
                  </a:lnTo>
                  <a:cubicBezTo>
                    <a:pt x="13882" y="7180"/>
                    <a:pt x="13882" y="7144"/>
                    <a:pt x="13882" y="7144"/>
                  </a:cubicBezTo>
                  <a:cubicBezTo>
                    <a:pt x="14696" y="3130"/>
                    <a:pt x="11506" y="0"/>
                    <a:pt x="8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787;p44">
              <a:extLst>
                <a:ext uri="{FF2B5EF4-FFF2-40B4-BE49-F238E27FC236}">
                  <a16:creationId xmlns:a16="http://schemas.microsoft.com/office/drawing/2014/main" id="{B25872EC-B9DD-0215-4211-956335D40152}"/>
                </a:ext>
              </a:extLst>
            </p:cNvPr>
            <p:cNvSpPr/>
            <p:nvPr/>
          </p:nvSpPr>
          <p:spPr>
            <a:xfrm>
              <a:off x="3907475" y="1816200"/>
              <a:ext cx="367400" cy="296775"/>
            </a:xfrm>
            <a:custGeom>
              <a:avLst/>
              <a:gdLst/>
              <a:ahLst/>
              <a:cxnLst/>
              <a:rect l="l" t="t" r="r" b="b"/>
              <a:pathLst>
                <a:path w="14696" h="11871" extrusionOk="0">
                  <a:moveTo>
                    <a:pt x="8040" y="0"/>
                  </a:moveTo>
                  <a:cubicBezTo>
                    <a:pt x="6780" y="0"/>
                    <a:pt x="5484" y="414"/>
                    <a:pt x="4330" y="1348"/>
                  </a:cubicBezTo>
                  <a:cubicBezTo>
                    <a:pt x="1" y="4855"/>
                    <a:pt x="2505" y="11867"/>
                    <a:pt x="8051" y="11867"/>
                  </a:cubicBezTo>
                  <a:cubicBezTo>
                    <a:pt x="8074" y="11869"/>
                    <a:pt x="8096" y="11870"/>
                    <a:pt x="8117" y="11870"/>
                  </a:cubicBezTo>
                  <a:cubicBezTo>
                    <a:pt x="8851" y="11870"/>
                    <a:pt x="8851" y="10755"/>
                    <a:pt x="8117" y="10755"/>
                  </a:cubicBezTo>
                  <a:cubicBezTo>
                    <a:pt x="8097" y="10755"/>
                    <a:pt x="8077" y="10756"/>
                    <a:pt x="8056" y="10758"/>
                  </a:cubicBezTo>
                  <a:lnTo>
                    <a:pt x="8056" y="10758"/>
                  </a:lnTo>
                  <a:cubicBezTo>
                    <a:pt x="3559" y="10702"/>
                    <a:pt x="1592" y="5055"/>
                    <a:pt x="5081" y="2207"/>
                  </a:cubicBezTo>
                  <a:cubicBezTo>
                    <a:pt x="6011" y="1457"/>
                    <a:pt x="7057" y="1125"/>
                    <a:pt x="8076" y="1125"/>
                  </a:cubicBezTo>
                  <a:cubicBezTo>
                    <a:pt x="10895" y="1125"/>
                    <a:pt x="13502" y="3670"/>
                    <a:pt x="12845" y="6930"/>
                  </a:cubicBezTo>
                  <a:cubicBezTo>
                    <a:pt x="12809" y="7001"/>
                    <a:pt x="12809" y="7109"/>
                    <a:pt x="12845" y="7216"/>
                  </a:cubicBezTo>
                  <a:lnTo>
                    <a:pt x="13883" y="7216"/>
                  </a:lnTo>
                  <a:cubicBezTo>
                    <a:pt x="13883" y="7180"/>
                    <a:pt x="13883" y="7144"/>
                    <a:pt x="13883" y="7144"/>
                  </a:cubicBezTo>
                  <a:cubicBezTo>
                    <a:pt x="14696" y="3130"/>
                    <a:pt x="11506" y="0"/>
                    <a:pt x="8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788;p44">
              <a:extLst>
                <a:ext uri="{FF2B5EF4-FFF2-40B4-BE49-F238E27FC236}">
                  <a16:creationId xmlns:a16="http://schemas.microsoft.com/office/drawing/2014/main" id="{B2545D30-47A0-FB14-65DE-6D170A19F188}"/>
                </a:ext>
              </a:extLst>
            </p:cNvPr>
            <p:cNvSpPr/>
            <p:nvPr/>
          </p:nvSpPr>
          <p:spPr>
            <a:xfrm>
              <a:off x="4254525" y="1816200"/>
              <a:ext cx="367175" cy="296775"/>
            </a:xfrm>
            <a:custGeom>
              <a:avLst/>
              <a:gdLst/>
              <a:ahLst/>
              <a:cxnLst/>
              <a:rect l="l" t="t" r="r" b="b"/>
              <a:pathLst>
                <a:path w="14687" h="11871" extrusionOk="0">
                  <a:moveTo>
                    <a:pt x="8010" y="0"/>
                  </a:moveTo>
                  <a:cubicBezTo>
                    <a:pt x="6747" y="0"/>
                    <a:pt x="5448" y="414"/>
                    <a:pt x="4294" y="1348"/>
                  </a:cubicBezTo>
                  <a:cubicBezTo>
                    <a:pt x="1" y="4855"/>
                    <a:pt x="2469" y="11867"/>
                    <a:pt x="8051" y="11867"/>
                  </a:cubicBezTo>
                  <a:cubicBezTo>
                    <a:pt x="8072" y="11869"/>
                    <a:pt x="8094" y="11870"/>
                    <a:pt x="8114" y="11870"/>
                  </a:cubicBezTo>
                  <a:cubicBezTo>
                    <a:pt x="8816" y="11870"/>
                    <a:pt x="8816" y="10755"/>
                    <a:pt x="8114" y="10755"/>
                  </a:cubicBezTo>
                  <a:cubicBezTo>
                    <a:pt x="8094" y="10755"/>
                    <a:pt x="8072" y="10756"/>
                    <a:pt x="8051" y="10758"/>
                  </a:cubicBezTo>
                  <a:cubicBezTo>
                    <a:pt x="7986" y="10760"/>
                    <a:pt x="7922" y="10762"/>
                    <a:pt x="7858" y="10762"/>
                  </a:cubicBezTo>
                  <a:cubicBezTo>
                    <a:pt x="5226" y="10762"/>
                    <a:pt x="3077" y="8619"/>
                    <a:pt x="3077" y="5964"/>
                  </a:cubicBezTo>
                  <a:cubicBezTo>
                    <a:pt x="3077" y="3288"/>
                    <a:pt x="5260" y="1132"/>
                    <a:pt x="7921" y="1132"/>
                  </a:cubicBezTo>
                  <a:cubicBezTo>
                    <a:pt x="7964" y="1132"/>
                    <a:pt x="8007" y="1133"/>
                    <a:pt x="8051" y="1134"/>
                  </a:cubicBezTo>
                  <a:lnTo>
                    <a:pt x="8086" y="1134"/>
                  </a:lnTo>
                  <a:cubicBezTo>
                    <a:pt x="11127" y="1134"/>
                    <a:pt x="13417" y="3924"/>
                    <a:pt x="12809" y="6930"/>
                  </a:cubicBezTo>
                  <a:cubicBezTo>
                    <a:pt x="12773" y="7001"/>
                    <a:pt x="12773" y="7109"/>
                    <a:pt x="12809" y="7216"/>
                  </a:cubicBezTo>
                  <a:lnTo>
                    <a:pt x="13846" y="7216"/>
                  </a:lnTo>
                  <a:cubicBezTo>
                    <a:pt x="13846" y="7180"/>
                    <a:pt x="13846" y="7144"/>
                    <a:pt x="13846" y="7144"/>
                  </a:cubicBezTo>
                  <a:cubicBezTo>
                    <a:pt x="14686" y="3130"/>
                    <a:pt x="11484" y="0"/>
                    <a:pt x="8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789;p44">
              <a:extLst>
                <a:ext uri="{FF2B5EF4-FFF2-40B4-BE49-F238E27FC236}">
                  <a16:creationId xmlns:a16="http://schemas.microsoft.com/office/drawing/2014/main" id="{DCCC5B8F-C671-F021-95B5-C78A673932ED}"/>
                </a:ext>
              </a:extLst>
            </p:cNvPr>
            <p:cNvSpPr/>
            <p:nvPr/>
          </p:nvSpPr>
          <p:spPr>
            <a:xfrm>
              <a:off x="4309075" y="1816200"/>
              <a:ext cx="367425" cy="296775"/>
            </a:xfrm>
            <a:custGeom>
              <a:avLst/>
              <a:gdLst/>
              <a:ahLst/>
              <a:cxnLst/>
              <a:rect l="l" t="t" r="r" b="b"/>
              <a:pathLst>
                <a:path w="14697" h="11871" extrusionOk="0">
                  <a:moveTo>
                    <a:pt x="8041" y="0"/>
                  </a:moveTo>
                  <a:cubicBezTo>
                    <a:pt x="6781" y="0"/>
                    <a:pt x="5484" y="414"/>
                    <a:pt x="4330" y="1348"/>
                  </a:cubicBezTo>
                  <a:cubicBezTo>
                    <a:pt x="1" y="4855"/>
                    <a:pt x="2470" y="11867"/>
                    <a:pt x="8051" y="11867"/>
                  </a:cubicBezTo>
                  <a:cubicBezTo>
                    <a:pt x="8074" y="11869"/>
                    <a:pt x="8096" y="11870"/>
                    <a:pt x="8118" y="11870"/>
                  </a:cubicBezTo>
                  <a:cubicBezTo>
                    <a:pt x="8852" y="11870"/>
                    <a:pt x="8852" y="10755"/>
                    <a:pt x="8118" y="10755"/>
                  </a:cubicBezTo>
                  <a:cubicBezTo>
                    <a:pt x="8098" y="10755"/>
                    <a:pt x="8077" y="10756"/>
                    <a:pt x="8056" y="10758"/>
                  </a:cubicBezTo>
                  <a:lnTo>
                    <a:pt x="8056" y="10758"/>
                  </a:lnTo>
                  <a:cubicBezTo>
                    <a:pt x="3559" y="10702"/>
                    <a:pt x="1557" y="5055"/>
                    <a:pt x="5081" y="2207"/>
                  </a:cubicBezTo>
                  <a:cubicBezTo>
                    <a:pt x="6014" y="1446"/>
                    <a:pt x="7062" y="1110"/>
                    <a:pt x="8082" y="1110"/>
                  </a:cubicBezTo>
                  <a:cubicBezTo>
                    <a:pt x="10900" y="1110"/>
                    <a:pt x="13502" y="3673"/>
                    <a:pt x="12845" y="6930"/>
                  </a:cubicBezTo>
                  <a:cubicBezTo>
                    <a:pt x="12809" y="7001"/>
                    <a:pt x="12809" y="7109"/>
                    <a:pt x="12845" y="7216"/>
                  </a:cubicBezTo>
                  <a:lnTo>
                    <a:pt x="13883" y="7216"/>
                  </a:lnTo>
                  <a:cubicBezTo>
                    <a:pt x="13883" y="7180"/>
                    <a:pt x="13883" y="7144"/>
                    <a:pt x="13883" y="7144"/>
                  </a:cubicBezTo>
                  <a:cubicBezTo>
                    <a:pt x="14696" y="3130"/>
                    <a:pt x="11507" y="0"/>
                    <a:pt x="80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790;p44">
              <a:extLst>
                <a:ext uri="{FF2B5EF4-FFF2-40B4-BE49-F238E27FC236}">
                  <a16:creationId xmlns:a16="http://schemas.microsoft.com/office/drawing/2014/main" id="{FE097B4B-CF88-0546-BFA8-1B582FCCBFA3}"/>
                </a:ext>
              </a:extLst>
            </p:cNvPr>
            <p:cNvSpPr/>
            <p:nvPr/>
          </p:nvSpPr>
          <p:spPr>
            <a:xfrm>
              <a:off x="4657025" y="1816200"/>
              <a:ext cx="367175" cy="296700"/>
            </a:xfrm>
            <a:custGeom>
              <a:avLst/>
              <a:gdLst/>
              <a:ahLst/>
              <a:cxnLst/>
              <a:rect l="l" t="t" r="r" b="b"/>
              <a:pathLst>
                <a:path w="14687" h="11868" extrusionOk="0">
                  <a:moveTo>
                    <a:pt x="8010" y="0"/>
                  </a:moveTo>
                  <a:cubicBezTo>
                    <a:pt x="6747" y="0"/>
                    <a:pt x="5448" y="414"/>
                    <a:pt x="4294" y="1348"/>
                  </a:cubicBezTo>
                  <a:cubicBezTo>
                    <a:pt x="0" y="4855"/>
                    <a:pt x="2469" y="11867"/>
                    <a:pt x="8050" y="11867"/>
                  </a:cubicBezTo>
                  <a:cubicBezTo>
                    <a:pt x="8694" y="11796"/>
                    <a:pt x="8694" y="10830"/>
                    <a:pt x="8050" y="10758"/>
                  </a:cubicBezTo>
                  <a:cubicBezTo>
                    <a:pt x="3757" y="10758"/>
                    <a:pt x="1610" y="5570"/>
                    <a:pt x="4616" y="2529"/>
                  </a:cubicBezTo>
                  <a:cubicBezTo>
                    <a:pt x="5599" y="1546"/>
                    <a:pt x="6807" y="1105"/>
                    <a:pt x="7992" y="1105"/>
                  </a:cubicBezTo>
                  <a:cubicBezTo>
                    <a:pt x="10470" y="1105"/>
                    <a:pt x="12845" y="3035"/>
                    <a:pt x="12845" y="5964"/>
                  </a:cubicBezTo>
                  <a:cubicBezTo>
                    <a:pt x="12845" y="6286"/>
                    <a:pt x="12845" y="6608"/>
                    <a:pt x="12773" y="6930"/>
                  </a:cubicBezTo>
                  <a:cubicBezTo>
                    <a:pt x="12737" y="7037"/>
                    <a:pt x="12773" y="7180"/>
                    <a:pt x="12845" y="7288"/>
                  </a:cubicBezTo>
                  <a:lnTo>
                    <a:pt x="13775" y="7288"/>
                  </a:lnTo>
                  <a:cubicBezTo>
                    <a:pt x="13811" y="7252"/>
                    <a:pt x="13846" y="7180"/>
                    <a:pt x="13846" y="7144"/>
                  </a:cubicBezTo>
                  <a:cubicBezTo>
                    <a:pt x="14686" y="3130"/>
                    <a:pt x="11484" y="0"/>
                    <a:pt x="8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791;p44">
              <a:extLst>
                <a:ext uri="{FF2B5EF4-FFF2-40B4-BE49-F238E27FC236}">
                  <a16:creationId xmlns:a16="http://schemas.microsoft.com/office/drawing/2014/main" id="{FD5A987F-CC4F-5310-D1CC-4FD5F2312BBE}"/>
                </a:ext>
              </a:extLst>
            </p:cNvPr>
            <p:cNvSpPr/>
            <p:nvPr/>
          </p:nvSpPr>
          <p:spPr>
            <a:xfrm>
              <a:off x="4711575" y="1816200"/>
              <a:ext cx="367425" cy="296700"/>
            </a:xfrm>
            <a:custGeom>
              <a:avLst/>
              <a:gdLst/>
              <a:ahLst/>
              <a:cxnLst/>
              <a:rect l="l" t="t" r="r" b="b"/>
              <a:pathLst>
                <a:path w="14697" h="11868" extrusionOk="0">
                  <a:moveTo>
                    <a:pt x="8040" y="0"/>
                  </a:moveTo>
                  <a:cubicBezTo>
                    <a:pt x="6781" y="0"/>
                    <a:pt x="5484" y="414"/>
                    <a:pt x="4330" y="1348"/>
                  </a:cubicBezTo>
                  <a:cubicBezTo>
                    <a:pt x="1" y="4855"/>
                    <a:pt x="2470" y="11867"/>
                    <a:pt x="8051" y="11867"/>
                  </a:cubicBezTo>
                  <a:cubicBezTo>
                    <a:pt x="8731" y="11831"/>
                    <a:pt x="8731" y="10830"/>
                    <a:pt x="8051" y="10758"/>
                  </a:cubicBezTo>
                  <a:cubicBezTo>
                    <a:pt x="3543" y="10758"/>
                    <a:pt x="1504" y="5069"/>
                    <a:pt x="5010" y="2207"/>
                  </a:cubicBezTo>
                  <a:cubicBezTo>
                    <a:pt x="5951" y="1446"/>
                    <a:pt x="7007" y="1110"/>
                    <a:pt x="8032" y="1110"/>
                  </a:cubicBezTo>
                  <a:cubicBezTo>
                    <a:pt x="10861" y="1110"/>
                    <a:pt x="13456" y="3673"/>
                    <a:pt x="12774" y="6930"/>
                  </a:cubicBezTo>
                  <a:cubicBezTo>
                    <a:pt x="12774" y="7037"/>
                    <a:pt x="12774" y="7180"/>
                    <a:pt x="12845" y="7323"/>
                  </a:cubicBezTo>
                  <a:lnTo>
                    <a:pt x="13811" y="7323"/>
                  </a:lnTo>
                  <a:cubicBezTo>
                    <a:pt x="13847" y="7252"/>
                    <a:pt x="13847" y="7216"/>
                    <a:pt x="13883" y="7144"/>
                  </a:cubicBezTo>
                  <a:cubicBezTo>
                    <a:pt x="14696" y="3130"/>
                    <a:pt x="11507" y="0"/>
                    <a:pt x="8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792;p44">
              <a:extLst>
                <a:ext uri="{FF2B5EF4-FFF2-40B4-BE49-F238E27FC236}">
                  <a16:creationId xmlns:a16="http://schemas.microsoft.com/office/drawing/2014/main" id="{F219A75F-AC90-31D0-3D39-1622FD728866}"/>
                </a:ext>
              </a:extLst>
            </p:cNvPr>
            <p:cNvSpPr/>
            <p:nvPr/>
          </p:nvSpPr>
          <p:spPr>
            <a:xfrm>
              <a:off x="5057725" y="1816200"/>
              <a:ext cx="367425" cy="296700"/>
            </a:xfrm>
            <a:custGeom>
              <a:avLst/>
              <a:gdLst/>
              <a:ahLst/>
              <a:cxnLst/>
              <a:rect l="l" t="t" r="r" b="b"/>
              <a:pathLst>
                <a:path w="14697" h="11868" extrusionOk="0">
                  <a:moveTo>
                    <a:pt x="8040" y="0"/>
                  </a:moveTo>
                  <a:cubicBezTo>
                    <a:pt x="6781" y="0"/>
                    <a:pt x="5484" y="414"/>
                    <a:pt x="4330" y="1348"/>
                  </a:cubicBezTo>
                  <a:cubicBezTo>
                    <a:pt x="1" y="4855"/>
                    <a:pt x="2505" y="11867"/>
                    <a:pt x="8051" y="11867"/>
                  </a:cubicBezTo>
                  <a:cubicBezTo>
                    <a:pt x="8731" y="11831"/>
                    <a:pt x="8731" y="10830"/>
                    <a:pt x="8051" y="10758"/>
                  </a:cubicBezTo>
                  <a:cubicBezTo>
                    <a:pt x="3543" y="10758"/>
                    <a:pt x="1504" y="5069"/>
                    <a:pt x="5046" y="2207"/>
                  </a:cubicBezTo>
                  <a:cubicBezTo>
                    <a:pt x="5978" y="1446"/>
                    <a:pt x="7026" y="1110"/>
                    <a:pt x="8046" y="1110"/>
                  </a:cubicBezTo>
                  <a:cubicBezTo>
                    <a:pt x="10861" y="1110"/>
                    <a:pt x="13456" y="3673"/>
                    <a:pt x="12774" y="6930"/>
                  </a:cubicBezTo>
                  <a:cubicBezTo>
                    <a:pt x="12774" y="7037"/>
                    <a:pt x="12774" y="7180"/>
                    <a:pt x="12845" y="7323"/>
                  </a:cubicBezTo>
                  <a:lnTo>
                    <a:pt x="13811" y="7323"/>
                  </a:lnTo>
                  <a:cubicBezTo>
                    <a:pt x="13847" y="7252"/>
                    <a:pt x="13847" y="7216"/>
                    <a:pt x="13883" y="7144"/>
                  </a:cubicBezTo>
                  <a:cubicBezTo>
                    <a:pt x="14696" y="3130"/>
                    <a:pt x="11507" y="0"/>
                    <a:pt x="8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793;p44">
              <a:extLst>
                <a:ext uri="{FF2B5EF4-FFF2-40B4-BE49-F238E27FC236}">
                  <a16:creationId xmlns:a16="http://schemas.microsoft.com/office/drawing/2014/main" id="{F80021AB-69D6-E97E-D0A8-D07773B7073B}"/>
                </a:ext>
              </a:extLst>
            </p:cNvPr>
            <p:cNvSpPr/>
            <p:nvPr/>
          </p:nvSpPr>
          <p:spPr>
            <a:xfrm>
              <a:off x="5113200" y="1816200"/>
              <a:ext cx="367150" cy="296775"/>
            </a:xfrm>
            <a:custGeom>
              <a:avLst/>
              <a:gdLst/>
              <a:ahLst/>
              <a:cxnLst/>
              <a:rect l="l" t="t" r="r" b="b"/>
              <a:pathLst>
                <a:path w="14686" h="11871" extrusionOk="0">
                  <a:moveTo>
                    <a:pt x="8009" y="0"/>
                  </a:moveTo>
                  <a:cubicBezTo>
                    <a:pt x="6747" y="0"/>
                    <a:pt x="5448" y="414"/>
                    <a:pt x="4293" y="1348"/>
                  </a:cubicBezTo>
                  <a:cubicBezTo>
                    <a:pt x="0" y="4855"/>
                    <a:pt x="2469" y="11867"/>
                    <a:pt x="8050" y="11867"/>
                  </a:cubicBezTo>
                  <a:cubicBezTo>
                    <a:pt x="8072" y="11869"/>
                    <a:pt x="8093" y="11870"/>
                    <a:pt x="8114" y="11870"/>
                  </a:cubicBezTo>
                  <a:cubicBezTo>
                    <a:pt x="8816" y="11870"/>
                    <a:pt x="8816" y="10755"/>
                    <a:pt x="8114" y="10755"/>
                  </a:cubicBezTo>
                  <a:cubicBezTo>
                    <a:pt x="8093" y="10755"/>
                    <a:pt x="8072" y="10756"/>
                    <a:pt x="8050" y="10758"/>
                  </a:cubicBezTo>
                  <a:cubicBezTo>
                    <a:pt x="3506" y="10758"/>
                    <a:pt x="1503" y="5069"/>
                    <a:pt x="5009" y="2207"/>
                  </a:cubicBezTo>
                  <a:cubicBezTo>
                    <a:pt x="5939" y="1457"/>
                    <a:pt x="6985" y="1125"/>
                    <a:pt x="8003" y="1125"/>
                  </a:cubicBezTo>
                  <a:cubicBezTo>
                    <a:pt x="10823" y="1125"/>
                    <a:pt x="13430" y="3670"/>
                    <a:pt x="12773" y="6930"/>
                  </a:cubicBezTo>
                  <a:cubicBezTo>
                    <a:pt x="12737" y="7037"/>
                    <a:pt x="12773" y="7180"/>
                    <a:pt x="12844" y="7323"/>
                  </a:cubicBezTo>
                  <a:lnTo>
                    <a:pt x="13775" y="7323"/>
                  </a:lnTo>
                  <a:cubicBezTo>
                    <a:pt x="13810" y="7252"/>
                    <a:pt x="13846" y="7216"/>
                    <a:pt x="13846" y="7144"/>
                  </a:cubicBezTo>
                  <a:cubicBezTo>
                    <a:pt x="14686" y="3130"/>
                    <a:pt x="11484" y="0"/>
                    <a:pt x="80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94;p44">
              <a:extLst>
                <a:ext uri="{FF2B5EF4-FFF2-40B4-BE49-F238E27FC236}">
                  <a16:creationId xmlns:a16="http://schemas.microsoft.com/office/drawing/2014/main" id="{4CAB06EA-B202-764C-A3A5-7E9C36F6363F}"/>
                </a:ext>
              </a:extLst>
            </p:cNvPr>
            <p:cNvSpPr/>
            <p:nvPr/>
          </p:nvSpPr>
          <p:spPr>
            <a:xfrm>
              <a:off x="5458450" y="1816200"/>
              <a:ext cx="367400" cy="296700"/>
            </a:xfrm>
            <a:custGeom>
              <a:avLst/>
              <a:gdLst/>
              <a:ahLst/>
              <a:cxnLst/>
              <a:rect l="l" t="t" r="r" b="b"/>
              <a:pathLst>
                <a:path w="14696" h="11868" extrusionOk="0">
                  <a:moveTo>
                    <a:pt x="8040" y="0"/>
                  </a:moveTo>
                  <a:cubicBezTo>
                    <a:pt x="6780" y="0"/>
                    <a:pt x="5483" y="414"/>
                    <a:pt x="4329" y="1348"/>
                  </a:cubicBezTo>
                  <a:cubicBezTo>
                    <a:pt x="0" y="4855"/>
                    <a:pt x="2469" y="11867"/>
                    <a:pt x="8050" y="11867"/>
                  </a:cubicBezTo>
                  <a:cubicBezTo>
                    <a:pt x="8730" y="11831"/>
                    <a:pt x="8730" y="10830"/>
                    <a:pt x="8050" y="10758"/>
                  </a:cubicBezTo>
                  <a:lnTo>
                    <a:pt x="8086" y="10758"/>
                  </a:lnTo>
                  <a:cubicBezTo>
                    <a:pt x="3578" y="10758"/>
                    <a:pt x="1539" y="5069"/>
                    <a:pt x="5045" y="2207"/>
                  </a:cubicBezTo>
                  <a:cubicBezTo>
                    <a:pt x="5975" y="1457"/>
                    <a:pt x="7021" y="1125"/>
                    <a:pt x="8039" y="1125"/>
                  </a:cubicBezTo>
                  <a:cubicBezTo>
                    <a:pt x="10859" y="1125"/>
                    <a:pt x="13466" y="3670"/>
                    <a:pt x="12809" y="6930"/>
                  </a:cubicBezTo>
                  <a:cubicBezTo>
                    <a:pt x="12773" y="7001"/>
                    <a:pt x="12773" y="7109"/>
                    <a:pt x="12809" y="7180"/>
                  </a:cubicBezTo>
                  <a:lnTo>
                    <a:pt x="13882" y="7180"/>
                  </a:lnTo>
                  <a:lnTo>
                    <a:pt x="13882" y="7144"/>
                  </a:lnTo>
                  <a:cubicBezTo>
                    <a:pt x="14696" y="3130"/>
                    <a:pt x="11506" y="0"/>
                    <a:pt x="8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795;p44">
              <a:extLst>
                <a:ext uri="{FF2B5EF4-FFF2-40B4-BE49-F238E27FC236}">
                  <a16:creationId xmlns:a16="http://schemas.microsoft.com/office/drawing/2014/main" id="{545AD50E-BC74-73E8-CD01-BE6CA2EEB5E6}"/>
                </a:ext>
              </a:extLst>
            </p:cNvPr>
            <p:cNvSpPr/>
            <p:nvPr/>
          </p:nvSpPr>
          <p:spPr>
            <a:xfrm>
              <a:off x="5513900" y="1816200"/>
              <a:ext cx="367175" cy="296775"/>
            </a:xfrm>
            <a:custGeom>
              <a:avLst/>
              <a:gdLst/>
              <a:ahLst/>
              <a:cxnLst/>
              <a:rect l="l" t="t" r="r" b="b"/>
              <a:pathLst>
                <a:path w="14687" h="11871" extrusionOk="0">
                  <a:moveTo>
                    <a:pt x="8010" y="0"/>
                  </a:moveTo>
                  <a:cubicBezTo>
                    <a:pt x="6747" y="0"/>
                    <a:pt x="5448" y="414"/>
                    <a:pt x="4294" y="1348"/>
                  </a:cubicBezTo>
                  <a:cubicBezTo>
                    <a:pt x="1" y="4855"/>
                    <a:pt x="2469" y="11867"/>
                    <a:pt x="8051" y="11867"/>
                  </a:cubicBezTo>
                  <a:cubicBezTo>
                    <a:pt x="8072" y="11869"/>
                    <a:pt x="8094" y="11870"/>
                    <a:pt x="8114" y="11870"/>
                  </a:cubicBezTo>
                  <a:cubicBezTo>
                    <a:pt x="8816" y="11870"/>
                    <a:pt x="8816" y="10755"/>
                    <a:pt x="8114" y="10755"/>
                  </a:cubicBezTo>
                  <a:cubicBezTo>
                    <a:pt x="8094" y="10755"/>
                    <a:pt x="8073" y="10756"/>
                    <a:pt x="8052" y="10758"/>
                  </a:cubicBezTo>
                  <a:lnTo>
                    <a:pt x="8052" y="10758"/>
                  </a:lnTo>
                  <a:cubicBezTo>
                    <a:pt x="3532" y="10729"/>
                    <a:pt x="1548" y="5062"/>
                    <a:pt x="5045" y="2207"/>
                  </a:cubicBezTo>
                  <a:cubicBezTo>
                    <a:pt x="5975" y="1457"/>
                    <a:pt x="7021" y="1125"/>
                    <a:pt x="8040" y="1125"/>
                  </a:cubicBezTo>
                  <a:cubicBezTo>
                    <a:pt x="10859" y="1125"/>
                    <a:pt x="13466" y="3670"/>
                    <a:pt x="12809" y="6930"/>
                  </a:cubicBezTo>
                  <a:cubicBezTo>
                    <a:pt x="12773" y="7001"/>
                    <a:pt x="12773" y="7109"/>
                    <a:pt x="12809" y="7180"/>
                  </a:cubicBezTo>
                  <a:lnTo>
                    <a:pt x="13847" y="7180"/>
                  </a:lnTo>
                  <a:lnTo>
                    <a:pt x="13847" y="7144"/>
                  </a:lnTo>
                  <a:cubicBezTo>
                    <a:pt x="14686" y="3130"/>
                    <a:pt x="11484" y="0"/>
                    <a:pt x="8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796;p44">
              <a:extLst>
                <a:ext uri="{FF2B5EF4-FFF2-40B4-BE49-F238E27FC236}">
                  <a16:creationId xmlns:a16="http://schemas.microsoft.com/office/drawing/2014/main" id="{75785154-E78B-9CF7-A558-10562718570B}"/>
                </a:ext>
              </a:extLst>
            </p:cNvPr>
            <p:cNvSpPr/>
            <p:nvPr/>
          </p:nvSpPr>
          <p:spPr>
            <a:xfrm>
              <a:off x="4911950" y="2344525"/>
              <a:ext cx="797850" cy="468700"/>
            </a:xfrm>
            <a:custGeom>
              <a:avLst/>
              <a:gdLst/>
              <a:ahLst/>
              <a:cxnLst/>
              <a:rect l="l" t="t" r="r" b="b"/>
              <a:pathLst>
                <a:path w="31914" h="18748" fill="none" extrusionOk="0">
                  <a:moveTo>
                    <a:pt x="31914" y="9374"/>
                  </a:moveTo>
                  <a:cubicBezTo>
                    <a:pt x="31914" y="14562"/>
                    <a:pt x="24794" y="18748"/>
                    <a:pt x="15957" y="18748"/>
                  </a:cubicBezTo>
                  <a:cubicBezTo>
                    <a:pt x="7156" y="18748"/>
                    <a:pt x="0" y="14562"/>
                    <a:pt x="0" y="9374"/>
                  </a:cubicBezTo>
                  <a:cubicBezTo>
                    <a:pt x="0" y="4186"/>
                    <a:pt x="7156" y="0"/>
                    <a:pt x="15957" y="0"/>
                  </a:cubicBezTo>
                  <a:cubicBezTo>
                    <a:pt x="24794" y="0"/>
                    <a:pt x="31914" y="4186"/>
                    <a:pt x="31914" y="9374"/>
                  </a:cubicBezTo>
                  <a:close/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97;p44">
              <a:extLst>
                <a:ext uri="{FF2B5EF4-FFF2-40B4-BE49-F238E27FC236}">
                  <a16:creationId xmlns:a16="http://schemas.microsoft.com/office/drawing/2014/main" id="{D4F63144-690A-0638-7ABE-D38B37DE369E}"/>
                </a:ext>
              </a:extLst>
            </p:cNvPr>
            <p:cNvSpPr/>
            <p:nvPr/>
          </p:nvSpPr>
          <p:spPr>
            <a:xfrm>
              <a:off x="5225900" y="3549350"/>
              <a:ext cx="731675" cy="530425"/>
            </a:xfrm>
            <a:custGeom>
              <a:avLst/>
              <a:gdLst/>
              <a:ahLst/>
              <a:cxnLst/>
              <a:rect l="l" t="t" r="r" b="b"/>
              <a:pathLst>
                <a:path w="29267" h="21217" fill="none" extrusionOk="0">
                  <a:moveTo>
                    <a:pt x="29266" y="10590"/>
                  </a:moveTo>
                  <a:cubicBezTo>
                    <a:pt x="29266" y="16458"/>
                    <a:pt x="22719" y="21216"/>
                    <a:pt x="14633" y="21216"/>
                  </a:cubicBezTo>
                  <a:cubicBezTo>
                    <a:pt x="6547" y="21216"/>
                    <a:pt x="0" y="16458"/>
                    <a:pt x="0" y="10590"/>
                  </a:cubicBezTo>
                  <a:cubicBezTo>
                    <a:pt x="0" y="4758"/>
                    <a:pt x="6547" y="0"/>
                    <a:pt x="14633" y="0"/>
                  </a:cubicBezTo>
                  <a:cubicBezTo>
                    <a:pt x="22719" y="0"/>
                    <a:pt x="29266" y="4758"/>
                    <a:pt x="29266" y="10590"/>
                  </a:cubicBezTo>
                  <a:close/>
                </a:path>
              </a:pathLst>
            </a:custGeom>
            <a:solidFill>
              <a:schemeClr val="lt1"/>
            </a:solidFill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798;p44">
              <a:extLst>
                <a:ext uri="{FF2B5EF4-FFF2-40B4-BE49-F238E27FC236}">
                  <a16:creationId xmlns:a16="http://schemas.microsoft.com/office/drawing/2014/main" id="{F6B64B76-BBF8-1930-7E14-8580FAEF2369}"/>
                </a:ext>
              </a:extLst>
            </p:cNvPr>
            <p:cNvSpPr/>
            <p:nvPr/>
          </p:nvSpPr>
          <p:spPr>
            <a:xfrm>
              <a:off x="3933425" y="2329325"/>
              <a:ext cx="576925" cy="422200"/>
            </a:xfrm>
            <a:custGeom>
              <a:avLst/>
              <a:gdLst/>
              <a:ahLst/>
              <a:cxnLst/>
              <a:rect l="l" t="t" r="r" b="b"/>
              <a:pathLst>
                <a:path w="23077" h="16888" fill="none" extrusionOk="0">
                  <a:moveTo>
                    <a:pt x="23077" y="8444"/>
                  </a:moveTo>
                  <a:cubicBezTo>
                    <a:pt x="23077" y="13095"/>
                    <a:pt x="17925" y="16887"/>
                    <a:pt x="11557" y="16887"/>
                  </a:cubicBezTo>
                  <a:cubicBezTo>
                    <a:pt x="5188" y="16887"/>
                    <a:pt x="0" y="13095"/>
                    <a:pt x="0" y="8444"/>
                  </a:cubicBezTo>
                  <a:cubicBezTo>
                    <a:pt x="0" y="3757"/>
                    <a:pt x="5188" y="0"/>
                    <a:pt x="11557" y="0"/>
                  </a:cubicBezTo>
                  <a:cubicBezTo>
                    <a:pt x="17925" y="0"/>
                    <a:pt x="23077" y="3757"/>
                    <a:pt x="23077" y="8444"/>
                  </a:cubicBezTo>
                  <a:close/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799;p44">
              <a:extLst>
                <a:ext uri="{FF2B5EF4-FFF2-40B4-BE49-F238E27FC236}">
                  <a16:creationId xmlns:a16="http://schemas.microsoft.com/office/drawing/2014/main" id="{5663B7B9-264B-FB2C-C6C9-422B4AAC6BC3}"/>
                </a:ext>
              </a:extLst>
            </p:cNvPr>
            <p:cNvSpPr/>
            <p:nvPr/>
          </p:nvSpPr>
          <p:spPr>
            <a:xfrm>
              <a:off x="5365425" y="2936650"/>
              <a:ext cx="381050" cy="25"/>
            </a:xfrm>
            <a:custGeom>
              <a:avLst/>
              <a:gdLst/>
              <a:ahLst/>
              <a:cxnLst/>
              <a:rect l="l" t="t" r="r" b="b"/>
              <a:pathLst>
                <a:path w="15242" h="1" fill="none" extrusionOk="0">
                  <a:moveTo>
                    <a:pt x="0" y="0"/>
                  </a:moveTo>
                  <a:lnTo>
                    <a:pt x="15242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00;p44">
              <a:extLst>
                <a:ext uri="{FF2B5EF4-FFF2-40B4-BE49-F238E27FC236}">
                  <a16:creationId xmlns:a16="http://schemas.microsoft.com/office/drawing/2014/main" id="{6243851C-B008-7BA8-8317-41050E62638E}"/>
                </a:ext>
              </a:extLst>
            </p:cNvPr>
            <p:cNvSpPr/>
            <p:nvPr/>
          </p:nvSpPr>
          <p:spPr>
            <a:xfrm>
              <a:off x="5365425" y="2988525"/>
              <a:ext cx="381050" cy="25"/>
            </a:xfrm>
            <a:custGeom>
              <a:avLst/>
              <a:gdLst/>
              <a:ahLst/>
              <a:cxnLst/>
              <a:rect l="l" t="t" r="r" b="b"/>
              <a:pathLst>
                <a:path w="15242" h="1" fill="none" extrusionOk="0">
                  <a:moveTo>
                    <a:pt x="0" y="0"/>
                  </a:moveTo>
                  <a:lnTo>
                    <a:pt x="15242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01;p44">
              <a:extLst>
                <a:ext uri="{FF2B5EF4-FFF2-40B4-BE49-F238E27FC236}">
                  <a16:creationId xmlns:a16="http://schemas.microsoft.com/office/drawing/2014/main" id="{138B70F6-6CFE-AB81-608E-B16CB0729051}"/>
                </a:ext>
              </a:extLst>
            </p:cNvPr>
            <p:cNvSpPr/>
            <p:nvPr/>
          </p:nvSpPr>
          <p:spPr>
            <a:xfrm>
              <a:off x="5365425" y="3039500"/>
              <a:ext cx="381050" cy="25"/>
            </a:xfrm>
            <a:custGeom>
              <a:avLst/>
              <a:gdLst/>
              <a:ahLst/>
              <a:cxnLst/>
              <a:rect l="l" t="t" r="r" b="b"/>
              <a:pathLst>
                <a:path w="15242" h="1" fill="none" extrusionOk="0">
                  <a:moveTo>
                    <a:pt x="0" y="1"/>
                  </a:moveTo>
                  <a:lnTo>
                    <a:pt x="15242" y="1"/>
                  </a:lnTo>
                </a:path>
              </a:pathLst>
            </a:custGeom>
            <a:noFill/>
            <a:ln w="22350" cap="flat" cmpd="sng">
              <a:solidFill>
                <a:schemeClr val="lt2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02;p44">
              <a:extLst>
                <a:ext uri="{FF2B5EF4-FFF2-40B4-BE49-F238E27FC236}">
                  <a16:creationId xmlns:a16="http://schemas.microsoft.com/office/drawing/2014/main" id="{B0798520-4A29-00AC-FDE6-13C83956E327}"/>
                </a:ext>
              </a:extLst>
            </p:cNvPr>
            <p:cNvSpPr/>
            <p:nvPr/>
          </p:nvSpPr>
          <p:spPr>
            <a:xfrm>
              <a:off x="5401200" y="3760425"/>
              <a:ext cx="381050" cy="25"/>
            </a:xfrm>
            <a:custGeom>
              <a:avLst/>
              <a:gdLst/>
              <a:ahLst/>
              <a:cxnLst/>
              <a:rect l="l" t="t" r="r" b="b"/>
              <a:pathLst>
                <a:path w="15242" h="1" fill="none" extrusionOk="0">
                  <a:moveTo>
                    <a:pt x="1" y="1"/>
                  </a:moveTo>
                  <a:lnTo>
                    <a:pt x="15242" y="1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03;p44">
              <a:extLst>
                <a:ext uri="{FF2B5EF4-FFF2-40B4-BE49-F238E27FC236}">
                  <a16:creationId xmlns:a16="http://schemas.microsoft.com/office/drawing/2014/main" id="{03311779-23DE-1F25-96A2-FD23C76B56A2}"/>
                </a:ext>
              </a:extLst>
            </p:cNvPr>
            <p:cNvSpPr/>
            <p:nvPr/>
          </p:nvSpPr>
          <p:spPr>
            <a:xfrm>
              <a:off x="5401200" y="3812300"/>
              <a:ext cx="381050" cy="25"/>
            </a:xfrm>
            <a:custGeom>
              <a:avLst/>
              <a:gdLst/>
              <a:ahLst/>
              <a:cxnLst/>
              <a:rect l="l" t="t" r="r" b="b"/>
              <a:pathLst>
                <a:path w="15242" h="1" fill="none" extrusionOk="0">
                  <a:moveTo>
                    <a:pt x="1" y="1"/>
                  </a:moveTo>
                  <a:lnTo>
                    <a:pt x="15242" y="1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04;p44">
              <a:extLst>
                <a:ext uri="{FF2B5EF4-FFF2-40B4-BE49-F238E27FC236}">
                  <a16:creationId xmlns:a16="http://schemas.microsoft.com/office/drawing/2014/main" id="{781F3B31-8ED9-C04F-12B8-A118681ABFF8}"/>
                </a:ext>
              </a:extLst>
            </p:cNvPr>
            <p:cNvSpPr/>
            <p:nvPr/>
          </p:nvSpPr>
          <p:spPr>
            <a:xfrm>
              <a:off x="5401200" y="3863300"/>
              <a:ext cx="381050" cy="25"/>
            </a:xfrm>
            <a:custGeom>
              <a:avLst/>
              <a:gdLst/>
              <a:ahLst/>
              <a:cxnLst/>
              <a:rect l="l" t="t" r="r" b="b"/>
              <a:pathLst>
                <a:path w="15242" h="1" fill="none" extrusionOk="0">
                  <a:moveTo>
                    <a:pt x="1" y="0"/>
                  </a:moveTo>
                  <a:lnTo>
                    <a:pt x="15242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05;p44">
              <a:extLst>
                <a:ext uri="{FF2B5EF4-FFF2-40B4-BE49-F238E27FC236}">
                  <a16:creationId xmlns:a16="http://schemas.microsoft.com/office/drawing/2014/main" id="{E014F486-F33B-8335-7BBE-1161AF2C64C9}"/>
                </a:ext>
              </a:extLst>
            </p:cNvPr>
            <p:cNvSpPr/>
            <p:nvPr/>
          </p:nvSpPr>
          <p:spPr>
            <a:xfrm>
              <a:off x="5394050" y="3910700"/>
              <a:ext cx="466025" cy="39375"/>
            </a:xfrm>
            <a:custGeom>
              <a:avLst/>
              <a:gdLst/>
              <a:ahLst/>
              <a:cxnLst/>
              <a:rect l="l" t="t" r="r" b="b"/>
              <a:pathLst>
                <a:path w="18641" h="1575" fill="none" extrusionOk="0">
                  <a:moveTo>
                    <a:pt x="0" y="1574"/>
                  </a:moveTo>
                  <a:cubicBezTo>
                    <a:pt x="0" y="1574"/>
                    <a:pt x="8766" y="465"/>
                    <a:pt x="18641" y="0"/>
                  </a:cubicBezTo>
                </a:path>
              </a:pathLst>
            </a:custGeom>
            <a:noFill/>
            <a:ln w="22350" cap="flat" cmpd="sng">
              <a:solidFill>
                <a:schemeClr val="lt2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06;p44">
              <a:extLst>
                <a:ext uri="{FF2B5EF4-FFF2-40B4-BE49-F238E27FC236}">
                  <a16:creationId xmlns:a16="http://schemas.microsoft.com/office/drawing/2014/main" id="{BF6C4D48-76C9-1637-F992-0574A94FFD12}"/>
                </a:ext>
              </a:extLst>
            </p:cNvPr>
            <p:cNvSpPr/>
            <p:nvPr/>
          </p:nvSpPr>
          <p:spPr>
            <a:xfrm>
              <a:off x="5133775" y="2524300"/>
              <a:ext cx="381050" cy="25"/>
            </a:xfrm>
            <a:custGeom>
              <a:avLst/>
              <a:gdLst/>
              <a:ahLst/>
              <a:cxnLst/>
              <a:rect l="l" t="t" r="r" b="b"/>
              <a:pathLst>
                <a:path w="15242" h="1" fill="none" extrusionOk="0">
                  <a:moveTo>
                    <a:pt x="0" y="1"/>
                  </a:moveTo>
                  <a:lnTo>
                    <a:pt x="15241" y="1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07;p44">
              <a:extLst>
                <a:ext uri="{FF2B5EF4-FFF2-40B4-BE49-F238E27FC236}">
                  <a16:creationId xmlns:a16="http://schemas.microsoft.com/office/drawing/2014/main" id="{6D3623F9-B0DA-2C0E-A48F-3600F68CDE41}"/>
                </a:ext>
              </a:extLst>
            </p:cNvPr>
            <p:cNvSpPr/>
            <p:nvPr/>
          </p:nvSpPr>
          <p:spPr>
            <a:xfrm>
              <a:off x="5117675" y="2555625"/>
              <a:ext cx="400725" cy="17900"/>
            </a:xfrm>
            <a:custGeom>
              <a:avLst/>
              <a:gdLst/>
              <a:ahLst/>
              <a:cxnLst/>
              <a:rect l="l" t="t" r="r" b="b"/>
              <a:pathLst>
                <a:path w="16029" h="716" fill="none" extrusionOk="0">
                  <a:moveTo>
                    <a:pt x="0" y="716"/>
                  </a:moveTo>
                  <a:lnTo>
                    <a:pt x="16028" y="0"/>
                  </a:lnTo>
                </a:path>
              </a:pathLst>
            </a:custGeom>
            <a:noFill/>
            <a:ln w="22350" cap="flat" cmpd="sng">
              <a:solidFill>
                <a:schemeClr val="lt2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08;p44">
              <a:extLst>
                <a:ext uri="{FF2B5EF4-FFF2-40B4-BE49-F238E27FC236}">
                  <a16:creationId xmlns:a16="http://schemas.microsoft.com/office/drawing/2014/main" id="{788FF6DD-4A3B-AADC-CB28-61C37D33673A}"/>
                </a:ext>
              </a:extLst>
            </p:cNvPr>
            <p:cNvSpPr/>
            <p:nvPr/>
          </p:nvSpPr>
          <p:spPr>
            <a:xfrm>
              <a:off x="5115875" y="2580650"/>
              <a:ext cx="400725" cy="18825"/>
            </a:xfrm>
            <a:custGeom>
              <a:avLst/>
              <a:gdLst/>
              <a:ahLst/>
              <a:cxnLst/>
              <a:rect l="l" t="t" r="r" b="b"/>
              <a:pathLst>
                <a:path w="16029" h="753" fill="none" extrusionOk="0">
                  <a:moveTo>
                    <a:pt x="0" y="752"/>
                  </a:moveTo>
                  <a:lnTo>
                    <a:pt x="16029" y="1"/>
                  </a:lnTo>
                </a:path>
              </a:pathLst>
            </a:custGeom>
            <a:noFill/>
            <a:ln w="11625" cap="flat" cmpd="sng">
              <a:solidFill>
                <a:schemeClr val="lt2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09;p44">
              <a:extLst>
                <a:ext uri="{FF2B5EF4-FFF2-40B4-BE49-F238E27FC236}">
                  <a16:creationId xmlns:a16="http://schemas.microsoft.com/office/drawing/2014/main" id="{884C3540-386E-65BE-7F39-ECA994EF3C02}"/>
                </a:ext>
              </a:extLst>
            </p:cNvPr>
            <p:cNvSpPr/>
            <p:nvPr/>
          </p:nvSpPr>
          <p:spPr>
            <a:xfrm>
              <a:off x="5133775" y="2628075"/>
              <a:ext cx="381050" cy="25"/>
            </a:xfrm>
            <a:custGeom>
              <a:avLst/>
              <a:gdLst/>
              <a:ahLst/>
              <a:cxnLst/>
              <a:rect l="l" t="t" r="r" b="b"/>
              <a:pathLst>
                <a:path w="15242" h="1" fill="none" extrusionOk="0">
                  <a:moveTo>
                    <a:pt x="0" y="0"/>
                  </a:moveTo>
                  <a:lnTo>
                    <a:pt x="15241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10;p44">
              <a:extLst>
                <a:ext uri="{FF2B5EF4-FFF2-40B4-BE49-F238E27FC236}">
                  <a16:creationId xmlns:a16="http://schemas.microsoft.com/office/drawing/2014/main" id="{D828B8BC-7122-60F1-F3C0-DDE40898C112}"/>
                </a:ext>
              </a:extLst>
            </p:cNvPr>
            <p:cNvSpPr/>
            <p:nvPr/>
          </p:nvSpPr>
          <p:spPr>
            <a:xfrm>
              <a:off x="5375250" y="4296200"/>
              <a:ext cx="381075" cy="25"/>
            </a:xfrm>
            <a:custGeom>
              <a:avLst/>
              <a:gdLst/>
              <a:ahLst/>
              <a:cxnLst/>
              <a:rect l="l" t="t" r="r" b="b"/>
              <a:pathLst>
                <a:path w="15243" h="1" fill="none" extrusionOk="0">
                  <a:moveTo>
                    <a:pt x="1" y="0"/>
                  </a:moveTo>
                  <a:lnTo>
                    <a:pt x="15242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11;p44">
              <a:extLst>
                <a:ext uri="{FF2B5EF4-FFF2-40B4-BE49-F238E27FC236}">
                  <a16:creationId xmlns:a16="http://schemas.microsoft.com/office/drawing/2014/main" id="{CBF2B3D7-8436-9FB6-700F-8DA032A90DF5}"/>
                </a:ext>
              </a:extLst>
            </p:cNvPr>
            <p:cNvSpPr/>
            <p:nvPr/>
          </p:nvSpPr>
          <p:spPr>
            <a:xfrm>
              <a:off x="5375250" y="4347175"/>
              <a:ext cx="381075" cy="25"/>
            </a:xfrm>
            <a:custGeom>
              <a:avLst/>
              <a:gdLst/>
              <a:ahLst/>
              <a:cxnLst/>
              <a:rect l="l" t="t" r="r" b="b"/>
              <a:pathLst>
                <a:path w="15243" h="1" fill="none" extrusionOk="0">
                  <a:moveTo>
                    <a:pt x="1" y="1"/>
                  </a:moveTo>
                  <a:lnTo>
                    <a:pt x="15242" y="1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12;p44">
              <a:extLst>
                <a:ext uri="{FF2B5EF4-FFF2-40B4-BE49-F238E27FC236}">
                  <a16:creationId xmlns:a16="http://schemas.microsoft.com/office/drawing/2014/main" id="{A17036A1-E0C5-F3C5-B41C-446205AB99C7}"/>
                </a:ext>
              </a:extLst>
            </p:cNvPr>
            <p:cNvSpPr/>
            <p:nvPr/>
          </p:nvSpPr>
          <p:spPr>
            <a:xfrm>
              <a:off x="5375250" y="4399050"/>
              <a:ext cx="381075" cy="25"/>
            </a:xfrm>
            <a:custGeom>
              <a:avLst/>
              <a:gdLst/>
              <a:ahLst/>
              <a:cxnLst/>
              <a:rect l="l" t="t" r="r" b="b"/>
              <a:pathLst>
                <a:path w="15243" h="1" fill="none" extrusionOk="0">
                  <a:moveTo>
                    <a:pt x="1" y="1"/>
                  </a:moveTo>
                  <a:lnTo>
                    <a:pt x="15242" y="1"/>
                  </a:lnTo>
                </a:path>
              </a:pathLst>
            </a:custGeom>
            <a:noFill/>
            <a:ln w="22350" cap="flat" cmpd="sng">
              <a:solidFill>
                <a:schemeClr val="lt2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3;p44">
              <a:extLst>
                <a:ext uri="{FF2B5EF4-FFF2-40B4-BE49-F238E27FC236}">
                  <a16:creationId xmlns:a16="http://schemas.microsoft.com/office/drawing/2014/main" id="{92F278C5-BE80-6DF0-B479-11B1780F3C31}"/>
                </a:ext>
              </a:extLst>
            </p:cNvPr>
            <p:cNvSpPr/>
            <p:nvPr/>
          </p:nvSpPr>
          <p:spPr>
            <a:xfrm>
              <a:off x="5375250" y="4470625"/>
              <a:ext cx="381075" cy="25"/>
            </a:xfrm>
            <a:custGeom>
              <a:avLst/>
              <a:gdLst/>
              <a:ahLst/>
              <a:cxnLst/>
              <a:rect l="l" t="t" r="r" b="b"/>
              <a:pathLst>
                <a:path w="15243" h="1" fill="none" extrusionOk="0">
                  <a:moveTo>
                    <a:pt x="1" y="0"/>
                  </a:moveTo>
                  <a:lnTo>
                    <a:pt x="15242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14;p44">
              <a:extLst>
                <a:ext uri="{FF2B5EF4-FFF2-40B4-BE49-F238E27FC236}">
                  <a16:creationId xmlns:a16="http://schemas.microsoft.com/office/drawing/2014/main" id="{8A610682-0F9D-FEF9-69D7-89D39DA4DC9A}"/>
                </a:ext>
              </a:extLst>
            </p:cNvPr>
            <p:cNvSpPr/>
            <p:nvPr/>
          </p:nvSpPr>
          <p:spPr>
            <a:xfrm>
              <a:off x="5375250" y="4522500"/>
              <a:ext cx="381075" cy="25"/>
            </a:xfrm>
            <a:custGeom>
              <a:avLst/>
              <a:gdLst/>
              <a:ahLst/>
              <a:cxnLst/>
              <a:rect l="l" t="t" r="r" b="b"/>
              <a:pathLst>
                <a:path w="15243" h="1" fill="none" extrusionOk="0">
                  <a:moveTo>
                    <a:pt x="1" y="0"/>
                  </a:moveTo>
                  <a:lnTo>
                    <a:pt x="15242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15;p44">
              <a:extLst>
                <a:ext uri="{FF2B5EF4-FFF2-40B4-BE49-F238E27FC236}">
                  <a16:creationId xmlns:a16="http://schemas.microsoft.com/office/drawing/2014/main" id="{A9C001D7-92D5-3433-9FAC-631AD0E3DEDF}"/>
                </a:ext>
              </a:extLst>
            </p:cNvPr>
            <p:cNvSpPr/>
            <p:nvPr/>
          </p:nvSpPr>
          <p:spPr>
            <a:xfrm>
              <a:off x="5375250" y="4573475"/>
              <a:ext cx="381075" cy="25"/>
            </a:xfrm>
            <a:custGeom>
              <a:avLst/>
              <a:gdLst/>
              <a:ahLst/>
              <a:cxnLst/>
              <a:rect l="l" t="t" r="r" b="b"/>
              <a:pathLst>
                <a:path w="15243" h="1" fill="none" extrusionOk="0">
                  <a:moveTo>
                    <a:pt x="1" y="1"/>
                  </a:moveTo>
                  <a:lnTo>
                    <a:pt x="15242" y="1"/>
                  </a:lnTo>
                </a:path>
              </a:pathLst>
            </a:custGeom>
            <a:noFill/>
            <a:ln w="22350" cap="flat" cmpd="sng">
              <a:solidFill>
                <a:schemeClr val="lt2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6;p44">
              <a:extLst>
                <a:ext uri="{FF2B5EF4-FFF2-40B4-BE49-F238E27FC236}">
                  <a16:creationId xmlns:a16="http://schemas.microsoft.com/office/drawing/2014/main" id="{93E3D4B7-3D66-D40E-FD5F-A926DDF28DFF}"/>
                </a:ext>
              </a:extLst>
            </p:cNvPr>
            <p:cNvSpPr/>
            <p:nvPr/>
          </p:nvSpPr>
          <p:spPr>
            <a:xfrm>
              <a:off x="4078325" y="2493900"/>
              <a:ext cx="288025" cy="25"/>
            </a:xfrm>
            <a:custGeom>
              <a:avLst/>
              <a:gdLst/>
              <a:ahLst/>
              <a:cxnLst/>
              <a:rect l="l" t="t" r="r" b="b"/>
              <a:pathLst>
                <a:path w="11521" h="1" fill="none" extrusionOk="0">
                  <a:moveTo>
                    <a:pt x="0" y="0"/>
                  </a:moveTo>
                  <a:lnTo>
                    <a:pt x="11521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17;p44">
              <a:extLst>
                <a:ext uri="{FF2B5EF4-FFF2-40B4-BE49-F238E27FC236}">
                  <a16:creationId xmlns:a16="http://schemas.microsoft.com/office/drawing/2014/main" id="{D9113036-5ED7-1F7F-0A4B-B6E094985D74}"/>
                </a:ext>
              </a:extLst>
            </p:cNvPr>
            <p:cNvSpPr/>
            <p:nvPr/>
          </p:nvSpPr>
          <p:spPr>
            <a:xfrm>
              <a:off x="4078325" y="2545775"/>
              <a:ext cx="288025" cy="25"/>
            </a:xfrm>
            <a:custGeom>
              <a:avLst/>
              <a:gdLst/>
              <a:ahLst/>
              <a:cxnLst/>
              <a:rect l="l" t="t" r="r" b="b"/>
              <a:pathLst>
                <a:path w="11521" h="1" fill="none" extrusionOk="0">
                  <a:moveTo>
                    <a:pt x="0" y="0"/>
                  </a:moveTo>
                  <a:lnTo>
                    <a:pt x="11521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18;p44">
              <a:extLst>
                <a:ext uri="{FF2B5EF4-FFF2-40B4-BE49-F238E27FC236}">
                  <a16:creationId xmlns:a16="http://schemas.microsoft.com/office/drawing/2014/main" id="{638CCB77-25EE-CC60-C16B-76BF6D67B0AB}"/>
                </a:ext>
              </a:extLst>
            </p:cNvPr>
            <p:cNvSpPr/>
            <p:nvPr/>
          </p:nvSpPr>
          <p:spPr>
            <a:xfrm>
              <a:off x="4078325" y="2596750"/>
              <a:ext cx="288025" cy="25"/>
            </a:xfrm>
            <a:custGeom>
              <a:avLst/>
              <a:gdLst/>
              <a:ahLst/>
              <a:cxnLst/>
              <a:rect l="l" t="t" r="r" b="b"/>
              <a:pathLst>
                <a:path w="11521" h="1" fill="none" extrusionOk="0">
                  <a:moveTo>
                    <a:pt x="0" y="1"/>
                  </a:moveTo>
                  <a:lnTo>
                    <a:pt x="11521" y="1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19;p44">
              <a:extLst>
                <a:ext uri="{FF2B5EF4-FFF2-40B4-BE49-F238E27FC236}">
                  <a16:creationId xmlns:a16="http://schemas.microsoft.com/office/drawing/2014/main" id="{1310F04E-7FAB-6780-88AD-81CA609D5280}"/>
                </a:ext>
              </a:extLst>
            </p:cNvPr>
            <p:cNvSpPr/>
            <p:nvPr/>
          </p:nvSpPr>
          <p:spPr>
            <a:xfrm>
              <a:off x="5499600" y="3235400"/>
              <a:ext cx="92150" cy="313975"/>
            </a:xfrm>
            <a:custGeom>
              <a:avLst/>
              <a:gdLst/>
              <a:ahLst/>
              <a:cxnLst/>
              <a:rect l="l" t="t" r="r" b="b"/>
              <a:pathLst>
                <a:path w="3686" h="12559" fill="none" extrusionOk="0">
                  <a:moveTo>
                    <a:pt x="3685" y="12558"/>
                  </a:moveTo>
                  <a:lnTo>
                    <a:pt x="0" y="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20;p44">
              <a:extLst>
                <a:ext uri="{FF2B5EF4-FFF2-40B4-BE49-F238E27FC236}">
                  <a16:creationId xmlns:a16="http://schemas.microsoft.com/office/drawing/2014/main" id="{C44BAD24-8A1F-ADEA-E74C-ED575A85CC05}"/>
                </a:ext>
              </a:extLst>
            </p:cNvPr>
            <p:cNvSpPr/>
            <p:nvPr/>
          </p:nvSpPr>
          <p:spPr>
            <a:xfrm>
              <a:off x="5468275" y="3188875"/>
              <a:ext cx="102900" cy="123450"/>
            </a:xfrm>
            <a:custGeom>
              <a:avLst/>
              <a:gdLst/>
              <a:ahLst/>
              <a:cxnLst/>
              <a:rect l="l" t="t" r="r" b="b"/>
              <a:pathLst>
                <a:path w="4116" h="4938" fill="none" extrusionOk="0">
                  <a:moveTo>
                    <a:pt x="1" y="4938"/>
                  </a:moveTo>
                  <a:lnTo>
                    <a:pt x="609" y="1"/>
                  </a:lnTo>
                  <a:lnTo>
                    <a:pt x="4115" y="3900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21;p44">
              <a:extLst>
                <a:ext uri="{FF2B5EF4-FFF2-40B4-BE49-F238E27FC236}">
                  <a16:creationId xmlns:a16="http://schemas.microsoft.com/office/drawing/2014/main" id="{3791E6FD-BE44-36D9-4FA7-F3047FBFC1BF}"/>
                </a:ext>
              </a:extLst>
            </p:cNvPr>
            <p:cNvSpPr/>
            <p:nvPr/>
          </p:nvSpPr>
          <p:spPr>
            <a:xfrm>
              <a:off x="4428050" y="2230925"/>
              <a:ext cx="489275" cy="144925"/>
            </a:xfrm>
            <a:custGeom>
              <a:avLst/>
              <a:gdLst/>
              <a:ahLst/>
              <a:cxnLst/>
              <a:rect l="l" t="t" r="r" b="b"/>
              <a:pathLst>
                <a:path w="19571" h="5797" fill="none" extrusionOk="0">
                  <a:moveTo>
                    <a:pt x="0" y="5582"/>
                  </a:moveTo>
                  <a:cubicBezTo>
                    <a:pt x="0" y="5582"/>
                    <a:pt x="8659" y="1"/>
                    <a:pt x="19571" y="5797"/>
                  </a:cubicBez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22;p44">
              <a:extLst>
                <a:ext uri="{FF2B5EF4-FFF2-40B4-BE49-F238E27FC236}">
                  <a16:creationId xmlns:a16="http://schemas.microsoft.com/office/drawing/2014/main" id="{8D856E67-FE3B-8F24-C19F-7ECA8110EFD8}"/>
                </a:ext>
              </a:extLst>
            </p:cNvPr>
            <p:cNvSpPr/>
            <p:nvPr/>
          </p:nvSpPr>
          <p:spPr>
            <a:xfrm>
              <a:off x="4824275" y="2298025"/>
              <a:ext cx="128825" cy="93025"/>
            </a:xfrm>
            <a:custGeom>
              <a:avLst/>
              <a:gdLst/>
              <a:ahLst/>
              <a:cxnLst/>
              <a:rect l="l" t="t" r="r" b="b"/>
              <a:pathLst>
                <a:path w="5153" h="3721" fill="none" extrusionOk="0">
                  <a:moveTo>
                    <a:pt x="1861" y="0"/>
                  </a:moveTo>
                  <a:lnTo>
                    <a:pt x="5153" y="3721"/>
                  </a:lnTo>
                  <a:lnTo>
                    <a:pt x="1" y="3721"/>
                  </a:lnTo>
                </a:path>
              </a:pathLst>
            </a:custGeom>
            <a:noFill/>
            <a:ln w="11625" cap="flat" cmpd="sng">
              <a:solidFill>
                <a:schemeClr val="dk1"/>
              </a:solidFill>
              <a:prstDash val="solid"/>
              <a:miter lim="3577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23;p44">
              <a:extLst>
                <a:ext uri="{FF2B5EF4-FFF2-40B4-BE49-F238E27FC236}">
                  <a16:creationId xmlns:a16="http://schemas.microsoft.com/office/drawing/2014/main" id="{7A2DE0DE-4A20-5374-CE3F-AE611CDE8F32}"/>
                </a:ext>
              </a:extLst>
            </p:cNvPr>
            <p:cNvSpPr/>
            <p:nvPr/>
          </p:nvSpPr>
          <p:spPr>
            <a:xfrm>
              <a:off x="2649900" y="4923200"/>
              <a:ext cx="1464225" cy="519700"/>
            </a:xfrm>
            <a:custGeom>
              <a:avLst/>
              <a:gdLst/>
              <a:ahLst/>
              <a:cxnLst/>
              <a:rect l="l" t="t" r="r" b="b"/>
              <a:pathLst>
                <a:path w="58569" h="20788" extrusionOk="0">
                  <a:moveTo>
                    <a:pt x="0" y="1"/>
                  </a:moveTo>
                  <a:cubicBezTo>
                    <a:pt x="3113" y="1"/>
                    <a:pt x="5617" y="2541"/>
                    <a:pt x="5617" y="5618"/>
                  </a:cubicBezTo>
                  <a:lnTo>
                    <a:pt x="5617" y="15206"/>
                  </a:lnTo>
                  <a:cubicBezTo>
                    <a:pt x="5617" y="18283"/>
                    <a:pt x="3113" y="20787"/>
                    <a:pt x="36" y="20787"/>
                  </a:cubicBezTo>
                  <a:lnTo>
                    <a:pt x="52951" y="20787"/>
                  </a:lnTo>
                  <a:cubicBezTo>
                    <a:pt x="56028" y="20787"/>
                    <a:pt x="58533" y="18283"/>
                    <a:pt x="58568" y="15206"/>
                  </a:cubicBezTo>
                  <a:lnTo>
                    <a:pt x="58568" y="5618"/>
                  </a:lnTo>
                  <a:cubicBezTo>
                    <a:pt x="58568" y="2541"/>
                    <a:pt x="56028" y="1"/>
                    <a:pt x="52951" y="1"/>
                  </a:cubicBezTo>
                  <a:close/>
                </a:path>
              </a:pathLst>
            </a:custGeom>
            <a:solidFill>
              <a:schemeClr val="accent3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24;p44">
              <a:extLst>
                <a:ext uri="{FF2B5EF4-FFF2-40B4-BE49-F238E27FC236}">
                  <a16:creationId xmlns:a16="http://schemas.microsoft.com/office/drawing/2014/main" id="{EBAF4BF7-C57A-7040-C71C-E6A827C174EC}"/>
                </a:ext>
              </a:extLst>
            </p:cNvPr>
            <p:cNvSpPr/>
            <p:nvPr/>
          </p:nvSpPr>
          <p:spPr>
            <a:xfrm>
              <a:off x="1453125" y="4923200"/>
              <a:ext cx="1337225" cy="519700"/>
            </a:xfrm>
            <a:custGeom>
              <a:avLst/>
              <a:gdLst/>
              <a:ahLst/>
              <a:cxnLst/>
              <a:rect l="l" t="t" r="r" b="b"/>
              <a:pathLst>
                <a:path w="53489" h="20788" extrusionOk="0">
                  <a:moveTo>
                    <a:pt x="251" y="1"/>
                  </a:moveTo>
                  <a:cubicBezTo>
                    <a:pt x="72" y="1"/>
                    <a:pt x="1" y="251"/>
                    <a:pt x="144" y="358"/>
                  </a:cubicBezTo>
                  <a:lnTo>
                    <a:pt x="788" y="788"/>
                  </a:lnTo>
                  <a:lnTo>
                    <a:pt x="788" y="20036"/>
                  </a:lnTo>
                  <a:lnTo>
                    <a:pt x="144" y="20465"/>
                  </a:lnTo>
                  <a:cubicBezTo>
                    <a:pt x="1" y="20573"/>
                    <a:pt x="72" y="20787"/>
                    <a:pt x="251" y="20787"/>
                  </a:cubicBezTo>
                  <a:lnTo>
                    <a:pt x="47907" y="20787"/>
                  </a:lnTo>
                  <a:cubicBezTo>
                    <a:pt x="50984" y="20787"/>
                    <a:pt x="53488" y="18283"/>
                    <a:pt x="53488" y="15206"/>
                  </a:cubicBezTo>
                  <a:lnTo>
                    <a:pt x="53488" y="5618"/>
                  </a:lnTo>
                  <a:cubicBezTo>
                    <a:pt x="53488" y="2541"/>
                    <a:pt x="50984" y="1"/>
                    <a:pt x="47907" y="1"/>
                  </a:cubicBezTo>
                  <a:close/>
                </a:path>
              </a:pathLst>
            </a:custGeom>
            <a:solidFill>
              <a:schemeClr val="accent4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825;p44">
              <a:extLst>
                <a:ext uri="{FF2B5EF4-FFF2-40B4-BE49-F238E27FC236}">
                  <a16:creationId xmlns:a16="http://schemas.microsoft.com/office/drawing/2014/main" id="{4049698B-E0A7-C51F-D206-F42DFD68AF6F}"/>
                </a:ext>
              </a:extLst>
            </p:cNvPr>
            <p:cNvSpPr/>
            <p:nvPr/>
          </p:nvSpPr>
          <p:spPr>
            <a:xfrm>
              <a:off x="1472800" y="4942875"/>
              <a:ext cx="1291600" cy="482125"/>
            </a:xfrm>
            <a:custGeom>
              <a:avLst/>
              <a:gdLst/>
              <a:ahLst/>
              <a:cxnLst/>
              <a:rect l="l" t="t" r="r" b="b"/>
              <a:pathLst>
                <a:path w="51664" h="19285" extrusionOk="0">
                  <a:moveTo>
                    <a:pt x="1" y="1"/>
                  </a:moveTo>
                  <a:lnTo>
                    <a:pt x="1" y="19285"/>
                  </a:lnTo>
                  <a:lnTo>
                    <a:pt x="44759" y="19285"/>
                  </a:lnTo>
                  <a:cubicBezTo>
                    <a:pt x="48587" y="19285"/>
                    <a:pt x="51664" y="16172"/>
                    <a:pt x="51664" y="12344"/>
                  </a:cubicBezTo>
                  <a:lnTo>
                    <a:pt x="51664" y="6906"/>
                  </a:lnTo>
                  <a:cubicBezTo>
                    <a:pt x="51664" y="3078"/>
                    <a:pt x="48587" y="1"/>
                    <a:pt x="44759" y="1"/>
                  </a:cubicBez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826;p44">
              <a:extLst>
                <a:ext uri="{FF2B5EF4-FFF2-40B4-BE49-F238E27FC236}">
                  <a16:creationId xmlns:a16="http://schemas.microsoft.com/office/drawing/2014/main" id="{458A6FA0-8A74-0D3B-2785-F082088B3075}"/>
                </a:ext>
              </a:extLst>
            </p:cNvPr>
            <p:cNvSpPr/>
            <p:nvPr/>
          </p:nvSpPr>
          <p:spPr>
            <a:xfrm>
              <a:off x="2259925" y="5031425"/>
              <a:ext cx="464225" cy="25"/>
            </a:xfrm>
            <a:custGeom>
              <a:avLst/>
              <a:gdLst/>
              <a:ahLst/>
              <a:cxnLst/>
              <a:rect l="l" t="t" r="r" b="b"/>
              <a:pathLst>
                <a:path w="18569" h="1" fill="none" extrusionOk="0">
                  <a:moveTo>
                    <a:pt x="18569" y="1"/>
                  </a:moveTo>
                  <a:lnTo>
                    <a:pt x="0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827;p44">
              <a:extLst>
                <a:ext uri="{FF2B5EF4-FFF2-40B4-BE49-F238E27FC236}">
                  <a16:creationId xmlns:a16="http://schemas.microsoft.com/office/drawing/2014/main" id="{48858712-1DF5-1BF4-DBE4-2AA221AA82BD}"/>
                </a:ext>
              </a:extLst>
            </p:cNvPr>
            <p:cNvSpPr/>
            <p:nvPr/>
          </p:nvSpPr>
          <p:spPr>
            <a:xfrm>
              <a:off x="1947750" y="5075250"/>
              <a:ext cx="433850" cy="25"/>
            </a:xfrm>
            <a:custGeom>
              <a:avLst/>
              <a:gdLst/>
              <a:ahLst/>
              <a:cxnLst/>
              <a:rect l="l" t="t" r="r" b="b"/>
              <a:pathLst>
                <a:path w="17354" h="1" fill="none" extrusionOk="0">
                  <a:moveTo>
                    <a:pt x="17353" y="1"/>
                  </a:moveTo>
                  <a:lnTo>
                    <a:pt x="1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828;p44">
              <a:extLst>
                <a:ext uri="{FF2B5EF4-FFF2-40B4-BE49-F238E27FC236}">
                  <a16:creationId xmlns:a16="http://schemas.microsoft.com/office/drawing/2014/main" id="{9933DDFB-9093-9985-25D5-D4E29B2FFDFF}"/>
                </a:ext>
              </a:extLst>
            </p:cNvPr>
            <p:cNvSpPr/>
            <p:nvPr/>
          </p:nvSpPr>
          <p:spPr>
            <a:xfrm>
              <a:off x="2119500" y="5129825"/>
              <a:ext cx="415025" cy="25"/>
            </a:xfrm>
            <a:custGeom>
              <a:avLst/>
              <a:gdLst/>
              <a:ahLst/>
              <a:cxnLst/>
              <a:rect l="l" t="t" r="r" b="b"/>
              <a:pathLst>
                <a:path w="16601" h="1" fill="none" extrusionOk="0">
                  <a:moveTo>
                    <a:pt x="0" y="0"/>
                  </a:moveTo>
                  <a:lnTo>
                    <a:pt x="16601" y="0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829;p44">
              <a:extLst>
                <a:ext uri="{FF2B5EF4-FFF2-40B4-BE49-F238E27FC236}">
                  <a16:creationId xmlns:a16="http://schemas.microsoft.com/office/drawing/2014/main" id="{348958CD-6D75-1EA7-0EF6-BFF220AAA205}"/>
                </a:ext>
              </a:extLst>
            </p:cNvPr>
            <p:cNvSpPr/>
            <p:nvPr/>
          </p:nvSpPr>
          <p:spPr>
            <a:xfrm>
              <a:off x="2441500" y="5296175"/>
              <a:ext cx="272825" cy="25"/>
            </a:xfrm>
            <a:custGeom>
              <a:avLst/>
              <a:gdLst/>
              <a:ahLst/>
              <a:cxnLst/>
              <a:rect l="l" t="t" r="r" b="b"/>
              <a:pathLst>
                <a:path w="10913" h="1" fill="none" extrusionOk="0">
                  <a:moveTo>
                    <a:pt x="10912" y="1"/>
                  </a:moveTo>
                  <a:lnTo>
                    <a:pt x="0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830;p44">
              <a:extLst>
                <a:ext uri="{FF2B5EF4-FFF2-40B4-BE49-F238E27FC236}">
                  <a16:creationId xmlns:a16="http://schemas.microsoft.com/office/drawing/2014/main" id="{08324855-4911-A0BB-5673-84DA5811069D}"/>
                </a:ext>
              </a:extLst>
            </p:cNvPr>
            <p:cNvSpPr/>
            <p:nvPr/>
          </p:nvSpPr>
          <p:spPr>
            <a:xfrm>
              <a:off x="2103400" y="5335550"/>
              <a:ext cx="407875" cy="25"/>
            </a:xfrm>
            <a:custGeom>
              <a:avLst/>
              <a:gdLst/>
              <a:ahLst/>
              <a:cxnLst/>
              <a:rect l="l" t="t" r="r" b="b"/>
              <a:pathLst>
                <a:path w="16315" h="1" fill="none" extrusionOk="0">
                  <a:moveTo>
                    <a:pt x="16315" y="0"/>
                  </a:moveTo>
                  <a:lnTo>
                    <a:pt x="0" y="0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31;p44">
              <a:extLst>
                <a:ext uri="{FF2B5EF4-FFF2-40B4-BE49-F238E27FC236}">
                  <a16:creationId xmlns:a16="http://schemas.microsoft.com/office/drawing/2014/main" id="{E2C42762-6A5C-358E-577A-11399AB0998F}"/>
                </a:ext>
              </a:extLst>
            </p:cNvPr>
            <p:cNvSpPr/>
            <p:nvPr/>
          </p:nvSpPr>
          <p:spPr>
            <a:xfrm>
              <a:off x="2451325" y="5371325"/>
              <a:ext cx="109150" cy="25"/>
            </a:xfrm>
            <a:custGeom>
              <a:avLst/>
              <a:gdLst/>
              <a:ahLst/>
              <a:cxnLst/>
              <a:rect l="l" t="t" r="r" b="b"/>
              <a:pathLst>
                <a:path w="4366" h="1" fill="none" extrusionOk="0">
                  <a:moveTo>
                    <a:pt x="4366" y="0"/>
                  </a:moveTo>
                  <a:lnTo>
                    <a:pt x="1" y="0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32;p44">
              <a:extLst>
                <a:ext uri="{FF2B5EF4-FFF2-40B4-BE49-F238E27FC236}">
                  <a16:creationId xmlns:a16="http://schemas.microsoft.com/office/drawing/2014/main" id="{0E5188EC-A22E-95DD-39B4-DE16E26ED26B}"/>
                </a:ext>
              </a:extLst>
            </p:cNvPr>
            <p:cNvSpPr/>
            <p:nvPr/>
          </p:nvSpPr>
          <p:spPr>
            <a:xfrm>
              <a:off x="1561350" y="5259525"/>
              <a:ext cx="693225" cy="25"/>
            </a:xfrm>
            <a:custGeom>
              <a:avLst/>
              <a:gdLst/>
              <a:ahLst/>
              <a:cxnLst/>
              <a:rect l="l" t="t" r="r" b="b"/>
              <a:pathLst>
                <a:path w="27729" h="1" fill="none" extrusionOk="0">
                  <a:moveTo>
                    <a:pt x="27729" y="0"/>
                  </a:moveTo>
                  <a:lnTo>
                    <a:pt x="1" y="0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833;p44">
              <a:extLst>
                <a:ext uri="{FF2B5EF4-FFF2-40B4-BE49-F238E27FC236}">
                  <a16:creationId xmlns:a16="http://schemas.microsoft.com/office/drawing/2014/main" id="{A30331AB-5CA0-F0E3-BA07-9CE5636F1DCD}"/>
                </a:ext>
              </a:extLst>
            </p:cNvPr>
            <p:cNvSpPr/>
            <p:nvPr/>
          </p:nvSpPr>
          <p:spPr>
            <a:xfrm>
              <a:off x="1480850" y="5148600"/>
              <a:ext cx="142250" cy="25"/>
            </a:xfrm>
            <a:custGeom>
              <a:avLst/>
              <a:gdLst/>
              <a:ahLst/>
              <a:cxnLst/>
              <a:rect l="l" t="t" r="r" b="b"/>
              <a:pathLst>
                <a:path w="5690" h="1" fill="none" extrusionOk="0">
                  <a:moveTo>
                    <a:pt x="1" y="1"/>
                  </a:moveTo>
                  <a:lnTo>
                    <a:pt x="5690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834;p44">
              <a:extLst>
                <a:ext uri="{FF2B5EF4-FFF2-40B4-BE49-F238E27FC236}">
                  <a16:creationId xmlns:a16="http://schemas.microsoft.com/office/drawing/2014/main" id="{E65BD7DD-8155-5BC8-DB13-0F895D286340}"/>
                </a:ext>
              </a:extLst>
            </p:cNvPr>
            <p:cNvSpPr/>
            <p:nvPr/>
          </p:nvSpPr>
          <p:spPr>
            <a:xfrm>
              <a:off x="1504125" y="5111925"/>
              <a:ext cx="144925" cy="25"/>
            </a:xfrm>
            <a:custGeom>
              <a:avLst/>
              <a:gdLst/>
              <a:ahLst/>
              <a:cxnLst/>
              <a:rect l="l" t="t" r="r" b="b"/>
              <a:pathLst>
                <a:path w="5797" h="1" fill="none" extrusionOk="0">
                  <a:moveTo>
                    <a:pt x="0" y="1"/>
                  </a:moveTo>
                  <a:lnTo>
                    <a:pt x="5796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835;p44">
              <a:extLst>
                <a:ext uri="{FF2B5EF4-FFF2-40B4-BE49-F238E27FC236}">
                  <a16:creationId xmlns:a16="http://schemas.microsoft.com/office/drawing/2014/main" id="{2A5FC9B3-E491-21BB-515B-CF6DEB6EF22B}"/>
                </a:ext>
              </a:extLst>
            </p:cNvPr>
            <p:cNvSpPr/>
            <p:nvPr/>
          </p:nvSpPr>
          <p:spPr>
            <a:xfrm>
              <a:off x="1504125" y="5345375"/>
              <a:ext cx="363150" cy="25"/>
            </a:xfrm>
            <a:custGeom>
              <a:avLst/>
              <a:gdLst/>
              <a:ahLst/>
              <a:cxnLst/>
              <a:rect l="l" t="t" r="r" b="b"/>
              <a:pathLst>
                <a:path w="14526" h="1" fill="none" extrusionOk="0">
                  <a:moveTo>
                    <a:pt x="0" y="1"/>
                  </a:moveTo>
                  <a:lnTo>
                    <a:pt x="14526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836;p44">
              <a:extLst>
                <a:ext uri="{FF2B5EF4-FFF2-40B4-BE49-F238E27FC236}">
                  <a16:creationId xmlns:a16="http://schemas.microsoft.com/office/drawing/2014/main" id="{39DEDC64-89CE-5C19-D1A9-6766F0D8F158}"/>
                </a:ext>
              </a:extLst>
            </p:cNvPr>
            <p:cNvSpPr/>
            <p:nvPr/>
          </p:nvSpPr>
          <p:spPr>
            <a:xfrm>
              <a:off x="2712500" y="4400850"/>
              <a:ext cx="1463350" cy="520600"/>
            </a:xfrm>
            <a:custGeom>
              <a:avLst/>
              <a:gdLst/>
              <a:ahLst/>
              <a:cxnLst/>
              <a:rect l="l" t="t" r="r" b="b"/>
              <a:pathLst>
                <a:path w="58534" h="20824" extrusionOk="0">
                  <a:moveTo>
                    <a:pt x="1" y="0"/>
                  </a:moveTo>
                  <a:cubicBezTo>
                    <a:pt x="3113" y="0"/>
                    <a:pt x="5618" y="2505"/>
                    <a:pt x="5618" y="5618"/>
                  </a:cubicBezTo>
                  <a:lnTo>
                    <a:pt x="5618" y="15206"/>
                  </a:lnTo>
                  <a:cubicBezTo>
                    <a:pt x="5618" y="18283"/>
                    <a:pt x="3113" y="20823"/>
                    <a:pt x="1" y="20823"/>
                  </a:cubicBezTo>
                  <a:lnTo>
                    <a:pt x="52916" y="20823"/>
                  </a:lnTo>
                  <a:cubicBezTo>
                    <a:pt x="56029" y="20823"/>
                    <a:pt x="58533" y="18283"/>
                    <a:pt x="58533" y="15206"/>
                  </a:cubicBezTo>
                  <a:lnTo>
                    <a:pt x="58533" y="5618"/>
                  </a:lnTo>
                  <a:cubicBezTo>
                    <a:pt x="58533" y="2505"/>
                    <a:pt x="56029" y="0"/>
                    <a:pt x="52916" y="0"/>
                  </a:cubicBezTo>
                  <a:close/>
                </a:path>
              </a:pathLst>
            </a:custGeom>
            <a:solidFill>
              <a:schemeClr val="accent3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837;p44">
              <a:extLst>
                <a:ext uri="{FF2B5EF4-FFF2-40B4-BE49-F238E27FC236}">
                  <a16:creationId xmlns:a16="http://schemas.microsoft.com/office/drawing/2014/main" id="{D4C94DF6-ECBD-1E7A-17B0-D030E8665DD8}"/>
                </a:ext>
              </a:extLst>
            </p:cNvPr>
            <p:cNvSpPr/>
            <p:nvPr/>
          </p:nvSpPr>
          <p:spPr>
            <a:xfrm>
              <a:off x="1514850" y="4400850"/>
              <a:ext cx="1338100" cy="520600"/>
            </a:xfrm>
            <a:custGeom>
              <a:avLst/>
              <a:gdLst/>
              <a:ahLst/>
              <a:cxnLst/>
              <a:rect l="l" t="t" r="r" b="b"/>
              <a:pathLst>
                <a:path w="53524" h="20824" extrusionOk="0">
                  <a:moveTo>
                    <a:pt x="287" y="0"/>
                  </a:moveTo>
                  <a:cubicBezTo>
                    <a:pt x="72" y="0"/>
                    <a:pt x="0" y="251"/>
                    <a:pt x="179" y="322"/>
                  </a:cubicBezTo>
                  <a:lnTo>
                    <a:pt x="788" y="752"/>
                  </a:lnTo>
                  <a:lnTo>
                    <a:pt x="788" y="20036"/>
                  </a:lnTo>
                  <a:lnTo>
                    <a:pt x="179" y="20465"/>
                  </a:lnTo>
                  <a:cubicBezTo>
                    <a:pt x="0" y="20573"/>
                    <a:pt x="72" y="20823"/>
                    <a:pt x="251" y="20823"/>
                  </a:cubicBezTo>
                  <a:lnTo>
                    <a:pt x="47907" y="20823"/>
                  </a:lnTo>
                  <a:cubicBezTo>
                    <a:pt x="51019" y="20823"/>
                    <a:pt x="53524" y="18283"/>
                    <a:pt x="53524" y="15206"/>
                  </a:cubicBezTo>
                  <a:lnTo>
                    <a:pt x="53524" y="5618"/>
                  </a:lnTo>
                  <a:cubicBezTo>
                    <a:pt x="53524" y="2505"/>
                    <a:pt x="51019" y="0"/>
                    <a:pt x="47907" y="0"/>
                  </a:cubicBezTo>
                  <a:close/>
                </a:path>
              </a:pathLst>
            </a:custGeom>
            <a:solidFill>
              <a:schemeClr val="accent4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838;p44">
              <a:extLst>
                <a:ext uri="{FF2B5EF4-FFF2-40B4-BE49-F238E27FC236}">
                  <a16:creationId xmlns:a16="http://schemas.microsoft.com/office/drawing/2014/main" id="{38D3D177-DCE5-F105-88E2-2D62512E6BF5}"/>
                </a:ext>
              </a:extLst>
            </p:cNvPr>
            <p:cNvSpPr/>
            <p:nvPr/>
          </p:nvSpPr>
          <p:spPr>
            <a:xfrm>
              <a:off x="1534525" y="4420525"/>
              <a:ext cx="1292500" cy="482125"/>
            </a:xfrm>
            <a:custGeom>
              <a:avLst/>
              <a:gdLst/>
              <a:ahLst/>
              <a:cxnLst/>
              <a:rect l="l" t="t" r="r" b="b"/>
              <a:pathLst>
                <a:path w="51700" h="19285" extrusionOk="0">
                  <a:moveTo>
                    <a:pt x="1" y="1"/>
                  </a:moveTo>
                  <a:lnTo>
                    <a:pt x="1" y="19285"/>
                  </a:lnTo>
                  <a:lnTo>
                    <a:pt x="45295" y="19285"/>
                  </a:lnTo>
                  <a:cubicBezTo>
                    <a:pt x="48837" y="19285"/>
                    <a:pt x="51699" y="16387"/>
                    <a:pt x="51699" y="12845"/>
                  </a:cubicBezTo>
                  <a:lnTo>
                    <a:pt x="51699" y="6405"/>
                  </a:lnTo>
                  <a:cubicBezTo>
                    <a:pt x="51699" y="2863"/>
                    <a:pt x="48837" y="1"/>
                    <a:pt x="45295" y="1"/>
                  </a:cubicBez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839;p44">
              <a:extLst>
                <a:ext uri="{FF2B5EF4-FFF2-40B4-BE49-F238E27FC236}">
                  <a16:creationId xmlns:a16="http://schemas.microsoft.com/office/drawing/2014/main" id="{EA1CB557-4B35-003D-F961-681640BA9F23}"/>
                </a:ext>
              </a:extLst>
            </p:cNvPr>
            <p:cNvSpPr/>
            <p:nvPr/>
          </p:nvSpPr>
          <p:spPr>
            <a:xfrm>
              <a:off x="2321625" y="4508175"/>
              <a:ext cx="465150" cy="25"/>
            </a:xfrm>
            <a:custGeom>
              <a:avLst/>
              <a:gdLst/>
              <a:ahLst/>
              <a:cxnLst/>
              <a:rect l="l" t="t" r="r" b="b"/>
              <a:pathLst>
                <a:path w="18606" h="1" fill="none" extrusionOk="0">
                  <a:moveTo>
                    <a:pt x="18605" y="1"/>
                  </a:moveTo>
                  <a:lnTo>
                    <a:pt x="1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840;p44">
              <a:extLst>
                <a:ext uri="{FF2B5EF4-FFF2-40B4-BE49-F238E27FC236}">
                  <a16:creationId xmlns:a16="http://schemas.microsoft.com/office/drawing/2014/main" id="{4EF1647C-0251-A582-0B35-5D0414476518}"/>
                </a:ext>
              </a:extLst>
            </p:cNvPr>
            <p:cNvSpPr/>
            <p:nvPr/>
          </p:nvSpPr>
          <p:spPr>
            <a:xfrm>
              <a:off x="2010375" y="4552900"/>
              <a:ext cx="433825" cy="25"/>
            </a:xfrm>
            <a:custGeom>
              <a:avLst/>
              <a:gdLst/>
              <a:ahLst/>
              <a:cxnLst/>
              <a:rect l="l" t="t" r="r" b="b"/>
              <a:pathLst>
                <a:path w="17353" h="1" fill="none" extrusionOk="0">
                  <a:moveTo>
                    <a:pt x="17352" y="1"/>
                  </a:moveTo>
                  <a:lnTo>
                    <a:pt x="0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841;p44">
              <a:extLst>
                <a:ext uri="{FF2B5EF4-FFF2-40B4-BE49-F238E27FC236}">
                  <a16:creationId xmlns:a16="http://schemas.microsoft.com/office/drawing/2014/main" id="{3F46C960-4208-FCF1-88DE-82D2C43EDEFA}"/>
                </a:ext>
              </a:extLst>
            </p:cNvPr>
            <p:cNvSpPr/>
            <p:nvPr/>
          </p:nvSpPr>
          <p:spPr>
            <a:xfrm>
              <a:off x="2181200" y="4607475"/>
              <a:ext cx="415950" cy="25"/>
            </a:xfrm>
            <a:custGeom>
              <a:avLst/>
              <a:gdLst/>
              <a:ahLst/>
              <a:cxnLst/>
              <a:rect l="l" t="t" r="r" b="b"/>
              <a:pathLst>
                <a:path w="16638" h="1" fill="none" extrusionOk="0">
                  <a:moveTo>
                    <a:pt x="1" y="0"/>
                  </a:moveTo>
                  <a:lnTo>
                    <a:pt x="16637" y="0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842;p44">
              <a:extLst>
                <a:ext uri="{FF2B5EF4-FFF2-40B4-BE49-F238E27FC236}">
                  <a16:creationId xmlns:a16="http://schemas.microsoft.com/office/drawing/2014/main" id="{63BA6D7D-7FFF-425F-6EB5-92E171855C69}"/>
                </a:ext>
              </a:extLst>
            </p:cNvPr>
            <p:cNvSpPr/>
            <p:nvPr/>
          </p:nvSpPr>
          <p:spPr>
            <a:xfrm>
              <a:off x="2504100" y="4773825"/>
              <a:ext cx="271925" cy="25"/>
            </a:xfrm>
            <a:custGeom>
              <a:avLst/>
              <a:gdLst/>
              <a:ahLst/>
              <a:cxnLst/>
              <a:rect l="l" t="t" r="r" b="b"/>
              <a:pathLst>
                <a:path w="10877" h="1" fill="none" extrusionOk="0">
                  <a:moveTo>
                    <a:pt x="10877" y="1"/>
                  </a:moveTo>
                  <a:lnTo>
                    <a:pt x="1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843;p44">
              <a:extLst>
                <a:ext uri="{FF2B5EF4-FFF2-40B4-BE49-F238E27FC236}">
                  <a16:creationId xmlns:a16="http://schemas.microsoft.com/office/drawing/2014/main" id="{A6D12316-D978-C16D-B3C4-14E25A9EF7A4}"/>
                </a:ext>
              </a:extLst>
            </p:cNvPr>
            <p:cNvSpPr/>
            <p:nvPr/>
          </p:nvSpPr>
          <p:spPr>
            <a:xfrm>
              <a:off x="2166000" y="4812300"/>
              <a:ext cx="407900" cy="25"/>
            </a:xfrm>
            <a:custGeom>
              <a:avLst/>
              <a:gdLst/>
              <a:ahLst/>
              <a:cxnLst/>
              <a:rect l="l" t="t" r="r" b="b"/>
              <a:pathLst>
                <a:path w="16316" h="1" fill="none" extrusionOk="0">
                  <a:moveTo>
                    <a:pt x="16315" y="0"/>
                  </a:moveTo>
                  <a:lnTo>
                    <a:pt x="1" y="0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844;p44">
              <a:extLst>
                <a:ext uri="{FF2B5EF4-FFF2-40B4-BE49-F238E27FC236}">
                  <a16:creationId xmlns:a16="http://schemas.microsoft.com/office/drawing/2014/main" id="{77BF3F14-420C-6834-9EFA-8C43F60B6DBB}"/>
                </a:ext>
              </a:extLst>
            </p:cNvPr>
            <p:cNvSpPr/>
            <p:nvPr/>
          </p:nvSpPr>
          <p:spPr>
            <a:xfrm>
              <a:off x="2513950" y="4848975"/>
              <a:ext cx="109125" cy="25"/>
            </a:xfrm>
            <a:custGeom>
              <a:avLst/>
              <a:gdLst/>
              <a:ahLst/>
              <a:cxnLst/>
              <a:rect l="l" t="t" r="r" b="b"/>
              <a:pathLst>
                <a:path w="4365" h="1" fill="none" extrusionOk="0">
                  <a:moveTo>
                    <a:pt x="4365" y="0"/>
                  </a:moveTo>
                  <a:lnTo>
                    <a:pt x="0" y="0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845;p44">
              <a:extLst>
                <a:ext uri="{FF2B5EF4-FFF2-40B4-BE49-F238E27FC236}">
                  <a16:creationId xmlns:a16="http://schemas.microsoft.com/office/drawing/2014/main" id="{B23E3748-3CD4-FF0D-ACEE-2A18C9489610}"/>
                </a:ext>
              </a:extLst>
            </p:cNvPr>
            <p:cNvSpPr/>
            <p:nvPr/>
          </p:nvSpPr>
          <p:spPr>
            <a:xfrm>
              <a:off x="1623075" y="4737150"/>
              <a:ext cx="693225" cy="25"/>
            </a:xfrm>
            <a:custGeom>
              <a:avLst/>
              <a:gdLst/>
              <a:ahLst/>
              <a:cxnLst/>
              <a:rect l="l" t="t" r="r" b="b"/>
              <a:pathLst>
                <a:path w="27729" h="1" fill="none" extrusionOk="0">
                  <a:moveTo>
                    <a:pt x="27728" y="1"/>
                  </a:moveTo>
                  <a:lnTo>
                    <a:pt x="1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846;p44">
              <a:extLst>
                <a:ext uri="{FF2B5EF4-FFF2-40B4-BE49-F238E27FC236}">
                  <a16:creationId xmlns:a16="http://schemas.microsoft.com/office/drawing/2014/main" id="{249EC41F-83A7-F30C-FC8C-3F38840069E7}"/>
                </a:ext>
              </a:extLst>
            </p:cNvPr>
            <p:cNvSpPr/>
            <p:nvPr/>
          </p:nvSpPr>
          <p:spPr>
            <a:xfrm>
              <a:off x="1542575" y="4625350"/>
              <a:ext cx="143125" cy="25"/>
            </a:xfrm>
            <a:custGeom>
              <a:avLst/>
              <a:gdLst/>
              <a:ahLst/>
              <a:cxnLst/>
              <a:rect l="l" t="t" r="r" b="b"/>
              <a:pathLst>
                <a:path w="5725" h="1" fill="none" extrusionOk="0">
                  <a:moveTo>
                    <a:pt x="1" y="1"/>
                  </a:moveTo>
                  <a:lnTo>
                    <a:pt x="5725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847;p44">
              <a:extLst>
                <a:ext uri="{FF2B5EF4-FFF2-40B4-BE49-F238E27FC236}">
                  <a16:creationId xmlns:a16="http://schemas.microsoft.com/office/drawing/2014/main" id="{DA2E8A6E-33BB-00B5-7A86-A0A21749CEC6}"/>
                </a:ext>
              </a:extLst>
            </p:cNvPr>
            <p:cNvSpPr/>
            <p:nvPr/>
          </p:nvSpPr>
          <p:spPr>
            <a:xfrm>
              <a:off x="1565825" y="4589575"/>
              <a:ext cx="145825" cy="25"/>
            </a:xfrm>
            <a:custGeom>
              <a:avLst/>
              <a:gdLst/>
              <a:ahLst/>
              <a:cxnLst/>
              <a:rect l="l" t="t" r="r" b="b"/>
              <a:pathLst>
                <a:path w="5833" h="1" fill="none" extrusionOk="0">
                  <a:moveTo>
                    <a:pt x="1" y="1"/>
                  </a:moveTo>
                  <a:lnTo>
                    <a:pt x="5833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848;p44">
              <a:extLst>
                <a:ext uri="{FF2B5EF4-FFF2-40B4-BE49-F238E27FC236}">
                  <a16:creationId xmlns:a16="http://schemas.microsoft.com/office/drawing/2014/main" id="{FF4F937F-7561-A608-E1A8-4C9636789DF6}"/>
                </a:ext>
              </a:extLst>
            </p:cNvPr>
            <p:cNvSpPr/>
            <p:nvPr/>
          </p:nvSpPr>
          <p:spPr>
            <a:xfrm>
              <a:off x="1565825" y="4823025"/>
              <a:ext cx="364075" cy="25"/>
            </a:xfrm>
            <a:custGeom>
              <a:avLst/>
              <a:gdLst/>
              <a:ahLst/>
              <a:cxnLst/>
              <a:rect l="l" t="t" r="r" b="b"/>
              <a:pathLst>
                <a:path w="14563" h="1" fill="none" extrusionOk="0">
                  <a:moveTo>
                    <a:pt x="1" y="1"/>
                  </a:moveTo>
                  <a:lnTo>
                    <a:pt x="14562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849;p44">
              <a:extLst>
                <a:ext uri="{FF2B5EF4-FFF2-40B4-BE49-F238E27FC236}">
                  <a16:creationId xmlns:a16="http://schemas.microsoft.com/office/drawing/2014/main" id="{2FB8D810-3602-048D-F1AB-DD53AF5048C9}"/>
                </a:ext>
              </a:extLst>
            </p:cNvPr>
            <p:cNvSpPr/>
            <p:nvPr/>
          </p:nvSpPr>
          <p:spPr>
            <a:xfrm>
              <a:off x="1756350" y="4588675"/>
              <a:ext cx="212900" cy="609150"/>
            </a:xfrm>
            <a:custGeom>
              <a:avLst/>
              <a:gdLst/>
              <a:ahLst/>
              <a:cxnLst/>
              <a:rect l="l" t="t" r="r" b="b"/>
              <a:pathLst>
                <a:path w="8516" h="24366" extrusionOk="0">
                  <a:moveTo>
                    <a:pt x="0" y="1"/>
                  </a:moveTo>
                  <a:lnTo>
                    <a:pt x="0" y="24365"/>
                  </a:lnTo>
                  <a:lnTo>
                    <a:pt x="4258" y="20108"/>
                  </a:lnTo>
                  <a:lnTo>
                    <a:pt x="8515" y="24365"/>
                  </a:lnTo>
                  <a:lnTo>
                    <a:pt x="8515" y="1"/>
                  </a:lnTo>
                  <a:close/>
                </a:path>
              </a:pathLst>
            </a:custGeom>
            <a:solidFill>
              <a:schemeClr val="dk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850;p44">
              <a:extLst>
                <a:ext uri="{FF2B5EF4-FFF2-40B4-BE49-F238E27FC236}">
                  <a16:creationId xmlns:a16="http://schemas.microsoft.com/office/drawing/2014/main" id="{B127B7A0-9600-8026-6EBB-CF4FEED3F63A}"/>
                </a:ext>
              </a:extLst>
            </p:cNvPr>
            <p:cNvSpPr/>
            <p:nvPr/>
          </p:nvSpPr>
          <p:spPr>
            <a:xfrm>
              <a:off x="3361875" y="4923200"/>
              <a:ext cx="1463325" cy="519700"/>
            </a:xfrm>
            <a:custGeom>
              <a:avLst/>
              <a:gdLst/>
              <a:ahLst/>
              <a:cxnLst/>
              <a:rect l="l" t="t" r="r" b="b"/>
              <a:pathLst>
                <a:path w="58533" h="20788" extrusionOk="0">
                  <a:moveTo>
                    <a:pt x="5617" y="1"/>
                  </a:moveTo>
                  <a:cubicBezTo>
                    <a:pt x="2505" y="1"/>
                    <a:pt x="0" y="2541"/>
                    <a:pt x="0" y="5618"/>
                  </a:cubicBezTo>
                  <a:lnTo>
                    <a:pt x="0" y="15206"/>
                  </a:lnTo>
                  <a:cubicBezTo>
                    <a:pt x="0" y="18283"/>
                    <a:pt x="2505" y="20787"/>
                    <a:pt x="5617" y="20787"/>
                  </a:cubicBezTo>
                  <a:lnTo>
                    <a:pt x="58533" y="20787"/>
                  </a:lnTo>
                  <a:cubicBezTo>
                    <a:pt x="55420" y="20787"/>
                    <a:pt x="52916" y="18283"/>
                    <a:pt x="52916" y="15206"/>
                  </a:cubicBezTo>
                  <a:lnTo>
                    <a:pt x="52916" y="5618"/>
                  </a:lnTo>
                  <a:cubicBezTo>
                    <a:pt x="52916" y="2541"/>
                    <a:pt x="55420" y="1"/>
                    <a:pt x="58533" y="1"/>
                  </a:cubicBezTo>
                  <a:close/>
                </a:path>
              </a:pathLst>
            </a:custGeom>
            <a:solidFill>
              <a:schemeClr val="lt2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851;p44">
              <a:extLst>
                <a:ext uri="{FF2B5EF4-FFF2-40B4-BE49-F238E27FC236}">
                  <a16:creationId xmlns:a16="http://schemas.microsoft.com/office/drawing/2014/main" id="{9BE61362-B797-8E4B-C54A-C065C8092157}"/>
                </a:ext>
              </a:extLst>
            </p:cNvPr>
            <p:cNvSpPr/>
            <p:nvPr/>
          </p:nvSpPr>
          <p:spPr>
            <a:xfrm>
              <a:off x="4684750" y="4923200"/>
              <a:ext cx="1338125" cy="519700"/>
            </a:xfrm>
            <a:custGeom>
              <a:avLst/>
              <a:gdLst/>
              <a:ahLst/>
              <a:cxnLst/>
              <a:rect l="l" t="t" r="r" b="b"/>
              <a:pathLst>
                <a:path w="53525" h="20788" extrusionOk="0">
                  <a:moveTo>
                    <a:pt x="5618" y="1"/>
                  </a:moveTo>
                  <a:cubicBezTo>
                    <a:pt x="2505" y="1"/>
                    <a:pt x="1" y="2541"/>
                    <a:pt x="1" y="5618"/>
                  </a:cubicBezTo>
                  <a:lnTo>
                    <a:pt x="1" y="15206"/>
                  </a:lnTo>
                  <a:cubicBezTo>
                    <a:pt x="1" y="18283"/>
                    <a:pt x="2505" y="20787"/>
                    <a:pt x="5618" y="20787"/>
                  </a:cubicBezTo>
                  <a:lnTo>
                    <a:pt x="53274" y="20787"/>
                  </a:lnTo>
                  <a:cubicBezTo>
                    <a:pt x="53452" y="20787"/>
                    <a:pt x="53524" y="20573"/>
                    <a:pt x="53381" y="20465"/>
                  </a:cubicBezTo>
                  <a:lnTo>
                    <a:pt x="52737" y="20036"/>
                  </a:lnTo>
                  <a:lnTo>
                    <a:pt x="52737" y="788"/>
                  </a:lnTo>
                  <a:lnTo>
                    <a:pt x="53381" y="358"/>
                  </a:lnTo>
                  <a:cubicBezTo>
                    <a:pt x="53524" y="251"/>
                    <a:pt x="53452" y="1"/>
                    <a:pt x="53274" y="1"/>
                  </a:cubicBezTo>
                  <a:close/>
                </a:path>
              </a:pathLst>
            </a:custGeom>
            <a:solidFill>
              <a:schemeClr val="accent4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852;p44">
              <a:extLst>
                <a:ext uri="{FF2B5EF4-FFF2-40B4-BE49-F238E27FC236}">
                  <a16:creationId xmlns:a16="http://schemas.microsoft.com/office/drawing/2014/main" id="{E30201EC-2D05-6335-0529-46B94CE039B7}"/>
                </a:ext>
              </a:extLst>
            </p:cNvPr>
            <p:cNvSpPr/>
            <p:nvPr/>
          </p:nvSpPr>
          <p:spPr>
            <a:xfrm>
              <a:off x="4710700" y="4942875"/>
              <a:ext cx="1292475" cy="482125"/>
            </a:xfrm>
            <a:custGeom>
              <a:avLst/>
              <a:gdLst/>
              <a:ahLst/>
              <a:cxnLst/>
              <a:rect l="l" t="t" r="r" b="b"/>
              <a:pathLst>
                <a:path w="51699" h="19285" extrusionOk="0">
                  <a:moveTo>
                    <a:pt x="6118" y="1"/>
                  </a:moveTo>
                  <a:cubicBezTo>
                    <a:pt x="2719" y="1"/>
                    <a:pt x="0" y="2720"/>
                    <a:pt x="0" y="6083"/>
                  </a:cubicBezTo>
                  <a:lnTo>
                    <a:pt x="0" y="13167"/>
                  </a:lnTo>
                  <a:cubicBezTo>
                    <a:pt x="0" y="16530"/>
                    <a:pt x="2719" y="19285"/>
                    <a:pt x="6118" y="19285"/>
                  </a:cubicBezTo>
                  <a:lnTo>
                    <a:pt x="51699" y="19285"/>
                  </a:lnTo>
                  <a:lnTo>
                    <a:pt x="51699" y="1"/>
                  </a:ln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853;p44">
              <a:extLst>
                <a:ext uri="{FF2B5EF4-FFF2-40B4-BE49-F238E27FC236}">
                  <a16:creationId xmlns:a16="http://schemas.microsoft.com/office/drawing/2014/main" id="{C7F9ACC6-6395-7F91-CF05-ECF6798A9E2D}"/>
                </a:ext>
              </a:extLst>
            </p:cNvPr>
            <p:cNvSpPr/>
            <p:nvPr/>
          </p:nvSpPr>
          <p:spPr>
            <a:xfrm>
              <a:off x="4750950" y="5031425"/>
              <a:ext cx="465125" cy="25"/>
            </a:xfrm>
            <a:custGeom>
              <a:avLst/>
              <a:gdLst/>
              <a:ahLst/>
              <a:cxnLst/>
              <a:rect l="l" t="t" r="r" b="b"/>
              <a:pathLst>
                <a:path w="18605" h="1" fill="none" extrusionOk="0">
                  <a:moveTo>
                    <a:pt x="0" y="1"/>
                  </a:moveTo>
                  <a:lnTo>
                    <a:pt x="18605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854;p44">
              <a:extLst>
                <a:ext uri="{FF2B5EF4-FFF2-40B4-BE49-F238E27FC236}">
                  <a16:creationId xmlns:a16="http://schemas.microsoft.com/office/drawing/2014/main" id="{51C53051-83CC-7908-C8C0-120D7DE0562B}"/>
                </a:ext>
              </a:extLst>
            </p:cNvPr>
            <p:cNvSpPr/>
            <p:nvPr/>
          </p:nvSpPr>
          <p:spPr>
            <a:xfrm>
              <a:off x="5093525" y="5075250"/>
              <a:ext cx="433825" cy="25"/>
            </a:xfrm>
            <a:custGeom>
              <a:avLst/>
              <a:gdLst/>
              <a:ahLst/>
              <a:cxnLst/>
              <a:rect l="l" t="t" r="r" b="b"/>
              <a:pathLst>
                <a:path w="17353" h="1" fill="none" extrusionOk="0">
                  <a:moveTo>
                    <a:pt x="0" y="1"/>
                  </a:moveTo>
                  <a:lnTo>
                    <a:pt x="17352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855;p44">
              <a:extLst>
                <a:ext uri="{FF2B5EF4-FFF2-40B4-BE49-F238E27FC236}">
                  <a16:creationId xmlns:a16="http://schemas.microsoft.com/office/drawing/2014/main" id="{90F7FE30-9C4E-4868-3FFA-8B1F25BA6347}"/>
                </a:ext>
              </a:extLst>
            </p:cNvPr>
            <p:cNvSpPr/>
            <p:nvPr/>
          </p:nvSpPr>
          <p:spPr>
            <a:xfrm>
              <a:off x="4940575" y="5129825"/>
              <a:ext cx="415925" cy="25"/>
            </a:xfrm>
            <a:custGeom>
              <a:avLst/>
              <a:gdLst/>
              <a:ahLst/>
              <a:cxnLst/>
              <a:rect l="l" t="t" r="r" b="b"/>
              <a:pathLst>
                <a:path w="16637" h="1" fill="none" extrusionOk="0">
                  <a:moveTo>
                    <a:pt x="16637" y="0"/>
                  </a:moveTo>
                  <a:lnTo>
                    <a:pt x="0" y="0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856;p44">
              <a:extLst>
                <a:ext uri="{FF2B5EF4-FFF2-40B4-BE49-F238E27FC236}">
                  <a16:creationId xmlns:a16="http://schemas.microsoft.com/office/drawing/2014/main" id="{0676D1DA-391E-2FDC-342E-A1A79D9232FE}"/>
                </a:ext>
              </a:extLst>
            </p:cNvPr>
            <p:cNvSpPr/>
            <p:nvPr/>
          </p:nvSpPr>
          <p:spPr>
            <a:xfrm>
              <a:off x="4761675" y="5296175"/>
              <a:ext cx="272825" cy="25"/>
            </a:xfrm>
            <a:custGeom>
              <a:avLst/>
              <a:gdLst/>
              <a:ahLst/>
              <a:cxnLst/>
              <a:rect l="l" t="t" r="r" b="b"/>
              <a:pathLst>
                <a:path w="10913" h="1" fill="none" extrusionOk="0">
                  <a:moveTo>
                    <a:pt x="0" y="1"/>
                  </a:moveTo>
                  <a:lnTo>
                    <a:pt x="10913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857;p44">
              <a:extLst>
                <a:ext uri="{FF2B5EF4-FFF2-40B4-BE49-F238E27FC236}">
                  <a16:creationId xmlns:a16="http://schemas.microsoft.com/office/drawing/2014/main" id="{FD50ED8D-9411-5F8A-2F4C-4F2A7FFE4E6F}"/>
                </a:ext>
              </a:extLst>
            </p:cNvPr>
            <p:cNvSpPr/>
            <p:nvPr/>
          </p:nvSpPr>
          <p:spPr>
            <a:xfrm>
              <a:off x="4963825" y="5335550"/>
              <a:ext cx="407875" cy="25"/>
            </a:xfrm>
            <a:custGeom>
              <a:avLst/>
              <a:gdLst/>
              <a:ahLst/>
              <a:cxnLst/>
              <a:rect l="l" t="t" r="r" b="b"/>
              <a:pathLst>
                <a:path w="16315" h="1" fill="none" extrusionOk="0">
                  <a:moveTo>
                    <a:pt x="0" y="0"/>
                  </a:moveTo>
                  <a:lnTo>
                    <a:pt x="16315" y="0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858;p44">
              <a:extLst>
                <a:ext uri="{FF2B5EF4-FFF2-40B4-BE49-F238E27FC236}">
                  <a16:creationId xmlns:a16="http://schemas.microsoft.com/office/drawing/2014/main" id="{7083A442-C98B-9DA2-37EA-F06E065AFADE}"/>
                </a:ext>
              </a:extLst>
            </p:cNvPr>
            <p:cNvSpPr/>
            <p:nvPr/>
          </p:nvSpPr>
          <p:spPr>
            <a:xfrm>
              <a:off x="4914625" y="5371325"/>
              <a:ext cx="109150" cy="25"/>
            </a:xfrm>
            <a:custGeom>
              <a:avLst/>
              <a:gdLst/>
              <a:ahLst/>
              <a:cxnLst/>
              <a:rect l="l" t="t" r="r" b="b"/>
              <a:pathLst>
                <a:path w="4366" h="1" fill="none" extrusionOk="0">
                  <a:moveTo>
                    <a:pt x="0" y="0"/>
                  </a:moveTo>
                  <a:lnTo>
                    <a:pt x="4365" y="0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859;p44">
              <a:extLst>
                <a:ext uri="{FF2B5EF4-FFF2-40B4-BE49-F238E27FC236}">
                  <a16:creationId xmlns:a16="http://schemas.microsoft.com/office/drawing/2014/main" id="{18555818-C800-02F6-3712-30D7C7487E1E}"/>
                </a:ext>
              </a:extLst>
            </p:cNvPr>
            <p:cNvSpPr/>
            <p:nvPr/>
          </p:nvSpPr>
          <p:spPr>
            <a:xfrm>
              <a:off x="5221425" y="5259525"/>
              <a:ext cx="693200" cy="25"/>
            </a:xfrm>
            <a:custGeom>
              <a:avLst/>
              <a:gdLst/>
              <a:ahLst/>
              <a:cxnLst/>
              <a:rect l="l" t="t" r="r" b="b"/>
              <a:pathLst>
                <a:path w="27728" h="1" fill="none" extrusionOk="0">
                  <a:moveTo>
                    <a:pt x="0" y="0"/>
                  </a:moveTo>
                  <a:lnTo>
                    <a:pt x="27728" y="0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860;p44">
              <a:extLst>
                <a:ext uri="{FF2B5EF4-FFF2-40B4-BE49-F238E27FC236}">
                  <a16:creationId xmlns:a16="http://schemas.microsoft.com/office/drawing/2014/main" id="{0805E465-A51E-1461-5C75-5CBF148C64D8}"/>
                </a:ext>
              </a:extLst>
            </p:cNvPr>
            <p:cNvSpPr/>
            <p:nvPr/>
          </p:nvSpPr>
          <p:spPr>
            <a:xfrm>
              <a:off x="5852000" y="5148600"/>
              <a:ext cx="143125" cy="25"/>
            </a:xfrm>
            <a:custGeom>
              <a:avLst/>
              <a:gdLst/>
              <a:ahLst/>
              <a:cxnLst/>
              <a:rect l="l" t="t" r="r" b="b"/>
              <a:pathLst>
                <a:path w="5725" h="1" fill="none" extrusionOk="0">
                  <a:moveTo>
                    <a:pt x="5725" y="1"/>
                  </a:moveTo>
                  <a:lnTo>
                    <a:pt x="1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61;p44">
              <a:extLst>
                <a:ext uri="{FF2B5EF4-FFF2-40B4-BE49-F238E27FC236}">
                  <a16:creationId xmlns:a16="http://schemas.microsoft.com/office/drawing/2014/main" id="{45EBD7C8-D8D5-594A-CF6D-408A835464EF}"/>
                </a:ext>
              </a:extLst>
            </p:cNvPr>
            <p:cNvSpPr/>
            <p:nvPr/>
          </p:nvSpPr>
          <p:spPr>
            <a:xfrm>
              <a:off x="5826050" y="5111925"/>
              <a:ext cx="145825" cy="25"/>
            </a:xfrm>
            <a:custGeom>
              <a:avLst/>
              <a:gdLst/>
              <a:ahLst/>
              <a:cxnLst/>
              <a:rect l="l" t="t" r="r" b="b"/>
              <a:pathLst>
                <a:path w="5833" h="1" fill="none" extrusionOk="0">
                  <a:moveTo>
                    <a:pt x="5833" y="1"/>
                  </a:moveTo>
                  <a:lnTo>
                    <a:pt x="1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62;p44">
              <a:extLst>
                <a:ext uri="{FF2B5EF4-FFF2-40B4-BE49-F238E27FC236}">
                  <a16:creationId xmlns:a16="http://schemas.microsoft.com/office/drawing/2014/main" id="{504CA809-5E10-E66F-4131-E38B29257FCF}"/>
                </a:ext>
              </a:extLst>
            </p:cNvPr>
            <p:cNvSpPr/>
            <p:nvPr/>
          </p:nvSpPr>
          <p:spPr>
            <a:xfrm>
              <a:off x="5607825" y="5345375"/>
              <a:ext cx="364050" cy="25"/>
            </a:xfrm>
            <a:custGeom>
              <a:avLst/>
              <a:gdLst/>
              <a:ahLst/>
              <a:cxnLst/>
              <a:rect l="l" t="t" r="r" b="b"/>
              <a:pathLst>
                <a:path w="14562" h="1" fill="none" extrusionOk="0">
                  <a:moveTo>
                    <a:pt x="14562" y="1"/>
                  </a:moveTo>
                  <a:lnTo>
                    <a:pt x="0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63;p44">
              <a:extLst>
                <a:ext uri="{FF2B5EF4-FFF2-40B4-BE49-F238E27FC236}">
                  <a16:creationId xmlns:a16="http://schemas.microsoft.com/office/drawing/2014/main" id="{136583AC-86C3-9530-76F3-FD04BB1C7511}"/>
                </a:ext>
              </a:extLst>
            </p:cNvPr>
            <p:cNvSpPr/>
            <p:nvPr/>
          </p:nvSpPr>
          <p:spPr>
            <a:xfrm>
              <a:off x="4367225" y="2628325"/>
              <a:ext cx="462450" cy="446100"/>
            </a:xfrm>
            <a:custGeom>
              <a:avLst/>
              <a:gdLst/>
              <a:ahLst/>
              <a:cxnLst/>
              <a:rect l="l" t="t" r="r" b="b"/>
              <a:pathLst>
                <a:path w="18498" h="17844" extrusionOk="0">
                  <a:moveTo>
                    <a:pt x="11205" y="1"/>
                  </a:moveTo>
                  <a:cubicBezTo>
                    <a:pt x="10092" y="1"/>
                    <a:pt x="8949" y="275"/>
                    <a:pt x="7872" y="956"/>
                  </a:cubicBezTo>
                  <a:cubicBezTo>
                    <a:pt x="4759" y="2960"/>
                    <a:pt x="5832" y="8541"/>
                    <a:pt x="5832" y="8541"/>
                  </a:cubicBezTo>
                  <a:cubicBezTo>
                    <a:pt x="5761" y="9400"/>
                    <a:pt x="5224" y="10115"/>
                    <a:pt x="4437" y="10437"/>
                  </a:cubicBezTo>
                  <a:cubicBezTo>
                    <a:pt x="3703" y="10814"/>
                    <a:pt x="2512" y="10903"/>
                    <a:pt x="1549" y="10903"/>
                  </a:cubicBezTo>
                  <a:cubicBezTo>
                    <a:pt x="683" y="10903"/>
                    <a:pt x="1" y="10831"/>
                    <a:pt x="1" y="10831"/>
                  </a:cubicBezTo>
                  <a:lnTo>
                    <a:pt x="1" y="10831"/>
                  </a:lnTo>
                  <a:cubicBezTo>
                    <a:pt x="1" y="10831"/>
                    <a:pt x="609" y="13156"/>
                    <a:pt x="4258" y="15482"/>
                  </a:cubicBezTo>
                  <a:cubicBezTo>
                    <a:pt x="7943" y="17807"/>
                    <a:pt x="12451" y="17843"/>
                    <a:pt x="12451" y="17843"/>
                  </a:cubicBezTo>
                  <a:cubicBezTo>
                    <a:pt x="12451" y="17843"/>
                    <a:pt x="10877" y="15983"/>
                    <a:pt x="10841" y="15446"/>
                  </a:cubicBezTo>
                  <a:cubicBezTo>
                    <a:pt x="10805" y="14874"/>
                    <a:pt x="11592" y="14051"/>
                    <a:pt x="11592" y="14051"/>
                  </a:cubicBezTo>
                  <a:cubicBezTo>
                    <a:pt x="11592" y="14051"/>
                    <a:pt x="12501" y="14278"/>
                    <a:pt x="13340" y="14278"/>
                  </a:cubicBezTo>
                  <a:cubicBezTo>
                    <a:pt x="13655" y="14278"/>
                    <a:pt x="13960" y="14246"/>
                    <a:pt x="14204" y="14158"/>
                  </a:cubicBezTo>
                  <a:cubicBezTo>
                    <a:pt x="15063" y="13872"/>
                    <a:pt x="15886" y="11976"/>
                    <a:pt x="15886" y="11976"/>
                  </a:cubicBezTo>
                  <a:cubicBezTo>
                    <a:pt x="16351" y="11868"/>
                    <a:pt x="16744" y="11654"/>
                    <a:pt x="17138" y="11367"/>
                  </a:cubicBezTo>
                  <a:cubicBezTo>
                    <a:pt x="17388" y="11045"/>
                    <a:pt x="17210" y="10688"/>
                    <a:pt x="16852" y="10222"/>
                  </a:cubicBezTo>
                  <a:cubicBezTo>
                    <a:pt x="16530" y="9757"/>
                    <a:pt x="16744" y="8362"/>
                    <a:pt x="17210" y="7324"/>
                  </a:cubicBezTo>
                  <a:cubicBezTo>
                    <a:pt x="17460" y="6680"/>
                    <a:pt x="17675" y="6036"/>
                    <a:pt x="17782" y="5357"/>
                  </a:cubicBezTo>
                  <a:cubicBezTo>
                    <a:pt x="17782" y="5357"/>
                    <a:pt x="18498" y="3639"/>
                    <a:pt x="16566" y="2029"/>
                  </a:cubicBezTo>
                  <a:cubicBezTo>
                    <a:pt x="15303" y="977"/>
                    <a:pt x="13306" y="1"/>
                    <a:pt x="11205" y="1"/>
                  </a:cubicBez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64;p44">
              <a:extLst>
                <a:ext uri="{FF2B5EF4-FFF2-40B4-BE49-F238E27FC236}">
                  <a16:creationId xmlns:a16="http://schemas.microsoft.com/office/drawing/2014/main" id="{BF1B54C3-7D4D-06F6-B355-98951A7AE7DF}"/>
                </a:ext>
              </a:extLst>
            </p:cNvPr>
            <p:cNvSpPr/>
            <p:nvPr/>
          </p:nvSpPr>
          <p:spPr>
            <a:xfrm>
              <a:off x="4228150" y="2543950"/>
              <a:ext cx="676650" cy="334650"/>
            </a:xfrm>
            <a:custGeom>
              <a:avLst/>
              <a:gdLst/>
              <a:ahLst/>
              <a:cxnLst/>
              <a:rect l="l" t="t" r="r" b="b"/>
              <a:pathLst>
                <a:path w="27066" h="13386" extrusionOk="0">
                  <a:moveTo>
                    <a:pt x="8076" y="0"/>
                  </a:moveTo>
                  <a:cubicBezTo>
                    <a:pt x="4691" y="0"/>
                    <a:pt x="338" y="5400"/>
                    <a:pt x="161" y="8589"/>
                  </a:cubicBezTo>
                  <a:cubicBezTo>
                    <a:pt x="0" y="11481"/>
                    <a:pt x="3852" y="12901"/>
                    <a:pt x="5700" y="12901"/>
                  </a:cubicBezTo>
                  <a:cubicBezTo>
                    <a:pt x="5910" y="12901"/>
                    <a:pt x="6094" y="12883"/>
                    <a:pt x="6243" y="12846"/>
                  </a:cubicBezTo>
                  <a:cubicBezTo>
                    <a:pt x="7746" y="12488"/>
                    <a:pt x="6887" y="9734"/>
                    <a:pt x="6887" y="9733"/>
                  </a:cubicBezTo>
                  <a:lnTo>
                    <a:pt x="6887" y="9733"/>
                  </a:lnTo>
                  <a:cubicBezTo>
                    <a:pt x="7209" y="10270"/>
                    <a:pt x="7674" y="10735"/>
                    <a:pt x="8175" y="11057"/>
                  </a:cubicBezTo>
                  <a:cubicBezTo>
                    <a:pt x="8368" y="11188"/>
                    <a:pt x="8540" y="11239"/>
                    <a:pt x="8693" y="11239"/>
                  </a:cubicBezTo>
                  <a:cubicBezTo>
                    <a:pt x="9248" y="11239"/>
                    <a:pt x="9535" y="10556"/>
                    <a:pt x="9535" y="10556"/>
                  </a:cubicBezTo>
                  <a:lnTo>
                    <a:pt x="10107" y="11844"/>
                  </a:lnTo>
                  <a:cubicBezTo>
                    <a:pt x="10680" y="13132"/>
                    <a:pt x="11288" y="13311"/>
                    <a:pt x="13113" y="13383"/>
                  </a:cubicBezTo>
                  <a:cubicBezTo>
                    <a:pt x="13160" y="13384"/>
                    <a:pt x="13207" y="13385"/>
                    <a:pt x="13254" y="13385"/>
                  </a:cubicBezTo>
                  <a:cubicBezTo>
                    <a:pt x="14241" y="13385"/>
                    <a:pt x="15185" y="13028"/>
                    <a:pt x="15867" y="12345"/>
                  </a:cubicBezTo>
                  <a:cubicBezTo>
                    <a:pt x="15251" y="11113"/>
                    <a:pt x="16399" y="9204"/>
                    <a:pt x="16859" y="9204"/>
                  </a:cubicBezTo>
                  <a:cubicBezTo>
                    <a:pt x="16906" y="9204"/>
                    <a:pt x="16946" y="9225"/>
                    <a:pt x="16977" y="9268"/>
                  </a:cubicBezTo>
                  <a:cubicBezTo>
                    <a:pt x="17320" y="9715"/>
                    <a:pt x="17565" y="10525"/>
                    <a:pt x="18471" y="10525"/>
                  </a:cubicBezTo>
                  <a:cubicBezTo>
                    <a:pt x="18508" y="10525"/>
                    <a:pt x="18547" y="10523"/>
                    <a:pt x="18587" y="10521"/>
                  </a:cubicBezTo>
                  <a:cubicBezTo>
                    <a:pt x="19624" y="10449"/>
                    <a:pt x="21234" y="9304"/>
                    <a:pt x="21234" y="9304"/>
                  </a:cubicBezTo>
                  <a:cubicBezTo>
                    <a:pt x="21778" y="9601"/>
                    <a:pt x="22372" y="9761"/>
                    <a:pt x="22971" y="9761"/>
                  </a:cubicBezTo>
                  <a:cubicBezTo>
                    <a:pt x="23239" y="9761"/>
                    <a:pt x="23509" y="9728"/>
                    <a:pt x="23774" y="9662"/>
                  </a:cubicBezTo>
                  <a:cubicBezTo>
                    <a:pt x="25563" y="9233"/>
                    <a:pt x="26851" y="7694"/>
                    <a:pt x="26959" y="5869"/>
                  </a:cubicBezTo>
                  <a:cubicBezTo>
                    <a:pt x="27066" y="3973"/>
                    <a:pt x="24347" y="3973"/>
                    <a:pt x="24347" y="3973"/>
                  </a:cubicBezTo>
                  <a:cubicBezTo>
                    <a:pt x="23989" y="3007"/>
                    <a:pt x="23381" y="2149"/>
                    <a:pt x="22594" y="1505"/>
                  </a:cubicBezTo>
                  <a:cubicBezTo>
                    <a:pt x="22245" y="1220"/>
                    <a:pt x="21876" y="1115"/>
                    <a:pt x="21519" y="1115"/>
                  </a:cubicBezTo>
                  <a:cubicBezTo>
                    <a:pt x="20483" y="1115"/>
                    <a:pt x="19553" y="2005"/>
                    <a:pt x="19553" y="2005"/>
                  </a:cubicBezTo>
                  <a:cubicBezTo>
                    <a:pt x="18867" y="1320"/>
                    <a:pt x="17952" y="930"/>
                    <a:pt x="16995" y="930"/>
                  </a:cubicBezTo>
                  <a:cubicBezTo>
                    <a:pt x="16953" y="930"/>
                    <a:pt x="16911" y="931"/>
                    <a:pt x="16869" y="932"/>
                  </a:cubicBezTo>
                  <a:cubicBezTo>
                    <a:pt x="15116" y="932"/>
                    <a:pt x="13470" y="2327"/>
                    <a:pt x="13470" y="2327"/>
                  </a:cubicBezTo>
                  <a:cubicBezTo>
                    <a:pt x="12075" y="896"/>
                    <a:pt x="10179" y="73"/>
                    <a:pt x="8175" y="2"/>
                  </a:cubicBezTo>
                  <a:cubicBezTo>
                    <a:pt x="8142" y="1"/>
                    <a:pt x="8109" y="0"/>
                    <a:pt x="8076" y="0"/>
                  </a:cubicBezTo>
                  <a:close/>
                </a:path>
              </a:pathLst>
            </a:custGeom>
            <a:solidFill>
              <a:schemeClr val="dk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65;p44">
              <a:extLst>
                <a:ext uri="{FF2B5EF4-FFF2-40B4-BE49-F238E27FC236}">
                  <a16:creationId xmlns:a16="http://schemas.microsoft.com/office/drawing/2014/main" id="{A3F58F1A-CD43-DC47-9A59-9C62BCE48A61}"/>
                </a:ext>
              </a:extLst>
            </p:cNvPr>
            <p:cNvSpPr/>
            <p:nvPr/>
          </p:nvSpPr>
          <p:spPr>
            <a:xfrm>
              <a:off x="4605150" y="2759550"/>
              <a:ext cx="71575" cy="107350"/>
            </a:xfrm>
            <a:custGeom>
              <a:avLst/>
              <a:gdLst/>
              <a:ahLst/>
              <a:cxnLst/>
              <a:rect l="l" t="t" r="r" b="b"/>
              <a:pathLst>
                <a:path w="2863" h="4294" fill="none" extrusionOk="0">
                  <a:moveTo>
                    <a:pt x="2863" y="3006"/>
                  </a:moveTo>
                  <a:cubicBezTo>
                    <a:pt x="2863" y="3006"/>
                    <a:pt x="1861" y="0"/>
                    <a:pt x="1217" y="465"/>
                  </a:cubicBezTo>
                  <a:cubicBezTo>
                    <a:pt x="609" y="931"/>
                    <a:pt x="0" y="4294"/>
                    <a:pt x="1610" y="4258"/>
                  </a:cubicBez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66;p44">
              <a:extLst>
                <a:ext uri="{FF2B5EF4-FFF2-40B4-BE49-F238E27FC236}">
                  <a16:creationId xmlns:a16="http://schemas.microsoft.com/office/drawing/2014/main" id="{ACF107E5-6D65-3530-8568-8F6CBA91BF61}"/>
                </a:ext>
              </a:extLst>
            </p:cNvPr>
            <p:cNvSpPr/>
            <p:nvPr/>
          </p:nvSpPr>
          <p:spPr>
            <a:xfrm>
              <a:off x="4660600" y="2797125"/>
              <a:ext cx="164600" cy="50100"/>
            </a:xfrm>
            <a:custGeom>
              <a:avLst/>
              <a:gdLst/>
              <a:ahLst/>
              <a:cxnLst/>
              <a:rect l="l" t="t" r="r" b="b"/>
              <a:pathLst>
                <a:path w="6584" h="2004" fill="none" extrusionOk="0">
                  <a:moveTo>
                    <a:pt x="1" y="0"/>
                  </a:moveTo>
                  <a:lnTo>
                    <a:pt x="6584" y="2004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67;p44">
              <a:extLst>
                <a:ext uri="{FF2B5EF4-FFF2-40B4-BE49-F238E27FC236}">
                  <a16:creationId xmlns:a16="http://schemas.microsoft.com/office/drawing/2014/main" id="{F6E4B1B1-E84A-31B3-2A40-9F397254E8E8}"/>
                </a:ext>
              </a:extLst>
            </p:cNvPr>
            <p:cNvSpPr/>
            <p:nvPr/>
          </p:nvSpPr>
          <p:spPr>
            <a:xfrm>
              <a:off x="4780450" y="2799800"/>
              <a:ext cx="53700" cy="76050"/>
            </a:xfrm>
            <a:custGeom>
              <a:avLst/>
              <a:gdLst/>
              <a:ahLst/>
              <a:cxnLst/>
              <a:rect l="l" t="t" r="r" b="b"/>
              <a:pathLst>
                <a:path w="2148" h="3042" fill="none" extrusionOk="0">
                  <a:moveTo>
                    <a:pt x="859" y="0"/>
                  </a:moveTo>
                  <a:cubicBezTo>
                    <a:pt x="1038" y="0"/>
                    <a:pt x="1217" y="72"/>
                    <a:pt x="1360" y="143"/>
                  </a:cubicBezTo>
                  <a:cubicBezTo>
                    <a:pt x="2004" y="609"/>
                    <a:pt x="2147" y="1503"/>
                    <a:pt x="1682" y="2147"/>
                  </a:cubicBezTo>
                  <a:cubicBezTo>
                    <a:pt x="1360" y="2755"/>
                    <a:pt x="681" y="3041"/>
                    <a:pt x="1" y="2898"/>
                  </a:cubicBezTo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68;p44">
              <a:extLst>
                <a:ext uri="{FF2B5EF4-FFF2-40B4-BE49-F238E27FC236}">
                  <a16:creationId xmlns:a16="http://schemas.microsoft.com/office/drawing/2014/main" id="{E4A5BF68-7C05-EA65-EA15-51A6980A13EA}"/>
                </a:ext>
              </a:extLst>
            </p:cNvPr>
            <p:cNvSpPr/>
            <p:nvPr/>
          </p:nvSpPr>
          <p:spPr>
            <a:xfrm>
              <a:off x="3485775" y="2877950"/>
              <a:ext cx="1863575" cy="2063300"/>
            </a:xfrm>
            <a:custGeom>
              <a:avLst/>
              <a:gdLst/>
              <a:ahLst/>
              <a:cxnLst/>
              <a:rect l="l" t="t" r="r" b="b"/>
              <a:pathLst>
                <a:path w="74543" h="82532" extrusionOk="0">
                  <a:moveTo>
                    <a:pt x="32988" y="1"/>
                  </a:moveTo>
                  <a:cubicBezTo>
                    <a:pt x="31355" y="1"/>
                    <a:pt x="29405" y="530"/>
                    <a:pt x="28604" y="1203"/>
                  </a:cubicBezTo>
                  <a:cubicBezTo>
                    <a:pt x="27745" y="1991"/>
                    <a:pt x="26994" y="2849"/>
                    <a:pt x="26314" y="3779"/>
                  </a:cubicBezTo>
                  <a:cubicBezTo>
                    <a:pt x="26314" y="3779"/>
                    <a:pt x="19159" y="9182"/>
                    <a:pt x="17763" y="10613"/>
                  </a:cubicBezTo>
                  <a:cubicBezTo>
                    <a:pt x="16368" y="12044"/>
                    <a:pt x="10858" y="21060"/>
                    <a:pt x="10107" y="22491"/>
                  </a:cubicBezTo>
                  <a:cubicBezTo>
                    <a:pt x="9355" y="23958"/>
                    <a:pt x="7245" y="26284"/>
                    <a:pt x="7245" y="26284"/>
                  </a:cubicBezTo>
                  <a:cubicBezTo>
                    <a:pt x="7245" y="26284"/>
                    <a:pt x="1663" y="27464"/>
                    <a:pt x="1305" y="27786"/>
                  </a:cubicBezTo>
                  <a:cubicBezTo>
                    <a:pt x="983" y="28108"/>
                    <a:pt x="53" y="31257"/>
                    <a:pt x="17" y="31543"/>
                  </a:cubicBezTo>
                  <a:cubicBezTo>
                    <a:pt x="0" y="31698"/>
                    <a:pt x="480" y="31753"/>
                    <a:pt x="1034" y="31753"/>
                  </a:cubicBezTo>
                  <a:cubicBezTo>
                    <a:pt x="1632" y="31753"/>
                    <a:pt x="2316" y="31689"/>
                    <a:pt x="2558" y="31614"/>
                  </a:cubicBezTo>
                  <a:cubicBezTo>
                    <a:pt x="3023" y="31471"/>
                    <a:pt x="3381" y="30362"/>
                    <a:pt x="3381" y="30362"/>
                  </a:cubicBezTo>
                  <a:cubicBezTo>
                    <a:pt x="3381" y="30362"/>
                    <a:pt x="6708" y="29933"/>
                    <a:pt x="7638" y="29468"/>
                  </a:cubicBezTo>
                  <a:cubicBezTo>
                    <a:pt x="8425" y="28967"/>
                    <a:pt x="9105" y="28359"/>
                    <a:pt x="9677" y="27679"/>
                  </a:cubicBezTo>
                  <a:cubicBezTo>
                    <a:pt x="9856" y="27464"/>
                    <a:pt x="20089" y="18663"/>
                    <a:pt x="20733" y="17661"/>
                  </a:cubicBezTo>
                  <a:cubicBezTo>
                    <a:pt x="21377" y="16624"/>
                    <a:pt x="22057" y="15801"/>
                    <a:pt x="22057" y="15801"/>
                  </a:cubicBezTo>
                  <a:lnTo>
                    <a:pt x="26672" y="13654"/>
                  </a:lnTo>
                  <a:lnTo>
                    <a:pt x="25813" y="16087"/>
                  </a:lnTo>
                  <a:cubicBezTo>
                    <a:pt x="25813" y="16087"/>
                    <a:pt x="22557" y="18770"/>
                    <a:pt x="21413" y="20237"/>
                  </a:cubicBezTo>
                  <a:cubicBezTo>
                    <a:pt x="20232" y="21740"/>
                    <a:pt x="19695" y="22491"/>
                    <a:pt x="19695" y="22491"/>
                  </a:cubicBezTo>
                  <a:cubicBezTo>
                    <a:pt x="19695" y="22491"/>
                    <a:pt x="15223" y="25962"/>
                    <a:pt x="14472" y="29504"/>
                  </a:cubicBezTo>
                  <a:cubicBezTo>
                    <a:pt x="13720" y="33046"/>
                    <a:pt x="13112" y="49396"/>
                    <a:pt x="12575" y="51722"/>
                  </a:cubicBezTo>
                  <a:cubicBezTo>
                    <a:pt x="12003" y="54047"/>
                    <a:pt x="9821" y="58126"/>
                    <a:pt x="8783" y="60380"/>
                  </a:cubicBezTo>
                  <a:cubicBezTo>
                    <a:pt x="7745" y="62634"/>
                    <a:pt x="7674" y="66140"/>
                    <a:pt x="7316" y="69432"/>
                  </a:cubicBezTo>
                  <a:cubicBezTo>
                    <a:pt x="6994" y="72687"/>
                    <a:pt x="6422" y="77195"/>
                    <a:pt x="6386" y="77374"/>
                  </a:cubicBezTo>
                  <a:cubicBezTo>
                    <a:pt x="5957" y="78555"/>
                    <a:pt x="5635" y="79771"/>
                    <a:pt x="5384" y="81024"/>
                  </a:cubicBezTo>
                  <a:cubicBezTo>
                    <a:pt x="5241" y="82240"/>
                    <a:pt x="6350" y="82526"/>
                    <a:pt x="6958" y="82526"/>
                  </a:cubicBezTo>
                  <a:cubicBezTo>
                    <a:pt x="7034" y="82530"/>
                    <a:pt x="7110" y="82532"/>
                    <a:pt x="7186" y="82532"/>
                  </a:cubicBezTo>
                  <a:cubicBezTo>
                    <a:pt x="7861" y="82532"/>
                    <a:pt x="8530" y="82390"/>
                    <a:pt x="9141" y="82133"/>
                  </a:cubicBezTo>
                  <a:cubicBezTo>
                    <a:pt x="9677" y="81846"/>
                    <a:pt x="11001" y="81703"/>
                    <a:pt x="11574" y="81596"/>
                  </a:cubicBezTo>
                  <a:cubicBezTo>
                    <a:pt x="12218" y="81524"/>
                    <a:pt x="12790" y="81095"/>
                    <a:pt x="13005" y="80487"/>
                  </a:cubicBezTo>
                  <a:cubicBezTo>
                    <a:pt x="13327" y="79736"/>
                    <a:pt x="12754" y="79306"/>
                    <a:pt x="12504" y="78626"/>
                  </a:cubicBezTo>
                  <a:cubicBezTo>
                    <a:pt x="12289" y="77982"/>
                    <a:pt x="11323" y="76372"/>
                    <a:pt x="11252" y="75550"/>
                  </a:cubicBezTo>
                  <a:cubicBezTo>
                    <a:pt x="11216" y="74691"/>
                    <a:pt x="12862" y="69396"/>
                    <a:pt x="15473" y="65997"/>
                  </a:cubicBezTo>
                  <a:cubicBezTo>
                    <a:pt x="18049" y="62634"/>
                    <a:pt x="19588" y="57267"/>
                    <a:pt x="20268" y="55478"/>
                  </a:cubicBezTo>
                  <a:cubicBezTo>
                    <a:pt x="20912" y="53654"/>
                    <a:pt x="25742" y="40523"/>
                    <a:pt x="25742" y="40523"/>
                  </a:cubicBezTo>
                  <a:cubicBezTo>
                    <a:pt x="25742" y="40523"/>
                    <a:pt x="32146" y="53153"/>
                    <a:pt x="33291" y="54763"/>
                  </a:cubicBezTo>
                  <a:cubicBezTo>
                    <a:pt x="34436" y="56373"/>
                    <a:pt x="34650" y="56587"/>
                    <a:pt x="35330" y="60487"/>
                  </a:cubicBezTo>
                  <a:cubicBezTo>
                    <a:pt x="36046" y="64351"/>
                    <a:pt x="38657" y="68788"/>
                    <a:pt x="40267" y="71328"/>
                  </a:cubicBezTo>
                  <a:cubicBezTo>
                    <a:pt x="41913" y="73868"/>
                    <a:pt x="42235" y="77768"/>
                    <a:pt x="42235" y="77768"/>
                  </a:cubicBezTo>
                  <a:cubicBezTo>
                    <a:pt x="42235" y="77768"/>
                    <a:pt x="41555" y="80022"/>
                    <a:pt x="42164" y="80809"/>
                  </a:cubicBezTo>
                  <a:cubicBezTo>
                    <a:pt x="42678" y="81475"/>
                    <a:pt x="45396" y="81526"/>
                    <a:pt x="46567" y="81526"/>
                  </a:cubicBezTo>
                  <a:cubicBezTo>
                    <a:pt x="46780" y="81526"/>
                    <a:pt x="46941" y="81524"/>
                    <a:pt x="47029" y="81524"/>
                  </a:cubicBezTo>
                  <a:cubicBezTo>
                    <a:pt x="47585" y="81524"/>
                    <a:pt x="48949" y="82003"/>
                    <a:pt x="50218" y="82003"/>
                  </a:cubicBezTo>
                  <a:cubicBezTo>
                    <a:pt x="50337" y="82003"/>
                    <a:pt x="50455" y="81999"/>
                    <a:pt x="50571" y="81989"/>
                  </a:cubicBezTo>
                  <a:cubicBezTo>
                    <a:pt x="51967" y="81882"/>
                    <a:pt x="53219" y="81024"/>
                    <a:pt x="53112" y="80415"/>
                  </a:cubicBezTo>
                  <a:cubicBezTo>
                    <a:pt x="53004" y="79843"/>
                    <a:pt x="52253" y="80058"/>
                    <a:pt x="51788" y="79736"/>
                  </a:cubicBezTo>
                  <a:cubicBezTo>
                    <a:pt x="51358" y="79414"/>
                    <a:pt x="48282" y="77052"/>
                    <a:pt x="48282" y="77052"/>
                  </a:cubicBezTo>
                  <a:lnTo>
                    <a:pt x="46099" y="74333"/>
                  </a:lnTo>
                  <a:cubicBezTo>
                    <a:pt x="46099" y="74333"/>
                    <a:pt x="45312" y="69968"/>
                    <a:pt x="45133" y="68215"/>
                  </a:cubicBezTo>
                  <a:cubicBezTo>
                    <a:pt x="44954" y="66498"/>
                    <a:pt x="43988" y="57625"/>
                    <a:pt x="43666" y="55264"/>
                  </a:cubicBezTo>
                  <a:cubicBezTo>
                    <a:pt x="43309" y="52902"/>
                    <a:pt x="42128" y="44924"/>
                    <a:pt x="41162" y="40774"/>
                  </a:cubicBezTo>
                  <a:cubicBezTo>
                    <a:pt x="40196" y="36623"/>
                    <a:pt x="39087" y="32151"/>
                    <a:pt x="39087" y="32151"/>
                  </a:cubicBezTo>
                  <a:cubicBezTo>
                    <a:pt x="39087" y="32151"/>
                    <a:pt x="39731" y="26892"/>
                    <a:pt x="39802" y="25962"/>
                  </a:cubicBezTo>
                  <a:cubicBezTo>
                    <a:pt x="39838" y="25067"/>
                    <a:pt x="39874" y="23851"/>
                    <a:pt x="39874" y="23851"/>
                  </a:cubicBezTo>
                  <a:lnTo>
                    <a:pt x="44883" y="19486"/>
                  </a:lnTo>
                  <a:cubicBezTo>
                    <a:pt x="44883" y="19486"/>
                    <a:pt x="55446" y="23856"/>
                    <a:pt x="58250" y="23856"/>
                  </a:cubicBezTo>
                  <a:cubicBezTo>
                    <a:pt x="58305" y="23856"/>
                    <a:pt x="58358" y="23854"/>
                    <a:pt x="58407" y="23851"/>
                  </a:cubicBezTo>
                  <a:cubicBezTo>
                    <a:pt x="60911" y="23672"/>
                    <a:pt x="65634" y="19414"/>
                    <a:pt x="67387" y="17089"/>
                  </a:cubicBezTo>
                  <a:cubicBezTo>
                    <a:pt x="69140" y="14799"/>
                    <a:pt x="72610" y="11042"/>
                    <a:pt x="72610" y="11042"/>
                  </a:cubicBezTo>
                  <a:lnTo>
                    <a:pt x="74542" y="9218"/>
                  </a:lnTo>
                  <a:cubicBezTo>
                    <a:pt x="74542" y="9218"/>
                    <a:pt x="74507" y="7679"/>
                    <a:pt x="74220" y="7143"/>
                  </a:cubicBezTo>
                  <a:cubicBezTo>
                    <a:pt x="73934" y="6606"/>
                    <a:pt x="73791" y="6320"/>
                    <a:pt x="73791" y="6320"/>
                  </a:cubicBezTo>
                  <a:cubicBezTo>
                    <a:pt x="73791" y="6320"/>
                    <a:pt x="74149" y="5282"/>
                    <a:pt x="73362" y="5103"/>
                  </a:cubicBezTo>
                  <a:cubicBezTo>
                    <a:pt x="73076" y="5014"/>
                    <a:pt x="72780" y="4969"/>
                    <a:pt x="72485" y="4969"/>
                  </a:cubicBezTo>
                  <a:cubicBezTo>
                    <a:pt x="72190" y="4969"/>
                    <a:pt x="71895" y="5014"/>
                    <a:pt x="71609" y="5103"/>
                  </a:cubicBezTo>
                  <a:cubicBezTo>
                    <a:pt x="71358" y="5246"/>
                    <a:pt x="70714" y="5568"/>
                    <a:pt x="70714" y="5568"/>
                  </a:cubicBezTo>
                  <a:cubicBezTo>
                    <a:pt x="70714" y="5568"/>
                    <a:pt x="71000" y="5962"/>
                    <a:pt x="70321" y="6499"/>
                  </a:cubicBezTo>
                  <a:cubicBezTo>
                    <a:pt x="69927" y="6821"/>
                    <a:pt x="69534" y="7035"/>
                    <a:pt x="69104" y="7214"/>
                  </a:cubicBezTo>
                  <a:cubicBezTo>
                    <a:pt x="69104" y="7214"/>
                    <a:pt x="68925" y="7214"/>
                    <a:pt x="68890" y="7822"/>
                  </a:cubicBezTo>
                  <a:cubicBezTo>
                    <a:pt x="68890" y="8431"/>
                    <a:pt x="68675" y="10506"/>
                    <a:pt x="68675" y="10506"/>
                  </a:cubicBezTo>
                  <a:cubicBezTo>
                    <a:pt x="68675" y="10506"/>
                    <a:pt x="65705" y="13010"/>
                    <a:pt x="64668" y="13547"/>
                  </a:cubicBezTo>
                  <a:cubicBezTo>
                    <a:pt x="63630" y="14119"/>
                    <a:pt x="60196" y="15693"/>
                    <a:pt x="60196" y="15693"/>
                  </a:cubicBezTo>
                  <a:lnTo>
                    <a:pt x="54543" y="14155"/>
                  </a:lnTo>
                  <a:cubicBezTo>
                    <a:pt x="54543" y="14155"/>
                    <a:pt x="51108" y="8216"/>
                    <a:pt x="47638" y="7465"/>
                  </a:cubicBezTo>
                  <a:cubicBezTo>
                    <a:pt x="47638" y="7465"/>
                    <a:pt x="42951" y="6033"/>
                    <a:pt x="39874" y="3672"/>
                  </a:cubicBezTo>
                  <a:cubicBezTo>
                    <a:pt x="36833" y="1275"/>
                    <a:pt x="35223" y="130"/>
                    <a:pt x="33541" y="23"/>
                  </a:cubicBezTo>
                  <a:cubicBezTo>
                    <a:pt x="33362" y="8"/>
                    <a:pt x="33177" y="1"/>
                    <a:pt x="32988" y="1"/>
                  </a:cubicBez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69;p44">
              <a:extLst>
                <a:ext uri="{FF2B5EF4-FFF2-40B4-BE49-F238E27FC236}">
                  <a16:creationId xmlns:a16="http://schemas.microsoft.com/office/drawing/2014/main" id="{2E1C272D-DE9B-62BF-BBA5-8F66FE10CF4E}"/>
                </a:ext>
              </a:extLst>
            </p:cNvPr>
            <p:cNvSpPr/>
            <p:nvPr/>
          </p:nvSpPr>
          <p:spPr>
            <a:xfrm>
              <a:off x="3513025" y="3596750"/>
              <a:ext cx="23300" cy="69775"/>
            </a:xfrm>
            <a:custGeom>
              <a:avLst/>
              <a:gdLst/>
              <a:ahLst/>
              <a:cxnLst/>
              <a:rect l="l" t="t" r="r" b="b"/>
              <a:pathLst>
                <a:path w="932" h="2791" fill="none" extrusionOk="0">
                  <a:moveTo>
                    <a:pt x="287" y="2791"/>
                  </a:moveTo>
                  <a:lnTo>
                    <a:pt x="1" y="2397"/>
                  </a:lnTo>
                  <a:lnTo>
                    <a:pt x="931" y="0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70;p44">
              <a:extLst>
                <a:ext uri="{FF2B5EF4-FFF2-40B4-BE49-F238E27FC236}">
                  <a16:creationId xmlns:a16="http://schemas.microsoft.com/office/drawing/2014/main" id="{7B8C268C-B0AD-EEE7-FBD2-EB04DC9165C5}"/>
                </a:ext>
              </a:extLst>
            </p:cNvPr>
            <p:cNvSpPr/>
            <p:nvPr/>
          </p:nvSpPr>
          <p:spPr>
            <a:xfrm>
              <a:off x="3486200" y="3592275"/>
              <a:ext cx="34025" cy="74250"/>
            </a:xfrm>
            <a:custGeom>
              <a:avLst/>
              <a:gdLst/>
              <a:ahLst/>
              <a:cxnLst/>
              <a:rect l="l" t="t" r="r" b="b"/>
              <a:pathLst>
                <a:path w="1361" h="2970" fill="none" extrusionOk="0">
                  <a:moveTo>
                    <a:pt x="0" y="2970"/>
                  </a:moveTo>
                  <a:lnTo>
                    <a:pt x="1360" y="0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71;p44">
              <a:extLst>
                <a:ext uri="{FF2B5EF4-FFF2-40B4-BE49-F238E27FC236}">
                  <a16:creationId xmlns:a16="http://schemas.microsoft.com/office/drawing/2014/main" id="{64FB9173-F5E4-47EE-4129-AA8AC8E822A3}"/>
                </a:ext>
              </a:extLst>
            </p:cNvPr>
            <p:cNvSpPr/>
            <p:nvPr/>
          </p:nvSpPr>
          <p:spPr>
            <a:xfrm>
              <a:off x="3545225" y="3637000"/>
              <a:ext cx="25075" cy="1800"/>
            </a:xfrm>
            <a:custGeom>
              <a:avLst/>
              <a:gdLst/>
              <a:ahLst/>
              <a:cxnLst/>
              <a:rect l="l" t="t" r="r" b="b"/>
              <a:pathLst>
                <a:path w="1003" h="72" fill="none" extrusionOk="0">
                  <a:moveTo>
                    <a:pt x="1003" y="0"/>
                  </a:moveTo>
                  <a:lnTo>
                    <a:pt x="1" y="72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72;p44">
              <a:extLst>
                <a:ext uri="{FF2B5EF4-FFF2-40B4-BE49-F238E27FC236}">
                  <a16:creationId xmlns:a16="http://schemas.microsoft.com/office/drawing/2014/main" id="{C14C2114-C14D-D4B0-927A-3595CA2A8FAC}"/>
                </a:ext>
              </a:extLst>
            </p:cNvPr>
            <p:cNvSpPr/>
            <p:nvPr/>
          </p:nvSpPr>
          <p:spPr>
            <a:xfrm>
              <a:off x="3662400" y="3480475"/>
              <a:ext cx="966925" cy="1223700"/>
            </a:xfrm>
            <a:custGeom>
              <a:avLst/>
              <a:gdLst/>
              <a:ahLst/>
              <a:cxnLst/>
              <a:rect l="l" t="t" r="r" b="b"/>
              <a:pathLst>
                <a:path w="38677" h="48948" extrusionOk="0">
                  <a:moveTo>
                    <a:pt x="10841" y="0"/>
                  </a:moveTo>
                  <a:cubicBezTo>
                    <a:pt x="9518" y="1360"/>
                    <a:pt x="7836" y="3363"/>
                    <a:pt x="7407" y="5438"/>
                  </a:cubicBezTo>
                  <a:cubicBezTo>
                    <a:pt x="6620" y="8980"/>
                    <a:pt x="6047" y="25331"/>
                    <a:pt x="5510" y="27656"/>
                  </a:cubicBezTo>
                  <a:cubicBezTo>
                    <a:pt x="4938" y="29982"/>
                    <a:pt x="2756" y="34061"/>
                    <a:pt x="1718" y="36315"/>
                  </a:cubicBezTo>
                  <a:cubicBezTo>
                    <a:pt x="680" y="38569"/>
                    <a:pt x="609" y="42039"/>
                    <a:pt x="251" y="45331"/>
                  </a:cubicBezTo>
                  <a:cubicBezTo>
                    <a:pt x="180" y="46046"/>
                    <a:pt x="108" y="46833"/>
                    <a:pt x="1" y="47620"/>
                  </a:cubicBezTo>
                  <a:cubicBezTo>
                    <a:pt x="995" y="48084"/>
                    <a:pt x="2071" y="48316"/>
                    <a:pt x="3154" y="48316"/>
                  </a:cubicBezTo>
                  <a:cubicBezTo>
                    <a:pt x="3824" y="48316"/>
                    <a:pt x="4496" y="48227"/>
                    <a:pt x="5153" y="48050"/>
                  </a:cubicBezTo>
                  <a:cubicBezTo>
                    <a:pt x="5940" y="45831"/>
                    <a:pt x="7049" y="43792"/>
                    <a:pt x="8408" y="41896"/>
                  </a:cubicBezTo>
                  <a:cubicBezTo>
                    <a:pt x="10984" y="38497"/>
                    <a:pt x="12523" y="33166"/>
                    <a:pt x="13203" y="31341"/>
                  </a:cubicBezTo>
                  <a:cubicBezTo>
                    <a:pt x="13847" y="29553"/>
                    <a:pt x="18677" y="16386"/>
                    <a:pt x="18677" y="16386"/>
                  </a:cubicBezTo>
                  <a:cubicBezTo>
                    <a:pt x="18677" y="16386"/>
                    <a:pt x="25081" y="29052"/>
                    <a:pt x="26226" y="30662"/>
                  </a:cubicBezTo>
                  <a:cubicBezTo>
                    <a:pt x="27371" y="32272"/>
                    <a:pt x="27585" y="32486"/>
                    <a:pt x="28265" y="36350"/>
                  </a:cubicBezTo>
                  <a:cubicBezTo>
                    <a:pt x="28981" y="40250"/>
                    <a:pt x="31592" y="44687"/>
                    <a:pt x="33202" y="47227"/>
                  </a:cubicBezTo>
                  <a:cubicBezTo>
                    <a:pt x="33560" y="47763"/>
                    <a:pt x="33846" y="48336"/>
                    <a:pt x="34061" y="48908"/>
                  </a:cubicBezTo>
                  <a:cubicBezTo>
                    <a:pt x="34347" y="48934"/>
                    <a:pt x="34634" y="48947"/>
                    <a:pt x="34919" y="48947"/>
                  </a:cubicBezTo>
                  <a:cubicBezTo>
                    <a:pt x="36204" y="48947"/>
                    <a:pt x="37476" y="48684"/>
                    <a:pt x="38676" y="48157"/>
                  </a:cubicBezTo>
                  <a:cubicBezTo>
                    <a:pt x="38426" y="46797"/>
                    <a:pt x="38140" y="45044"/>
                    <a:pt x="38068" y="44114"/>
                  </a:cubicBezTo>
                  <a:cubicBezTo>
                    <a:pt x="37889" y="42397"/>
                    <a:pt x="36923" y="33524"/>
                    <a:pt x="36566" y="31163"/>
                  </a:cubicBezTo>
                  <a:cubicBezTo>
                    <a:pt x="36244" y="28801"/>
                    <a:pt x="35063" y="20823"/>
                    <a:pt x="34097" y="16673"/>
                  </a:cubicBezTo>
                  <a:cubicBezTo>
                    <a:pt x="33131" y="12522"/>
                    <a:pt x="32022" y="8050"/>
                    <a:pt x="32022" y="8050"/>
                  </a:cubicBezTo>
                  <a:cubicBezTo>
                    <a:pt x="32022" y="8050"/>
                    <a:pt x="32129" y="7084"/>
                    <a:pt x="32272" y="5868"/>
                  </a:cubicBezTo>
                  <a:lnTo>
                    <a:pt x="32272" y="5868"/>
                  </a:lnTo>
                  <a:cubicBezTo>
                    <a:pt x="31371" y="6068"/>
                    <a:pt x="30119" y="6237"/>
                    <a:pt x="28525" y="6237"/>
                  </a:cubicBezTo>
                  <a:cubicBezTo>
                    <a:pt x="26701" y="6237"/>
                    <a:pt x="24428" y="6016"/>
                    <a:pt x="21718" y="5367"/>
                  </a:cubicBezTo>
                  <a:cubicBezTo>
                    <a:pt x="15993" y="4007"/>
                    <a:pt x="12487" y="1431"/>
                    <a:pt x="10841" y="0"/>
                  </a:cubicBezTo>
                  <a:close/>
                </a:path>
              </a:pathLst>
            </a:custGeom>
            <a:solidFill>
              <a:schemeClr val="dk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73;p44">
              <a:extLst>
                <a:ext uri="{FF2B5EF4-FFF2-40B4-BE49-F238E27FC236}">
                  <a16:creationId xmlns:a16="http://schemas.microsoft.com/office/drawing/2014/main" id="{D1993DDF-CFBA-6BB4-7B2A-FA587EE8775C}"/>
                </a:ext>
              </a:extLst>
            </p:cNvPr>
            <p:cNvSpPr/>
            <p:nvPr/>
          </p:nvSpPr>
          <p:spPr>
            <a:xfrm>
              <a:off x="3911050" y="2877950"/>
              <a:ext cx="942775" cy="813525"/>
            </a:xfrm>
            <a:custGeom>
              <a:avLst/>
              <a:gdLst/>
              <a:ahLst/>
              <a:cxnLst/>
              <a:rect l="l" t="t" r="r" b="b"/>
              <a:pathLst>
                <a:path w="37711" h="32541" extrusionOk="0">
                  <a:moveTo>
                    <a:pt x="15977" y="1"/>
                  </a:moveTo>
                  <a:cubicBezTo>
                    <a:pt x="14344" y="1"/>
                    <a:pt x="12394" y="530"/>
                    <a:pt x="11593" y="1203"/>
                  </a:cubicBezTo>
                  <a:cubicBezTo>
                    <a:pt x="10734" y="1991"/>
                    <a:pt x="9983" y="2849"/>
                    <a:pt x="9303" y="3779"/>
                  </a:cubicBezTo>
                  <a:cubicBezTo>
                    <a:pt x="9303" y="3779"/>
                    <a:pt x="5654" y="6534"/>
                    <a:pt x="3042" y="8645"/>
                  </a:cubicBezTo>
                  <a:cubicBezTo>
                    <a:pt x="3078" y="9897"/>
                    <a:pt x="3292" y="11615"/>
                    <a:pt x="4151" y="12617"/>
                  </a:cubicBezTo>
                  <a:cubicBezTo>
                    <a:pt x="5010" y="13511"/>
                    <a:pt x="6012" y="14262"/>
                    <a:pt x="7121" y="14835"/>
                  </a:cubicBezTo>
                  <a:lnTo>
                    <a:pt x="9661" y="13654"/>
                  </a:lnTo>
                  <a:lnTo>
                    <a:pt x="8802" y="16087"/>
                  </a:lnTo>
                  <a:cubicBezTo>
                    <a:pt x="8802" y="16087"/>
                    <a:pt x="5546" y="18806"/>
                    <a:pt x="4402" y="20273"/>
                  </a:cubicBezTo>
                  <a:cubicBezTo>
                    <a:pt x="3221" y="21740"/>
                    <a:pt x="2684" y="22491"/>
                    <a:pt x="2684" y="22491"/>
                  </a:cubicBezTo>
                  <a:cubicBezTo>
                    <a:pt x="1718" y="23278"/>
                    <a:pt x="824" y="24137"/>
                    <a:pt x="1" y="25103"/>
                  </a:cubicBezTo>
                  <a:cubicBezTo>
                    <a:pt x="3686" y="28395"/>
                    <a:pt x="8087" y="30720"/>
                    <a:pt x="12881" y="31865"/>
                  </a:cubicBezTo>
                  <a:cubicBezTo>
                    <a:pt x="15037" y="32360"/>
                    <a:pt x="16861" y="32540"/>
                    <a:pt x="18375" y="32540"/>
                  </a:cubicBezTo>
                  <a:cubicBezTo>
                    <a:pt x="19927" y="32540"/>
                    <a:pt x="21152" y="32351"/>
                    <a:pt x="22076" y="32115"/>
                  </a:cubicBezTo>
                  <a:cubicBezTo>
                    <a:pt x="22112" y="31901"/>
                    <a:pt x="22720" y="26820"/>
                    <a:pt x="22791" y="25926"/>
                  </a:cubicBezTo>
                  <a:cubicBezTo>
                    <a:pt x="22827" y="25031"/>
                    <a:pt x="22863" y="23815"/>
                    <a:pt x="22863" y="23815"/>
                  </a:cubicBezTo>
                  <a:lnTo>
                    <a:pt x="27872" y="19450"/>
                  </a:lnTo>
                  <a:cubicBezTo>
                    <a:pt x="27872" y="19450"/>
                    <a:pt x="30340" y="20488"/>
                    <a:pt x="33238" y="21525"/>
                  </a:cubicBezTo>
                  <a:cubicBezTo>
                    <a:pt x="34455" y="20416"/>
                    <a:pt x="36423" y="18126"/>
                    <a:pt x="37711" y="14191"/>
                  </a:cubicBezTo>
                  <a:lnTo>
                    <a:pt x="37496" y="14119"/>
                  </a:lnTo>
                  <a:cubicBezTo>
                    <a:pt x="37496" y="14119"/>
                    <a:pt x="34097" y="8216"/>
                    <a:pt x="30627" y="7429"/>
                  </a:cubicBezTo>
                  <a:cubicBezTo>
                    <a:pt x="30627" y="7429"/>
                    <a:pt x="25940" y="6033"/>
                    <a:pt x="22863" y="3672"/>
                  </a:cubicBezTo>
                  <a:cubicBezTo>
                    <a:pt x="19822" y="1275"/>
                    <a:pt x="18212" y="130"/>
                    <a:pt x="16530" y="23"/>
                  </a:cubicBezTo>
                  <a:cubicBezTo>
                    <a:pt x="16351" y="8"/>
                    <a:pt x="16166" y="1"/>
                    <a:pt x="15977" y="1"/>
                  </a:cubicBezTo>
                  <a:close/>
                </a:path>
              </a:pathLst>
            </a:custGeom>
            <a:solidFill>
              <a:schemeClr val="lt2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74;p44">
              <a:extLst>
                <a:ext uri="{FF2B5EF4-FFF2-40B4-BE49-F238E27FC236}">
                  <a16:creationId xmlns:a16="http://schemas.microsoft.com/office/drawing/2014/main" id="{B8411B65-76FE-5852-3B3A-06948B013CC9}"/>
                </a:ext>
              </a:extLst>
            </p:cNvPr>
            <p:cNvSpPr/>
            <p:nvPr/>
          </p:nvSpPr>
          <p:spPr>
            <a:xfrm>
              <a:off x="4163300" y="3068125"/>
              <a:ext cx="1800" cy="18800"/>
            </a:xfrm>
            <a:custGeom>
              <a:avLst/>
              <a:gdLst/>
              <a:ahLst/>
              <a:cxnLst/>
              <a:rect l="l" t="t" r="r" b="b"/>
              <a:pathLst>
                <a:path w="72" h="752" fill="none" extrusionOk="0">
                  <a:moveTo>
                    <a:pt x="0" y="752"/>
                  </a:moveTo>
                  <a:lnTo>
                    <a:pt x="72" y="1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75;p44">
              <a:extLst>
                <a:ext uri="{FF2B5EF4-FFF2-40B4-BE49-F238E27FC236}">
                  <a16:creationId xmlns:a16="http://schemas.microsoft.com/office/drawing/2014/main" id="{85BA7FB5-4050-C055-7EB3-07AE0E8EB754}"/>
                </a:ext>
              </a:extLst>
            </p:cNvPr>
            <p:cNvSpPr/>
            <p:nvPr/>
          </p:nvSpPr>
          <p:spPr>
            <a:xfrm>
              <a:off x="4152550" y="3110175"/>
              <a:ext cx="8975" cy="109150"/>
            </a:xfrm>
            <a:custGeom>
              <a:avLst/>
              <a:gdLst/>
              <a:ahLst/>
              <a:cxnLst/>
              <a:rect l="l" t="t" r="r" b="b"/>
              <a:pathLst>
                <a:path w="359" h="4366" fill="none" extrusionOk="0">
                  <a:moveTo>
                    <a:pt x="1" y="4365"/>
                  </a:moveTo>
                  <a:lnTo>
                    <a:pt x="359" y="0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76;p44">
              <a:extLst>
                <a:ext uri="{FF2B5EF4-FFF2-40B4-BE49-F238E27FC236}">
                  <a16:creationId xmlns:a16="http://schemas.microsoft.com/office/drawing/2014/main" id="{0BF77248-C0F0-B092-FC16-B58393B76D2C}"/>
                </a:ext>
              </a:extLst>
            </p:cNvPr>
            <p:cNvSpPr/>
            <p:nvPr/>
          </p:nvSpPr>
          <p:spPr>
            <a:xfrm>
              <a:off x="4335025" y="3083325"/>
              <a:ext cx="131500" cy="61750"/>
            </a:xfrm>
            <a:custGeom>
              <a:avLst/>
              <a:gdLst/>
              <a:ahLst/>
              <a:cxnLst/>
              <a:rect l="l" t="t" r="r" b="b"/>
              <a:pathLst>
                <a:path w="5260" h="2470" fill="none" extrusionOk="0">
                  <a:moveTo>
                    <a:pt x="5260" y="1"/>
                  </a:moveTo>
                  <a:cubicBezTo>
                    <a:pt x="3399" y="538"/>
                    <a:pt x="1646" y="1396"/>
                    <a:pt x="1" y="2470"/>
                  </a:cubicBez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77;p44">
              <a:extLst>
                <a:ext uri="{FF2B5EF4-FFF2-40B4-BE49-F238E27FC236}">
                  <a16:creationId xmlns:a16="http://schemas.microsoft.com/office/drawing/2014/main" id="{46D6A288-50AC-FFA9-3674-92E3516C11EC}"/>
                </a:ext>
              </a:extLst>
            </p:cNvPr>
            <p:cNvSpPr/>
            <p:nvPr/>
          </p:nvSpPr>
          <p:spPr>
            <a:xfrm>
              <a:off x="4493350" y="3069025"/>
              <a:ext cx="25950" cy="6275"/>
            </a:xfrm>
            <a:custGeom>
              <a:avLst/>
              <a:gdLst/>
              <a:ahLst/>
              <a:cxnLst/>
              <a:rect l="l" t="t" r="r" b="b"/>
              <a:pathLst>
                <a:path w="1038" h="251" fill="none" extrusionOk="0">
                  <a:moveTo>
                    <a:pt x="1038" y="0"/>
                  </a:moveTo>
                  <a:cubicBezTo>
                    <a:pt x="1038" y="0"/>
                    <a:pt x="644" y="72"/>
                    <a:pt x="0" y="251"/>
                  </a:cubicBez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78;p44">
              <a:extLst>
                <a:ext uri="{FF2B5EF4-FFF2-40B4-BE49-F238E27FC236}">
                  <a16:creationId xmlns:a16="http://schemas.microsoft.com/office/drawing/2014/main" id="{A9E2D1E7-AD27-9C9C-2913-EFEDAE061BDB}"/>
                </a:ext>
              </a:extLst>
            </p:cNvPr>
            <p:cNvSpPr/>
            <p:nvPr/>
          </p:nvSpPr>
          <p:spPr>
            <a:xfrm>
              <a:off x="4276875" y="3100325"/>
              <a:ext cx="85900" cy="60850"/>
            </a:xfrm>
            <a:custGeom>
              <a:avLst/>
              <a:gdLst/>
              <a:ahLst/>
              <a:cxnLst/>
              <a:rect l="l" t="t" r="r" b="b"/>
              <a:pathLst>
                <a:path w="3436" h="2434" fill="none" extrusionOk="0">
                  <a:moveTo>
                    <a:pt x="3436" y="1"/>
                  </a:moveTo>
                  <a:cubicBezTo>
                    <a:pt x="3436" y="1"/>
                    <a:pt x="645" y="1897"/>
                    <a:pt x="1" y="2434"/>
                  </a:cubicBez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79;p44">
              <a:extLst>
                <a:ext uri="{FF2B5EF4-FFF2-40B4-BE49-F238E27FC236}">
                  <a16:creationId xmlns:a16="http://schemas.microsoft.com/office/drawing/2014/main" id="{900356DE-FD60-AEC5-33E0-62B19539CA53}"/>
                </a:ext>
              </a:extLst>
            </p:cNvPr>
            <p:cNvSpPr/>
            <p:nvPr/>
          </p:nvSpPr>
          <p:spPr>
            <a:xfrm>
              <a:off x="4550575" y="3365075"/>
              <a:ext cx="57275" cy="8075"/>
            </a:xfrm>
            <a:custGeom>
              <a:avLst/>
              <a:gdLst/>
              <a:ahLst/>
              <a:cxnLst/>
              <a:rect l="l" t="t" r="r" b="b"/>
              <a:pathLst>
                <a:path w="2291" h="323" fill="none" extrusionOk="0">
                  <a:moveTo>
                    <a:pt x="2291" y="1"/>
                  </a:moveTo>
                  <a:lnTo>
                    <a:pt x="1" y="323"/>
                  </a:lnTo>
                </a:path>
              </a:pathLst>
            </a:custGeom>
            <a:noFill/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80;p44">
              <a:extLst>
                <a:ext uri="{FF2B5EF4-FFF2-40B4-BE49-F238E27FC236}">
                  <a16:creationId xmlns:a16="http://schemas.microsoft.com/office/drawing/2014/main" id="{44DC81A6-F634-711D-1AC2-AE3D539D3B3E}"/>
                </a:ext>
              </a:extLst>
            </p:cNvPr>
            <p:cNvSpPr/>
            <p:nvPr/>
          </p:nvSpPr>
          <p:spPr>
            <a:xfrm>
              <a:off x="4525550" y="4823025"/>
              <a:ext cx="290700" cy="105000"/>
            </a:xfrm>
            <a:custGeom>
              <a:avLst/>
              <a:gdLst/>
              <a:ahLst/>
              <a:cxnLst/>
              <a:rect l="l" t="t" r="r" b="b"/>
              <a:pathLst>
                <a:path w="11628" h="4200" extrusionOk="0">
                  <a:moveTo>
                    <a:pt x="644" y="1"/>
                  </a:moveTo>
                  <a:cubicBezTo>
                    <a:pt x="573" y="215"/>
                    <a:pt x="0" y="2219"/>
                    <a:pt x="573" y="2970"/>
                  </a:cubicBezTo>
                  <a:cubicBezTo>
                    <a:pt x="1145" y="3721"/>
                    <a:pt x="4830" y="3686"/>
                    <a:pt x="5438" y="3721"/>
                  </a:cubicBezTo>
                  <a:cubicBezTo>
                    <a:pt x="5994" y="3721"/>
                    <a:pt x="7328" y="4200"/>
                    <a:pt x="8619" y="4200"/>
                  </a:cubicBezTo>
                  <a:cubicBezTo>
                    <a:pt x="8740" y="4200"/>
                    <a:pt x="8861" y="4196"/>
                    <a:pt x="8980" y="4186"/>
                  </a:cubicBezTo>
                  <a:cubicBezTo>
                    <a:pt x="10376" y="4079"/>
                    <a:pt x="11628" y="3221"/>
                    <a:pt x="11521" y="2612"/>
                  </a:cubicBezTo>
                  <a:cubicBezTo>
                    <a:pt x="11413" y="2040"/>
                    <a:pt x="10662" y="2255"/>
                    <a:pt x="10197" y="1933"/>
                  </a:cubicBezTo>
                  <a:cubicBezTo>
                    <a:pt x="9982" y="1754"/>
                    <a:pt x="8980" y="1002"/>
                    <a:pt x="8122" y="323"/>
                  </a:cubicBezTo>
                  <a:lnTo>
                    <a:pt x="8122" y="323"/>
                  </a:lnTo>
                  <a:cubicBezTo>
                    <a:pt x="8157" y="573"/>
                    <a:pt x="8157" y="859"/>
                    <a:pt x="8122" y="1145"/>
                  </a:cubicBezTo>
                  <a:lnTo>
                    <a:pt x="8050" y="1646"/>
                  </a:lnTo>
                  <a:cubicBezTo>
                    <a:pt x="6190" y="1396"/>
                    <a:pt x="4293" y="1002"/>
                    <a:pt x="2469" y="537"/>
                  </a:cubicBezTo>
                  <a:cubicBezTo>
                    <a:pt x="1718" y="287"/>
                    <a:pt x="1109" y="108"/>
                    <a:pt x="644" y="1"/>
                  </a:cubicBez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81;p44">
              <a:extLst>
                <a:ext uri="{FF2B5EF4-FFF2-40B4-BE49-F238E27FC236}">
                  <a16:creationId xmlns:a16="http://schemas.microsoft.com/office/drawing/2014/main" id="{A7A082A5-BFB6-77C0-5817-CEC6DA1485A6}"/>
                </a:ext>
              </a:extLst>
            </p:cNvPr>
            <p:cNvSpPr/>
            <p:nvPr/>
          </p:nvSpPr>
          <p:spPr>
            <a:xfrm>
              <a:off x="3616800" y="4823925"/>
              <a:ext cx="202150" cy="117200"/>
            </a:xfrm>
            <a:custGeom>
              <a:avLst/>
              <a:gdLst/>
              <a:ahLst/>
              <a:cxnLst/>
              <a:rect l="l" t="t" r="r" b="b"/>
              <a:pathLst>
                <a:path w="8086" h="4688" extrusionOk="0">
                  <a:moveTo>
                    <a:pt x="6941" y="0"/>
                  </a:moveTo>
                  <a:cubicBezTo>
                    <a:pt x="6941" y="0"/>
                    <a:pt x="6690" y="1038"/>
                    <a:pt x="6190" y="1181"/>
                  </a:cubicBezTo>
                  <a:cubicBezTo>
                    <a:pt x="6015" y="1231"/>
                    <a:pt x="5888" y="1263"/>
                    <a:pt x="5728" y="1263"/>
                  </a:cubicBezTo>
                  <a:cubicBezTo>
                    <a:pt x="5427" y="1263"/>
                    <a:pt x="5008" y="1150"/>
                    <a:pt x="3936" y="823"/>
                  </a:cubicBezTo>
                  <a:cubicBezTo>
                    <a:pt x="2934" y="537"/>
                    <a:pt x="1932" y="358"/>
                    <a:pt x="930" y="287"/>
                  </a:cubicBezTo>
                  <a:cubicBezTo>
                    <a:pt x="572" y="1217"/>
                    <a:pt x="322" y="2183"/>
                    <a:pt x="179" y="3149"/>
                  </a:cubicBezTo>
                  <a:cubicBezTo>
                    <a:pt x="0" y="4365"/>
                    <a:pt x="1109" y="4651"/>
                    <a:pt x="1717" y="4687"/>
                  </a:cubicBezTo>
                  <a:cubicBezTo>
                    <a:pt x="2469" y="4687"/>
                    <a:pt x="3220" y="4544"/>
                    <a:pt x="3936" y="4258"/>
                  </a:cubicBezTo>
                  <a:cubicBezTo>
                    <a:pt x="4436" y="4007"/>
                    <a:pt x="5760" y="3828"/>
                    <a:pt x="6368" y="3721"/>
                  </a:cubicBezTo>
                  <a:cubicBezTo>
                    <a:pt x="7012" y="3650"/>
                    <a:pt x="7549" y="3220"/>
                    <a:pt x="7764" y="2612"/>
                  </a:cubicBezTo>
                  <a:cubicBezTo>
                    <a:pt x="8086" y="1861"/>
                    <a:pt x="7513" y="1431"/>
                    <a:pt x="7263" y="787"/>
                  </a:cubicBezTo>
                  <a:cubicBezTo>
                    <a:pt x="7191" y="573"/>
                    <a:pt x="7084" y="322"/>
                    <a:pt x="6941" y="0"/>
                  </a:cubicBezTo>
                  <a:close/>
                </a:path>
              </a:pathLst>
            </a:custGeom>
            <a:solidFill>
              <a:schemeClr val="lt1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82;p44">
              <a:extLst>
                <a:ext uri="{FF2B5EF4-FFF2-40B4-BE49-F238E27FC236}">
                  <a16:creationId xmlns:a16="http://schemas.microsoft.com/office/drawing/2014/main" id="{51AC0DE8-81C1-F468-8298-977E6DCB78AE}"/>
                </a:ext>
              </a:extLst>
            </p:cNvPr>
            <p:cNvSpPr/>
            <p:nvPr/>
          </p:nvSpPr>
          <p:spPr>
            <a:xfrm>
              <a:off x="5172225" y="2990500"/>
              <a:ext cx="82300" cy="60650"/>
            </a:xfrm>
            <a:custGeom>
              <a:avLst/>
              <a:gdLst/>
              <a:ahLst/>
              <a:cxnLst/>
              <a:rect l="l" t="t" r="r" b="b"/>
              <a:pathLst>
                <a:path w="3292" h="2426" extrusionOk="0">
                  <a:moveTo>
                    <a:pt x="1109" y="0"/>
                  </a:moveTo>
                  <a:cubicBezTo>
                    <a:pt x="911" y="0"/>
                    <a:pt x="708" y="105"/>
                    <a:pt x="609" y="279"/>
                  </a:cubicBezTo>
                  <a:lnTo>
                    <a:pt x="430" y="494"/>
                  </a:lnTo>
                  <a:cubicBezTo>
                    <a:pt x="0" y="1174"/>
                    <a:pt x="501" y="1460"/>
                    <a:pt x="501" y="1460"/>
                  </a:cubicBezTo>
                  <a:lnTo>
                    <a:pt x="2290" y="2426"/>
                  </a:lnTo>
                  <a:cubicBezTo>
                    <a:pt x="2290" y="2426"/>
                    <a:pt x="3185" y="1710"/>
                    <a:pt x="3292" y="1031"/>
                  </a:cubicBezTo>
                  <a:lnTo>
                    <a:pt x="1360" y="65"/>
                  </a:lnTo>
                  <a:cubicBezTo>
                    <a:pt x="1283" y="21"/>
                    <a:pt x="1197" y="0"/>
                    <a:pt x="1109" y="0"/>
                  </a:cubicBezTo>
                  <a:close/>
                </a:path>
              </a:pathLst>
            </a:custGeom>
            <a:solidFill>
              <a:schemeClr val="lt2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83;p44">
              <a:extLst>
                <a:ext uri="{FF2B5EF4-FFF2-40B4-BE49-F238E27FC236}">
                  <a16:creationId xmlns:a16="http://schemas.microsoft.com/office/drawing/2014/main" id="{965DE9D1-4B0F-5C59-A0FD-15783B50B021}"/>
                </a:ext>
              </a:extLst>
            </p:cNvPr>
            <p:cNvSpPr/>
            <p:nvPr/>
          </p:nvSpPr>
          <p:spPr>
            <a:xfrm>
              <a:off x="5268825" y="3070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FFFFFF"/>
            </a:solidFill>
            <a:ln w="116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84000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CB1357F-A237-0F2A-0B34-F167C6535466}"/>
              </a:ext>
            </a:extLst>
          </p:cNvPr>
          <p:cNvSpPr txBox="1"/>
          <p:nvPr/>
        </p:nvSpPr>
        <p:spPr>
          <a:xfrm>
            <a:off x="685800" y="533400"/>
            <a:ext cx="487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accent3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Cronologia </a:t>
            </a:r>
          </a:p>
        </p:txBody>
      </p:sp>
      <p:pic>
        <p:nvPicPr>
          <p:cNvPr id="3074" name="Picture 2" descr="time waiting STICKER">
            <a:extLst>
              <a:ext uri="{FF2B5EF4-FFF2-40B4-BE49-F238E27FC236}">
                <a16:creationId xmlns:a16="http://schemas.microsoft.com/office/drawing/2014/main" id="{921B2541-F962-6C51-AEDB-8E7F149AA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33400"/>
            <a:ext cx="748963" cy="74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10" name="Google Shape;538;p54">
            <a:extLst>
              <a:ext uri="{FF2B5EF4-FFF2-40B4-BE49-F238E27FC236}">
                <a16:creationId xmlns:a16="http://schemas.microsoft.com/office/drawing/2014/main" id="{5C9205D8-A6AF-3795-8E44-D0842299CB64}"/>
              </a:ext>
            </a:extLst>
          </p:cNvPr>
          <p:cNvSpPr txBox="1">
            <a:spLocks/>
          </p:cNvSpPr>
          <p:nvPr/>
        </p:nvSpPr>
        <p:spPr>
          <a:xfrm>
            <a:off x="3883633" y="3447964"/>
            <a:ext cx="2212367" cy="2724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139700" indent="0" eaLnBrk="1" hangingPunct="1">
              <a:spcBef>
                <a:spcPct val="30000"/>
              </a:spcBef>
              <a:buClr>
                <a:schemeClr val="tx2"/>
              </a:buClr>
              <a:buNone/>
            </a:pPr>
            <a:r>
              <a:rPr lang="pt-BR" altLang="pt-BR" sz="1600" dirty="0">
                <a:latin typeface="Nunito" pitchFamily="2" charset="0"/>
              </a:rPr>
              <a:t>Em 29 de setembro, foi assinado pelo Presidente Luiz Inácio Lula da Silva o Decreto 6.586 que promulga o Acordo Ortográfico da Língua Portuguesa de 1990.</a:t>
            </a:r>
          </a:p>
        </p:txBody>
      </p:sp>
      <p:grpSp>
        <p:nvGrpSpPr>
          <p:cNvPr id="3363" name="Agrupar 3362">
            <a:extLst>
              <a:ext uri="{FF2B5EF4-FFF2-40B4-BE49-F238E27FC236}">
                <a16:creationId xmlns:a16="http://schemas.microsoft.com/office/drawing/2014/main" id="{CA37A84F-1364-D864-9A92-22E091B36B22}"/>
              </a:ext>
            </a:extLst>
          </p:cNvPr>
          <p:cNvGrpSpPr/>
          <p:nvPr/>
        </p:nvGrpSpPr>
        <p:grpSpPr>
          <a:xfrm>
            <a:off x="4112441" y="2695252"/>
            <a:ext cx="1307080" cy="657900"/>
            <a:chOff x="4112441" y="2695252"/>
            <a:chExt cx="1307080" cy="657900"/>
          </a:xfrm>
        </p:grpSpPr>
        <p:sp>
          <p:nvSpPr>
            <p:cNvPr id="3268" name="Google Shape;496;p54">
              <a:extLst>
                <a:ext uri="{FF2B5EF4-FFF2-40B4-BE49-F238E27FC236}">
                  <a16:creationId xmlns:a16="http://schemas.microsoft.com/office/drawing/2014/main" id="{C8A93487-2DF6-B5A3-A56A-8DEA16277771}"/>
                </a:ext>
              </a:extLst>
            </p:cNvPr>
            <p:cNvSpPr/>
            <p:nvPr/>
          </p:nvSpPr>
          <p:spPr>
            <a:xfrm>
              <a:off x="4112441" y="2695252"/>
              <a:ext cx="1307080" cy="657900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539;p54">
              <a:extLst>
                <a:ext uri="{FF2B5EF4-FFF2-40B4-BE49-F238E27FC236}">
                  <a16:creationId xmlns:a16="http://schemas.microsoft.com/office/drawing/2014/main" id="{7366F4CB-08E4-24C9-6954-3D73694ECF90}"/>
                </a:ext>
              </a:extLst>
            </p:cNvPr>
            <p:cNvSpPr txBox="1">
              <a:spLocks/>
            </p:cNvSpPr>
            <p:nvPr/>
          </p:nvSpPr>
          <p:spPr>
            <a:xfrm>
              <a:off x="4216578" y="2899150"/>
              <a:ext cx="1187103" cy="3095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9pPr>
            </a:lstStyle>
            <a:p>
              <a:pPr algn="ctr"/>
              <a:r>
                <a:rPr lang="pt-BR" sz="2000" kern="0" dirty="0"/>
                <a:t>2008</a:t>
              </a:r>
            </a:p>
          </p:txBody>
        </p:sp>
      </p:grpSp>
      <p:grpSp>
        <p:nvGrpSpPr>
          <p:cNvPr id="3362" name="Agrupar 3361">
            <a:extLst>
              <a:ext uri="{FF2B5EF4-FFF2-40B4-BE49-F238E27FC236}">
                <a16:creationId xmlns:a16="http://schemas.microsoft.com/office/drawing/2014/main" id="{4DFE850D-CE89-DF9D-250E-FBB3DD993B52}"/>
              </a:ext>
            </a:extLst>
          </p:cNvPr>
          <p:cNvGrpSpPr/>
          <p:nvPr/>
        </p:nvGrpSpPr>
        <p:grpSpPr>
          <a:xfrm>
            <a:off x="636020" y="3520580"/>
            <a:ext cx="1336882" cy="657900"/>
            <a:chOff x="636020" y="3520580"/>
            <a:chExt cx="1336882" cy="657900"/>
          </a:xfrm>
        </p:grpSpPr>
        <p:sp>
          <p:nvSpPr>
            <p:cNvPr id="3253" name="Google Shape;481;p54">
              <a:extLst>
                <a:ext uri="{FF2B5EF4-FFF2-40B4-BE49-F238E27FC236}">
                  <a16:creationId xmlns:a16="http://schemas.microsoft.com/office/drawing/2014/main" id="{E1497E43-D197-50BA-F092-C19200FC3B19}"/>
                </a:ext>
              </a:extLst>
            </p:cNvPr>
            <p:cNvSpPr/>
            <p:nvPr/>
          </p:nvSpPr>
          <p:spPr>
            <a:xfrm>
              <a:off x="636020" y="3520580"/>
              <a:ext cx="1307080" cy="657900"/>
            </a:xfrm>
            <a:prstGeom prst="round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540;p54">
              <a:extLst>
                <a:ext uri="{FF2B5EF4-FFF2-40B4-BE49-F238E27FC236}">
                  <a16:creationId xmlns:a16="http://schemas.microsoft.com/office/drawing/2014/main" id="{F39227C9-FDD9-6307-2714-F728562C0717}"/>
                </a:ext>
              </a:extLst>
            </p:cNvPr>
            <p:cNvSpPr txBox="1">
              <a:spLocks/>
            </p:cNvSpPr>
            <p:nvPr/>
          </p:nvSpPr>
          <p:spPr>
            <a:xfrm>
              <a:off x="665821" y="3683534"/>
              <a:ext cx="1307081" cy="331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9pPr>
            </a:lstStyle>
            <a:p>
              <a:pPr algn="ctr"/>
              <a:r>
                <a:rPr lang="pt-BR" sz="2000" kern="0" dirty="0"/>
                <a:t>1990</a:t>
              </a:r>
            </a:p>
          </p:txBody>
        </p:sp>
      </p:grpSp>
      <p:sp>
        <p:nvSpPr>
          <p:cNvPr id="3313" name="Google Shape;541;p54">
            <a:extLst>
              <a:ext uri="{FF2B5EF4-FFF2-40B4-BE49-F238E27FC236}">
                <a16:creationId xmlns:a16="http://schemas.microsoft.com/office/drawing/2014/main" id="{3D48F54E-82E1-6700-8F23-DDE8BE579335}"/>
              </a:ext>
            </a:extLst>
          </p:cNvPr>
          <p:cNvSpPr txBox="1">
            <a:spLocks/>
          </p:cNvSpPr>
          <p:nvPr/>
        </p:nvSpPr>
        <p:spPr>
          <a:xfrm>
            <a:off x="362098" y="4178479"/>
            <a:ext cx="2533502" cy="231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139700" indent="0" algn="just" eaLnBrk="1" hangingPunct="1">
              <a:spcBef>
                <a:spcPct val="30000"/>
              </a:spcBef>
              <a:buClr>
                <a:schemeClr val="tx2"/>
              </a:buClr>
              <a:buNone/>
            </a:pPr>
            <a:r>
              <a:rPr lang="pt-BR" altLang="pt-BR" sz="1600" dirty="0">
                <a:latin typeface="Nunito" pitchFamily="2" charset="0"/>
              </a:rPr>
              <a:t>Celebrado o Acordo que foi assinado pelos sete países lusófonos – CPLP. Unificação da ortografia portuguesa, que, para entrar em vigor, cada país deverá ratificar.</a:t>
            </a:r>
          </a:p>
        </p:txBody>
      </p:sp>
      <p:sp>
        <p:nvSpPr>
          <p:cNvPr id="3315" name="Google Shape;543;p54">
            <a:extLst>
              <a:ext uri="{FF2B5EF4-FFF2-40B4-BE49-F238E27FC236}">
                <a16:creationId xmlns:a16="http://schemas.microsoft.com/office/drawing/2014/main" id="{27598170-5A37-9B26-3713-D8928A6418A1}"/>
              </a:ext>
            </a:extLst>
          </p:cNvPr>
          <p:cNvSpPr txBox="1">
            <a:spLocks/>
          </p:cNvSpPr>
          <p:nvPr/>
        </p:nvSpPr>
        <p:spPr>
          <a:xfrm>
            <a:off x="6666850" y="2845626"/>
            <a:ext cx="1806000" cy="232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139700" indent="0" eaLnBrk="1" hangingPunct="1">
              <a:spcBef>
                <a:spcPct val="30000"/>
              </a:spcBef>
              <a:buClr>
                <a:schemeClr val="tx2"/>
              </a:buClr>
              <a:buNone/>
            </a:pPr>
            <a:r>
              <a:rPr lang="pt-BR" altLang="pt-BR" sz="1600" dirty="0">
                <a:latin typeface="Nunito" pitchFamily="2" charset="0"/>
              </a:rPr>
              <a:t>Entrou em vigor em 1º de janeiro de 2009 a nova ortografia da Língua Portuguesa aprovada em 1990.</a:t>
            </a:r>
          </a:p>
        </p:txBody>
      </p:sp>
      <p:sp>
        <p:nvSpPr>
          <p:cNvPr id="3317" name="Google Shape;545;p54">
            <a:extLst>
              <a:ext uri="{FF2B5EF4-FFF2-40B4-BE49-F238E27FC236}">
                <a16:creationId xmlns:a16="http://schemas.microsoft.com/office/drawing/2014/main" id="{12B3785C-8A90-A27D-432A-1AEC89515540}"/>
              </a:ext>
            </a:extLst>
          </p:cNvPr>
          <p:cNvSpPr txBox="1">
            <a:spLocks/>
          </p:cNvSpPr>
          <p:nvPr/>
        </p:nvSpPr>
        <p:spPr>
          <a:xfrm>
            <a:off x="9345899" y="1996737"/>
            <a:ext cx="1806000" cy="242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 sz="1867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>
              <a:buFont typeface="DM Sans"/>
              <a:buNone/>
            </a:pPr>
            <a:r>
              <a:rPr lang="pt-BR" altLang="pt-BR" sz="1600" dirty="0">
                <a:latin typeface="Nunito" pitchFamily="2" charset="0"/>
              </a:rPr>
              <a:t>Encerra-se o prazo de implantação da Reforma Ortográfica (quatro anos para a implantação plena do acordo).</a:t>
            </a:r>
            <a:endParaRPr lang="en-US" sz="1800" kern="0" dirty="0">
              <a:latin typeface="Nunito" pitchFamily="2" charset="0"/>
            </a:endParaRPr>
          </a:p>
        </p:txBody>
      </p:sp>
      <p:cxnSp>
        <p:nvCxnSpPr>
          <p:cNvPr id="3318" name="Google Shape;546;p54">
            <a:extLst>
              <a:ext uri="{FF2B5EF4-FFF2-40B4-BE49-F238E27FC236}">
                <a16:creationId xmlns:a16="http://schemas.microsoft.com/office/drawing/2014/main" id="{DCFB8DE3-0C0E-B05C-43A4-C26473CB1D8D}"/>
              </a:ext>
            </a:extLst>
          </p:cNvPr>
          <p:cNvCxnSpPr>
            <a:cxnSpLocks/>
            <a:stCxn id="3253" idx="0"/>
            <a:endCxn id="3268" idx="1"/>
          </p:cNvCxnSpPr>
          <p:nvPr/>
        </p:nvCxnSpPr>
        <p:spPr>
          <a:xfrm rot="5400000" flipH="1" flipV="1">
            <a:off x="2452811" y="1860951"/>
            <a:ext cx="496378" cy="2822881"/>
          </a:xfrm>
          <a:prstGeom prst="bentConnector2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9" name="Google Shape;547;p54">
            <a:extLst>
              <a:ext uri="{FF2B5EF4-FFF2-40B4-BE49-F238E27FC236}">
                <a16:creationId xmlns:a16="http://schemas.microsoft.com/office/drawing/2014/main" id="{2FAED59A-7A23-6119-796E-7C44FAE1755B}"/>
              </a:ext>
            </a:extLst>
          </p:cNvPr>
          <p:cNvCxnSpPr>
            <a:cxnSpLocks/>
            <a:stCxn id="3268" idx="0"/>
            <a:endCxn id="3269" idx="1"/>
          </p:cNvCxnSpPr>
          <p:nvPr/>
        </p:nvCxnSpPr>
        <p:spPr>
          <a:xfrm rot="5400000" flipH="1" flipV="1">
            <a:off x="5633726" y="1523947"/>
            <a:ext cx="303560" cy="2039050"/>
          </a:xfrm>
          <a:prstGeom prst="bentConnector2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0" name="Google Shape;548;p54">
            <a:extLst>
              <a:ext uri="{FF2B5EF4-FFF2-40B4-BE49-F238E27FC236}">
                <a16:creationId xmlns:a16="http://schemas.microsoft.com/office/drawing/2014/main" id="{07E94B04-DD82-E09D-CB26-9C071D4BDFAD}"/>
              </a:ext>
            </a:extLst>
          </p:cNvPr>
          <p:cNvCxnSpPr>
            <a:cxnSpLocks/>
            <a:stCxn id="3269" idx="0"/>
            <a:endCxn id="3267" idx="1"/>
          </p:cNvCxnSpPr>
          <p:nvPr/>
        </p:nvCxnSpPr>
        <p:spPr>
          <a:xfrm rot="5400000" flipH="1" flipV="1">
            <a:off x="8267401" y="805143"/>
            <a:ext cx="561503" cy="1953696"/>
          </a:xfrm>
          <a:prstGeom prst="bentConnector2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364" name="Agrupar 3363">
            <a:extLst>
              <a:ext uri="{FF2B5EF4-FFF2-40B4-BE49-F238E27FC236}">
                <a16:creationId xmlns:a16="http://schemas.microsoft.com/office/drawing/2014/main" id="{8F361789-DF56-6EE9-7C51-900AD33F1E18}"/>
              </a:ext>
            </a:extLst>
          </p:cNvPr>
          <p:cNvGrpSpPr/>
          <p:nvPr/>
        </p:nvGrpSpPr>
        <p:grpSpPr>
          <a:xfrm>
            <a:off x="6805031" y="2062742"/>
            <a:ext cx="1532545" cy="657900"/>
            <a:chOff x="6805031" y="2062742"/>
            <a:chExt cx="1532545" cy="657900"/>
          </a:xfrm>
        </p:grpSpPr>
        <p:sp>
          <p:nvSpPr>
            <p:cNvPr id="3269" name="Google Shape;497;p54">
              <a:extLst>
                <a:ext uri="{FF2B5EF4-FFF2-40B4-BE49-F238E27FC236}">
                  <a16:creationId xmlns:a16="http://schemas.microsoft.com/office/drawing/2014/main" id="{02617A50-D2C4-0E03-0313-32632B732622}"/>
                </a:ext>
              </a:extLst>
            </p:cNvPr>
            <p:cNvSpPr/>
            <p:nvPr/>
          </p:nvSpPr>
          <p:spPr>
            <a:xfrm>
              <a:off x="6805031" y="2062742"/>
              <a:ext cx="1532545" cy="657900"/>
            </a:xfrm>
            <a:prstGeom prst="roundRect">
              <a:avLst>
                <a:gd name="adj" fmla="val 18178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539;p54">
              <a:extLst>
                <a:ext uri="{FF2B5EF4-FFF2-40B4-BE49-F238E27FC236}">
                  <a16:creationId xmlns:a16="http://schemas.microsoft.com/office/drawing/2014/main" id="{A9397BA5-85B1-9B56-01A2-666083074FD3}"/>
                </a:ext>
              </a:extLst>
            </p:cNvPr>
            <p:cNvSpPr txBox="1">
              <a:spLocks/>
            </p:cNvSpPr>
            <p:nvPr/>
          </p:nvSpPr>
          <p:spPr>
            <a:xfrm>
              <a:off x="6992762" y="2233919"/>
              <a:ext cx="1187103" cy="3095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9pPr>
            </a:lstStyle>
            <a:p>
              <a:pPr algn="ctr"/>
              <a:r>
                <a:rPr lang="pt-BR" sz="2000" kern="0" dirty="0"/>
                <a:t>2009</a:t>
              </a:r>
            </a:p>
          </p:txBody>
        </p:sp>
      </p:grpSp>
      <p:grpSp>
        <p:nvGrpSpPr>
          <p:cNvPr id="3365" name="Agrupar 3364">
            <a:extLst>
              <a:ext uri="{FF2B5EF4-FFF2-40B4-BE49-F238E27FC236}">
                <a16:creationId xmlns:a16="http://schemas.microsoft.com/office/drawing/2014/main" id="{D116F3EB-1D5F-4D39-CA14-024374226696}"/>
              </a:ext>
            </a:extLst>
          </p:cNvPr>
          <p:cNvGrpSpPr/>
          <p:nvPr/>
        </p:nvGrpSpPr>
        <p:grpSpPr>
          <a:xfrm>
            <a:off x="9525000" y="1172289"/>
            <a:ext cx="1447800" cy="657900"/>
            <a:chOff x="9525000" y="1172289"/>
            <a:chExt cx="1447800" cy="657900"/>
          </a:xfrm>
        </p:grpSpPr>
        <p:sp>
          <p:nvSpPr>
            <p:cNvPr id="3267" name="Google Shape;495;p54">
              <a:extLst>
                <a:ext uri="{FF2B5EF4-FFF2-40B4-BE49-F238E27FC236}">
                  <a16:creationId xmlns:a16="http://schemas.microsoft.com/office/drawing/2014/main" id="{AF245BC8-A6AB-1973-5131-4AA63B17203D}"/>
                </a:ext>
              </a:extLst>
            </p:cNvPr>
            <p:cNvSpPr/>
            <p:nvPr/>
          </p:nvSpPr>
          <p:spPr>
            <a:xfrm>
              <a:off x="9525000" y="1172289"/>
              <a:ext cx="1447800" cy="657900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43" name="Google Shape;539;p54">
              <a:extLst>
                <a:ext uri="{FF2B5EF4-FFF2-40B4-BE49-F238E27FC236}">
                  <a16:creationId xmlns:a16="http://schemas.microsoft.com/office/drawing/2014/main" id="{6B653975-39E3-3EC3-FBF2-342E423EB6E4}"/>
                </a:ext>
              </a:extLst>
            </p:cNvPr>
            <p:cNvSpPr txBox="1">
              <a:spLocks/>
            </p:cNvSpPr>
            <p:nvPr/>
          </p:nvSpPr>
          <p:spPr>
            <a:xfrm>
              <a:off x="9697722" y="1346462"/>
              <a:ext cx="1187103" cy="3095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9pPr>
            </a:lstStyle>
            <a:p>
              <a:pPr algn="ctr"/>
              <a:r>
                <a:rPr lang="pt-BR" sz="2000" kern="0" dirty="0"/>
                <a:t>2012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84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0" grpId="0"/>
      <p:bldP spid="3313" grpId="0"/>
      <p:bldP spid="3315" grpId="0"/>
      <p:bldP spid="33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CB1357F-A237-0F2A-0B34-F167C6535466}"/>
              </a:ext>
            </a:extLst>
          </p:cNvPr>
          <p:cNvSpPr txBox="1"/>
          <p:nvPr/>
        </p:nvSpPr>
        <p:spPr>
          <a:xfrm>
            <a:off x="685800" y="533400"/>
            <a:ext cx="487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accent3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Cronologia </a:t>
            </a:r>
          </a:p>
        </p:txBody>
      </p:sp>
      <p:pic>
        <p:nvPicPr>
          <p:cNvPr id="3074" name="Picture 2" descr="time waiting STICKER">
            <a:extLst>
              <a:ext uri="{FF2B5EF4-FFF2-40B4-BE49-F238E27FC236}">
                <a16:creationId xmlns:a16="http://schemas.microsoft.com/office/drawing/2014/main" id="{921B2541-F962-6C51-AEDB-8E7F149AA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33400"/>
            <a:ext cx="748963" cy="74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65" name="Agrupar 3364">
            <a:extLst>
              <a:ext uri="{FF2B5EF4-FFF2-40B4-BE49-F238E27FC236}">
                <a16:creationId xmlns:a16="http://schemas.microsoft.com/office/drawing/2014/main" id="{D116F3EB-1D5F-4D39-CA14-024374226696}"/>
              </a:ext>
            </a:extLst>
          </p:cNvPr>
          <p:cNvGrpSpPr/>
          <p:nvPr/>
        </p:nvGrpSpPr>
        <p:grpSpPr>
          <a:xfrm>
            <a:off x="4724400" y="1828800"/>
            <a:ext cx="3352800" cy="914400"/>
            <a:chOff x="9525000" y="1172289"/>
            <a:chExt cx="1447800" cy="657900"/>
          </a:xfrm>
        </p:grpSpPr>
        <p:sp>
          <p:nvSpPr>
            <p:cNvPr id="3267" name="Google Shape;495;p54">
              <a:extLst>
                <a:ext uri="{FF2B5EF4-FFF2-40B4-BE49-F238E27FC236}">
                  <a16:creationId xmlns:a16="http://schemas.microsoft.com/office/drawing/2014/main" id="{AF245BC8-A6AB-1973-5131-4AA63B17203D}"/>
                </a:ext>
              </a:extLst>
            </p:cNvPr>
            <p:cNvSpPr/>
            <p:nvPr/>
          </p:nvSpPr>
          <p:spPr>
            <a:xfrm>
              <a:off x="9525000" y="1172289"/>
              <a:ext cx="1447800" cy="657900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43" name="Google Shape;539;p54">
              <a:extLst>
                <a:ext uri="{FF2B5EF4-FFF2-40B4-BE49-F238E27FC236}">
                  <a16:creationId xmlns:a16="http://schemas.microsoft.com/office/drawing/2014/main" id="{6B653975-39E3-3EC3-FBF2-342E423EB6E4}"/>
                </a:ext>
              </a:extLst>
            </p:cNvPr>
            <p:cNvSpPr txBox="1">
              <a:spLocks/>
            </p:cNvSpPr>
            <p:nvPr/>
          </p:nvSpPr>
          <p:spPr>
            <a:xfrm>
              <a:off x="9655348" y="1346462"/>
              <a:ext cx="1187103" cy="3095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Livvic"/>
                <a:buNone/>
                <a:defRPr sz="3200" b="1" i="0" u="none" strike="noStrike" cap="none">
                  <a:solidFill>
                    <a:schemeClr val="dk1"/>
                  </a:solidFill>
                  <a:latin typeface="Livvic"/>
                  <a:ea typeface="Livvic"/>
                  <a:cs typeface="Livvic"/>
                  <a:sym typeface="Livvic"/>
                </a:defRPr>
              </a:lvl9pPr>
            </a:lstStyle>
            <a:p>
              <a:pPr algn="ctr"/>
              <a:r>
                <a:rPr lang="pt-BR" sz="2000" kern="0" dirty="0"/>
                <a:t>2008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63659824-5B19-BF0A-E084-C0AEBFDE4D25}"/>
              </a:ext>
            </a:extLst>
          </p:cNvPr>
          <p:cNvSpPr txBox="1"/>
          <p:nvPr/>
        </p:nvSpPr>
        <p:spPr>
          <a:xfrm>
            <a:off x="1333500" y="3029563"/>
            <a:ext cx="9525000" cy="2534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1800" dirty="0"/>
              <a:t>ratificação do Acordo por Portugal (definindo que as mudanças em sua ortografia só passariam a valer dentro de seis anos). No Brasil, a transição acontecerá até dezembro de 2012, período em que as duas formas coexistirão. O modo como se escreve hoje será admitido em vestibulares, concursos públicos, provas escolares, livros e órgãos de imprensa. </a:t>
            </a:r>
            <a:r>
              <a:rPr lang="pt-BR" altLang="pt-BR" sz="1800" dirty="0">
                <a:solidFill>
                  <a:schemeClr val="tx2"/>
                </a:solidFill>
              </a:rPr>
              <a:t>A partir de 2013, o que “infringir” o atual Acordo, será considerado “erro” pela gramática oficial da língua portuguesa</a:t>
            </a:r>
            <a:r>
              <a:rPr lang="pt-BR" altLang="pt-BR" sz="1800" dirty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pt-BR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6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48"/>
          <p:cNvSpPr txBox="1">
            <a:spLocks noGrp="1"/>
          </p:cNvSpPr>
          <p:nvPr>
            <p:ph type="title"/>
          </p:nvPr>
        </p:nvSpPr>
        <p:spPr>
          <a:xfrm>
            <a:off x="4104400" y="2058551"/>
            <a:ext cx="3983200" cy="1851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pt-BR" dirty="0"/>
              <a:t>O</a:t>
            </a:r>
            <a:r>
              <a:rPr lang="en" dirty="0"/>
              <a:t>bjetivos do acordo</a:t>
            </a:r>
            <a:endParaRPr dirty="0"/>
          </a:p>
        </p:txBody>
      </p:sp>
      <p:sp>
        <p:nvSpPr>
          <p:cNvPr id="926" name="Google Shape;926;p48"/>
          <p:cNvSpPr txBox="1">
            <a:spLocks noGrp="1"/>
          </p:cNvSpPr>
          <p:nvPr>
            <p:ph type="title" idx="2"/>
          </p:nvPr>
        </p:nvSpPr>
        <p:spPr>
          <a:xfrm>
            <a:off x="4391233" y="978100"/>
            <a:ext cx="3410000" cy="95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dirty="0"/>
              <a:t> </a:t>
            </a:r>
            <a:endParaRPr dirty="0"/>
          </a:p>
        </p:txBody>
      </p:sp>
      <p:sp>
        <p:nvSpPr>
          <p:cNvPr id="928" name="Google Shape;928;p48"/>
          <p:cNvSpPr/>
          <p:nvPr/>
        </p:nvSpPr>
        <p:spPr>
          <a:xfrm>
            <a:off x="4390688" y="4011651"/>
            <a:ext cx="3410624" cy="192397"/>
          </a:xfrm>
          <a:custGeom>
            <a:avLst/>
            <a:gdLst/>
            <a:ahLst/>
            <a:cxnLst/>
            <a:rect l="l" t="t" r="r" b="b"/>
            <a:pathLst>
              <a:path w="24150" h="2316" fill="none" extrusionOk="0">
                <a:moveTo>
                  <a:pt x="0" y="2045"/>
                </a:moveTo>
                <a:cubicBezTo>
                  <a:pt x="0" y="2045"/>
                  <a:pt x="3974" y="1"/>
                  <a:pt x="5208" y="155"/>
                </a:cubicBezTo>
                <a:cubicBezTo>
                  <a:pt x="6442" y="309"/>
                  <a:pt x="3009" y="1737"/>
                  <a:pt x="5208" y="1737"/>
                </a:cubicBezTo>
                <a:cubicBezTo>
                  <a:pt x="7407" y="1737"/>
                  <a:pt x="8217" y="927"/>
                  <a:pt x="8217" y="1428"/>
                </a:cubicBezTo>
                <a:cubicBezTo>
                  <a:pt x="8217" y="1891"/>
                  <a:pt x="8410" y="2277"/>
                  <a:pt x="9490" y="2045"/>
                </a:cubicBezTo>
                <a:cubicBezTo>
                  <a:pt x="10570" y="1814"/>
                  <a:pt x="10840" y="2084"/>
                  <a:pt x="11419" y="2084"/>
                </a:cubicBezTo>
                <a:cubicBezTo>
                  <a:pt x="12383" y="2045"/>
                  <a:pt x="13309" y="1891"/>
                  <a:pt x="14235" y="1621"/>
                </a:cubicBezTo>
                <a:cubicBezTo>
                  <a:pt x="15238" y="1312"/>
                  <a:pt x="16318" y="927"/>
                  <a:pt x="17013" y="1467"/>
                </a:cubicBezTo>
                <a:cubicBezTo>
                  <a:pt x="17707" y="2007"/>
                  <a:pt x="17437" y="2315"/>
                  <a:pt x="19906" y="2084"/>
                </a:cubicBezTo>
                <a:cubicBezTo>
                  <a:pt x="21333" y="1930"/>
                  <a:pt x="22761" y="1968"/>
                  <a:pt x="24149" y="2161"/>
                </a:cubicBezTo>
              </a:path>
            </a:pathLst>
          </a:custGeom>
          <a:noFill/>
          <a:ln w="125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grpSp>
        <p:nvGrpSpPr>
          <p:cNvPr id="929" name="Google Shape;929;p48"/>
          <p:cNvGrpSpPr/>
          <p:nvPr/>
        </p:nvGrpSpPr>
        <p:grpSpPr>
          <a:xfrm>
            <a:off x="540145" y="676567"/>
            <a:ext cx="3276955" cy="3485576"/>
            <a:chOff x="405109" y="507425"/>
            <a:chExt cx="2457716" cy="2614182"/>
          </a:xfrm>
        </p:grpSpPr>
        <p:sp>
          <p:nvSpPr>
            <p:cNvPr id="930" name="Google Shape;930;p48"/>
            <p:cNvSpPr/>
            <p:nvPr/>
          </p:nvSpPr>
          <p:spPr>
            <a:xfrm flipH="1">
              <a:off x="405109" y="507425"/>
              <a:ext cx="2457716" cy="2614182"/>
            </a:xfrm>
            <a:custGeom>
              <a:avLst/>
              <a:gdLst/>
              <a:ahLst/>
              <a:cxnLst/>
              <a:rect l="l" t="t" r="r" b="b"/>
              <a:pathLst>
                <a:path w="209658" h="196592" extrusionOk="0">
                  <a:moveTo>
                    <a:pt x="128633" y="1"/>
                  </a:moveTo>
                  <a:cubicBezTo>
                    <a:pt x="121582" y="1"/>
                    <a:pt x="114544" y="725"/>
                    <a:pt x="107655" y="2201"/>
                  </a:cubicBezTo>
                  <a:cubicBezTo>
                    <a:pt x="58282" y="12505"/>
                    <a:pt x="48228" y="55832"/>
                    <a:pt x="34490" y="69750"/>
                  </a:cubicBezTo>
                  <a:cubicBezTo>
                    <a:pt x="20751" y="83667"/>
                    <a:pt x="0" y="106744"/>
                    <a:pt x="10411" y="141985"/>
                  </a:cubicBezTo>
                  <a:cubicBezTo>
                    <a:pt x="18283" y="168818"/>
                    <a:pt x="39821" y="191036"/>
                    <a:pt x="71734" y="195687"/>
                  </a:cubicBezTo>
                  <a:cubicBezTo>
                    <a:pt x="75384" y="196224"/>
                    <a:pt x="79033" y="196510"/>
                    <a:pt x="82682" y="196581"/>
                  </a:cubicBezTo>
                  <a:cubicBezTo>
                    <a:pt x="83171" y="196588"/>
                    <a:pt x="83659" y="196592"/>
                    <a:pt x="84147" y="196592"/>
                  </a:cubicBezTo>
                  <a:cubicBezTo>
                    <a:pt x="91136" y="196592"/>
                    <a:pt x="98116" y="195875"/>
                    <a:pt x="104972" y="194471"/>
                  </a:cubicBezTo>
                  <a:cubicBezTo>
                    <a:pt x="155240" y="184381"/>
                    <a:pt x="153093" y="161162"/>
                    <a:pt x="178853" y="146099"/>
                  </a:cubicBezTo>
                  <a:cubicBezTo>
                    <a:pt x="195919" y="136081"/>
                    <a:pt x="204434" y="114364"/>
                    <a:pt x="206652" y="95688"/>
                  </a:cubicBezTo>
                  <a:cubicBezTo>
                    <a:pt x="209657" y="70179"/>
                    <a:pt x="201822" y="39947"/>
                    <a:pt x="183397" y="21056"/>
                  </a:cubicBezTo>
                  <a:cubicBezTo>
                    <a:pt x="182466" y="20054"/>
                    <a:pt x="181500" y="19124"/>
                    <a:pt x="180499" y="18230"/>
                  </a:cubicBezTo>
                  <a:cubicBezTo>
                    <a:pt x="167261" y="6244"/>
                    <a:pt x="148120" y="448"/>
                    <a:pt x="130553" y="19"/>
                  </a:cubicBezTo>
                  <a:cubicBezTo>
                    <a:pt x="129913" y="7"/>
                    <a:pt x="129273" y="1"/>
                    <a:pt x="1286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931" name="Google Shape;931;p48"/>
            <p:cNvGrpSpPr/>
            <p:nvPr/>
          </p:nvGrpSpPr>
          <p:grpSpPr>
            <a:xfrm>
              <a:off x="966597" y="970604"/>
              <a:ext cx="1187885" cy="1564947"/>
              <a:chOff x="7018572" y="970604"/>
              <a:chExt cx="1187885" cy="1564947"/>
            </a:xfrm>
          </p:grpSpPr>
          <p:sp>
            <p:nvSpPr>
              <p:cNvPr id="932" name="Google Shape;932;p48"/>
              <p:cNvSpPr/>
              <p:nvPr/>
            </p:nvSpPr>
            <p:spPr>
              <a:xfrm>
                <a:off x="7978851" y="1921315"/>
                <a:ext cx="164904" cy="209302"/>
              </a:xfrm>
              <a:custGeom>
                <a:avLst/>
                <a:gdLst/>
                <a:ahLst/>
                <a:cxnLst/>
                <a:rect l="l" t="t" r="r" b="b"/>
                <a:pathLst>
                  <a:path w="10162" h="12982" extrusionOk="0">
                    <a:moveTo>
                      <a:pt x="6246" y="1"/>
                    </a:moveTo>
                    <a:cubicBezTo>
                      <a:pt x="5972" y="1"/>
                      <a:pt x="5690" y="33"/>
                      <a:pt x="5403" y="102"/>
                    </a:cubicBezTo>
                    <a:cubicBezTo>
                      <a:pt x="2326" y="817"/>
                      <a:pt x="251" y="6112"/>
                      <a:pt x="1" y="8939"/>
                    </a:cubicBezTo>
                    <a:cubicBezTo>
                      <a:pt x="1" y="9153"/>
                      <a:pt x="180" y="12982"/>
                      <a:pt x="180" y="12982"/>
                    </a:cubicBezTo>
                    <a:cubicBezTo>
                      <a:pt x="180" y="12982"/>
                      <a:pt x="5403" y="11121"/>
                      <a:pt x="7192" y="9368"/>
                    </a:cubicBezTo>
                    <a:cubicBezTo>
                      <a:pt x="8695" y="7901"/>
                      <a:pt x="10162" y="5540"/>
                      <a:pt x="9875" y="3393"/>
                    </a:cubicBezTo>
                    <a:cubicBezTo>
                      <a:pt x="9626" y="1520"/>
                      <a:pt x="8123" y="1"/>
                      <a:pt x="624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33" name="Google Shape;933;p48"/>
              <p:cNvSpPr/>
              <p:nvPr/>
            </p:nvSpPr>
            <p:spPr>
              <a:xfrm>
                <a:off x="7018572" y="1021938"/>
                <a:ext cx="826191" cy="807576"/>
              </a:xfrm>
              <a:custGeom>
                <a:avLst/>
                <a:gdLst/>
                <a:ahLst/>
                <a:cxnLst/>
                <a:rect l="l" t="t" r="r" b="b"/>
                <a:pathLst>
                  <a:path w="50913" h="50090" extrusionOk="0">
                    <a:moveTo>
                      <a:pt x="3113" y="1"/>
                    </a:moveTo>
                    <a:lnTo>
                      <a:pt x="1" y="46941"/>
                    </a:lnTo>
                    <a:lnTo>
                      <a:pt x="47800" y="50090"/>
                    </a:lnTo>
                    <a:lnTo>
                      <a:pt x="50912" y="3149"/>
                    </a:lnTo>
                    <a:lnTo>
                      <a:pt x="3113" y="1"/>
                    </a:lnTo>
                    <a:close/>
                  </a:path>
                </a:pathLst>
              </a:custGeom>
              <a:solidFill>
                <a:schemeClr val="lt1"/>
              </a:solidFill>
              <a:ln w="107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34" name="Google Shape;934;p48"/>
              <p:cNvSpPr/>
              <p:nvPr/>
            </p:nvSpPr>
            <p:spPr>
              <a:xfrm>
                <a:off x="7162559" y="1248636"/>
                <a:ext cx="528919" cy="37517"/>
              </a:xfrm>
              <a:custGeom>
                <a:avLst/>
                <a:gdLst/>
                <a:ahLst/>
                <a:cxnLst/>
                <a:rect l="l" t="t" r="r" b="b"/>
                <a:pathLst>
                  <a:path w="32594" h="2327" fill="none" extrusionOk="0">
                    <a:moveTo>
                      <a:pt x="0" y="1"/>
                    </a:moveTo>
                    <a:lnTo>
                      <a:pt x="32594" y="2326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35" name="Google Shape;935;p48"/>
              <p:cNvSpPr/>
              <p:nvPr/>
            </p:nvSpPr>
            <p:spPr>
              <a:xfrm>
                <a:off x="7153261" y="1334585"/>
                <a:ext cx="556798" cy="36937"/>
              </a:xfrm>
              <a:custGeom>
                <a:avLst/>
                <a:gdLst/>
                <a:ahLst/>
                <a:cxnLst/>
                <a:rect l="l" t="t" r="r" b="b"/>
                <a:pathLst>
                  <a:path w="34312" h="2291" fill="none" extrusionOk="0">
                    <a:moveTo>
                      <a:pt x="1" y="0"/>
                    </a:moveTo>
                    <a:lnTo>
                      <a:pt x="34312" y="229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36" name="Google Shape;936;p48"/>
              <p:cNvSpPr/>
              <p:nvPr/>
            </p:nvSpPr>
            <p:spPr>
              <a:xfrm>
                <a:off x="7150940" y="1447636"/>
                <a:ext cx="542291" cy="57702"/>
              </a:xfrm>
              <a:custGeom>
                <a:avLst/>
                <a:gdLst/>
                <a:ahLst/>
                <a:cxnLst/>
                <a:rect l="l" t="t" r="r" b="b"/>
                <a:pathLst>
                  <a:path w="33418" h="3579" fill="none" extrusionOk="0">
                    <a:moveTo>
                      <a:pt x="1" y="1"/>
                    </a:moveTo>
                    <a:lnTo>
                      <a:pt x="33417" y="3579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37" name="Google Shape;937;p48"/>
              <p:cNvSpPr/>
              <p:nvPr/>
            </p:nvSpPr>
            <p:spPr>
              <a:xfrm>
                <a:off x="7146299" y="1561284"/>
                <a:ext cx="409907" cy="16"/>
              </a:xfrm>
              <a:custGeom>
                <a:avLst/>
                <a:gdLst/>
                <a:ahLst/>
                <a:cxnLst/>
                <a:rect l="l" t="t" r="r" b="b"/>
                <a:pathLst>
                  <a:path w="25260" h="1" fill="none" extrusionOk="0">
                    <a:moveTo>
                      <a:pt x="1" y="0"/>
                    </a:moveTo>
                    <a:lnTo>
                      <a:pt x="25260" y="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38" name="Google Shape;938;p48"/>
              <p:cNvSpPr/>
              <p:nvPr/>
            </p:nvSpPr>
            <p:spPr>
              <a:xfrm>
                <a:off x="7344275" y="1690489"/>
                <a:ext cx="862183" cy="845061"/>
              </a:xfrm>
              <a:custGeom>
                <a:avLst/>
                <a:gdLst/>
                <a:ahLst/>
                <a:cxnLst/>
                <a:rect l="l" t="t" r="r" b="b"/>
                <a:pathLst>
                  <a:path w="53131" h="52415" extrusionOk="0">
                    <a:moveTo>
                      <a:pt x="47549" y="0"/>
                    </a:moveTo>
                    <a:lnTo>
                      <a:pt x="1" y="5689"/>
                    </a:lnTo>
                    <a:lnTo>
                      <a:pt x="5582" y="52415"/>
                    </a:lnTo>
                    <a:lnTo>
                      <a:pt x="53131" y="46726"/>
                    </a:lnTo>
                    <a:lnTo>
                      <a:pt x="47549" y="0"/>
                    </a:lnTo>
                    <a:close/>
                  </a:path>
                </a:pathLst>
              </a:custGeom>
              <a:solidFill>
                <a:schemeClr val="lt1"/>
              </a:solidFill>
              <a:ln w="107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39" name="Google Shape;939;p48"/>
              <p:cNvSpPr/>
              <p:nvPr/>
            </p:nvSpPr>
            <p:spPr>
              <a:xfrm>
                <a:off x="7226998" y="1100970"/>
                <a:ext cx="17445" cy="22507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396" fill="none" extrusionOk="0">
                    <a:moveTo>
                      <a:pt x="1" y="0"/>
                    </a:moveTo>
                    <a:lnTo>
                      <a:pt x="1074" y="1396"/>
                    </a:lnTo>
                  </a:path>
                </a:pathLst>
              </a:custGeom>
              <a:noFill/>
              <a:ln w="223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40" name="Google Shape;940;p48"/>
              <p:cNvSpPr/>
              <p:nvPr/>
            </p:nvSpPr>
            <p:spPr>
              <a:xfrm>
                <a:off x="7138753" y="1004058"/>
                <a:ext cx="119029" cy="118275"/>
              </a:xfrm>
              <a:custGeom>
                <a:avLst/>
                <a:gdLst/>
                <a:ahLst/>
                <a:cxnLst/>
                <a:rect l="l" t="t" r="r" b="b"/>
                <a:pathLst>
                  <a:path w="7335" h="7336" extrusionOk="0">
                    <a:moveTo>
                      <a:pt x="3686" y="1"/>
                    </a:moveTo>
                    <a:cubicBezTo>
                      <a:pt x="1646" y="1"/>
                      <a:pt x="0" y="1647"/>
                      <a:pt x="0" y="3650"/>
                    </a:cubicBezTo>
                    <a:cubicBezTo>
                      <a:pt x="0" y="5689"/>
                      <a:pt x="1646" y="7335"/>
                      <a:pt x="3686" y="7335"/>
                    </a:cubicBezTo>
                    <a:cubicBezTo>
                      <a:pt x="5689" y="7335"/>
                      <a:pt x="7335" y="5689"/>
                      <a:pt x="7335" y="3650"/>
                    </a:cubicBezTo>
                    <a:cubicBezTo>
                      <a:pt x="7335" y="1647"/>
                      <a:pt x="5689" y="1"/>
                      <a:pt x="36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41" name="Google Shape;941;p48"/>
              <p:cNvSpPr/>
              <p:nvPr/>
            </p:nvSpPr>
            <p:spPr>
              <a:xfrm>
                <a:off x="7150372" y="1010990"/>
                <a:ext cx="73738" cy="73261"/>
              </a:xfrm>
              <a:custGeom>
                <a:avLst/>
                <a:gdLst/>
                <a:ahLst/>
                <a:cxnLst/>
                <a:rect l="l" t="t" r="r" b="b"/>
                <a:pathLst>
                  <a:path w="4544" h="4544" extrusionOk="0">
                    <a:moveTo>
                      <a:pt x="2290" y="0"/>
                    </a:moveTo>
                    <a:cubicBezTo>
                      <a:pt x="1038" y="0"/>
                      <a:pt x="0" y="1002"/>
                      <a:pt x="0" y="2254"/>
                    </a:cubicBezTo>
                    <a:cubicBezTo>
                      <a:pt x="0" y="3506"/>
                      <a:pt x="1038" y="4544"/>
                      <a:pt x="2290" y="4544"/>
                    </a:cubicBezTo>
                    <a:cubicBezTo>
                      <a:pt x="3542" y="4544"/>
                      <a:pt x="4544" y="3506"/>
                      <a:pt x="4544" y="2254"/>
                    </a:cubicBezTo>
                    <a:cubicBezTo>
                      <a:pt x="4544" y="1002"/>
                      <a:pt x="3542" y="0"/>
                      <a:pt x="229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42" name="Google Shape;942;p48"/>
              <p:cNvSpPr/>
              <p:nvPr/>
            </p:nvSpPr>
            <p:spPr>
              <a:xfrm>
                <a:off x="7116684" y="970604"/>
                <a:ext cx="103369" cy="102700"/>
              </a:xfrm>
              <a:custGeom>
                <a:avLst/>
                <a:gdLst/>
                <a:ahLst/>
                <a:cxnLst/>
                <a:rect l="l" t="t" r="r" b="b"/>
                <a:pathLst>
                  <a:path w="6370" h="6370" extrusionOk="0">
                    <a:moveTo>
                      <a:pt x="3185" y="1"/>
                    </a:moveTo>
                    <a:cubicBezTo>
                      <a:pt x="1432" y="1"/>
                      <a:pt x="1" y="1432"/>
                      <a:pt x="1" y="3185"/>
                    </a:cubicBezTo>
                    <a:cubicBezTo>
                      <a:pt x="1" y="4974"/>
                      <a:pt x="1432" y="6369"/>
                      <a:pt x="3185" y="6369"/>
                    </a:cubicBezTo>
                    <a:cubicBezTo>
                      <a:pt x="4938" y="6369"/>
                      <a:pt x="6369" y="4974"/>
                      <a:pt x="6369" y="3185"/>
                    </a:cubicBezTo>
                    <a:cubicBezTo>
                      <a:pt x="6369" y="1432"/>
                      <a:pt x="4938" y="1"/>
                      <a:pt x="31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43" name="Google Shape;943;p48"/>
              <p:cNvSpPr/>
              <p:nvPr/>
            </p:nvSpPr>
            <p:spPr>
              <a:xfrm>
                <a:off x="7953893" y="1744129"/>
                <a:ext cx="17428" cy="22507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396" fill="none" extrusionOk="0">
                    <a:moveTo>
                      <a:pt x="0" y="1"/>
                    </a:moveTo>
                    <a:lnTo>
                      <a:pt x="1074" y="1396"/>
                    </a:lnTo>
                  </a:path>
                </a:pathLst>
              </a:custGeom>
              <a:noFill/>
              <a:ln w="223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44" name="Google Shape;944;p48"/>
              <p:cNvSpPr/>
              <p:nvPr/>
            </p:nvSpPr>
            <p:spPr>
              <a:xfrm>
                <a:off x="7865064" y="1647217"/>
                <a:ext cx="119613" cy="118275"/>
              </a:xfrm>
              <a:custGeom>
                <a:avLst/>
                <a:gdLst/>
                <a:ahLst/>
                <a:cxnLst/>
                <a:rect l="l" t="t" r="r" b="b"/>
                <a:pathLst>
                  <a:path w="7371" h="7336" extrusionOk="0">
                    <a:moveTo>
                      <a:pt x="3686" y="1"/>
                    </a:moveTo>
                    <a:cubicBezTo>
                      <a:pt x="1646" y="1"/>
                      <a:pt x="0" y="1647"/>
                      <a:pt x="0" y="3650"/>
                    </a:cubicBezTo>
                    <a:cubicBezTo>
                      <a:pt x="0" y="5690"/>
                      <a:pt x="1646" y="7335"/>
                      <a:pt x="3686" y="7335"/>
                    </a:cubicBezTo>
                    <a:cubicBezTo>
                      <a:pt x="5725" y="7335"/>
                      <a:pt x="7371" y="5690"/>
                      <a:pt x="7371" y="3650"/>
                    </a:cubicBezTo>
                    <a:cubicBezTo>
                      <a:pt x="7371" y="1647"/>
                      <a:pt x="5725" y="1"/>
                      <a:pt x="36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45" name="Google Shape;945;p48"/>
              <p:cNvSpPr/>
              <p:nvPr/>
            </p:nvSpPr>
            <p:spPr>
              <a:xfrm>
                <a:off x="7877251" y="1654149"/>
                <a:ext cx="73754" cy="73277"/>
              </a:xfrm>
              <a:custGeom>
                <a:avLst/>
                <a:gdLst/>
                <a:ahLst/>
                <a:cxnLst/>
                <a:rect l="l" t="t" r="r" b="b"/>
                <a:pathLst>
                  <a:path w="4545" h="4545" extrusionOk="0">
                    <a:moveTo>
                      <a:pt x="2255" y="0"/>
                    </a:moveTo>
                    <a:cubicBezTo>
                      <a:pt x="1003" y="0"/>
                      <a:pt x="1" y="1002"/>
                      <a:pt x="1" y="2254"/>
                    </a:cubicBezTo>
                    <a:cubicBezTo>
                      <a:pt x="1" y="3507"/>
                      <a:pt x="1003" y="4544"/>
                      <a:pt x="2255" y="4544"/>
                    </a:cubicBezTo>
                    <a:cubicBezTo>
                      <a:pt x="3507" y="4544"/>
                      <a:pt x="4545" y="3507"/>
                      <a:pt x="4545" y="2254"/>
                    </a:cubicBezTo>
                    <a:cubicBezTo>
                      <a:pt x="4545" y="1002"/>
                      <a:pt x="3507" y="0"/>
                      <a:pt x="22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46" name="Google Shape;946;p48"/>
              <p:cNvSpPr/>
              <p:nvPr/>
            </p:nvSpPr>
            <p:spPr>
              <a:xfrm>
                <a:off x="7842994" y="1613762"/>
                <a:ext cx="103369" cy="102700"/>
              </a:xfrm>
              <a:custGeom>
                <a:avLst/>
                <a:gdLst/>
                <a:ahLst/>
                <a:cxnLst/>
                <a:rect l="l" t="t" r="r" b="b"/>
                <a:pathLst>
                  <a:path w="6370" h="6370" extrusionOk="0">
                    <a:moveTo>
                      <a:pt x="3185" y="1"/>
                    </a:moveTo>
                    <a:cubicBezTo>
                      <a:pt x="1432" y="1"/>
                      <a:pt x="1" y="1432"/>
                      <a:pt x="1" y="3185"/>
                    </a:cubicBezTo>
                    <a:cubicBezTo>
                      <a:pt x="1" y="4974"/>
                      <a:pt x="1432" y="6369"/>
                      <a:pt x="3185" y="6369"/>
                    </a:cubicBezTo>
                    <a:cubicBezTo>
                      <a:pt x="4974" y="6369"/>
                      <a:pt x="6369" y="4974"/>
                      <a:pt x="6369" y="3185"/>
                    </a:cubicBezTo>
                    <a:cubicBezTo>
                      <a:pt x="6369" y="1432"/>
                      <a:pt x="4974" y="1"/>
                      <a:pt x="31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47" name="Google Shape;947;p48"/>
              <p:cNvSpPr/>
              <p:nvPr/>
            </p:nvSpPr>
            <p:spPr>
              <a:xfrm rot="-470490">
                <a:off x="7466893" y="2179159"/>
                <a:ext cx="409939" cy="239209"/>
              </a:xfrm>
              <a:custGeom>
                <a:avLst/>
                <a:gdLst/>
                <a:ahLst/>
                <a:cxnLst/>
                <a:rect l="l" t="t" r="r" b="b"/>
                <a:pathLst>
                  <a:path w="31914" h="18748" fill="none" extrusionOk="0">
                    <a:moveTo>
                      <a:pt x="31914" y="9374"/>
                    </a:moveTo>
                    <a:cubicBezTo>
                      <a:pt x="31914" y="14562"/>
                      <a:pt x="24794" y="18748"/>
                      <a:pt x="15957" y="18748"/>
                    </a:cubicBezTo>
                    <a:cubicBezTo>
                      <a:pt x="7156" y="18748"/>
                      <a:pt x="0" y="14562"/>
                      <a:pt x="0" y="9374"/>
                    </a:cubicBezTo>
                    <a:cubicBezTo>
                      <a:pt x="0" y="4186"/>
                      <a:pt x="7156" y="0"/>
                      <a:pt x="15957" y="0"/>
                    </a:cubicBezTo>
                    <a:cubicBezTo>
                      <a:pt x="24794" y="0"/>
                      <a:pt x="31914" y="4186"/>
                      <a:pt x="31914" y="9374"/>
                    </a:cubicBezTo>
                    <a:close/>
                  </a:path>
                </a:pathLst>
              </a:custGeom>
              <a:solidFill>
                <a:schemeClr val="lt1"/>
              </a:solidFill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48" name="Google Shape;948;p48"/>
              <p:cNvSpPr/>
              <p:nvPr/>
            </p:nvSpPr>
            <p:spPr>
              <a:xfrm rot="-541965">
                <a:off x="7480023" y="1836419"/>
                <a:ext cx="374453" cy="272286"/>
              </a:xfrm>
              <a:custGeom>
                <a:avLst/>
                <a:gdLst/>
                <a:ahLst/>
                <a:cxnLst/>
                <a:rect l="l" t="t" r="r" b="b"/>
                <a:pathLst>
                  <a:path w="23077" h="16888" fill="none" extrusionOk="0">
                    <a:moveTo>
                      <a:pt x="23077" y="8444"/>
                    </a:moveTo>
                    <a:cubicBezTo>
                      <a:pt x="23077" y="13095"/>
                      <a:pt x="17925" y="16887"/>
                      <a:pt x="11557" y="16887"/>
                    </a:cubicBezTo>
                    <a:cubicBezTo>
                      <a:pt x="5188" y="16887"/>
                      <a:pt x="0" y="13095"/>
                      <a:pt x="0" y="8444"/>
                    </a:cubicBezTo>
                    <a:cubicBezTo>
                      <a:pt x="0" y="3757"/>
                      <a:pt x="5188" y="0"/>
                      <a:pt x="11557" y="0"/>
                    </a:cubicBezTo>
                    <a:cubicBezTo>
                      <a:pt x="17925" y="0"/>
                      <a:pt x="23077" y="3757"/>
                      <a:pt x="23077" y="8444"/>
                    </a:cubicBezTo>
                    <a:close/>
                  </a:path>
                </a:pathLst>
              </a:custGeom>
              <a:solidFill>
                <a:schemeClr val="lt1"/>
              </a:solidFill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49" name="Google Shape;949;p48"/>
              <p:cNvSpPr/>
              <p:nvPr/>
            </p:nvSpPr>
            <p:spPr>
              <a:xfrm rot="-470490">
                <a:off x="7577002" y="2270242"/>
                <a:ext cx="195785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5242" h="1" fill="none" extrusionOk="0">
                    <a:moveTo>
                      <a:pt x="0" y="1"/>
                    </a:moveTo>
                    <a:lnTo>
                      <a:pt x="15241" y="1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50" name="Google Shape;950;p48"/>
              <p:cNvSpPr/>
              <p:nvPr/>
            </p:nvSpPr>
            <p:spPr>
              <a:xfrm rot="-355952">
                <a:off x="7572422" y="2293582"/>
                <a:ext cx="205873" cy="9607"/>
              </a:xfrm>
              <a:custGeom>
                <a:avLst/>
                <a:gdLst/>
                <a:ahLst/>
                <a:cxnLst/>
                <a:rect l="l" t="t" r="r" b="b"/>
                <a:pathLst>
                  <a:path w="16029" h="753" fill="none" extrusionOk="0">
                    <a:moveTo>
                      <a:pt x="0" y="752"/>
                    </a:moveTo>
                    <a:lnTo>
                      <a:pt x="16029" y="1"/>
                    </a:lnTo>
                  </a:path>
                </a:pathLst>
              </a:custGeom>
              <a:noFill/>
              <a:ln w="19050" cap="flat" cmpd="sng">
                <a:solidFill>
                  <a:schemeClr val="lt2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51" name="Google Shape;951;p48"/>
              <p:cNvSpPr/>
              <p:nvPr/>
            </p:nvSpPr>
            <p:spPr>
              <a:xfrm rot="-470490">
                <a:off x="7584229" y="2322717"/>
                <a:ext cx="195785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5242" h="1" fill="none" extrusionOk="0">
                    <a:moveTo>
                      <a:pt x="0" y="0"/>
                    </a:moveTo>
                    <a:lnTo>
                      <a:pt x="15241" y="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52" name="Google Shape;952;p48"/>
              <p:cNvSpPr/>
              <p:nvPr/>
            </p:nvSpPr>
            <p:spPr>
              <a:xfrm rot="-541965">
                <a:off x="7569336" y="1942879"/>
                <a:ext cx="186942" cy="16"/>
              </a:xfrm>
              <a:custGeom>
                <a:avLst/>
                <a:gdLst/>
                <a:ahLst/>
                <a:cxnLst/>
                <a:rect l="l" t="t" r="r" b="b"/>
                <a:pathLst>
                  <a:path w="11521" h="1" fill="none" extrusionOk="0">
                    <a:moveTo>
                      <a:pt x="0" y="0"/>
                    </a:moveTo>
                    <a:lnTo>
                      <a:pt x="11521" y="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53" name="Google Shape;953;p48"/>
              <p:cNvSpPr/>
              <p:nvPr/>
            </p:nvSpPr>
            <p:spPr>
              <a:xfrm rot="-541965">
                <a:off x="7574590" y="1975918"/>
                <a:ext cx="186942" cy="16"/>
              </a:xfrm>
              <a:custGeom>
                <a:avLst/>
                <a:gdLst/>
                <a:ahLst/>
                <a:cxnLst/>
                <a:rect l="l" t="t" r="r" b="b"/>
                <a:pathLst>
                  <a:path w="11521" h="1" fill="none" extrusionOk="0">
                    <a:moveTo>
                      <a:pt x="0" y="0"/>
                    </a:moveTo>
                    <a:lnTo>
                      <a:pt x="11521" y="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54" name="Google Shape;954;p48"/>
              <p:cNvSpPr/>
              <p:nvPr/>
            </p:nvSpPr>
            <p:spPr>
              <a:xfrm rot="-541965">
                <a:off x="7579752" y="2008384"/>
                <a:ext cx="186942" cy="16"/>
              </a:xfrm>
              <a:custGeom>
                <a:avLst/>
                <a:gdLst/>
                <a:ahLst/>
                <a:cxnLst/>
                <a:rect l="l" t="t" r="r" b="b"/>
                <a:pathLst>
                  <a:path w="11521" h="1" fill="none" extrusionOk="0">
                    <a:moveTo>
                      <a:pt x="0" y="1"/>
                    </a:moveTo>
                    <a:lnTo>
                      <a:pt x="11521" y="1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55" name="Google Shape;955;p48"/>
              <p:cNvSpPr/>
              <p:nvPr/>
            </p:nvSpPr>
            <p:spPr>
              <a:xfrm rot="4989644">
                <a:off x="7870411" y="1999326"/>
                <a:ext cx="317598" cy="93461"/>
              </a:xfrm>
              <a:custGeom>
                <a:avLst/>
                <a:gdLst/>
                <a:ahLst/>
                <a:cxnLst/>
                <a:rect l="l" t="t" r="r" b="b"/>
                <a:pathLst>
                  <a:path w="19571" h="5797" fill="none" extrusionOk="0">
                    <a:moveTo>
                      <a:pt x="0" y="5582"/>
                    </a:moveTo>
                    <a:cubicBezTo>
                      <a:pt x="0" y="5582"/>
                      <a:pt x="8659" y="1"/>
                      <a:pt x="19571" y="5797"/>
                    </a:cubicBez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56" name="Google Shape;956;p48"/>
              <p:cNvSpPr/>
              <p:nvPr/>
            </p:nvSpPr>
            <p:spPr>
              <a:xfrm rot="4989644">
                <a:off x="7977743" y="2158425"/>
                <a:ext cx="83623" cy="59991"/>
              </a:xfrm>
              <a:custGeom>
                <a:avLst/>
                <a:gdLst/>
                <a:ahLst/>
                <a:cxnLst/>
                <a:rect l="l" t="t" r="r" b="b"/>
                <a:pathLst>
                  <a:path w="5153" h="3721" fill="none" extrusionOk="0">
                    <a:moveTo>
                      <a:pt x="1861" y="0"/>
                    </a:moveTo>
                    <a:lnTo>
                      <a:pt x="5153" y="3721"/>
                    </a:lnTo>
                    <a:lnTo>
                      <a:pt x="1" y="3721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957" name="Google Shape;957;p48"/>
          <p:cNvGrpSpPr/>
          <p:nvPr/>
        </p:nvGrpSpPr>
        <p:grpSpPr>
          <a:xfrm>
            <a:off x="8320512" y="2749233"/>
            <a:ext cx="3276955" cy="3485576"/>
            <a:chOff x="6240384" y="2061925"/>
            <a:chExt cx="2457716" cy="2614182"/>
          </a:xfrm>
        </p:grpSpPr>
        <p:sp>
          <p:nvSpPr>
            <p:cNvPr id="958" name="Google Shape;958;p48"/>
            <p:cNvSpPr/>
            <p:nvPr/>
          </p:nvSpPr>
          <p:spPr>
            <a:xfrm flipH="1">
              <a:off x="6240384" y="2061925"/>
              <a:ext cx="2457716" cy="2614182"/>
            </a:xfrm>
            <a:custGeom>
              <a:avLst/>
              <a:gdLst/>
              <a:ahLst/>
              <a:cxnLst/>
              <a:rect l="l" t="t" r="r" b="b"/>
              <a:pathLst>
                <a:path w="209658" h="196592" extrusionOk="0">
                  <a:moveTo>
                    <a:pt x="128633" y="1"/>
                  </a:moveTo>
                  <a:cubicBezTo>
                    <a:pt x="121582" y="1"/>
                    <a:pt x="114544" y="725"/>
                    <a:pt x="107655" y="2201"/>
                  </a:cubicBezTo>
                  <a:cubicBezTo>
                    <a:pt x="58282" y="12505"/>
                    <a:pt x="48228" y="55832"/>
                    <a:pt x="34490" y="69750"/>
                  </a:cubicBezTo>
                  <a:cubicBezTo>
                    <a:pt x="20751" y="83667"/>
                    <a:pt x="0" y="106744"/>
                    <a:pt x="10411" y="141985"/>
                  </a:cubicBezTo>
                  <a:cubicBezTo>
                    <a:pt x="18283" y="168818"/>
                    <a:pt x="39821" y="191036"/>
                    <a:pt x="71734" y="195687"/>
                  </a:cubicBezTo>
                  <a:cubicBezTo>
                    <a:pt x="75384" y="196224"/>
                    <a:pt x="79033" y="196510"/>
                    <a:pt x="82682" y="196581"/>
                  </a:cubicBezTo>
                  <a:cubicBezTo>
                    <a:pt x="83171" y="196588"/>
                    <a:pt x="83659" y="196592"/>
                    <a:pt x="84147" y="196592"/>
                  </a:cubicBezTo>
                  <a:cubicBezTo>
                    <a:pt x="91136" y="196592"/>
                    <a:pt x="98116" y="195875"/>
                    <a:pt x="104972" y="194471"/>
                  </a:cubicBezTo>
                  <a:cubicBezTo>
                    <a:pt x="155240" y="184381"/>
                    <a:pt x="153093" y="161162"/>
                    <a:pt x="178853" y="146099"/>
                  </a:cubicBezTo>
                  <a:cubicBezTo>
                    <a:pt x="195919" y="136081"/>
                    <a:pt x="204434" y="114364"/>
                    <a:pt x="206652" y="95688"/>
                  </a:cubicBezTo>
                  <a:cubicBezTo>
                    <a:pt x="209657" y="70179"/>
                    <a:pt x="201822" y="39947"/>
                    <a:pt x="183397" y="21056"/>
                  </a:cubicBezTo>
                  <a:cubicBezTo>
                    <a:pt x="182466" y="20054"/>
                    <a:pt x="181500" y="19124"/>
                    <a:pt x="180499" y="18230"/>
                  </a:cubicBezTo>
                  <a:cubicBezTo>
                    <a:pt x="167261" y="6244"/>
                    <a:pt x="148120" y="448"/>
                    <a:pt x="130553" y="19"/>
                  </a:cubicBezTo>
                  <a:cubicBezTo>
                    <a:pt x="129913" y="7"/>
                    <a:pt x="129273" y="1"/>
                    <a:pt x="1286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959" name="Google Shape;959;p48"/>
            <p:cNvGrpSpPr/>
            <p:nvPr/>
          </p:nvGrpSpPr>
          <p:grpSpPr>
            <a:xfrm>
              <a:off x="6768497" y="2648829"/>
              <a:ext cx="1187885" cy="1564947"/>
              <a:chOff x="1035972" y="2648829"/>
              <a:chExt cx="1187885" cy="1564947"/>
            </a:xfrm>
          </p:grpSpPr>
          <p:sp>
            <p:nvSpPr>
              <p:cNvPr id="960" name="Google Shape;960;p48"/>
              <p:cNvSpPr/>
              <p:nvPr/>
            </p:nvSpPr>
            <p:spPr>
              <a:xfrm>
                <a:off x="1996251" y="3599540"/>
                <a:ext cx="164904" cy="209302"/>
              </a:xfrm>
              <a:custGeom>
                <a:avLst/>
                <a:gdLst/>
                <a:ahLst/>
                <a:cxnLst/>
                <a:rect l="l" t="t" r="r" b="b"/>
                <a:pathLst>
                  <a:path w="10162" h="12982" extrusionOk="0">
                    <a:moveTo>
                      <a:pt x="6246" y="1"/>
                    </a:moveTo>
                    <a:cubicBezTo>
                      <a:pt x="5972" y="1"/>
                      <a:pt x="5690" y="33"/>
                      <a:pt x="5403" y="102"/>
                    </a:cubicBezTo>
                    <a:cubicBezTo>
                      <a:pt x="2326" y="817"/>
                      <a:pt x="251" y="6112"/>
                      <a:pt x="1" y="8939"/>
                    </a:cubicBezTo>
                    <a:cubicBezTo>
                      <a:pt x="1" y="9153"/>
                      <a:pt x="180" y="12982"/>
                      <a:pt x="180" y="12982"/>
                    </a:cubicBezTo>
                    <a:cubicBezTo>
                      <a:pt x="180" y="12982"/>
                      <a:pt x="5403" y="11121"/>
                      <a:pt x="7192" y="9368"/>
                    </a:cubicBezTo>
                    <a:cubicBezTo>
                      <a:pt x="8695" y="7901"/>
                      <a:pt x="10162" y="5540"/>
                      <a:pt x="9875" y="3393"/>
                    </a:cubicBezTo>
                    <a:cubicBezTo>
                      <a:pt x="9626" y="1520"/>
                      <a:pt x="8123" y="1"/>
                      <a:pt x="624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61" name="Google Shape;961;p48"/>
              <p:cNvSpPr/>
              <p:nvPr/>
            </p:nvSpPr>
            <p:spPr>
              <a:xfrm>
                <a:off x="1035972" y="2700163"/>
                <a:ext cx="826191" cy="807576"/>
              </a:xfrm>
              <a:custGeom>
                <a:avLst/>
                <a:gdLst/>
                <a:ahLst/>
                <a:cxnLst/>
                <a:rect l="l" t="t" r="r" b="b"/>
                <a:pathLst>
                  <a:path w="50913" h="50090" extrusionOk="0">
                    <a:moveTo>
                      <a:pt x="3113" y="1"/>
                    </a:moveTo>
                    <a:lnTo>
                      <a:pt x="1" y="46941"/>
                    </a:lnTo>
                    <a:lnTo>
                      <a:pt x="47800" y="50090"/>
                    </a:lnTo>
                    <a:lnTo>
                      <a:pt x="50912" y="3149"/>
                    </a:lnTo>
                    <a:lnTo>
                      <a:pt x="3113" y="1"/>
                    </a:lnTo>
                    <a:close/>
                  </a:path>
                </a:pathLst>
              </a:custGeom>
              <a:solidFill>
                <a:schemeClr val="lt1"/>
              </a:solidFill>
              <a:ln w="107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62" name="Google Shape;962;p48"/>
              <p:cNvSpPr/>
              <p:nvPr/>
            </p:nvSpPr>
            <p:spPr>
              <a:xfrm>
                <a:off x="1179959" y="2926861"/>
                <a:ext cx="528919" cy="37517"/>
              </a:xfrm>
              <a:custGeom>
                <a:avLst/>
                <a:gdLst/>
                <a:ahLst/>
                <a:cxnLst/>
                <a:rect l="l" t="t" r="r" b="b"/>
                <a:pathLst>
                  <a:path w="32594" h="2327" fill="none" extrusionOk="0">
                    <a:moveTo>
                      <a:pt x="0" y="1"/>
                    </a:moveTo>
                    <a:lnTo>
                      <a:pt x="32594" y="2326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63" name="Google Shape;963;p48"/>
              <p:cNvSpPr/>
              <p:nvPr/>
            </p:nvSpPr>
            <p:spPr>
              <a:xfrm>
                <a:off x="1170661" y="3012810"/>
                <a:ext cx="556798" cy="36937"/>
              </a:xfrm>
              <a:custGeom>
                <a:avLst/>
                <a:gdLst/>
                <a:ahLst/>
                <a:cxnLst/>
                <a:rect l="l" t="t" r="r" b="b"/>
                <a:pathLst>
                  <a:path w="34312" h="2291" fill="none" extrusionOk="0">
                    <a:moveTo>
                      <a:pt x="1" y="0"/>
                    </a:moveTo>
                    <a:lnTo>
                      <a:pt x="34312" y="229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64" name="Google Shape;964;p48"/>
              <p:cNvSpPr/>
              <p:nvPr/>
            </p:nvSpPr>
            <p:spPr>
              <a:xfrm>
                <a:off x="1168340" y="3125861"/>
                <a:ext cx="542291" cy="57702"/>
              </a:xfrm>
              <a:custGeom>
                <a:avLst/>
                <a:gdLst/>
                <a:ahLst/>
                <a:cxnLst/>
                <a:rect l="l" t="t" r="r" b="b"/>
                <a:pathLst>
                  <a:path w="33418" h="3579" fill="none" extrusionOk="0">
                    <a:moveTo>
                      <a:pt x="1" y="1"/>
                    </a:moveTo>
                    <a:lnTo>
                      <a:pt x="33417" y="3579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65" name="Google Shape;965;p48"/>
              <p:cNvSpPr/>
              <p:nvPr/>
            </p:nvSpPr>
            <p:spPr>
              <a:xfrm>
                <a:off x="1163699" y="3239509"/>
                <a:ext cx="409907" cy="16"/>
              </a:xfrm>
              <a:custGeom>
                <a:avLst/>
                <a:gdLst/>
                <a:ahLst/>
                <a:cxnLst/>
                <a:rect l="l" t="t" r="r" b="b"/>
                <a:pathLst>
                  <a:path w="25260" h="1" fill="none" extrusionOk="0">
                    <a:moveTo>
                      <a:pt x="1" y="0"/>
                    </a:moveTo>
                    <a:lnTo>
                      <a:pt x="25260" y="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66" name="Google Shape;966;p48"/>
              <p:cNvSpPr/>
              <p:nvPr/>
            </p:nvSpPr>
            <p:spPr>
              <a:xfrm>
                <a:off x="1361675" y="3368714"/>
                <a:ext cx="862183" cy="845061"/>
              </a:xfrm>
              <a:custGeom>
                <a:avLst/>
                <a:gdLst/>
                <a:ahLst/>
                <a:cxnLst/>
                <a:rect l="l" t="t" r="r" b="b"/>
                <a:pathLst>
                  <a:path w="53131" h="52415" extrusionOk="0">
                    <a:moveTo>
                      <a:pt x="47549" y="0"/>
                    </a:moveTo>
                    <a:lnTo>
                      <a:pt x="1" y="5689"/>
                    </a:lnTo>
                    <a:lnTo>
                      <a:pt x="5582" y="52415"/>
                    </a:lnTo>
                    <a:lnTo>
                      <a:pt x="53131" y="46726"/>
                    </a:lnTo>
                    <a:lnTo>
                      <a:pt x="47549" y="0"/>
                    </a:lnTo>
                    <a:close/>
                  </a:path>
                </a:pathLst>
              </a:custGeom>
              <a:solidFill>
                <a:schemeClr val="lt1"/>
              </a:solidFill>
              <a:ln w="107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67" name="Google Shape;967;p48"/>
              <p:cNvSpPr/>
              <p:nvPr/>
            </p:nvSpPr>
            <p:spPr>
              <a:xfrm>
                <a:off x="1244398" y="2779195"/>
                <a:ext cx="17445" cy="22507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396" fill="none" extrusionOk="0">
                    <a:moveTo>
                      <a:pt x="1" y="0"/>
                    </a:moveTo>
                    <a:lnTo>
                      <a:pt x="1074" y="1396"/>
                    </a:lnTo>
                  </a:path>
                </a:pathLst>
              </a:custGeom>
              <a:noFill/>
              <a:ln w="223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68" name="Google Shape;968;p48"/>
              <p:cNvSpPr/>
              <p:nvPr/>
            </p:nvSpPr>
            <p:spPr>
              <a:xfrm>
                <a:off x="1156153" y="2682283"/>
                <a:ext cx="119029" cy="118275"/>
              </a:xfrm>
              <a:custGeom>
                <a:avLst/>
                <a:gdLst/>
                <a:ahLst/>
                <a:cxnLst/>
                <a:rect l="l" t="t" r="r" b="b"/>
                <a:pathLst>
                  <a:path w="7335" h="7336" extrusionOk="0">
                    <a:moveTo>
                      <a:pt x="3686" y="1"/>
                    </a:moveTo>
                    <a:cubicBezTo>
                      <a:pt x="1646" y="1"/>
                      <a:pt x="0" y="1647"/>
                      <a:pt x="0" y="3650"/>
                    </a:cubicBezTo>
                    <a:cubicBezTo>
                      <a:pt x="0" y="5689"/>
                      <a:pt x="1646" y="7335"/>
                      <a:pt x="3686" y="7335"/>
                    </a:cubicBezTo>
                    <a:cubicBezTo>
                      <a:pt x="5689" y="7335"/>
                      <a:pt x="7335" y="5689"/>
                      <a:pt x="7335" y="3650"/>
                    </a:cubicBezTo>
                    <a:cubicBezTo>
                      <a:pt x="7335" y="1647"/>
                      <a:pt x="5689" y="1"/>
                      <a:pt x="36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69" name="Google Shape;969;p48"/>
              <p:cNvSpPr/>
              <p:nvPr/>
            </p:nvSpPr>
            <p:spPr>
              <a:xfrm>
                <a:off x="1167772" y="2689215"/>
                <a:ext cx="73738" cy="73261"/>
              </a:xfrm>
              <a:custGeom>
                <a:avLst/>
                <a:gdLst/>
                <a:ahLst/>
                <a:cxnLst/>
                <a:rect l="l" t="t" r="r" b="b"/>
                <a:pathLst>
                  <a:path w="4544" h="4544" extrusionOk="0">
                    <a:moveTo>
                      <a:pt x="2290" y="0"/>
                    </a:moveTo>
                    <a:cubicBezTo>
                      <a:pt x="1038" y="0"/>
                      <a:pt x="0" y="1002"/>
                      <a:pt x="0" y="2254"/>
                    </a:cubicBezTo>
                    <a:cubicBezTo>
                      <a:pt x="0" y="3506"/>
                      <a:pt x="1038" y="4544"/>
                      <a:pt x="2290" y="4544"/>
                    </a:cubicBezTo>
                    <a:cubicBezTo>
                      <a:pt x="3542" y="4544"/>
                      <a:pt x="4544" y="3506"/>
                      <a:pt x="4544" y="2254"/>
                    </a:cubicBezTo>
                    <a:cubicBezTo>
                      <a:pt x="4544" y="1002"/>
                      <a:pt x="3542" y="0"/>
                      <a:pt x="229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70" name="Google Shape;970;p48"/>
              <p:cNvSpPr/>
              <p:nvPr/>
            </p:nvSpPr>
            <p:spPr>
              <a:xfrm>
                <a:off x="1134084" y="2648829"/>
                <a:ext cx="103369" cy="102700"/>
              </a:xfrm>
              <a:custGeom>
                <a:avLst/>
                <a:gdLst/>
                <a:ahLst/>
                <a:cxnLst/>
                <a:rect l="l" t="t" r="r" b="b"/>
                <a:pathLst>
                  <a:path w="6370" h="6370" extrusionOk="0">
                    <a:moveTo>
                      <a:pt x="3185" y="1"/>
                    </a:moveTo>
                    <a:cubicBezTo>
                      <a:pt x="1432" y="1"/>
                      <a:pt x="1" y="1432"/>
                      <a:pt x="1" y="3185"/>
                    </a:cubicBezTo>
                    <a:cubicBezTo>
                      <a:pt x="1" y="4974"/>
                      <a:pt x="1432" y="6369"/>
                      <a:pt x="3185" y="6369"/>
                    </a:cubicBezTo>
                    <a:cubicBezTo>
                      <a:pt x="4938" y="6369"/>
                      <a:pt x="6369" y="4974"/>
                      <a:pt x="6369" y="3185"/>
                    </a:cubicBezTo>
                    <a:cubicBezTo>
                      <a:pt x="6369" y="1432"/>
                      <a:pt x="4938" y="1"/>
                      <a:pt x="31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71" name="Google Shape;971;p48"/>
              <p:cNvSpPr/>
              <p:nvPr/>
            </p:nvSpPr>
            <p:spPr>
              <a:xfrm>
                <a:off x="1971293" y="3422354"/>
                <a:ext cx="17428" cy="22507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396" fill="none" extrusionOk="0">
                    <a:moveTo>
                      <a:pt x="0" y="1"/>
                    </a:moveTo>
                    <a:lnTo>
                      <a:pt x="1074" y="1396"/>
                    </a:lnTo>
                  </a:path>
                </a:pathLst>
              </a:custGeom>
              <a:noFill/>
              <a:ln w="223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72" name="Google Shape;972;p48"/>
              <p:cNvSpPr/>
              <p:nvPr/>
            </p:nvSpPr>
            <p:spPr>
              <a:xfrm>
                <a:off x="1882464" y="3325442"/>
                <a:ext cx="119613" cy="118275"/>
              </a:xfrm>
              <a:custGeom>
                <a:avLst/>
                <a:gdLst/>
                <a:ahLst/>
                <a:cxnLst/>
                <a:rect l="l" t="t" r="r" b="b"/>
                <a:pathLst>
                  <a:path w="7371" h="7336" extrusionOk="0">
                    <a:moveTo>
                      <a:pt x="3686" y="1"/>
                    </a:moveTo>
                    <a:cubicBezTo>
                      <a:pt x="1646" y="1"/>
                      <a:pt x="0" y="1647"/>
                      <a:pt x="0" y="3650"/>
                    </a:cubicBezTo>
                    <a:cubicBezTo>
                      <a:pt x="0" y="5690"/>
                      <a:pt x="1646" y="7335"/>
                      <a:pt x="3686" y="7335"/>
                    </a:cubicBezTo>
                    <a:cubicBezTo>
                      <a:pt x="5725" y="7335"/>
                      <a:pt x="7371" y="5690"/>
                      <a:pt x="7371" y="3650"/>
                    </a:cubicBezTo>
                    <a:cubicBezTo>
                      <a:pt x="7371" y="1647"/>
                      <a:pt x="5725" y="1"/>
                      <a:pt x="36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73" name="Google Shape;973;p48"/>
              <p:cNvSpPr/>
              <p:nvPr/>
            </p:nvSpPr>
            <p:spPr>
              <a:xfrm>
                <a:off x="1894651" y="3332374"/>
                <a:ext cx="73754" cy="73277"/>
              </a:xfrm>
              <a:custGeom>
                <a:avLst/>
                <a:gdLst/>
                <a:ahLst/>
                <a:cxnLst/>
                <a:rect l="l" t="t" r="r" b="b"/>
                <a:pathLst>
                  <a:path w="4545" h="4545" extrusionOk="0">
                    <a:moveTo>
                      <a:pt x="2255" y="0"/>
                    </a:moveTo>
                    <a:cubicBezTo>
                      <a:pt x="1003" y="0"/>
                      <a:pt x="1" y="1002"/>
                      <a:pt x="1" y="2254"/>
                    </a:cubicBezTo>
                    <a:cubicBezTo>
                      <a:pt x="1" y="3507"/>
                      <a:pt x="1003" y="4544"/>
                      <a:pt x="2255" y="4544"/>
                    </a:cubicBezTo>
                    <a:cubicBezTo>
                      <a:pt x="3507" y="4544"/>
                      <a:pt x="4545" y="3507"/>
                      <a:pt x="4545" y="2254"/>
                    </a:cubicBezTo>
                    <a:cubicBezTo>
                      <a:pt x="4545" y="1002"/>
                      <a:pt x="3507" y="0"/>
                      <a:pt x="22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74" name="Google Shape;974;p48"/>
              <p:cNvSpPr/>
              <p:nvPr/>
            </p:nvSpPr>
            <p:spPr>
              <a:xfrm>
                <a:off x="1860394" y="3291987"/>
                <a:ext cx="103369" cy="102700"/>
              </a:xfrm>
              <a:custGeom>
                <a:avLst/>
                <a:gdLst/>
                <a:ahLst/>
                <a:cxnLst/>
                <a:rect l="l" t="t" r="r" b="b"/>
                <a:pathLst>
                  <a:path w="6370" h="6370" extrusionOk="0">
                    <a:moveTo>
                      <a:pt x="3185" y="1"/>
                    </a:moveTo>
                    <a:cubicBezTo>
                      <a:pt x="1432" y="1"/>
                      <a:pt x="1" y="1432"/>
                      <a:pt x="1" y="3185"/>
                    </a:cubicBezTo>
                    <a:cubicBezTo>
                      <a:pt x="1" y="4974"/>
                      <a:pt x="1432" y="6369"/>
                      <a:pt x="3185" y="6369"/>
                    </a:cubicBezTo>
                    <a:cubicBezTo>
                      <a:pt x="4974" y="6369"/>
                      <a:pt x="6369" y="4974"/>
                      <a:pt x="6369" y="3185"/>
                    </a:cubicBezTo>
                    <a:cubicBezTo>
                      <a:pt x="6369" y="1432"/>
                      <a:pt x="4974" y="1"/>
                      <a:pt x="31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75" name="Google Shape;975;p48"/>
              <p:cNvSpPr/>
              <p:nvPr/>
            </p:nvSpPr>
            <p:spPr>
              <a:xfrm rot="-460162">
                <a:off x="1542128" y="3811147"/>
                <a:ext cx="374455" cy="269697"/>
              </a:xfrm>
              <a:custGeom>
                <a:avLst/>
                <a:gdLst/>
                <a:ahLst/>
                <a:cxnLst/>
                <a:rect l="l" t="t" r="r" b="b"/>
                <a:pathLst>
                  <a:path w="29267" h="21217" fill="none" extrusionOk="0">
                    <a:moveTo>
                      <a:pt x="29266" y="10590"/>
                    </a:moveTo>
                    <a:cubicBezTo>
                      <a:pt x="29266" y="16458"/>
                      <a:pt x="22719" y="21216"/>
                      <a:pt x="14633" y="21216"/>
                    </a:cubicBezTo>
                    <a:cubicBezTo>
                      <a:pt x="6547" y="21216"/>
                      <a:pt x="0" y="16458"/>
                      <a:pt x="0" y="10590"/>
                    </a:cubicBezTo>
                    <a:cubicBezTo>
                      <a:pt x="0" y="4758"/>
                      <a:pt x="6547" y="0"/>
                      <a:pt x="14633" y="0"/>
                    </a:cubicBezTo>
                    <a:cubicBezTo>
                      <a:pt x="22719" y="0"/>
                      <a:pt x="29266" y="4758"/>
                      <a:pt x="29266" y="10590"/>
                    </a:cubicBezTo>
                    <a:close/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76" name="Google Shape;976;p48"/>
              <p:cNvSpPr/>
              <p:nvPr/>
            </p:nvSpPr>
            <p:spPr>
              <a:xfrm rot="-460162">
                <a:off x="1554094" y="3506026"/>
                <a:ext cx="195013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5242" h="1" fill="none" extrusionOk="0">
                    <a:moveTo>
                      <a:pt x="0" y="0"/>
                    </a:moveTo>
                    <a:lnTo>
                      <a:pt x="15242" y="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77" name="Google Shape;977;p48"/>
              <p:cNvSpPr/>
              <p:nvPr/>
            </p:nvSpPr>
            <p:spPr>
              <a:xfrm rot="-460162">
                <a:off x="1557616" y="3532169"/>
                <a:ext cx="195013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5242" h="1" fill="none" extrusionOk="0">
                    <a:moveTo>
                      <a:pt x="0" y="0"/>
                    </a:moveTo>
                    <a:lnTo>
                      <a:pt x="15242" y="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78" name="Google Shape;978;p48"/>
              <p:cNvSpPr/>
              <p:nvPr/>
            </p:nvSpPr>
            <p:spPr>
              <a:xfrm rot="-460162">
                <a:off x="1561077" y="3557857"/>
                <a:ext cx="195013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5242" h="1" fill="none" extrusionOk="0">
                    <a:moveTo>
                      <a:pt x="0" y="1"/>
                    </a:moveTo>
                    <a:lnTo>
                      <a:pt x="15242" y="1"/>
                    </a:lnTo>
                  </a:path>
                </a:pathLst>
              </a:custGeom>
              <a:noFill/>
              <a:ln w="22350" cap="flat" cmpd="sng">
                <a:solidFill>
                  <a:schemeClr val="lt2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79" name="Google Shape;979;p48"/>
              <p:cNvSpPr/>
              <p:nvPr/>
            </p:nvSpPr>
            <p:spPr>
              <a:xfrm rot="-460162">
                <a:off x="1628171" y="3918719"/>
                <a:ext cx="195013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5242" h="1" fill="none" extrusionOk="0">
                    <a:moveTo>
                      <a:pt x="1" y="1"/>
                    </a:moveTo>
                    <a:lnTo>
                      <a:pt x="15242" y="1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80" name="Google Shape;980;p48"/>
              <p:cNvSpPr/>
              <p:nvPr/>
            </p:nvSpPr>
            <p:spPr>
              <a:xfrm rot="-460162">
                <a:off x="1631693" y="3944861"/>
                <a:ext cx="195013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5242" h="1" fill="none" extrusionOk="0">
                    <a:moveTo>
                      <a:pt x="1" y="1"/>
                    </a:moveTo>
                    <a:lnTo>
                      <a:pt x="15242" y="1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81" name="Google Shape;981;p48"/>
              <p:cNvSpPr/>
              <p:nvPr/>
            </p:nvSpPr>
            <p:spPr>
              <a:xfrm rot="-460162">
                <a:off x="1635156" y="3970562"/>
                <a:ext cx="195013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5242" h="1" fill="none" extrusionOk="0">
                    <a:moveTo>
                      <a:pt x="1" y="0"/>
                    </a:moveTo>
                    <a:lnTo>
                      <a:pt x="15242" y="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82" name="Google Shape;982;p48"/>
              <p:cNvSpPr/>
              <p:nvPr/>
            </p:nvSpPr>
            <p:spPr>
              <a:xfrm rot="-227514">
                <a:off x="1635992" y="3993424"/>
                <a:ext cx="216336" cy="20023"/>
              </a:xfrm>
              <a:custGeom>
                <a:avLst/>
                <a:gdLst/>
                <a:ahLst/>
                <a:cxnLst/>
                <a:rect l="l" t="t" r="r" b="b"/>
                <a:pathLst>
                  <a:path w="18641" h="1575" fill="none" extrusionOk="0">
                    <a:moveTo>
                      <a:pt x="0" y="1574"/>
                    </a:moveTo>
                    <a:cubicBezTo>
                      <a:pt x="0" y="1574"/>
                      <a:pt x="8766" y="465"/>
                      <a:pt x="18641" y="0"/>
                    </a:cubicBezTo>
                  </a:path>
                </a:pathLst>
              </a:custGeom>
              <a:noFill/>
              <a:ln w="22350" cap="flat" cmpd="sng">
                <a:solidFill>
                  <a:schemeClr val="lt2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83" name="Google Shape;983;p48"/>
              <p:cNvSpPr/>
              <p:nvPr/>
            </p:nvSpPr>
            <p:spPr>
              <a:xfrm rot="-460162">
                <a:off x="1653754" y="3656562"/>
                <a:ext cx="47160" cy="159642"/>
              </a:xfrm>
              <a:custGeom>
                <a:avLst/>
                <a:gdLst/>
                <a:ahLst/>
                <a:cxnLst/>
                <a:rect l="l" t="t" r="r" b="b"/>
                <a:pathLst>
                  <a:path w="3686" h="12559" fill="none" extrusionOk="0">
                    <a:moveTo>
                      <a:pt x="3685" y="12558"/>
                    </a:moveTo>
                    <a:lnTo>
                      <a:pt x="0" y="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84" name="Google Shape;984;p48"/>
              <p:cNvSpPr/>
              <p:nvPr/>
            </p:nvSpPr>
            <p:spPr>
              <a:xfrm rot="-460162">
                <a:off x="1628214" y="3635323"/>
                <a:ext cx="52662" cy="62769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4938" fill="none" extrusionOk="0">
                    <a:moveTo>
                      <a:pt x="1" y="4938"/>
                    </a:moveTo>
                    <a:lnTo>
                      <a:pt x="609" y="1"/>
                    </a:lnTo>
                    <a:lnTo>
                      <a:pt x="4115" y="390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3" name="Subtítulo 2">
            <a:extLst>
              <a:ext uri="{FF2B5EF4-FFF2-40B4-BE49-F238E27FC236}">
                <a16:creationId xmlns:a16="http://schemas.microsoft.com/office/drawing/2014/main" id="{C884D53D-E355-319E-3E06-072DC6366F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 </a:t>
            </a:r>
          </a:p>
        </p:txBody>
      </p:sp>
    </p:spTree>
  </p:cSld>
  <p:clrMapOvr>
    <a:masterClrMapping/>
  </p:clrMapOvr>
  <p:transition spd="slow">
    <p:push/>
    <p:sndAc>
      <p:stSnd>
        <p:snd r:embed="rId3" name="click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04210337-42D4-8F5B-3CF9-CAFFB4D0E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143000"/>
            <a:ext cx="8153400" cy="4646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Nunito" pitchFamily="2" charset="0"/>
              </a:rPr>
              <a:t>Publicações circulam entre as nações da Comunidade dos Países de Língua Portuguesa sem necessidades de revisão ou de “versões”.</a:t>
            </a:r>
          </a:p>
          <a:p>
            <a:pPr marL="342900" indent="-342900" eaLnBrk="1" hangingPunct="1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Nunito" pitchFamily="2" charset="0"/>
              </a:rPr>
              <a:t>Sentido político do Acordo: o grande objetivo do Acordo é </a:t>
            </a:r>
            <a:r>
              <a:rPr lang="pt-BR" altLang="pt-BR" sz="2000" dirty="0">
                <a:solidFill>
                  <a:srgbClr val="9900CC"/>
                </a:solidFill>
                <a:latin typeface="Nunito" pitchFamily="2" charset="0"/>
              </a:rPr>
              <a:t>unificar </a:t>
            </a:r>
            <a:r>
              <a:rPr lang="pt-BR" altLang="pt-BR" sz="2000" dirty="0">
                <a:latin typeface="Nunito" pitchFamily="2" charset="0"/>
              </a:rPr>
              <a:t>a ortografia de Língua Portuguesa.</a:t>
            </a:r>
            <a:endParaRPr lang="pt-BR" altLang="pt-BR" sz="2000" dirty="0">
              <a:solidFill>
                <a:schemeClr val="bg2"/>
              </a:solidFill>
              <a:latin typeface="Nunito" pitchFamily="2" charset="0"/>
            </a:endParaRPr>
          </a:p>
          <a:p>
            <a:pPr marL="342900" indent="-342900" eaLnBrk="1" hangingPunct="1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Nunito" pitchFamily="2" charset="0"/>
              </a:rPr>
              <a:t>Outros objetivos:</a:t>
            </a:r>
          </a:p>
          <a:p>
            <a:pPr lvl="1" eaLnBrk="1" hangingPunct="1">
              <a:lnSpc>
                <a:spcPct val="150000"/>
              </a:lnSpc>
              <a:buFontTx/>
              <a:buChar char="•"/>
            </a:pPr>
            <a:r>
              <a:rPr lang="pt-BR" altLang="pt-BR" sz="2000" dirty="0">
                <a:latin typeface="Nunito" pitchFamily="2" charset="0"/>
              </a:rPr>
              <a:t>Facilitar o processo de intercâmbio cultural e científico entre as nações;</a:t>
            </a:r>
          </a:p>
          <a:p>
            <a:pPr lvl="1" eaLnBrk="1" hangingPunct="1">
              <a:lnSpc>
                <a:spcPct val="150000"/>
              </a:lnSpc>
              <a:buFontTx/>
              <a:buChar char="•"/>
            </a:pPr>
            <a:r>
              <a:rPr lang="pt-BR" altLang="pt-BR" sz="2000" dirty="0">
                <a:latin typeface="Nunito" pitchFamily="2" charset="0"/>
              </a:rPr>
              <a:t>Ampliar a divulgação do idioma e da literatura em língua portuguesa.</a:t>
            </a:r>
          </a:p>
        </p:txBody>
      </p:sp>
      <p:grpSp>
        <p:nvGrpSpPr>
          <p:cNvPr id="2" name="Google Shape;957;p48">
            <a:extLst>
              <a:ext uri="{FF2B5EF4-FFF2-40B4-BE49-F238E27FC236}">
                <a16:creationId xmlns:a16="http://schemas.microsoft.com/office/drawing/2014/main" id="{E2006BF4-C02A-389C-F7F0-4B985D800561}"/>
              </a:ext>
            </a:extLst>
          </p:cNvPr>
          <p:cNvGrpSpPr/>
          <p:nvPr/>
        </p:nvGrpSpPr>
        <p:grpSpPr>
          <a:xfrm>
            <a:off x="9372600" y="3810000"/>
            <a:ext cx="2457716" cy="2614182"/>
            <a:chOff x="6240384" y="2061925"/>
            <a:chExt cx="2457716" cy="2614182"/>
          </a:xfrm>
        </p:grpSpPr>
        <p:sp>
          <p:nvSpPr>
            <p:cNvPr id="3" name="Google Shape;958;p48">
              <a:extLst>
                <a:ext uri="{FF2B5EF4-FFF2-40B4-BE49-F238E27FC236}">
                  <a16:creationId xmlns:a16="http://schemas.microsoft.com/office/drawing/2014/main" id="{6CEA8BDD-A66F-EEBE-419C-F08ED62DDB53}"/>
                </a:ext>
              </a:extLst>
            </p:cNvPr>
            <p:cNvSpPr/>
            <p:nvPr/>
          </p:nvSpPr>
          <p:spPr>
            <a:xfrm flipH="1">
              <a:off x="6240384" y="2061925"/>
              <a:ext cx="2457716" cy="2614182"/>
            </a:xfrm>
            <a:custGeom>
              <a:avLst/>
              <a:gdLst/>
              <a:ahLst/>
              <a:cxnLst/>
              <a:rect l="l" t="t" r="r" b="b"/>
              <a:pathLst>
                <a:path w="209658" h="196592" extrusionOk="0">
                  <a:moveTo>
                    <a:pt x="128633" y="1"/>
                  </a:moveTo>
                  <a:cubicBezTo>
                    <a:pt x="121582" y="1"/>
                    <a:pt x="114544" y="725"/>
                    <a:pt x="107655" y="2201"/>
                  </a:cubicBezTo>
                  <a:cubicBezTo>
                    <a:pt x="58282" y="12505"/>
                    <a:pt x="48228" y="55832"/>
                    <a:pt x="34490" y="69750"/>
                  </a:cubicBezTo>
                  <a:cubicBezTo>
                    <a:pt x="20751" y="83667"/>
                    <a:pt x="0" y="106744"/>
                    <a:pt x="10411" y="141985"/>
                  </a:cubicBezTo>
                  <a:cubicBezTo>
                    <a:pt x="18283" y="168818"/>
                    <a:pt x="39821" y="191036"/>
                    <a:pt x="71734" y="195687"/>
                  </a:cubicBezTo>
                  <a:cubicBezTo>
                    <a:pt x="75384" y="196224"/>
                    <a:pt x="79033" y="196510"/>
                    <a:pt x="82682" y="196581"/>
                  </a:cubicBezTo>
                  <a:cubicBezTo>
                    <a:pt x="83171" y="196588"/>
                    <a:pt x="83659" y="196592"/>
                    <a:pt x="84147" y="196592"/>
                  </a:cubicBezTo>
                  <a:cubicBezTo>
                    <a:pt x="91136" y="196592"/>
                    <a:pt x="98116" y="195875"/>
                    <a:pt x="104972" y="194471"/>
                  </a:cubicBezTo>
                  <a:cubicBezTo>
                    <a:pt x="155240" y="184381"/>
                    <a:pt x="153093" y="161162"/>
                    <a:pt x="178853" y="146099"/>
                  </a:cubicBezTo>
                  <a:cubicBezTo>
                    <a:pt x="195919" y="136081"/>
                    <a:pt x="204434" y="114364"/>
                    <a:pt x="206652" y="95688"/>
                  </a:cubicBezTo>
                  <a:cubicBezTo>
                    <a:pt x="209657" y="70179"/>
                    <a:pt x="201822" y="39947"/>
                    <a:pt x="183397" y="21056"/>
                  </a:cubicBezTo>
                  <a:cubicBezTo>
                    <a:pt x="182466" y="20054"/>
                    <a:pt x="181500" y="19124"/>
                    <a:pt x="180499" y="18230"/>
                  </a:cubicBezTo>
                  <a:cubicBezTo>
                    <a:pt x="167261" y="6244"/>
                    <a:pt x="148120" y="448"/>
                    <a:pt x="130553" y="19"/>
                  </a:cubicBezTo>
                  <a:cubicBezTo>
                    <a:pt x="129913" y="7"/>
                    <a:pt x="129273" y="1"/>
                    <a:pt x="1286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" name="Google Shape;959;p48">
              <a:extLst>
                <a:ext uri="{FF2B5EF4-FFF2-40B4-BE49-F238E27FC236}">
                  <a16:creationId xmlns:a16="http://schemas.microsoft.com/office/drawing/2014/main" id="{F63A7972-4C3D-B05D-88D5-A3399711031D}"/>
                </a:ext>
              </a:extLst>
            </p:cNvPr>
            <p:cNvGrpSpPr/>
            <p:nvPr/>
          </p:nvGrpSpPr>
          <p:grpSpPr>
            <a:xfrm>
              <a:off x="6768497" y="2648829"/>
              <a:ext cx="1187885" cy="1564947"/>
              <a:chOff x="1035972" y="2648829"/>
              <a:chExt cx="1187885" cy="1564947"/>
            </a:xfrm>
          </p:grpSpPr>
          <p:sp>
            <p:nvSpPr>
              <p:cNvPr id="5" name="Google Shape;960;p48">
                <a:extLst>
                  <a:ext uri="{FF2B5EF4-FFF2-40B4-BE49-F238E27FC236}">
                    <a16:creationId xmlns:a16="http://schemas.microsoft.com/office/drawing/2014/main" id="{E769D7A2-795F-15D3-7B27-AF5429A3E3AC}"/>
                  </a:ext>
                </a:extLst>
              </p:cNvPr>
              <p:cNvSpPr/>
              <p:nvPr/>
            </p:nvSpPr>
            <p:spPr>
              <a:xfrm>
                <a:off x="1996251" y="3599540"/>
                <a:ext cx="164904" cy="209302"/>
              </a:xfrm>
              <a:custGeom>
                <a:avLst/>
                <a:gdLst/>
                <a:ahLst/>
                <a:cxnLst/>
                <a:rect l="l" t="t" r="r" b="b"/>
                <a:pathLst>
                  <a:path w="10162" h="12982" extrusionOk="0">
                    <a:moveTo>
                      <a:pt x="6246" y="1"/>
                    </a:moveTo>
                    <a:cubicBezTo>
                      <a:pt x="5972" y="1"/>
                      <a:pt x="5690" y="33"/>
                      <a:pt x="5403" y="102"/>
                    </a:cubicBezTo>
                    <a:cubicBezTo>
                      <a:pt x="2326" y="817"/>
                      <a:pt x="251" y="6112"/>
                      <a:pt x="1" y="8939"/>
                    </a:cubicBezTo>
                    <a:cubicBezTo>
                      <a:pt x="1" y="9153"/>
                      <a:pt x="180" y="12982"/>
                      <a:pt x="180" y="12982"/>
                    </a:cubicBezTo>
                    <a:cubicBezTo>
                      <a:pt x="180" y="12982"/>
                      <a:pt x="5403" y="11121"/>
                      <a:pt x="7192" y="9368"/>
                    </a:cubicBezTo>
                    <a:cubicBezTo>
                      <a:pt x="8695" y="7901"/>
                      <a:pt x="10162" y="5540"/>
                      <a:pt x="9875" y="3393"/>
                    </a:cubicBezTo>
                    <a:cubicBezTo>
                      <a:pt x="9626" y="1520"/>
                      <a:pt x="8123" y="1"/>
                      <a:pt x="624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961;p48">
                <a:extLst>
                  <a:ext uri="{FF2B5EF4-FFF2-40B4-BE49-F238E27FC236}">
                    <a16:creationId xmlns:a16="http://schemas.microsoft.com/office/drawing/2014/main" id="{8883D05F-9220-B686-7E5F-CD1BD37C4473}"/>
                  </a:ext>
                </a:extLst>
              </p:cNvPr>
              <p:cNvSpPr/>
              <p:nvPr/>
            </p:nvSpPr>
            <p:spPr>
              <a:xfrm>
                <a:off x="1035972" y="2700163"/>
                <a:ext cx="826191" cy="807576"/>
              </a:xfrm>
              <a:custGeom>
                <a:avLst/>
                <a:gdLst/>
                <a:ahLst/>
                <a:cxnLst/>
                <a:rect l="l" t="t" r="r" b="b"/>
                <a:pathLst>
                  <a:path w="50913" h="50090" extrusionOk="0">
                    <a:moveTo>
                      <a:pt x="3113" y="1"/>
                    </a:moveTo>
                    <a:lnTo>
                      <a:pt x="1" y="46941"/>
                    </a:lnTo>
                    <a:lnTo>
                      <a:pt x="47800" y="50090"/>
                    </a:lnTo>
                    <a:lnTo>
                      <a:pt x="50912" y="3149"/>
                    </a:lnTo>
                    <a:lnTo>
                      <a:pt x="3113" y="1"/>
                    </a:lnTo>
                    <a:close/>
                  </a:path>
                </a:pathLst>
              </a:custGeom>
              <a:solidFill>
                <a:schemeClr val="lt1"/>
              </a:solidFill>
              <a:ln w="107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" name="Google Shape;962;p48">
                <a:extLst>
                  <a:ext uri="{FF2B5EF4-FFF2-40B4-BE49-F238E27FC236}">
                    <a16:creationId xmlns:a16="http://schemas.microsoft.com/office/drawing/2014/main" id="{1161A2B7-0737-40E8-0D2B-58E85C91B701}"/>
                  </a:ext>
                </a:extLst>
              </p:cNvPr>
              <p:cNvSpPr/>
              <p:nvPr/>
            </p:nvSpPr>
            <p:spPr>
              <a:xfrm>
                <a:off x="1179959" y="2926861"/>
                <a:ext cx="528919" cy="37517"/>
              </a:xfrm>
              <a:custGeom>
                <a:avLst/>
                <a:gdLst/>
                <a:ahLst/>
                <a:cxnLst/>
                <a:rect l="l" t="t" r="r" b="b"/>
                <a:pathLst>
                  <a:path w="32594" h="2327" fill="none" extrusionOk="0">
                    <a:moveTo>
                      <a:pt x="0" y="1"/>
                    </a:moveTo>
                    <a:lnTo>
                      <a:pt x="32594" y="2326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963;p48">
                <a:extLst>
                  <a:ext uri="{FF2B5EF4-FFF2-40B4-BE49-F238E27FC236}">
                    <a16:creationId xmlns:a16="http://schemas.microsoft.com/office/drawing/2014/main" id="{64A1801A-D9C8-7EE1-E372-61425038A616}"/>
                  </a:ext>
                </a:extLst>
              </p:cNvPr>
              <p:cNvSpPr/>
              <p:nvPr/>
            </p:nvSpPr>
            <p:spPr>
              <a:xfrm>
                <a:off x="1170661" y="3012810"/>
                <a:ext cx="556798" cy="36937"/>
              </a:xfrm>
              <a:custGeom>
                <a:avLst/>
                <a:gdLst/>
                <a:ahLst/>
                <a:cxnLst/>
                <a:rect l="l" t="t" r="r" b="b"/>
                <a:pathLst>
                  <a:path w="34312" h="2291" fill="none" extrusionOk="0">
                    <a:moveTo>
                      <a:pt x="1" y="0"/>
                    </a:moveTo>
                    <a:lnTo>
                      <a:pt x="34312" y="229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964;p48">
                <a:extLst>
                  <a:ext uri="{FF2B5EF4-FFF2-40B4-BE49-F238E27FC236}">
                    <a16:creationId xmlns:a16="http://schemas.microsoft.com/office/drawing/2014/main" id="{941BD7CC-D1B7-C118-CD3D-AF42EC057C69}"/>
                  </a:ext>
                </a:extLst>
              </p:cNvPr>
              <p:cNvSpPr/>
              <p:nvPr/>
            </p:nvSpPr>
            <p:spPr>
              <a:xfrm>
                <a:off x="1168340" y="3125861"/>
                <a:ext cx="542291" cy="57702"/>
              </a:xfrm>
              <a:custGeom>
                <a:avLst/>
                <a:gdLst/>
                <a:ahLst/>
                <a:cxnLst/>
                <a:rect l="l" t="t" r="r" b="b"/>
                <a:pathLst>
                  <a:path w="33418" h="3579" fill="none" extrusionOk="0">
                    <a:moveTo>
                      <a:pt x="1" y="1"/>
                    </a:moveTo>
                    <a:lnTo>
                      <a:pt x="33417" y="3579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965;p48">
                <a:extLst>
                  <a:ext uri="{FF2B5EF4-FFF2-40B4-BE49-F238E27FC236}">
                    <a16:creationId xmlns:a16="http://schemas.microsoft.com/office/drawing/2014/main" id="{0EB3D165-12B4-03E2-F387-345487E447D9}"/>
                  </a:ext>
                </a:extLst>
              </p:cNvPr>
              <p:cNvSpPr/>
              <p:nvPr/>
            </p:nvSpPr>
            <p:spPr>
              <a:xfrm>
                <a:off x="1163699" y="3239509"/>
                <a:ext cx="409907" cy="16"/>
              </a:xfrm>
              <a:custGeom>
                <a:avLst/>
                <a:gdLst/>
                <a:ahLst/>
                <a:cxnLst/>
                <a:rect l="l" t="t" r="r" b="b"/>
                <a:pathLst>
                  <a:path w="25260" h="1" fill="none" extrusionOk="0">
                    <a:moveTo>
                      <a:pt x="1" y="0"/>
                    </a:moveTo>
                    <a:lnTo>
                      <a:pt x="25260" y="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966;p48">
                <a:extLst>
                  <a:ext uri="{FF2B5EF4-FFF2-40B4-BE49-F238E27FC236}">
                    <a16:creationId xmlns:a16="http://schemas.microsoft.com/office/drawing/2014/main" id="{7151665B-CA7E-760E-EC32-80229EF49A48}"/>
                  </a:ext>
                </a:extLst>
              </p:cNvPr>
              <p:cNvSpPr/>
              <p:nvPr/>
            </p:nvSpPr>
            <p:spPr>
              <a:xfrm>
                <a:off x="1361675" y="3368714"/>
                <a:ext cx="862183" cy="845061"/>
              </a:xfrm>
              <a:custGeom>
                <a:avLst/>
                <a:gdLst/>
                <a:ahLst/>
                <a:cxnLst/>
                <a:rect l="l" t="t" r="r" b="b"/>
                <a:pathLst>
                  <a:path w="53131" h="52415" extrusionOk="0">
                    <a:moveTo>
                      <a:pt x="47549" y="0"/>
                    </a:moveTo>
                    <a:lnTo>
                      <a:pt x="1" y="5689"/>
                    </a:lnTo>
                    <a:lnTo>
                      <a:pt x="5582" y="52415"/>
                    </a:lnTo>
                    <a:lnTo>
                      <a:pt x="53131" y="46726"/>
                    </a:lnTo>
                    <a:lnTo>
                      <a:pt x="47549" y="0"/>
                    </a:lnTo>
                    <a:close/>
                  </a:path>
                </a:pathLst>
              </a:custGeom>
              <a:solidFill>
                <a:schemeClr val="lt1"/>
              </a:solidFill>
              <a:ln w="107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967;p48">
                <a:extLst>
                  <a:ext uri="{FF2B5EF4-FFF2-40B4-BE49-F238E27FC236}">
                    <a16:creationId xmlns:a16="http://schemas.microsoft.com/office/drawing/2014/main" id="{DCD114A6-3E04-B099-F8BD-D3B9FEB82E2F}"/>
                  </a:ext>
                </a:extLst>
              </p:cNvPr>
              <p:cNvSpPr/>
              <p:nvPr/>
            </p:nvSpPr>
            <p:spPr>
              <a:xfrm>
                <a:off x="1244398" y="2779195"/>
                <a:ext cx="17445" cy="22507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396" fill="none" extrusionOk="0">
                    <a:moveTo>
                      <a:pt x="1" y="0"/>
                    </a:moveTo>
                    <a:lnTo>
                      <a:pt x="1074" y="1396"/>
                    </a:lnTo>
                  </a:path>
                </a:pathLst>
              </a:custGeom>
              <a:noFill/>
              <a:ln w="223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968;p48">
                <a:extLst>
                  <a:ext uri="{FF2B5EF4-FFF2-40B4-BE49-F238E27FC236}">
                    <a16:creationId xmlns:a16="http://schemas.microsoft.com/office/drawing/2014/main" id="{DC194D1D-A281-E629-AAFE-9AE9D1F5D2C6}"/>
                  </a:ext>
                </a:extLst>
              </p:cNvPr>
              <p:cNvSpPr/>
              <p:nvPr/>
            </p:nvSpPr>
            <p:spPr>
              <a:xfrm>
                <a:off x="1156153" y="2682283"/>
                <a:ext cx="119029" cy="118275"/>
              </a:xfrm>
              <a:custGeom>
                <a:avLst/>
                <a:gdLst/>
                <a:ahLst/>
                <a:cxnLst/>
                <a:rect l="l" t="t" r="r" b="b"/>
                <a:pathLst>
                  <a:path w="7335" h="7336" extrusionOk="0">
                    <a:moveTo>
                      <a:pt x="3686" y="1"/>
                    </a:moveTo>
                    <a:cubicBezTo>
                      <a:pt x="1646" y="1"/>
                      <a:pt x="0" y="1647"/>
                      <a:pt x="0" y="3650"/>
                    </a:cubicBezTo>
                    <a:cubicBezTo>
                      <a:pt x="0" y="5689"/>
                      <a:pt x="1646" y="7335"/>
                      <a:pt x="3686" y="7335"/>
                    </a:cubicBezTo>
                    <a:cubicBezTo>
                      <a:pt x="5689" y="7335"/>
                      <a:pt x="7335" y="5689"/>
                      <a:pt x="7335" y="3650"/>
                    </a:cubicBezTo>
                    <a:cubicBezTo>
                      <a:pt x="7335" y="1647"/>
                      <a:pt x="5689" y="1"/>
                      <a:pt x="36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969;p48">
                <a:extLst>
                  <a:ext uri="{FF2B5EF4-FFF2-40B4-BE49-F238E27FC236}">
                    <a16:creationId xmlns:a16="http://schemas.microsoft.com/office/drawing/2014/main" id="{2AB9D902-3153-274B-D106-0281DDB24E9E}"/>
                  </a:ext>
                </a:extLst>
              </p:cNvPr>
              <p:cNvSpPr/>
              <p:nvPr/>
            </p:nvSpPr>
            <p:spPr>
              <a:xfrm>
                <a:off x="1167772" y="2689215"/>
                <a:ext cx="73738" cy="73261"/>
              </a:xfrm>
              <a:custGeom>
                <a:avLst/>
                <a:gdLst/>
                <a:ahLst/>
                <a:cxnLst/>
                <a:rect l="l" t="t" r="r" b="b"/>
                <a:pathLst>
                  <a:path w="4544" h="4544" extrusionOk="0">
                    <a:moveTo>
                      <a:pt x="2290" y="0"/>
                    </a:moveTo>
                    <a:cubicBezTo>
                      <a:pt x="1038" y="0"/>
                      <a:pt x="0" y="1002"/>
                      <a:pt x="0" y="2254"/>
                    </a:cubicBezTo>
                    <a:cubicBezTo>
                      <a:pt x="0" y="3506"/>
                      <a:pt x="1038" y="4544"/>
                      <a:pt x="2290" y="4544"/>
                    </a:cubicBezTo>
                    <a:cubicBezTo>
                      <a:pt x="3542" y="4544"/>
                      <a:pt x="4544" y="3506"/>
                      <a:pt x="4544" y="2254"/>
                    </a:cubicBezTo>
                    <a:cubicBezTo>
                      <a:pt x="4544" y="1002"/>
                      <a:pt x="3542" y="0"/>
                      <a:pt x="229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970;p48">
                <a:extLst>
                  <a:ext uri="{FF2B5EF4-FFF2-40B4-BE49-F238E27FC236}">
                    <a16:creationId xmlns:a16="http://schemas.microsoft.com/office/drawing/2014/main" id="{6828FCAA-BB97-5150-6D5A-A6D0EB2A7BED}"/>
                  </a:ext>
                </a:extLst>
              </p:cNvPr>
              <p:cNvSpPr/>
              <p:nvPr/>
            </p:nvSpPr>
            <p:spPr>
              <a:xfrm>
                <a:off x="1134084" y="2648829"/>
                <a:ext cx="103369" cy="102700"/>
              </a:xfrm>
              <a:custGeom>
                <a:avLst/>
                <a:gdLst/>
                <a:ahLst/>
                <a:cxnLst/>
                <a:rect l="l" t="t" r="r" b="b"/>
                <a:pathLst>
                  <a:path w="6370" h="6370" extrusionOk="0">
                    <a:moveTo>
                      <a:pt x="3185" y="1"/>
                    </a:moveTo>
                    <a:cubicBezTo>
                      <a:pt x="1432" y="1"/>
                      <a:pt x="1" y="1432"/>
                      <a:pt x="1" y="3185"/>
                    </a:cubicBezTo>
                    <a:cubicBezTo>
                      <a:pt x="1" y="4974"/>
                      <a:pt x="1432" y="6369"/>
                      <a:pt x="3185" y="6369"/>
                    </a:cubicBezTo>
                    <a:cubicBezTo>
                      <a:pt x="4938" y="6369"/>
                      <a:pt x="6369" y="4974"/>
                      <a:pt x="6369" y="3185"/>
                    </a:cubicBezTo>
                    <a:cubicBezTo>
                      <a:pt x="6369" y="1432"/>
                      <a:pt x="4938" y="1"/>
                      <a:pt x="31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971;p48">
                <a:extLst>
                  <a:ext uri="{FF2B5EF4-FFF2-40B4-BE49-F238E27FC236}">
                    <a16:creationId xmlns:a16="http://schemas.microsoft.com/office/drawing/2014/main" id="{ADCFB99F-BA43-0ECA-F072-EB64C4825086}"/>
                  </a:ext>
                </a:extLst>
              </p:cNvPr>
              <p:cNvSpPr/>
              <p:nvPr/>
            </p:nvSpPr>
            <p:spPr>
              <a:xfrm>
                <a:off x="1971293" y="3422354"/>
                <a:ext cx="17428" cy="22507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396" fill="none" extrusionOk="0">
                    <a:moveTo>
                      <a:pt x="0" y="1"/>
                    </a:moveTo>
                    <a:lnTo>
                      <a:pt x="1074" y="1396"/>
                    </a:lnTo>
                  </a:path>
                </a:pathLst>
              </a:custGeom>
              <a:noFill/>
              <a:ln w="223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972;p48">
                <a:extLst>
                  <a:ext uri="{FF2B5EF4-FFF2-40B4-BE49-F238E27FC236}">
                    <a16:creationId xmlns:a16="http://schemas.microsoft.com/office/drawing/2014/main" id="{216E8089-42BA-6DCD-1E94-60E1932702DA}"/>
                  </a:ext>
                </a:extLst>
              </p:cNvPr>
              <p:cNvSpPr/>
              <p:nvPr/>
            </p:nvSpPr>
            <p:spPr>
              <a:xfrm>
                <a:off x="1882464" y="3325442"/>
                <a:ext cx="119613" cy="118275"/>
              </a:xfrm>
              <a:custGeom>
                <a:avLst/>
                <a:gdLst/>
                <a:ahLst/>
                <a:cxnLst/>
                <a:rect l="l" t="t" r="r" b="b"/>
                <a:pathLst>
                  <a:path w="7371" h="7336" extrusionOk="0">
                    <a:moveTo>
                      <a:pt x="3686" y="1"/>
                    </a:moveTo>
                    <a:cubicBezTo>
                      <a:pt x="1646" y="1"/>
                      <a:pt x="0" y="1647"/>
                      <a:pt x="0" y="3650"/>
                    </a:cubicBezTo>
                    <a:cubicBezTo>
                      <a:pt x="0" y="5690"/>
                      <a:pt x="1646" y="7335"/>
                      <a:pt x="3686" y="7335"/>
                    </a:cubicBezTo>
                    <a:cubicBezTo>
                      <a:pt x="5725" y="7335"/>
                      <a:pt x="7371" y="5690"/>
                      <a:pt x="7371" y="3650"/>
                    </a:cubicBezTo>
                    <a:cubicBezTo>
                      <a:pt x="7371" y="1647"/>
                      <a:pt x="5725" y="1"/>
                      <a:pt x="36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973;p48">
                <a:extLst>
                  <a:ext uri="{FF2B5EF4-FFF2-40B4-BE49-F238E27FC236}">
                    <a16:creationId xmlns:a16="http://schemas.microsoft.com/office/drawing/2014/main" id="{AE15CDF0-7564-57EF-5ECE-D424A9647440}"/>
                  </a:ext>
                </a:extLst>
              </p:cNvPr>
              <p:cNvSpPr/>
              <p:nvPr/>
            </p:nvSpPr>
            <p:spPr>
              <a:xfrm>
                <a:off x="1894651" y="3332374"/>
                <a:ext cx="73754" cy="73277"/>
              </a:xfrm>
              <a:custGeom>
                <a:avLst/>
                <a:gdLst/>
                <a:ahLst/>
                <a:cxnLst/>
                <a:rect l="l" t="t" r="r" b="b"/>
                <a:pathLst>
                  <a:path w="4545" h="4545" extrusionOk="0">
                    <a:moveTo>
                      <a:pt x="2255" y="0"/>
                    </a:moveTo>
                    <a:cubicBezTo>
                      <a:pt x="1003" y="0"/>
                      <a:pt x="1" y="1002"/>
                      <a:pt x="1" y="2254"/>
                    </a:cubicBezTo>
                    <a:cubicBezTo>
                      <a:pt x="1" y="3507"/>
                      <a:pt x="1003" y="4544"/>
                      <a:pt x="2255" y="4544"/>
                    </a:cubicBezTo>
                    <a:cubicBezTo>
                      <a:pt x="3507" y="4544"/>
                      <a:pt x="4545" y="3507"/>
                      <a:pt x="4545" y="2254"/>
                    </a:cubicBezTo>
                    <a:cubicBezTo>
                      <a:pt x="4545" y="1002"/>
                      <a:pt x="3507" y="0"/>
                      <a:pt x="22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974;p48">
                <a:extLst>
                  <a:ext uri="{FF2B5EF4-FFF2-40B4-BE49-F238E27FC236}">
                    <a16:creationId xmlns:a16="http://schemas.microsoft.com/office/drawing/2014/main" id="{93311939-DC56-9590-6A12-1BEBC60B4EFB}"/>
                  </a:ext>
                </a:extLst>
              </p:cNvPr>
              <p:cNvSpPr/>
              <p:nvPr/>
            </p:nvSpPr>
            <p:spPr>
              <a:xfrm>
                <a:off x="1860394" y="3291987"/>
                <a:ext cx="103369" cy="102700"/>
              </a:xfrm>
              <a:custGeom>
                <a:avLst/>
                <a:gdLst/>
                <a:ahLst/>
                <a:cxnLst/>
                <a:rect l="l" t="t" r="r" b="b"/>
                <a:pathLst>
                  <a:path w="6370" h="6370" extrusionOk="0">
                    <a:moveTo>
                      <a:pt x="3185" y="1"/>
                    </a:moveTo>
                    <a:cubicBezTo>
                      <a:pt x="1432" y="1"/>
                      <a:pt x="1" y="1432"/>
                      <a:pt x="1" y="3185"/>
                    </a:cubicBezTo>
                    <a:cubicBezTo>
                      <a:pt x="1" y="4974"/>
                      <a:pt x="1432" y="6369"/>
                      <a:pt x="3185" y="6369"/>
                    </a:cubicBezTo>
                    <a:cubicBezTo>
                      <a:pt x="4974" y="6369"/>
                      <a:pt x="6369" y="4974"/>
                      <a:pt x="6369" y="3185"/>
                    </a:cubicBezTo>
                    <a:cubicBezTo>
                      <a:pt x="6369" y="1432"/>
                      <a:pt x="4974" y="1"/>
                      <a:pt x="31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116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975;p48">
                <a:extLst>
                  <a:ext uri="{FF2B5EF4-FFF2-40B4-BE49-F238E27FC236}">
                    <a16:creationId xmlns:a16="http://schemas.microsoft.com/office/drawing/2014/main" id="{C918785D-5D3B-0FB2-989B-E7ADCC5A8B39}"/>
                  </a:ext>
                </a:extLst>
              </p:cNvPr>
              <p:cNvSpPr/>
              <p:nvPr/>
            </p:nvSpPr>
            <p:spPr>
              <a:xfrm rot="-460162">
                <a:off x="1542128" y="3811147"/>
                <a:ext cx="374455" cy="269697"/>
              </a:xfrm>
              <a:custGeom>
                <a:avLst/>
                <a:gdLst/>
                <a:ahLst/>
                <a:cxnLst/>
                <a:rect l="l" t="t" r="r" b="b"/>
                <a:pathLst>
                  <a:path w="29267" h="21217" fill="none" extrusionOk="0">
                    <a:moveTo>
                      <a:pt x="29266" y="10590"/>
                    </a:moveTo>
                    <a:cubicBezTo>
                      <a:pt x="29266" y="16458"/>
                      <a:pt x="22719" y="21216"/>
                      <a:pt x="14633" y="21216"/>
                    </a:cubicBezTo>
                    <a:cubicBezTo>
                      <a:pt x="6547" y="21216"/>
                      <a:pt x="0" y="16458"/>
                      <a:pt x="0" y="10590"/>
                    </a:cubicBezTo>
                    <a:cubicBezTo>
                      <a:pt x="0" y="4758"/>
                      <a:pt x="6547" y="0"/>
                      <a:pt x="14633" y="0"/>
                    </a:cubicBezTo>
                    <a:cubicBezTo>
                      <a:pt x="22719" y="0"/>
                      <a:pt x="29266" y="4758"/>
                      <a:pt x="29266" y="10590"/>
                    </a:cubicBezTo>
                    <a:close/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976;p48">
                <a:extLst>
                  <a:ext uri="{FF2B5EF4-FFF2-40B4-BE49-F238E27FC236}">
                    <a16:creationId xmlns:a16="http://schemas.microsoft.com/office/drawing/2014/main" id="{9B8D1413-DC17-45E8-6A5A-FA18C5CF3F9D}"/>
                  </a:ext>
                </a:extLst>
              </p:cNvPr>
              <p:cNvSpPr/>
              <p:nvPr/>
            </p:nvSpPr>
            <p:spPr>
              <a:xfrm rot="-460162">
                <a:off x="1554094" y="3506026"/>
                <a:ext cx="195013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5242" h="1" fill="none" extrusionOk="0">
                    <a:moveTo>
                      <a:pt x="0" y="0"/>
                    </a:moveTo>
                    <a:lnTo>
                      <a:pt x="15242" y="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977;p48">
                <a:extLst>
                  <a:ext uri="{FF2B5EF4-FFF2-40B4-BE49-F238E27FC236}">
                    <a16:creationId xmlns:a16="http://schemas.microsoft.com/office/drawing/2014/main" id="{F25ED4E1-51AF-57FF-09B1-D349ECFF1F55}"/>
                  </a:ext>
                </a:extLst>
              </p:cNvPr>
              <p:cNvSpPr/>
              <p:nvPr/>
            </p:nvSpPr>
            <p:spPr>
              <a:xfrm rot="-460162">
                <a:off x="1557616" y="3532169"/>
                <a:ext cx="195013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5242" h="1" fill="none" extrusionOk="0">
                    <a:moveTo>
                      <a:pt x="0" y="0"/>
                    </a:moveTo>
                    <a:lnTo>
                      <a:pt x="15242" y="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978;p48">
                <a:extLst>
                  <a:ext uri="{FF2B5EF4-FFF2-40B4-BE49-F238E27FC236}">
                    <a16:creationId xmlns:a16="http://schemas.microsoft.com/office/drawing/2014/main" id="{79BFC18F-071B-D4EC-F765-E2323A1D28E8}"/>
                  </a:ext>
                </a:extLst>
              </p:cNvPr>
              <p:cNvSpPr/>
              <p:nvPr/>
            </p:nvSpPr>
            <p:spPr>
              <a:xfrm rot="-460162">
                <a:off x="1561077" y="3557857"/>
                <a:ext cx="195013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5242" h="1" fill="none" extrusionOk="0">
                    <a:moveTo>
                      <a:pt x="0" y="1"/>
                    </a:moveTo>
                    <a:lnTo>
                      <a:pt x="15242" y="1"/>
                    </a:lnTo>
                  </a:path>
                </a:pathLst>
              </a:custGeom>
              <a:noFill/>
              <a:ln w="22350" cap="flat" cmpd="sng">
                <a:solidFill>
                  <a:schemeClr val="lt2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979;p48">
                <a:extLst>
                  <a:ext uri="{FF2B5EF4-FFF2-40B4-BE49-F238E27FC236}">
                    <a16:creationId xmlns:a16="http://schemas.microsoft.com/office/drawing/2014/main" id="{AAD41549-3903-9BD7-85A2-A603E281B80C}"/>
                  </a:ext>
                </a:extLst>
              </p:cNvPr>
              <p:cNvSpPr/>
              <p:nvPr/>
            </p:nvSpPr>
            <p:spPr>
              <a:xfrm rot="-460162">
                <a:off x="1628171" y="3918719"/>
                <a:ext cx="195013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5242" h="1" fill="none" extrusionOk="0">
                    <a:moveTo>
                      <a:pt x="1" y="1"/>
                    </a:moveTo>
                    <a:lnTo>
                      <a:pt x="15242" y="1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980;p48">
                <a:extLst>
                  <a:ext uri="{FF2B5EF4-FFF2-40B4-BE49-F238E27FC236}">
                    <a16:creationId xmlns:a16="http://schemas.microsoft.com/office/drawing/2014/main" id="{966EB84A-B9C3-1C8B-322B-D41DD54FA54D}"/>
                  </a:ext>
                </a:extLst>
              </p:cNvPr>
              <p:cNvSpPr/>
              <p:nvPr/>
            </p:nvSpPr>
            <p:spPr>
              <a:xfrm rot="-460162">
                <a:off x="1631693" y="3944861"/>
                <a:ext cx="195013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5242" h="1" fill="none" extrusionOk="0">
                    <a:moveTo>
                      <a:pt x="1" y="1"/>
                    </a:moveTo>
                    <a:lnTo>
                      <a:pt x="15242" y="1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981;p48">
                <a:extLst>
                  <a:ext uri="{FF2B5EF4-FFF2-40B4-BE49-F238E27FC236}">
                    <a16:creationId xmlns:a16="http://schemas.microsoft.com/office/drawing/2014/main" id="{927BD0BD-FE81-5D79-EB76-FB6CD86A6C1F}"/>
                  </a:ext>
                </a:extLst>
              </p:cNvPr>
              <p:cNvSpPr/>
              <p:nvPr/>
            </p:nvSpPr>
            <p:spPr>
              <a:xfrm rot="-460162">
                <a:off x="1635156" y="3970562"/>
                <a:ext cx="195013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5242" h="1" fill="none" extrusionOk="0">
                    <a:moveTo>
                      <a:pt x="1" y="0"/>
                    </a:moveTo>
                    <a:lnTo>
                      <a:pt x="15242" y="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982;p48">
                <a:extLst>
                  <a:ext uri="{FF2B5EF4-FFF2-40B4-BE49-F238E27FC236}">
                    <a16:creationId xmlns:a16="http://schemas.microsoft.com/office/drawing/2014/main" id="{94969B6F-C184-1FFF-C2B6-86EFA94E2317}"/>
                  </a:ext>
                </a:extLst>
              </p:cNvPr>
              <p:cNvSpPr/>
              <p:nvPr/>
            </p:nvSpPr>
            <p:spPr>
              <a:xfrm rot="-227514">
                <a:off x="1635992" y="3993424"/>
                <a:ext cx="216336" cy="20023"/>
              </a:xfrm>
              <a:custGeom>
                <a:avLst/>
                <a:gdLst/>
                <a:ahLst/>
                <a:cxnLst/>
                <a:rect l="l" t="t" r="r" b="b"/>
                <a:pathLst>
                  <a:path w="18641" h="1575" fill="none" extrusionOk="0">
                    <a:moveTo>
                      <a:pt x="0" y="1574"/>
                    </a:moveTo>
                    <a:cubicBezTo>
                      <a:pt x="0" y="1574"/>
                      <a:pt x="8766" y="465"/>
                      <a:pt x="18641" y="0"/>
                    </a:cubicBezTo>
                  </a:path>
                </a:pathLst>
              </a:custGeom>
              <a:noFill/>
              <a:ln w="22350" cap="flat" cmpd="sng">
                <a:solidFill>
                  <a:schemeClr val="lt2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983;p48">
                <a:extLst>
                  <a:ext uri="{FF2B5EF4-FFF2-40B4-BE49-F238E27FC236}">
                    <a16:creationId xmlns:a16="http://schemas.microsoft.com/office/drawing/2014/main" id="{1776B98B-AF44-D067-789A-2B29A430181D}"/>
                  </a:ext>
                </a:extLst>
              </p:cNvPr>
              <p:cNvSpPr/>
              <p:nvPr/>
            </p:nvSpPr>
            <p:spPr>
              <a:xfrm rot="-460162">
                <a:off x="1653754" y="3656562"/>
                <a:ext cx="47160" cy="159642"/>
              </a:xfrm>
              <a:custGeom>
                <a:avLst/>
                <a:gdLst/>
                <a:ahLst/>
                <a:cxnLst/>
                <a:rect l="l" t="t" r="r" b="b"/>
                <a:pathLst>
                  <a:path w="3686" h="12559" fill="none" extrusionOk="0">
                    <a:moveTo>
                      <a:pt x="3685" y="12558"/>
                    </a:moveTo>
                    <a:lnTo>
                      <a:pt x="0" y="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84;p48">
                <a:extLst>
                  <a:ext uri="{FF2B5EF4-FFF2-40B4-BE49-F238E27FC236}">
                    <a16:creationId xmlns:a16="http://schemas.microsoft.com/office/drawing/2014/main" id="{9FB9C138-CED8-98A2-07E0-22D0EF43A9D2}"/>
                  </a:ext>
                </a:extLst>
              </p:cNvPr>
              <p:cNvSpPr/>
              <p:nvPr/>
            </p:nvSpPr>
            <p:spPr>
              <a:xfrm rot="-460162">
                <a:off x="1628214" y="3635323"/>
                <a:ext cx="52662" cy="62769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4938" fill="none" extrusionOk="0">
                    <a:moveTo>
                      <a:pt x="1" y="4938"/>
                    </a:moveTo>
                    <a:lnTo>
                      <a:pt x="609" y="1"/>
                    </a:lnTo>
                    <a:lnTo>
                      <a:pt x="4115" y="3900"/>
                    </a:lnTo>
                  </a:path>
                </a:pathLst>
              </a:custGeom>
              <a:noFill/>
              <a:ln w="11625" cap="flat" cmpd="sng">
                <a:solidFill>
                  <a:schemeClr val="dk1"/>
                </a:solidFill>
                <a:prstDash val="solid"/>
                <a:miter lim="357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9" name="Text Box 5">
            <a:extLst>
              <a:ext uri="{FF2B5EF4-FFF2-40B4-BE49-F238E27FC236}">
                <a16:creationId xmlns:a16="http://schemas.microsoft.com/office/drawing/2014/main" id="{10AFB2DA-1A90-F2E0-B297-B21E56F68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685800"/>
            <a:ext cx="10515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pt-BR" sz="4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que muda com a nova ortografia no Brasil:</a:t>
            </a:r>
          </a:p>
        </p:txBody>
      </p:sp>
      <p:sp>
        <p:nvSpPr>
          <p:cNvPr id="47113" name="Freeform 6">
            <a:extLst>
              <a:ext uri="{FF2B5EF4-FFF2-40B4-BE49-F238E27FC236}">
                <a16:creationId xmlns:a16="http://schemas.microsoft.com/office/drawing/2014/main" id="{0DF10B98-C0AD-62E5-A218-497D63CB2BFB}"/>
              </a:ext>
            </a:extLst>
          </p:cNvPr>
          <p:cNvSpPr>
            <a:spLocks/>
          </p:cNvSpPr>
          <p:nvPr/>
        </p:nvSpPr>
        <p:spPr bwMode="auto">
          <a:xfrm>
            <a:off x="4021275" y="2828925"/>
            <a:ext cx="636588" cy="1066800"/>
          </a:xfrm>
          <a:custGeom>
            <a:avLst/>
            <a:gdLst>
              <a:gd name="T0" fmla="*/ 590845 w 167"/>
              <a:gd name="T1" fmla="*/ 640080 h 280"/>
              <a:gd name="T2" fmla="*/ 541290 w 167"/>
              <a:gd name="T3" fmla="*/ 601980 h 280"/>
              <a:gd name="T4" fmla="*/ 537478 w 167"/>
              <a:gd name="T5" fmla="*/ 556260 h 280"/>
              <a:gd name="T6" fmla="*/ 499359 w 167"/>
              <a:gd name="T7" fmla="*/ 521970 h 280"/>
              <a:gd name="T8" fmla="*/ 491736 w 167"/>
              <a:gd name="T9" fmla="*/ 461010 h 280"/>
              <a:gd name="T10" fmla="*/ 537478 w 167"/>
              <a:gd name="T11" fmla="*/ 400050 h 280"/>
              <a:gd name="T12" fmla="*/ 506983 w 167"/>
              <a:gd name="T13" fmla="*/ 350520 h 280"/>
              <a:gd name="T14" fmla="*/ 400250 w 167"/>
              <a:gd name="T15" fmla="*/ 289560 h 280"/>
              <a:gd name="T16" fmla="*/ 388814 w 167"/>
              <a:gd name="T17" fmla="*/ 270510 h 280"/>
              <a:gd name="T18" fmla="*/ 415498 w 167"/>
              <a:gd name="T19" fmla="*/ 198120 h 280"/>
              <a:gd name="T20" fmla="*/ 381190 w 167"/>
              <a:gd name="T21" fmla="*/ 30480 h 280"/>
              <a:gd name="T22" fmla="*/ 327824 w 167"/>
              <a:gd name="T23" fmla="*/ 11430 h 280"/>
              <a:gd name="T24" fmla="*/ 255398 w 167"/>
              <a:gd name="T25" fmla="*/ 19050 h 280"/>
              <a:gd name="T26" fmla="*/ 335448 w 167"/>
              <a:gd name="T27" fmla="*/ 60960 h 280"/>
              <a:gd name="T28" fmla="*/ 316388 w 167"/>
              <a:gd name="T29" fmla="*/ 99060 h 280"/>
              <a:gd name="T30" fmla="*/ 301140 w 167"/>
              <a:gd name="T31" fmla="*/ 121920 h 280"/>
              <a:gd name="T32" fmla="*/ 285893 w 167"/>
              <a:gd name="T33" fmla="*/ 148590 h 280"/>
              <a:gd name="T34" fmla="*/ 217279 w 167"/>
              <a:gd name="T35" fmla="*/ 205740 h 280"/>
              <a:gd name="T36" fmla="*/ 171536 w 167"/>
              <a:gd name="T37" fmla="*/ 300990 h 280"/>
              <a:gd name="T38" fmla="*/ 198219 w 167"/>
              <a:gd name="T39" fmla="*/ 381000 h 280"/>
              <a:gd name="T40" fmla="*/ 102921 w 167"/>
              <a:gd name="T41" fmla="*/ 510540 h 280"/>
              <a:gd name="T42" fmla="*/ 68614 w 167"/>
              <a:gd name="T43" fmla="*/ 598170 h 280"/>
              <a:gd name="T44" fmla="*/ 41931 w 167"/>
              <a:gd name="T45" fmla="*/ 662940 h 280"/>
              <a:gd name="T46" fmla="*/ 3812 w 167"/>
              <a:gd name="T47" fmla="*/ 811530 h 280"/>
              <a:gd name="T48" fmla="*/ 15248 w 167"/>
              <a:gd name="T49" fmla="*/ 868680 h 280"/>
              <a:gd name="T50" fmla="*/ 11436 w 167"/>
              <a:gd name="T51" fmla="*/ 944880 h 280"/>
              <a:gd name="T52" fmla="*/ 26683 w 167"/>
              <a:gd name="T53" fmla="*/ 986790 h 280"/>
              <a:gd name="T54" fmla="*/ 60990 w 167"/>
              <a:gd name="T55" fmla="*/ 956310 h 280"/>
              <a:gd name="T56" fmla="*/ 121981 w 167"/>
              <a:gd name="T57" fmla="*/ 1009650 h 280"/>
              <a:gd name="T58" fmla="*/ 186783 w 167"/>
              <a:gd name="T59" fmla="*/ 1002030 h 280"/>
              <a:gd name="T60" fmla="*/ 224902 w 167"/>
              <a:gd name="T61" fmla="*/ 1002030 h 280"/>
              <a:gd name="T62" fmla="*/ 251586 w 167"/>
              <a:gd name="T63" fmla="*/ 998220 h 280"/>
              <a:gd name="T64" fmla="*/ 293517 w 167"/>
              <a:gd name="T65" fmla="*/ 1024890 h 280"/>
              <a:gd name="T66" fmla="*/ 327824 w 167"/>
              <a:gd name="T67" fmla="*/ 1021080 h 280"/>
              <a:gd name="T68" fmla="*/ 373567 w 167"/>
              <a:gd name="T69" fmla="*/ 1047750 h 280"/>
              <a:gd name="T70" fmla="*/ 400250 w 167"/>
              <a:gd name="T71" fmla="*/ 1017270 h 280"/>
              <a:gd name="T72" fmla="*/ 545102 w 167"/>
              <a:gd name="T73" fmla="*/ 1002030 h 280"/>
              <a:gd name="T74" fmla="*/ 567974 w 167"/>
              <a:gd name="T75" fmla="*/ 979170 h 280"/>
              <a:gd name="T76" fmla="*/ 564162 w 167"/>
              <a:gd name="T77" fmla="*/ 929640 h 280"/>
              <a:gd name="T78" fmla="*/ 575598 w 167"/>
              <a:gd name="T79" fmla="*/ 868680 h 280"/>
              <a:gd name="T80" fmla="*/ 575598 w 167"/>
              <a:gd name="T81" fmla="*/ 826770 h 280"/>
              <a:gd name="T82" fmla="*/ 526043 w 167"/>
              <a:gd name="T83" fmla="*/ 784860 h 280"/>
              <a:gd name="T84" fmla="*/ 571786 w 167"/>
              <a:gd name="T85" fmla="*/ 720090 h 280"/>
              <a:gd name="T86" fmla="*/ 636588 w 167"/>
              <a:gd name="T87" fmla="*/ 659130 h 28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67" h="280">
                <a:moveTo>
                  <a:pt x="161" y="172"/>
                </a:moveTo>
                <a:cubicBezTo>
                  <a:pt x="158" y="172"/>
                  <a:pt x="158" y="172"/>
                  <a:pt x="158" y="172"/>
                </a:cubicBezTo>
                <a:cubicBezTo>
                  <a:pt x="155" y="168"/>
                  <a:pt x="155" y="168"/>
                  <a:pt x="155" y="168"/>
                </a:cubicBezTo>
                <a:cubicBezTo>
                  <a:pt x="145" y="168"/>
                  <a:pt x="145" y="168"/>
                  <a:pt x="145" y="168"/>
                </a:cubicBezTo>
                <a:cubicBezTo>
                  <a:pt x="145" y="168"/>
                  <a:pt x="144" y="163"/>
                  <a:pt x="144" y="162"/>
                </a:cubicBezTo>
                <a:cubicBezTo>
                  <a:pt x="144" y="162"/>
                  <a:pt x="143" y="158"/>
                  <a:pt x="142" y="158"/>
                </a:cubicBezTo>
                <a:cubicBezTo>
                  <a:pt x="141" y="157"/>
                  <a:pt x="138" y="154"/>
                  <a:pt x="138" y="154"/>
                </a:cubicBezTo>
                <a:cubicBezTo>
                  <a:pt x="138" y="153"/>
                  <a:pt x="139" y="150"/>
                  <a:pt x="139" y="150"/>
                </a:cubicBezTo>
                <a:cubicBezTo>
                  <a:pt x="139" y="149"/>
                  <a:pt x="141" y="147"/>
                  <a:pt x="141" y="146"/>
                </a:cubicBezTo>
                <a:cubicBezTo>
                  <a:pt x="141" y="146"/>
                  <a:pt x="139" y="142"/>
                  <a:pt x="138" y="142"/>
                </a:cubicBezTo>
                <a:cubicBezTo>
                  <a:pt x="138" y="142"/>
                  <a:pt x="132" y="143"/>
                  <a:pt x="132" y="142"/>
                </a:cubicBezTo>
                <a:cubicBezTo>
                  <a:pt x="131" y="141"/>
                  <a:pt x="131" y="139"/>
                  <a:pt x="131" y="137"/>
                </a:cubicBezTo>
                <a:cubicBezTo>
                  <a:pt x="130" y="136"/>
                  <a:pt x="130" y="134"/>
                  <a:pt x="129" y="133"/>
                </a:cubicBezTo>
                <a:cubicBezTo>
                  <a:pt x="129" y="133"/>
                  <a:pt x="122" y="129"/>
                  <a:pt x="122" y="129"/>
                </a:cubicBezTo>
                <a:cubicBezTo>
                  <a:pt x="129" y="121"/>
                  <a:pt x="129" y="121"/>
                  <a:pt x="129" y="121"/>
                </a:cubicBezTo>
                <a:cubicBezTo>
                  <a:pt x="129" y="121"/>
                  <a:pt x="128" y="116"/>
                  <a:pt x="128" y="116"/>
                </a:cubicBezTo>
                <a:cubicBezTo>
                  <a:pt x="128" y="115"/>
                  <a:pt x="131" y="107"/>
                  <a:pt x="131" y="107"/>
                </a:cubicBezTo>
                <a:cubicBezTo>
                  <a:pt x="141" y="105"/>
                  <a:pt x="141" y="105"/>
                  <a:pt x="141" y="105"/>
                </a:cubicBezTo>
                <a:cubicBezTo>
                  <a:pt x="143" y="95"/>
                  <a:pt x="143" y="95"/>
                  <a:pt x="143" y="95"/>
                </a:cubicBezTo>
                <a:cubicBezTo>
                  <a:pt x="143" y="95"/>
                  <a:pt x="139" y="91"/>
                  <a:pt x="138" y="91"/>
                </a:cubicBezTo>
                <a:cubicBezTo>
                  <a:pt x="137" y="90"/>
                  <a:pt x="133" y="92"/>
                  <a:pt x="133" y="92"/>
                </a:cubicBezTo>
                <a:cubicBezTo>
                  <a:pt x="124" y="97"/>
                  <a:pt x="124" y="97"/>
                  <a:pt x="124" y="97"/>
                </a:cubicBezTo>
                <a:cubicBezTo>
                  <a:pt x="124" y="97"/>
                  <a:pt x="113" y="82"/>
                  <a:pt x="113" y="82"/>
                </a:cubicBezTo>
                <a:cubicBezTo>
                  <a:pt x="112" y="81"/>
                  <a:pt x="105" y="76"/>
                  <a:pt x="105" y="76"/>
                </a:cubicBezTo>
                <a:cubicBezTo>
                  <a:pt x="109" y="73"/>
                  <a:pt x="109" y="73"/>
                  <a:pt x="109" y="73"/>
                </a:cubicBezTo>
                <a:cubicBezTo>
                  <a:pt x="109" y="73"/>
                  <a:pt x="107" y="72"/>
                  <a:pt x="107" y="72"/>
                </a:cubicBezTo>
                <a:cubicBezTo>
                  <a:pt x="107" y="71"/>
                  <a:pt x="102" y="71"/>
                  <a:pt x="102" y="71"/>
                </a:cubicBezTo>
                <a:cubicBezTo>
                  <a:pt x="102" y="71"/>
                  <a:pt x="101" y="68"/>
                  <a:pt x="101" y="67"/>
                </a:cubicBezTo>
                <a:cubicBezTo>
                  <a:pt x="101" y="67"/>
                  <a:pt x="107" y="61"/>
                  <a:pt x="107" y="61"/>
                </a:cubicBezTo>
                <a:cubicBezTo>
                  <a:pt x="107" y="61"/>
                  <a:pt x="109" y="53"/>
                  <a:pt x="109" y="52"/>
                </a:cubicBezTo>
                <a:cubicBezTo>
                  <a:pt x="109" y="52"/>
                  <a:pt x="112" y="42"/>
                  <a:pt x="112" y="42"/>
                </a:cubicBezTo>
                <a:cubicBezTo>
                  <a:pt x="109" y="13"/>
                  <a:pt x="109" y="13"/>
                  <a:pt x="109" y="13"/>
                </a:cubicBezTo>
                <a:cubicBezTo>
                  <a:pt x="100" y="8"/>
                  <a:pt x="100" y="8"/>
                  <a:pt x="100" y="8"/>
                </a:cubicBezTo>
                <a:cubicBezTo>
                  <a:pt x="97" y="7"/>
                  <a:pt x="97" y="7"/>
                  <a:pt x="97" y="7"/>
                </a:cubicBezTo>
                <a:cubicBezTo>
                  <a:pt x="95" y="3"/>
                  <a:pt x="95" y="3"/>
                  <a:pt x="95" y="3"/>
                </a:cubicBezTo>
                <a:cubicBezTo>
                  <a:pt x="86" y="3"/>
                  <a:pt x="86" y="3"/>
                  <a:pt x="86" y="3"/>
                </a:cubicBezTo>
                <a:cubicBezTo>
                  <a:pt x="86" y="3"/>
                  <a:pt x="83" y="0"/>
                  <a:pt x="83" y="0"/>
                </a:cubicBezTo>
                <a:cubicBezTo>
                  <a:pt x="83" y="0"/>
                  <a:pt x="76" y="0"/>
                  <a:pt x="76" y="0"/>
                </a:cubicBezTo>
                <a:cubicBezTo>
                  <a:pt x="67" y="5"/>
                  <a:pt x="67" y="5"/>
                  <a:pt x="67" y="5"/>
                </a:cubicBezTo>
                <a:cubicBezTo>
                  <a:pt x="72" y="8"/>
                  <a:pt x="72" y="8"/>
                  <a:pt x="72" y="8"/>
                </a:cubicBezTo>
                <a:cubicBezTo>
                  <a:pt x="79" y="8"/>
                  <a:pt x="79" y="8"/>
                  <a:pt x="79" y="8"/>
                </a:cubicBezTo>
                <a:cubicBezTo>
                  <a:pt x="88" y="16"/>
                  <a:pt x="88" y="16"/>
                  <a:pt x="88" y="16"/>
                </a:cubicBezTo>
                <a:cubicBezTo>
                  <a:pt x="83" y="18"/>
                  <a:pt x="83" y="18"/>
                  <a:pt x="83" y="18"/>
                </a:cubicBezTo>
                <a:cubicBezTo>
                  <a:pt x="83" y="18"/>
                  <a:pt x="83" y="22"/>
                  <a:pt x="83" y="23"/>
                </a:cubicBezTo>
                <a:cubicBezTo>
                  <a:pt x="83" y="23"/>
                  <a:pt x="83" y="26"/>
                  <a:pt x="83" y="26"/>
                </a:cubicBezTo>
                <a:cubicBezTo>
                  <a:pt x="83" y="26"/>
                  <a:pt x="81" y="28"/>
                  <a:pt x="81" y="28"/>
                </a:cubicBezTo>
                <a:cubicBezTo>
                  <a:pt x="81" y="29"/>
                  <a:pt x="82" y="32"/>
                  <a:pt x="82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79" y="32"/>
                  <a:pt x="78" y="35"/>
                  <a:pt x="78" y="36"/>
                </a:cubicBezTo>
                <a:cubicBezTo>
                  <a:pt x="78" y="37"/>
                  <a:pt x="79" y="40"/>
                  <a:pt x="79" y="40"/>
                </a:cubicBezTo>
                <a:cubicBezTo>
                  <a:pt x="79" y="40"/>
                  <a:pt x="75" y="39"/>
                  <a:pt x="75" y="39"/>
                </a:cubicBezTo>
                <a:cubicBezTo>
                  <a:pt x="74" y="40"/>
                  <a:pt x="72" y="42"/>
                  <a:pt x="71" y="43"/>
                </a:cubicBezTo>
                <a:cubicBezTo>
                  <a:pt x="70" y="44"/>
                  <a:pt x="69" y="52"/>
                  <a:pt x="69" y="52"/>
                </a:cubicBezTo>
                <a:cubicBezTo>
                  <a:pt x="57" y="54"/>
                  <a:pt x="57" y="54"/>
                  <a:pt x="57" y="54"/>
                </a:cubicBezTo>
                <a:cubicBezTo>
                  <a:pt x="51" y="60"/>
                  <a:pt x="51" y="60"/>
                  <a:pt x="51" y="60"/>
                </a:cubicBezTo>
                <a:cubicBezTo>
                  <a:pt x="52" y="71"/>
                  <a:pt x="52" y="71"/>
                  <a:pt x="52" y="71"/>
                </a:cubicBezTo>
                <a:cubicBezTo>
                  <a:pt x="52" y="71"/>
                  <a:pt x="45" y="79"/>
                  <a:pt x="45" y="79"/>
                </a:cubicBezTo>
                <a:cubicBezTo>
                  <a:pt x="45" y="79"/>
                  <a:pt x="46" y="81"/>
                  <a:pt x="46" y="81"/>
                </a:cubicBezTo>
                <a:cubicBezTo>
                  <a:pt x="46" y="82"/>
                  <a:pt x="53" y="87"/>
                  <a:pt x="53" y="87"/>
                </a:cubicBezTo>
                <a:cubicBezTo>
                  <a:pt x="53" y="87"/>
                  <a:pt x="52" y="99"/>
                  <a:pt x="52" y="100"/>
                </a:cubicBezTo>
                <a:cubicBezTo>
                  <a:pt x="52" y="101"/>
                  <a:pt x="43" y="116"/>
                  <a:pt x="43" y="116"/>
                </a:cubicBezTo>
                <a:cubicBezTo>
                  <a:pt x="35" y="125"/>
                  <a:pt x="35" y="125"/>
                  <a:pt x="35" y="125"/>
                </a:cubicBezTo>
                <a:cubicBezTo>
                  <a:pt x="27" y="134"/>
                  <a:pt x="27" y="134"/>
                  <a:pt x="27" y="134"/>
                </a:cubicBezTo>
                <a:cubicBezTo>
                  <a:pt x="23" y="136"/>
                  <a:pt x="23" y="136"/>
                  <a:pt x="23" y="136"/>
                </a:cubicBezTo>
                <a:cubicBezTo>
                  <a:pt x="23" y="145"/>
                  <a:pt x="23" y="145"/>
                  <a:pt x="23" y="145"/>
                </a:cubicBezTo>
                <a:cubicBezTo>
                  <a:pt x="18" y="157"/>
                  <a:pt x="18" y="157"/>
                  <a:pt x="18" y="157"/>
                </a:cubicBezTo>
                <a:cubicBezTo>
                  <a:pt x="18" y="157"/>
                  <a:pt x="15" y="161"/>
                  <a:pt x="15" y="161"/>
                </a:cubicBezTo>
                <a:cubicBezTo>
                  <a:pt x="15" y="161"/>
                  <a:pt x="11" y="168"/>
                  <a:pt x="11" y="168"/>
                </a:cubicBezTo>
                <a:cubicBezTo>
                  <a:pt x="10" y="169"/>
                  <a:pt x="11" y="174"/>
                  <a:pt x="11" y="174"/>
                </a:cubicBezTo>
                <a:cubicBezTo>
                  <a:pt x="5" y="187"/>
                  <a:pt x="5" y="187"/>
                  <a:pt x="5" y="187"/>
                </a:cubicBezTo>
                <a:cubicBezTo>
                  <a:pt x="4" y="203"/>
                  <a:pt x="4" y="203"/>
                  <a:pt x="4" y="203"/>
                </a:cubicBezTo>
                <a:cubicBezTo>
                  <a:pt x="4" y="203"/>
                  <a:pt x="0" y="212"/>
                  <a:pt x="1" y="213"/>
                </a:cubicBezTo>
                <a:cubicBezTo>
                  <a:pt x="1" y="214"/>
                  <a:pt x="3" y="218"/>
                  <a:pt x="3" y="218"/>
                </a:cubicBezTo>
                <a:cubicBezTo>
                  <a:pt x="3" y="218"/>
                  <a:pt x="1" y="222"/>
                  <a:pt x="1" y="222"/>
                </a:cubicBezTo>
                <a:cubicBezTo>
                  <a:pt x="2" y="223"/>
                  <a:pt x="4" y="228"/>
                  <a:pt x="4" y="228"/>
                </a:cubicBezTo>
                <a:cubicBezTo>
                  <a:pt x="4" y="229"/>
                  <a:pt x="2" y="235"/>
                  <a:pt x="2" y="236"/>
                </a:cubicBezTo>
                <a:cubicBezTo>
                  <a:pt x="2" y="236"/>
                  <a:pt x="5" y="243"/>
                  <a:pt x="4" y="243"/>
                </a:cubicBezTo>
                <a:cubicBezTo>
                  <a:pt x="4" y="243"/>
                  <a:pt x="4" y="247"/>
                  <a:pt x="3" y="248"/>
                </a:cubicBezTo>
                <a:cubicBezTo>
                  <a:pt x="3" y="249"/>
                  <a:pt x="1" y="252"/>
                  <a:pt x="1" y="252"/>
                </a:cubicBezTo>
                <a:cubicBezTo>
                  <a:pt x="1" y="252"/>
                  <a:pt x="3" y="255"/>
                  <a:pt x="3" y="256"/>
                </a:cubicBezTo>
                <a:cubicBezTo>
                  <a:pt x="4" y="256"/>
                  <a:pt x="7" y="259"/>
                  <a:pt x="7" y="259"/>
                </a:cubicBezTo>
                <a:cubicBezTo>
                  <a:pt x="12" y="249"/>
                  <a:pt x="12" y="249"/>
                  <a:pt x="12" y="249"/>
                </a:cubicBezTo>
                <a:cubicBezTo>
                  <a:pt x="19" y="244"/>
                  <a:pt x="19" y="244"/>
                  <a:pt x="19" y="244"/>
                </a:cubicBezTo>
                <a:cubicBezTo>
                  <a:pt x="19" y="244"/>
                  <a:pt x="16" y="250"/>
                  <a:pt x="16" y="251"/>
                </a:cubicBezTo>
                <a:cubicBezTo>
                  <a:pt x="15" y="252"/>
                  <a:pt x="14" y="255"/>
                  <a:pt x="14" y="255"/>
                </a:cubicBezTo>
                <a:cubicBezTo>
                  <a:pt x="16" y="259"/>
                  <a:pt x="16" y="259"/>
                  <a:pt x="16" y="259"/>
                </a:cubicBezTo>
                <a:cubicBezTo>
                  <a:pt x="32" y="265"/>
                  <a:pt x="32" y="265"/>
                  <a:pt x="32" y="265"/>
                </a:cubicBezTo>
                <a:cubicBezTo>
                  <a:pt x="43" y="273"/>
                  <a:pt x="43" y="273"/>
                  <a:pt x="43" y="273"/>
                </a:cubicBezTo>
                <a:cubicBezTo>
                  <a:pt x="47" y="272"/>
                  <a:pt x="47" y="272"/>
                  <a:pt x="47" y="272"/>
                </a:cubicBezTo>
                <a:cubicBezTo>
                  <a:pt x="49" y="263"/>
                  <a:pt x="49" y="263"/>
                  <a:pt x="49" y="263"/>
                </a:cubicBezTo>
                <a:cubicBezTo>
                  <a:pt x="52" y="257"/>
                  <a:pt x="52" y="257"/>
                  <a:pt x="52" y="257"/>
                </a:cubicBezTo>
                <a:cubicBezTo>
                  <a:pt x="55" y="259"/>
                  <a:pt x="55" y="259"/>
                  <a:pt x="55" y="259"/>
                </a:cubicBezTo>
                <a:cubicBezTo>
                  <a:pt x="59" y="263"/>
                  <a:pt x="59" y="263"/>
                  <a:pt x="59" y="263"/>
                </a:cubicBezTo>
                <a:cubicBezTo>
                  <a:pt x="61" y="259"/>
                  <a:pt x="61" y="259"/>
                  <a:pt x="61" y="259"/>
                </a:cubicBezTo>
                <a:cubicBezTo>
                  <a:pt x="64" y="259"/>
                  <a:pt x="64" y="259"/>
                  <a:pt x="64" y="259"/>
                </a:cubicBezTo>
                <a:cubicBezTo>
                  <a:pt x="66" y="262"/>
                  <a:pt x="66" y="262"/>
                  <a:pt x="66" y="262"/>
                </a:cubicBezTo>
                <a:cubicBezTo>
                  <a:pt x="71" y="266"/>
                  <a:pt x="71" y="266"/>
                  <a:pt x="71" y="266"/>
                </a:cubicBezTo>
                <a:cubicBezTo>
                  <a:pt x="74" y="274"/>
                  <a:pt x="74" y="274"/>
                  <a:pt x="74" y="274"/>
                </a:cubicBezTo>
                <a:cubicBezTo>
                  <a:pt x="77" y="269"/>
                  <a:pt x="77" y="269"/>
                  <a:pt x="77" y="269"/>
                </a:cubicBezTo>
                <a:cubicBezTo>
                  <a:pt x="77" y="273"/>
                  <a:pt x="77" y="273"/>
                  <a:pt x="77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6" y="268"/>
                  <a:pt x="86" y="268"/>
                  <a:pt x="86" y="268"/>
                </a:cubicBezTo>
                <a:cubicBezTo>
                  <a:pt x="87" y="273"/>
                  <a:pt x="87" y="273"/>
                  <a:pt x="87" y="273"/>
                </a:cubicBezTo>
                <a:cubicBezTo>
                  <a:pt x="90" y="273"/>
                  <a:pt x="90" y="273"/>
                  <a:pt x="90" y="273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2" y="280"/>
                  <a:pt x="102" y="280"/>
                  <a:pt x="102" y="280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5" y="267"/>
                  <a:pt x="105" y="267"/>
                  <a:pt x="105" y="267"/>
                </a:cubicBezTo>
                <a:cubicBezTo>
                  <a:pt x="111" y="274"/>
                  <a:pt x="111" y="274"/>
                  <a:pt x="111" y="274"/>
                </a:cubicBezTo>
                <a:cubicBezTo>
                  <a:pt x="133" y="263"/>
                  <a:pt x="133" y="263"/>
                  <a:pt x="133" y="263"/>
                </a:cubicBezTo>
                <a:cubicBezTo>
                  <a:pt x="143" y="263"/>
                  <a:pt x="143" y="263"/>
                  <a:pt x="143" y="263"/>
                </a:cubicBezTo>
                <a:cubicBezTo>
                  <a:pt x="144" y="260"/>
                  <a:pt x="144" y="260"/>
                  <a:pt x="144" y="260"/>
                </a:cubicBezTo>
                <a:cubicBezTo>
                  <a:pt x="148" y="263"/>
                  <a:pt x="148" y="263"/>
                  <a:pt x="148" y="263"/>
                </a:cubicBezTo>
                <a:cubicBezTo>
                  <a:pt x="148" y="263"/>
                  <a:pt x="149" y="257"/>
                  <a:pt x="149" y="257"/>
                </a:cubicBezTo>
                <a:cubicBezTo>
                  <a:pt x="149" y="256"/>
                  <a:pt x="150" y="251"/>
                  <a:pt x="150" y="250"/>
                </a:cubicBezTo>
                <a:cubicBezTo>
                  <a:pt x="150" y="249"/>
                  <a:pt x="153" y="248"/>
                  <a:pt x="153" y="248"/>
                </a:cubicBezTo>
                <a:cubicBezTo>
                  <a:pt x="153" y="248"/>
                  <a:pt x="149" y="245"/>
                  <a:pt x="148" y="244"/>
                </a:cubicBezTo>
                <a:cubicBezTo>
                  <a:pt x="148" y="244"/>
                  <a:pt x="146" y="237"/>
                  <a:pt x="146" y="237"/>
                </a:cubicBezTo>
                <a:cubicBezTo>
                  <a:pt x="146" y="236"/>
                  <a:pt x="145" y="232"/>
                  <a:pt x="145" y="232"/>
                </a:cubicBezTo>
                <a:cubicBezTo>
                  <a:pt x="145" y="231"/>
                  <a:pt x="151" y="228"/>
                  <a:pt x="151" y="228"/>
                </a:cubicBezTo>
                <a:cubicBezTo>
                  <a:pt x="146" y="226"/>
                  <a:pt x="146" y="226"/>
                  <a:pt x="146" y="226"/>
                </a:cubicBezTo>
                <a:cubicBezTo>
                  <a:pt x="146" y="226"/>
                  <a:pt x="147" y="221"/>
                  <a:pt x="148" y="221"/>
                </a:cubicBezTo>
                <a:cubicBezTo>
                  <a:pt x="148" y="220"/>
                  <a:pt x="151" y="217"/>
                  <a:pt x="151" y="217"/>
                </a:cubicBezTo>
                <a:cubicBezTo>
                  <a:pt x="146" y="214"/>
                  <a:pt x="146" y="214"/>
                  <a:pt x="146" y="214"/>
                </a:cubicBezTo>
                <a:cubicBezTo>
                  <a:pt x="146" y="214"/>
                  <a:pt x="142" y="213"/>
                  <a:pt x="141" y="212"/>
                </a:cubicBezTo>
                <a:cubicBezTo>
                  <a:pt x="141" y="211"/>
                  <a:pt x="138" y="206"/>
                  <a:pt x="138" y="206"/>
                </a:cubicBezTo>
                <a:cubicBezTo>
                  <a:pt x="138" y="205"/>
                  <a:pt x="143" y="202"/>
                  <a:pt x="143" y="201"/>
                </a:cubicBezTo>
                <a:cubicBezTo>
                  <a:pt x="143" y="201"/>
                  <a:pt x="147" y="195"/>
                  <a:pt x="147" y="194"/>
                </a:cubicBezTo>
                <a:cubicBezTo>
                  <a:pt x="147" y="193"/>
                  <a:pt x="150" y="190"/>
                  <a:pt x="150" y="189"/>
                </a:cubicBezTo>
                <a:cubicBezTo>
                  <a:pt x="150" y="189"/>
                  <a:pt x="153" y="183"/>
                  <a:pt x="153" y="183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73"/>
                  <a:pt x="167" y="173"/>
                  <a:pt x="167" y="173"/>
                </a:cubicBezTo>
                <a:cubicBezTo>
                  <a:pt x="167" y="173"/>
                  <a:pt x="167" y="171"/>
                  <a:pt x="167" y="170"/>
                </a:cubicBezTo>
                <a:lnTo>
                  <a:pt x="161" y="172"/>
                </a:ln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14" name="Freeform 7">
            <a:extLst>
              <a:ext uri="{FF2B5EF4-FFF2-40B4-BE49-F238E27FC236}">
                <a16:creationId xmlns:a16="http://schemas.microsoft.com/office/drawing/2014/main" id="{B19BEE0F-0ECC-1AEF-920E-F0F23D6E9C1B}"/>
              </a:ext>
            </a:extLst>
          </p:cNvPr>
          <p:cNvSpPr>
            <a:spLocks/>
          </p:cNvSpPr>
          <p:nvPr/>
        </p:nvSpPr>
        <p:spPr bwMode="auto">
          <a:xfrm>
            <a:off x="3727588" y="4730750"/>
            <a:ext cx="1131888" cy="762000"/>
          </a:xfrm>
          <a:custGeom>
            <a:avLst/>
            <a:gdLst>
              <a:gd name="T0" fmla="*/ 1067100 w 297"/>
              <a:gd name="T1" fmla="*/ 434340 h 200"/>
              <a:gd name="T2" fmla="*/ 1131888 w 297"/>
              <a:gd name="T3" fmla="*/ 403860 h 200"/>
              <a:gd name="T4" fmla="*/ 1074722 w 297"/>
              <a:gd name="T5" fmla="*/ 392430 h 200"/>
              <a:gd name="T6" fmla="*/ 1044233 w 297"/>
              <a:gd name="T7" fmla="*/ 361950 h 200"/>
              <a:gd name="T8" fmla="*/ 960390 w 297"/>
              <a:gd name="T9" fmla="*/ 392430 h 200"/>
              <a:gd name="T10" fmla="*/ 918468 w 297"/>
              <a:gd name="T11" fmla="*/ 403860 h 200"/>
              <a:gd name="T12" fmla="*/ 895602 w 297"/>
              <a:gd name="T13" fmla="*/ 430530 h 200"/>
              <a:gd name="T14" fmla="*/ 834624 w 297"/>
              <a:gd name="T15" fmla="*/ 403860 h 200"/>
              <a:gd name="T16" fmla="*/ 827002 w 297"/>
              <a:gd name="T17" fmla="*/ 377190 h 200"/>
              <a:gd name="T18" fmla="*/ 819380 w 297"/>
              <a:gd name="T19" fmla="*/ 323850 h 200"/>
              <a:gd name="T20" fmla="*/ 807947 w 297"/>
              <a:gd name="T21" fmla="*/ 278130 h 200"/>
              <a:gd name="T22" fmla="*/ 834624 w 297"/>
              <a:gd name="T23" fmla="*/ 228600 h 200"/>
              <a:gd name="T24" fmla="*/ 766025 w 297"/>
              <a:gd name="T25" fmla="*/ 220980 h 200"/>
              <a:gd name="T26" fmla="*/ 750781 w 297"/>
              <a:gd name="T27" fmla="*/ 125730 h 200"/>
              <a:gd name="T28" fmla="*/ 731726 w 297"/>
              <a:gd name="T29" fmla="*/ 95250 h 200"/>
              <a:gd name="T30" fmla="*/ 720292 w 297"/>
              <a:gd name="T31" fmla="*/ 49530 h 200"/>
              <a:gd name="T32" fmla="*/ 697426 w 297"/>
              <a:gd name="T33" fmla="*/ 41910 h 200"/>
              <a:gd name="T34" fmla="*/ 659315 w 297"/>
              <a:gd name="T35" fmla="*/ 45720 h 200"/>
              <a:gd name="T36" fmla="*/ 621205 w 297"/>
              <a:gd name="T37" fmla="*/ 45720 h 200"/>
              <a:gd name="T38" fmla="*/ 571661 w 297"/>
              <a:gd name="T39" fmla="*/ 49530 h 200"/>
              <a:gd name="T40" fmla="*/ 529739 w 297"/>
              <a:gd name="T41" fmla="*/ 99060 h 200"/>
              <a:gd name="T42" fmla="*/ 506872 w 297"/>
              <a:gd name="T43" fmla="*/ 53340 h 200"/>
              <a:gd name="T44" fmla="*/ 476384 w 297"/>
              <a:gd name="T45" fmla="*/ 41910 h 200"/>
              <a:gd name="T46" fmla="*/ 461140 w 297"/>
              <a:gd name="T47" fmla="*/ 26670 h 200"/>
              <a:gd name="T48" fmla="*/ 339185 w 297"/>
              <a:gd name="T49" fmla="*/ 15240 h 200"/>
              <a:gd name="T50" fmla="*/ 259153 w 297"/>
              <a:gd name="T51" fmla="*/ 60960 h 200"/>
              <a:gd name="T52" fmla="*/ 186742 w 297"/>
              <a:gd name="T53" fmla="*/ 118110 h 200"/>
              <a:gd name="T54" fmla="*/ 152443 w 297"/>
              <a:gd name="T55" fmla="*/ 182880 h 200"/>
              <a:gd name="T56" fmla="*/ 125765 w 297"/>
              <a:gd name="T57" fmla="*/ 240030 h 200"/>
              <a:gd name="T58" fmla="*/ 99088 w 297"/>
              <a:gd name="T59" fmla="*/ 293370 h 200"/>
              <a:gd name="T60" fmla="*/ 41922 w 297"/>
              <a:gd name="T61" fmla="*/ 354330 h 200"/>
              <a:gd name="T62" fmla="*/ 38111 w 297"/>
              <a:gd name="T63" fmla="*/ 392430 h 200"/>
              <a:gd name="T64" fmla="*/ 106710 w 297"/>
              <a:gd name="T65" fmla="*/ 396240 h 200"/>
              <a:gd name="T66" fmla="*/ 179120 w 297"/>
              <a:gd name="T67" fmla="*/ 396240 h 200"/>
              <a:gd name="T68" fmla="*/ 270586 w 297"/>
              <a:gd name="T69" fmla="*/ 411480 h 200"/>
              <a:gd name="T70" fmla="*/ 342996 w 297"/>
              <a:gd name="T71" fmla="*/ 430530 h 200"/>
              <a:gd name="T72" fmla="*/ 419218 w 297"/>
              <a:gd name="T73" fmla="*/ 457200 h 200"/>
              <a:gd name="T74" fmla="*/ 434462 w 297"/>
              <a:gd name="T75" fmla="*/ 525780 h 200"/>
              <a:gd name="T76" fmla="*/ 457328 w 297"/>
              <a:gd name="T77" fmla="*/ 582930 h 200"/>
              <a:gd name="T78" fmla="*/ 491628 w 297"/>
              <a:gd name="T79" fmla="*/ 632460 h 200"/>
              <a:gd name="T80" fmla="*/ 567850 w 297"/>
              <a:gd name="T81" fmla="*/ 674370 h 200"/>
              <a:gd name="T82" fmla="*/ 575472 w 297"/>
              <a:gd name="T83" fmla="*/ 735330 h 200"/>
              <a:gd name="T84" fmla="*/ 613582 w 297"/>
              <a:gd name="T85" fmla="*/ 712470 h 200"/>
              <a:gd name="T86" fmla="*/ 644071 w 297"/>
              <a:gd name="T87" fmla="*/ 754380 h 200"/>
              <a:gd name="T88" fmla="*/ 659315 w 297"/>
              <a:gd name="T89" fmla="*/ 716280 h 200"/>
              <a:gd name="T90" fmla="*/ 701237 w 297"/>
              <a:gd name="T91" fmla="*/ 689610 h 200"/>
              <a:gd name="T92" fmla="*/ 773647 w 297"/>
              <a:gd name="T93" fmla="*/ 636270 h 200"/>
              <a:gd name="T94" fmla="*/ 853680 w 297"/>
              <a:gd name="T95" fmla="*/ 586740 h 200"/>
              <a:gd name="T96" fmla="*/ 907035 w 297"/>
              <a:gd name="T97" fmla="*/ 556260 h 200"/>
              <a:gd name="T98" fmla="*/ 964201 w 297"/>
              <a:gd name="T99" fmla="*/ 563880 h 200"/>
              <a:gd name="T100" fmla="*/ 990878 w 297"/>
              <a:gd name="T101" fmla="*/ 529590 h 200"/>
              <a:gd name="T102" fmla="*/ 1048044 w 297"/>
              <a:gd name="T103" fmla="*/ 495300 h 200"/>
              <a:gd name="T104" fmla="*/ 1040422 w 297"/>
              <a:gd name="T105" fmla="*/ 476250 h 2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97" h="200">
                <a:moveTo>
                  <a:pt x="273" y="125"/>
                </a:moveTo>
                <a:cubicBezTo>
                  <a:pt x="273" y="124"/>
                  <a:pt x="275" y="117"/>
                  <a:pt x="275" y="117"/>
                </a:cubicBezTo>
                <a:cubicBezTo>
                  <a:pt x="280" y="114"/>
                  <a:pt x="280" y="114"/>
                  <a:pt x="280" y="114"/>
                </a:cubicBezTo>
                <a:cubicBezTo>
                  <a:pt x="285" y="111"/>
                  <a:pt x="285" y="111"/>
                  <a:pt x="285" y="111"/>
                </a:cubicBezTo>
                <a:cubicBezTo>
                  <a:pt x="285" y="111"/>
                  <a:pt x="292" y="112"/>
                  <a:pt x="292" y="111"/>
                </a:cubicBezTo>
                <a:cubicBezTo>
                  <a:pt x="292" y="110"/>
                  <a:pt x="297" y="106"/>
                  <a:pt x="297" y="106"/>
                </a:cubicBezTo>
                <a:cubicBezTo>
                  <a:pt x="297" y="106"/>
                  <a:pt x="297" y="104"/>
                  <a:pt x="294" y="103"/>
                </a:cubicBezTo>
                <a:cubicBezTo>
                  <a:pt x="292" y="101"/>
                  <a:pt x="289" y="101"/>
                  <a:pt x="288" y="101"/>
                </a:cubicBezTo>
                <a:cubicBezTo>
                  <a:pt x="287" y="102"/>
                  <a:pt x="282" y="103"/>
                  <a:pt x="282" y="103"/>
                </a:cubicBezTo>
                <a:cubicBezTo>
                  <a:pt x="282" y="103"/>
                  <a:pt x="281" y="102"/>
                  <a:pt x="280" y="101"/>
                </a:cubicBezTo>
                <a:cubicBezTo>
                  <a:pt x="280" y="101"/>
                  <a:pt x="277" y="96"/>
                  <a:pt x="277" y="96"/>
                </a:cubicBezTo>
                <a:cubicBezTo>
                  <a:pt x="274" y="95"/>
                  <a:pt x="274" y="95"/>
                  <a:pt x="274" y="95"/>
                </a:cubicBezTo>
                <a:cubicBezTo>
                  <a:pt x="274" y="95"/>
                  <a:pt x="271" y="97"/>
                  <a:pt x="269" y="97"/>
                </a:cubicBezTo>
                <a:cubicBezTo>
                  <a:pt x="267" y="97"/>
                  <a:pt x="257" y="104"/>
                  <a:pt x="257" y="104"/>
                </a:cubicBezTo>
                <a:cubicBezTo>
                  <a:pt x="257" y="104"/>
                  <a:pt x="253" y="104"/>
                  <a:pt x="252" y="103"/>
                </a:cubicBezTo>
                <a:cubicBezTo>
                  <a:pt x="252" y="103"/>
                  <a:pt x="245" y="101"/>
                  <a:pt x="245" y="101"/>
                </a:cubicBezTo>
                <a:cubicBezTo>
                  <a:pt x="245" y="105"/>
                  <a:pt x="245" y="105"/>
                  <a:pt x="245" y="105"/>
                </a:cubicBezTo>
                <a:cubicBezTo>
                  <a:pt x="241" y="106"/>
                  <a:pt x="241" y="106"/>
                  <a:pt x="241" y="106"/>
                </a:cubicBezTo>
                <a:cubicBezTo>
                  <a:pt x="245" y="108"/>
                  <a:pt x="245" y="108"/>
                  <a:pt x="245" y="108"/>
                </a:cubicBezTo>
                <a:cubicBezTo>
                  <a:pt x="245" y="110"/>
                  <a:pt x="245" y="110"/>
                  <a:pt x="245" y="110"/>
                </a:cubicBezTo>
                <a:cubicBezTo>
                  <a:pt x="235" y="113"/>
                  <a:pt x="235" y="113"/>
                  <a:pt x="235" y="113"/>
                </a:cubicBezTo>
                <a:cubicBezTo>
                  <a:pt x="235" y="113"/>
                  <a:pt x="232" y="113"/>
                  <a:pt x="231" y="113"/>
                </a:cubicBezTo>
                <a:cubicBezTo>
                  <a:pt x="229" y="113"/>
                  <a:pt x="225" y="109"/>
                  <a:pt x="225" y="108"/>
                </a:cubicBezTo>
                <a:cubicBezTo>
                  <a:pt x="224" y="108"/>
                  <a:pt x="219" y="106"/>
                  <a:pt x="219" y="106"/>
                </a:cubicBezTo>
                <a:cubicBezTo>
                  <a:pt x="223" y="103"/>
                  <a:pt x="223" y="103"/>
                  <a:pt x="223" y="103"/>
                </a:cubicBezTo>
                <a:cubicBezTo>
                  <a:pt x="222" y="100"/>
                  <a:pt x="222" y="100"/>
                  <a:pt x="222" y="100"/>
                </a:cubicBezTo>
                <a:cubicBezTo>
                  <a:pt x="217" y="99"/>
                  <a:pt x="217" y="99"/>
                  <a:pt x="217" y="99"/>
                </a:cubicBezTo>
                <a:cubicBezTo>
                  <a:pt x="212" y="93"/>
                  <a:pt x="212" y="93"/>
                  <a:pt x="212" y="93"/>
                </a:cubicBezTo>
                <a:cubicBezTo>
                  <a:pt x="215" y="88"/>
                  <a:pt x="215" y="88"/>
                  <a:pt x="215" y="88"/>
                </a:cubicBezTo>
                <a:cubicBezTo>
                  <a:pt x="215" y="88"/>
                  <a:pt x="216" y="85"/>
                  <a:pt x="215" y="85"/>
                </a:cubicBezTo>
                <a:cubicBezTo>
                  <a:pt x="215" y="84"/>
                  <a:pt x="212" y="83"/>
                  <a:pt x="212" y="82"/>
                </a:cubicBezTo>
                <a:cubicBezTo>
                  <a:pt x="212" y="82"/>
                  <a:pt x="216" y="80"/>
                  <a:pt x="216" y="79"/>
                </a:cubicBezTo>
                <a:cubicBezTo>
                  <a:pt x="216" y="79"/>
                  <a:pt x="212" y="73"/>
                  <a:pt x="212" y="73"/>
                </a:cubicBezTo>
                <a:cubicBezTo>
                  <a:pt x="216" y="68"/>
                  <a:pt x="216" y="68"/>
                  <a:pt x="216" y="68"/>
                </a:cubicBezTo>
                <a:cubicBezTo>
                  <a:pt x="216" y="68"/>
                  <a:pt x="219" y="66"/>
                  <a:pt x="219" y="65"/>
                </a:cubicBezTo>
                <a:cubicBezTo>
                  <a:pt x="219" y="64"/>
                  <a:pt x="219" y="60"/>
                  <a:pt x="219" y="60"/>
                </a:cubicBezTo>
                <a:cubicBezTo>
                  <a:pt x="219" y="60"/>
                  <a:pt x="213" y="59"/>
                  <a:pt x="212" y="58"/>
                </a:cubicBezTo>
                <a:cubicBezTo>
                  <a:pt x="211" y="58"/>
                  <a:pt x="205" y="60"/>
                  <a:pt x="205" y="60"/>
                </a:cubicBezTo>
                <a:cubicBezTo>
                  <a:pt x="201" y="58"/>
                  <a:pt x="201" y="58"/>
                  <a:pt x="201" y="58"/>
                </a:cubicBezTo>
                <a:cubicBezTo>
                  <a:pt x="197" y="43"/>
                  <a:pt x="197" y="43"/>
                  <a:pt x="197" y="43"/>
                </a:cubicBezTo>
                <a:cubicBezTo>
                  <a:pt x="197" y="43"/>
                  <a:pt x="194" y="38"/>
                  <a:pt x="195" y="37"/>
                </a:cubicBezTo>
                <a:cubicBezTo>
                  <a:pt x="195" y="36"/>
                  <a:pt x="196" y="35"/>
                  <a:pt x="197" y="33"/>
                </a:cubicBezTo>
                <a:cubicBezTo>
                  <a:pt x="197" y="32"/>
                  <a:pt x="199" y="31"/>
                  <a:pt x="198" y="30"/>
                </a:cubicBezTo>
                <a:cubicBezTo>
                  <a:pt x="198" y="29"/>
                  <a:pt x="198" y="27"/>
                  <a:pt x="196" y="27"/>
                </a:cubicBezTo>
                <a:cubicBezTo>
                  <a:pt x="194" y="26"/>
                  <a:pt x="193" y="25"/>
                  <a:pt x="192" y="25"/>
                </a:cubicBezTo>
                <a:cubicBezTo>
                  <a:pt x="192" y="24"/>
                  <a:pt x="193" y="20"/>
                  <a:pt x="193" y="19"/>
                </a:cubicBezTo>
                <a:cubicBezTo>
                  <a:pt x="193" y="19"/>
                  <a:pt x="195" y="18"/>
                  <a:pt x="194" y="17"/>
                </a:cubicBezTo>
                <a:cubicBezTo>
                  <a:pt x="193" y="15"/>
                  <a:pt x="189" y="14"/>
                  <a:pt x="189" y="13"/>
                </a:cubicBezTo>
                <a:cubicBezTo>
                  <a:pt x="189" y="12"/>
                  <a:pt x="190" y="11"/>
                  <a:pt x="189" y="10"/>
                </a:cubicBezTo>
                <a:cubicBezTo>
                  <a:pt x="188" y="9"/>
                  <a:pt x="185" y="9"/>
                  <a:pt x="185" y="9"/>
                </a:cubicBezTo>
                <a:cubicBezTo>
                  <a:pt x="185" y="9"/>
                  <a:pt x="184" y="11"/>
                  <a:pt x="183" y="11"/>
                </a:cubicBezTo>
                <a:cubicBezTo>
                  <a:pt x="182" y="11"/>
                  <a:pt x="179" y="9"/>
                  <a:pt x="179" y="9"/>
                </a:cubicBezTo>
                <a:cubicBezTo>
                  <a:pt x="178" y="8"/>
                  <a:pt x="174" y="7"/>
                  <a:pt x="174" y="7"/>
                </a:cubicBezTo>
                <a:cubicBezTo>
                  <a:pt x="173" y="12"/>
                  <a:pt x="173" y="12"/>
                  <a:pt x="173" y="12"/>
                </a:cubicBezTo>
                <a:cubicBezTo>
                  <a:pt x="169" y="10"/>
                  <a:pt x="169" y="10"/>
                  <a:pt x="169" y="10"/>
                </a:cubicBezTo>
                <a:cubicBezTo>
                  <a:pt x="166" y="15"/>
                  <a:pt x="166" y="15"/>
                  <a:pt x="166" y="15"/>
                </a:cubicBezTo>
                <a:cubicBezTo>
                  <a:pt x="166" y="15"/>
                  <a:pt x="163" y="13"/>
                  <a:pt x="163" y="12"/>
                </a:cubicBezTo>
                <a:cubicBezTo>
                  <a:pt x="162" y="12"/>
                  <a:pt x="162" y="9"/>
                  <a:pt x="162" y="9"/>
                </a:cubicBezTo>
                <a:cubicBezTo>
                  <a:pt x="161" y="10"/>
                  <a:pt x="159" y="15"/>
                  <a:pt x="159" y="15"/>
                </a:cubicBezTo>
                <a:cubicBezTo>
                  <a:pt x="159" y="15"/>
                  <a:pt x="151" y="13"/>
                  <a:pt x="150" y="13"/>
                </a:cubicBezTo>
                <a:cubicBezTo>
                  <a:pt x="150" y="13"/>
                  <a:pt x="145" y="13"/>
                  <a:pt x="145" y="13"/>
                </a:cubicBezTo>
                <a:cubicBezTo>
                  <a:pt x="145" y="13"/>
                  <a:pt x="141" y="12"/>
                  <a:pt x="141" y="12"/>
                </a:cubicBezTo>
                <a:cubicBezTo>
                  <a:pt x="141" y="13"/>
                  <a:pt x="139" y="26"/>
                  <a:pt x="139" y="26"/>
                </a:cubicBezTo>
                <a:cubicBezTo>
                  <a:pt x="139" y="26"/>
                  <a:pt x="136" y="24"/>
                  <a:pt x="136" y="23"/>
                </a:cubicBezTo>
                <a:cubicBezTo>
                  <a:pt x="136" y="21"/>
                  <a:pt x="136" y="18"/>
                  <a:pt x="136" y="16"/>
                </a:cubicBezTo>
                <a:cubicBezTo>
                  <a:pt x="135" y="15"/>
                  <a:pt x="133" y="14"/>
                  <a:pt x="133" y="14"/>
                </a:cubicBezTo>
                <a:cubicBezTo>
                  <a:pt x="130" y="19"/>
                  <a:pt x="130" y="19"/>
                  <a:pt x="130" y="19"/>
                </a:cubicBezTo>
                <a:cubicBezTo>
                  <a:pt x="125" y="17"/>
                  <a:pt x="125" y="17"/>
                  <a:pt x="125" y="17"/>
                </a:cubicBezTo>
                <a:cubicBezTo>
                  <a:pt x="125" y="11"/>
                  <a:pt x="125" y="11"/>
                  <a:pt x="125" y="11"/>
                </a:cubicBezTo>
                <a:cubicBezTo>
                  <a:pt x="127" y="7"/>
                  <a:pt x="127" y="7"/>
                  <a:pt x="127" y="7"/>
                </a:cubicBezTo>
                <a:cubicBezTo>
                  <a:pt x="123" y="4"/>
                  <a:pt x="123" y="4"/>
                  <a:pt x="123" y="4"/>
                </a:cubicBezTo>
                <a:cubicBezTo>
                  <a:pt x="121" y="7"/>
                  <a:pt x="121" y="7"/>
                  <a:pt x="121" y="7"/>
                </a:cubicBezTo>
                <a:cubicBezTo>
                  <a:pt x="106" y="8"/>
                  <a:pt x="106" y="8"/>
                  <a:pt x="106" y="8"/>
                </a:cubicBezTo>
                <a:cubicBezTo>
                  <a:pt x="100" y="4"/>
                  <a:pt x="100" y="4"/>
                  <a:pt x="100" y="4"/>
                </a:cubicBezTo>
                <a:cubicBezTo>
                  <a:pt x="89" y="4"/>
                  <a:pt x="89" y="4"/>
                  <a:pt x="89" y="4"/>
                </a:cubicBezTo>
                <a:cubicBezTo>
                  <a:pt x="85" y="0"/>
                  <a:pt x="85" y="0"/>
                  <a:pt x="85" y="0"/>
                </a:cubicBezTo>
                <a:cubicBezTo>
                  <a:pt x="69" y="12"/>
                  <a:pt x="69" y="12"/>
                  <a:pt x="69" y="12"/>
                </a:cubicBezTo>
                <a:cubicBezTo>
                  <a:pt x="69" y="12"/>
                  <a:pt x="68" y="16"/>
                  <a:pt x="68" y="16"/>
                </a:cubicBezTo>
                <a:cubicBezTo>
                  <a:pt x="68" y="17"/>
                  <a:pt x="63" y="20"/>
                  <a:pt x="62" y="21"/>
                </a:cubicBezTo>
                <a:cubicBezTo>
                  <a:pt x="60" y="22"/>
                  <a:pt x="55" y="22"/>
                  <a:pt x="55" y="22"/>
                </a:cubicBezTo>
                <a:cubicBezTo>
                  <a:pt x="55" y="23"/>
                  <a:pt x="49" y="31"/>
                  <a:pt x="49" y="31"/>
                </a:cubicBezTo>
                <a:cubicBezTo>
                  <a:pt x="49" y="32"/>
                  <a:pt x="49" y="37"/>
                  <a:pt x="49" y="37"/>
                </a:cubicBezTo>
                <a:cubicBezTo>
                  <a:pt x="49" y="37"/>
                  <a:pt x="48" y="41"/>
                  <a:pt x="48" y="42"/>
                </a:cubicBezTo>
                <a:cubicBezTo>
                  <a:pt x="47" y="42"/>
                  <a:pt x="40" y="48"/>
                  <a:pt x="40" y="48"/>
                </a:cubicBezTo>
                <a:cubicBezTo>
                  <a:pt x="40" y="48"/>
                  <a:pt x="41" y="53"/>
                  <a:pt x="40" y="55"/>
                </a:cubicBezTo>
                <a:cubicBezTo>
                  <a:pt x="39" y="57"/>
                  <a:pt x="38" y="61"/>
                  <a:pt x="37" y="62"/>
                </a:cubicBezTo>
                <a:cubicBezTo>
                  <a:pt x="36" y="63"/>
                  <a:pt x="33" y="63"/>
                  <a:pt x="33" y="63"/>
                </a:cubicBezTo>
                <a:cubicBezTo>
                  <a:pt x="33" y="63"/>
                  <a:pt x="32" y="67"/>
                  <a:pt x="32" y="68"/>
                </a:cubicBezTo>
                <a:cubicBezTo>
                  <a:pt x="32" y="69"/>
                  <a:pt x="31" y="73"/>
                  <a:pt x="31" y="73"/>
                </a:cubicBezTo>
                <a:cubicBezTo>
                  <a:pt x="26" y="77"/>
                  <a:pt x="26" y="77"/>
                  <a:pt x="26" y="77"/>
                </a:cubicBezTo>
                <a:cubicBezTo>
                  <a:pt x="26" y="77"/>
                  <a:pt x="24" y="80"/>
                  <a:pt x="24" y="82"/>
                </a:cubicBezTo>
                <a:cubicBezTo>
                  <a:pt x="23" y="83"/>
                  <a:pt x="21" y="87"/>
                  <a:pt x="21" y="87"/>
                </a:cubicBezTo>
                <a:cubicBezTo>
                  <a:pt x="21" y="87"/>
                  <a:pt x="13" y="92"/>
                  <a:pt x="11" y="93"/>
                </a:cubicBezTo>
                <a:cubicBezTo>
                  <a:pt x="9" y="94"/>
                  <a:pt x="4" y="97"/>
                  <a:pt x="4" y="97"/>
                </a:cubicBezTo>
                <a:cubicBezTo>
                  <a:pt x="3" y="97"/>
                  <a:pt x="0" y="100"/>
                  <a:pt x="0" y="100"/>
                </a:cubicBezTo>
                <a:cubicBezTo>
                  <a:pt x="0" y="100"/>
                  <a:pt x="9" y="103"/>
                  <a:pt x="10" y="103"/>
                </a:cubicBezTo>
                <a:cubicBezTo>
                  <a:pt x="10" y="103"/>
                  <a:pt x="15" y="101"/>
                  <a:pt x="15" y="101"/>
                </a:cubicBezTo>
                <a:cubicBezTo>
                  <a:pt x="15" y="101"/>
                  <a:pt x="21" y="103"/>
                  <a:pt x="21" y="103"/>
                </a:cubicBezTo>
                <a:cubicBezTo>
                  <a:pt x="22" y="103"/>
                  <a:pt x="28" y="104"/>
                  <a:pt x="28" y="104"/>
                </a:cubicBezTo>
                <a:cubicBezTo>
                  <a:pt x="32" y="97"/>
                  <a:pt x="32" y="97"/>
                  <a:pt x="32" y="97"/>
                </a:cubicBezTo>
                <a:cubicBezTo>
                  <a:pt x="39" y="103"/>
                  <a:pt x="39" y="103"/>
                  <a:pt x="39" y="103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47" y="104"/>
                  <a:pt x="60" y="104"/>
                  <a:pt x="60" y="104"/>
                </a:cubicBezTo>
                <a:cubicBezTo>
                  <a:pt x="61" y="104"/>
                  <a:pt x="65" y="108"/>
                  <a:pt x="65" y="108"/>
                </a:cubicBezTo>
                <a:cubicBezTo>
                  <a:pt x="66" y="109"/>
                  <a:pt x="71" y="108"/>
                  <a:pt x="71" y="108"/>
                </a:cubicBezTo>
                <a:cubicBezTo>
                  <a:pt x="72" y="109"/>
                  <a:pt x="75" y="114"/>
                  <a:pt x="75" y="114"/>
                </a:cubicBezTo>
                <a:cubicBezTo>
                  <a:pt x="77" y="114"/>
                  <a:pt x="77" y="114"/>
                  <a:pt x="77" y="114"/>
                </a:cubicBezTo>
                <a:cubicBezTo>
                  <a:pt x="77" y="114"/>
                  <a:pt x="89" y="113"/>
                  <a:pt x="90" y="113"/>
                </a:cubicBezTo>
                <a:cubicBezTo>
                  <a:pt x="90" y="112"/>
                  <a:pt x="93" y="115"/>
                  <a:pt x="93" y="115"/>
                </a:cubicBezTo>
                <a:cubicBezTo>
                  <a:pt x="101" y="113"/>
                  <a:pt x="101" y="113"/>
                  <a:pt x="101" y="113"/>
                </a:cubicBezTo>
                <a:cubicBezTo>
                  <a:pt x="101" y="113"/>
                  <a:pt x="107" y="119"/>
                  <a:pt x="110" y="120"/>
                </a:cubicBezTo>
                <a:cubicBezTo>
                  <a:pt x="112" y="122"/>
                  <a:pt x="113" y="125"/>
                  <a:pt x="114" y="126"/>
                </a:cubicBezTo>
                <a:cubicBezTo>
                  <a:pt x="115" y="128"/>
                  <a:pt x="115" y="131"/>
                  <a:pt x="115" y="132"/>
                </a:cubicBezTo>
                <a:cubicBezTo>
                  <a:pt x="115" y="133"/>
                  <a:pt x="114" y="136"/>
                  <a:pt x="114" y="138"/>
                </a:cubicBezTo>
                <a:cubicBezTo>
                  <a:pt x="114" y="140"/>
                  <a:pt x="117" y="143"/>
                  <a:pt x="117" y="144"/>
                </a:cubicBezTo>
                <a:cubicBezTo>
                  <a:pt x="117" y="145"/>
                  <a:pt x="114" y="147"/>
                  <a:pt x="114" y="148"/>
                </a:cubicBezTo>
                <a:cubicBezTo>
                  <a:pt x="114" y="149"/>
                  <a:pt x="119" y="152"/>
                  <a:pt x="120" y="153"/>
                </a:cubicBezTo>
                <a:cubicBezTo>
                  <a:pt x="122" y="154"/>
                  <a:pt x="125" y="159"/>
                  <a:pt x="125" y="159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29" y="166"/>
                  <a:pt x="129" y="166"/>
                  <a:pt x="129" y="166"/>
                </a:cubicBezTo>
                <a:cubicBezTo>
                  <a:pt x="129" y="166"/>
                  <a:pt x="125" y="171"/>
                  <a:pt x="125" y="171"/>
                </a:cubicBezTo>
                <a:cubicBezTo>
                  <a:pt x="125" y="172"/>
                  <a:pt x="126" y="177"/>
                  <a:pt x="126" y="177"/>
                </a:cubicBezTo>
                <a:cubicBezTo>
                  <a:pt x="149" y="177"/>
                  <a:pt x="149" y="177"/>
                  <a:pt x="149" y="177"/>
                </a:cubicBezTo>
                <a:cubicBezTo>
                  <a:pt x="152" y="184"/>
                  <a:pt x="152" y="184"/>
                  <a:pt x="152" y="184"/>
                </a:cubicBezTo>
                <a:cubicBezTo>
                  <a:pt x="149" y="189"/>
                  <a:pt x="149" y="189"/>
                  <a:pt x="149" y="189"/>
                </a:cubicBezTo>
                <a:cubicBezTo>
                  <a:pt x="151" y="193"/>
                  <a:pt x="151" y="193"/>
                  <a:pt x="151" y="193"/>
                </a:cubicBezTo>
                <a:cubicBezTo>
                  <a:pt x="154" y="190"/>
                  <a:pt x="154" y="190"/>
                  <a:pt x="154" y="190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1" y="187"/>
                  <a:pt x="161" y="187"/>
                  <a:pt x="161" y="187"/>
                </a:cubicBezTo>
                <a:cubicBezTo>
                  <a:pt x="162" y="196"/>
                  <a:pt x="162" y="196"/>
                  <a:pt x="162" y="196"/>
                </a:cubicBezTo>
                <a:cubicBezTo>
                  <a:pt x="167" y="200"/>
                  <a:pt x="167" y="200"/>
                  <a:pt x="167" y="200"/>
                </a:cubicBezTo>
                <a:cubicBezTo>
                  <a:pt x="167" y="199"/>
                  <a:pt x="168" y="198"/>
                  <a:pt x="169" y="198"/>
                </a:cubicBezTo>
                <a:cubicBezTo>
                  <a:pt x="170" y="197"/>
                  <a:pt x="173" y="196"/>
                  <a:pt x="173" y="196"/>
                </a:cubicBezTo>
                <a:cubicBezTo>
                  <a:pt x="173" y="195"/>
                  <a:pt x="173" y="193"/>
                  <a:pt x="171" y="192"/>
                </a:cubicBezTo>
                <a:cubicBezTo>
                  <a:pt x="170" y="191"/>
                  <a:pt x="172" y="189"/>
                  <a:pt x="173" y="188"/>
                </a:cubicBezTo>
                <a:cubicBezTo>
                  <a:pt x="174" y="188"/>
                  <a:pt x="175" y="187"/>
                  <a:pt x="175" y="187"/>
                </a:cubicBezTo>
                <a:cubicBezTo>
                  <a:pt x="175" y="188"/>
                  <a:pt x="177" y="188"/>
                  <a:pt x="178" y="187"/>
                </a:cubicBezTo>
                <a:cubicBezTo>
                  <a:pt x="179" y="186"/>
                  <a:pt x="182" y="182"/>
                  <a:pt x="184" y="181"/>
                </a:cubicBezTo>
                <a:cubicBezTo>
                  <a:pt x="185" y="180"/>
                  <a:pt x="190" y="178"/>
                  <a:pt x="192" y="177"/>
                </a:cubicBezTo>
                <a:cubicBezTo>
                  <a:pt x="194" y="176"/>
                  <a:pt x="198" y="172"/>
                  <a:pt x="200" y="171"/>
                </a:cubicBezTo>
                <a:cubicBezTo>
                  <a:pt x="201" y="170"/>
                  <a:pt x="203" y="168"/>
                  <a:pt x="203" y="167"/>
                </a:cubicBezTo>
                <a:cubicBezTo>
                  <a:pt x="204" y="166"/>
                  <a:pt x="210" y="161"/>
                  <a:pt x="212" y="159"/>
                </a:cubicBezTo>
                <a:cubicBezTo>
                  <a:pt x="214" y="158"/>
                  <a:pt x="218" y="156"/>
                  <a:pt x="219" y="155"/>
                </a:cubicBezTo>
                <a:cubicBezTo>
                  <a:pt x="220" y="155"/>
                  <a:pt x="222" y="154"/>
                  <a:pt x="224" y="154"/>
                </a:cubicBezTo>
                <a:cubicBezTo>
                  <a:pt x="226" y="153"/>
                  <a:pt x="229" y="153"/>
                  <a:pt x="229" y="153"/>
                </a:cubicBezTo>
                <a:cubicBezTo>
                  <a:pt x="229" y="153"/>
                  <a:pt x="229" y="150"/>
                  <a:pt x="231" y="149"/>
                </a:cubicBezTo>
                <a:cubicBezTo>
                  <a:pt x="232" y="148"/>
                  <a:pt x="236" y="146"/>
                  <a:pt x="238" y="146"/>
                </a:cubicBezTo>
                <a:cubicBezTo>
                  <a:pt x="239" y="146"/>
                  <a:pt x="240" y="146"/>
                  <a:pt x="242" y="146"/>
                </a:cubicBezTo>
                <a:cubicBezTo>
                  <a:pt x="244" y="146"/>
                  <a:pt x="248" y="145"/>
                  <a:pt x="249" y="146"/>
                </a:cubicBezTo>
                <a:cubicBezTo>
                  <a:pt x="250" y="147"/>
                  <a:pt x="252" y="148"/>
                  <a:pt x="253" y="148"/>
                </a:cubicBezTo>
                <a:cubicBezTo>
                  <a:pt x="254" y="148"/>
                  <a:pt x="255" y="148"/>
                  <a:pt x="255" y="146"/>
                </a:cubicBezTo>
                <a:cubicBezTo>
                  <a:pt x="255" y="145"/>
                  <a:pt x="254" y="143"/>
                  <a:pt x="255" y="141"/>
                </a:cubicBezTo>
                <a:cubicBezTo>
                  <a:pt x="256" y="140"/>
                  <a:pt x="258" y="139"/>
                  <a:pt x="260" y="139"/>
                </a:cubicBezTo>
                <a:cubicBezTo>
                  <a:pt x="261" y="139"/>
                  <a:pt x="263" y="138"/>
                  <a:pt x="265" y="136"/>
                </a:cubicBezTo>
                <a:cubicBezTo>
                  <a:pt x="266" y="135"/>
                  <a:pt x="269" y="132"/>
                  <a:pt x="270" y="132"/>
                </a:cubicBezTo>
                <a:cubicBezTo>
                  <a:pt x="271" y="131"/>
                  <a:pt x="271" y="130"/>
                  <a:pt x="275" y="130"/>
                </a:cubicBezTo>
                <a:cubicBezTo>
                  <a:pt x="276" y="130"/>
                  <a:pt x="277" y="131"/>
                  <a:pt x="278" y="131"/>
                </a:cubicBezTo>
                <a:cubicBezTo>
                  <a:pt x="277" y="128"/>
                  <a:pt x="277" y="128"/>
                  <a:pt x="277" y="128"/>
                </a:cubicBezTo>
                <a:cubicBezTo>
                  <a:pt x="277" y="128"/>
                  <a:pt x="274" y="125"/>
                  <a:pt x="273" y="125"/>
                </a:cubicBez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15" name="Freeform 8">
            <a:extLst>
              <a:ext uri="{FF2B5EF4-FFF2-40B4-BE49-F238E27FC236}">
                <a16:creationId xmlns:a16="http://schemas.microsoft.com/office/drawing/2014/main" id="{47DB8962-7B29-E920-D9FE-D68C95E12705}"/>
              </a:ext>
            </a:extLst>
          </p:cNvPr>
          <p:cNvSpPr>
            <a:spLocks/>
          </p:cNvSpPr>
          <p:nvPr/>
        </p:nvSpPr>
        <p:spPr bwMode="auto">
          <a:xfrm>
            <a:off x="5613538" y="3386138"/>
            <a:ext cx="228600" cy="266700"/>
          </a:xfrm>
          <a:custGeom>
            <a:avLst/>
            <a:gdLst>
              <a:gd name="T0" fmla="*/ 209550 w 60"/>
              <a:gd name="T1" fmla="*/ 114300 h 70"/>
              <a:gd name="T2" fmla="*/ 205740 w 60"/>
              <a:gd name="T3" fmla="*/ 102870 h 70"/>
              <a:gd name="T4" fmla="*/ 194310 w 60"/>
              <a:gd name="T5" fmla="*/ 95250 h 70"/>
              <a:gd name="T6" fmla="*/ 163830 w 60"/>
              <a:gd name="T7" fmla="*/ 80010 h 70"/>
              <a:gd name="T8" fmla="*/ 163830 w 60"/>
              <a:gd name="T9" fmla="*/ 60960 h 70"/>
              <a:gd name="T10" fmla="*/ 30480 w 60"/>
              <a:gd name="T11" fmla="*/ 0 h 70"/>
              <a:gd name="T12" fmla="*/ 30480 w 60"/>
              <a:gd name="T13" fmla="*/ 49530 h 70"/>
              <a:gd name="T14" fmla="*/ 38100 w 60"/>
              <a:gd name="T15" fmla="*/ 57150 h 70"/>
              <a:gd name="T16" fmla="*/ 49530 w 60"/>
              <a:gd name="T17" fmla="*/ 68580 h 70"/>
              <a:gd name="T18" fmla="*/ 53340 w 60"/>
              <a:gd name="T19" fmla="*/ 87630 h 70"/>
              <a:gd name="T20" fmla="*/ 45720 w 60"/>
              <a:gd name="T21" fmla="*/ 114300 h 70"/>
              <a:gd name="T22" fmla="*/ 49530 w 60"/>
              <a:gd name="T23" fmla="*/ 152400 h 70"/>
              <a:gd name="T24" fmla="*/ 38100 w 60"/>
              <a:gd name="T25" fmla="*/ 160020 h 70"/>
              <a:gd name="T26" fmla="*/ 26670 w 60"/>
              <a:gd name="T27" fmla="*/ 156210 h 70"/>
              <a:gd name="T28" fmla="*/ 0 w 60"/>
              <a:gd name="T29" fmla="*/ 152400 h 70"/>
              <a:gd name="T30" fmla="*/ 0 w 60"/>
              <a:gd name="T31" fmla="*/ 167640 h 70"/>
              <a:gd name="T32" fmla="*/ 0 w 60"/>
              <a:gd name="T33" fmla="*/ 186690 h 70"/>
              <a:gd name="T34" fmla="*/ 11430 w 60"/>
              <a:gd name="T35" fmla="*/ 190500 h 70"/>
              <a:gd name="T36" fmla="*/ 19050 w 60"/>
              <a:gd name="T37" fmla="*/ 201930 h 70"/>
              <a:gd name="T38" fmla="*/ 30480 w 60"/>
              <a:gd name="T39" fmla="*/ 228600 h 70"/>
              <a:gd name="T40" fmla="*/ 41910 w 60"/>
              <a:gd name="T41" fmla="*/ 247650 h 70"/>
              <a:gd name="T42" fmla="*/ 57150 w 60"/>
              <a:gd name="T43" fmla="*/ 266700 h 70"/>
              <a:gd name="T44" fmla="*/ 76200 w 60"/>
              <a:gd name="T45" fmla="*/ 262890 h 70"/>
              <a:gd name="T46" fmla="*/ 99060 w 60"/>
              <a:gd name="T47" fmla="*/ 251460 h 70"/>
              <a:gd name="T48" fmla="*/ 118110 w 60"/>
              <a:gd name="T49" fmla="*/ 247650 h 70"/>
              <a:gd name="T50" fmla="*/ 118110 w 60"/>
              <a:gd name="T51" fmla="*/ 240030 h 70"/>
              <a:gd name="T52" fmla="*/ 129540 w 60"/>
              <a:gd name="T53" fmla="*/ 228600 h 70"/>
              <a:gd name="T54" fmla="*/ 137160 w 60"/>
              <a:gd name="T55" fmla="*/ 213360 h 70"/>
              <a:gd name="T56" fmla="*/ 144780 w 60"/>
              <a:gd name="T57" fmla="*/ 198120 h 70"/>
              <a:gd name="T58" fmla="*/ 148590 w 60"/>
              <a:gd name="T59" fmla="*/ 190500 h 70"/>
              <a:gd name="T60" fmla="*/ 148590 w 60"/>
              <a:gd name="T61" fmla="*/ 171450 h 70"/>
              <a:gd name="T62" fmla="*/ 156210 w 60"/>
              <a:gd name="T63" fmla="*/ 175260 h 70"/>
              <a:gd name="T64" fmla="*/ 167640 w 60"/>
              <a:gd name="T65" fmla="*/ 171450 h 70"/>
              <a:gd name="T66" fmla="*/ 182880 w 60"/>
              <a:gd name="T67" fmla="*/ 156210 h 70"/>
              <a:gd name="T68" fmla="*/ 201930 w 60"/>
              <a:gd name="T69" fmla="*/ 140970 h 70"/>
              <a:gd name="T70" fmla="*/ 220980 w 60"/>
              <a:gd name="T71" fmla="*/ 133350 h 70"/>
              <a:gd name="T72" fmla="*/ 228600 w 60"/>
              <a:gd name="T73" fmla="*/ 129540 h 70"/>
              <a:gd name="T74" fmla="*/ 224790 w 60"/>
              <a:gd name="T75" fmla="*/ 118110 h 70"/>
              <a:gd name="T76" fmla="*/ 209550 w 60"/>
              <a:gd name="T77" fmla="*/ 114300 h 7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60" h="70">
                <a:moveTo>
                  <a:pt x="55" y="30"/>
                </a:moveTo>
                <a:cubicBezTo>
                  <a:pt x="55" y="30"/>
                  <a:pt x="55" y="27"/>
                  <a:pt x="54" y="27"/>
                </a:cubicBezTo>
                <a:cubicBezTo>
                  <a:pt x="53" y="26"/>
                  <a:pt x="52" y="25"/>
                  <a:pt x="51" y="25"/>
                </a:cubicBezTo>
                <a:cubicBezTo>
                  <a:pt x="50" y="25"/>
                  <a:pt x="43" y="22"/>
                  <a:pt x="43" y="21"/>
                </a:cubicBezTo>
                <a:cubicBezTo>
                  <a:pt x="43" y="20"/>
                  <a:pt x="43" y="16"/>
                  <a:pt x="43" y="16"/>
                </a:cubicBezTo>
                <a:cubicBezTo>
                  <a:pt x="8" y="0"/>
                  <a:pt x="8" y="0"/>
                  <a:pt x="8" y="0"/>
                </a:cubicBezTo>
                <a:cubicBezTo>
                  <a:pt x="8" y="13"/>
                  <a:pt x="8" y="13"/>
                  <a:pt x="8" y="13"/>
                </a:cubicBezTo>
                <a:cubicBezTo>
                  <a:pt x="8" y="13"/>
                  <a:pt x="10" y="14"/>
                  <a:pt x="10" y="15"/>
                </a:cubicBezTo>
                <a:cubicBezTo>
                  <a:pt x="11" y="15"/>
                  <a:pt x="13" y="17"/>
                  <a:pt x="13" y="18"/>
                </a:cubicBezTo>
                <a:cubicBezTo>
                  <a:pt x="13" y="18"/>
                  <a:pt x="14" y="23"/>
                  <a:pt x="14" y="23"/>
                </a:cubicBezTo>
                <a:cubicBezTo>
                  <a:pt x="12" y="30"/>
                  <a:pt x="12" y="30"/>
                  <a:pt x="12" y="3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40"/>
                  <a:pt x="11" y="41"/>
                  <a:pt x="10" y="42"/>
                </a:cubicBezTo>
                <a:cubicBezTo>
                  <a:pt x="10" y="42"/>
                  <a:pt x="7" y="41"/>
                  <a:pt x="7" y="4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3"/>
                  <a:pt x="0" y="44"/>
                </a:cubicBezTo>
                <a:cubicBezTo>
                  <a:pt x="0" y="45"/>
                  <a:pt x="0" y="48"/>
                  <a:pt x="0" y="49"/>
                </a:cubicBezTo>
                <a:cubicBezTo>
                  <a:pt x="0" y="49"/>
                  <a:pt x="3" y="50"/>
                  <a:pt x="3" y="50"/>
                </a:cubicBezTo>
                <a:cubicBezTo>
                  <a:pt x="3" y="50"/>
                  <a:pt x="5" y="53"/>
                  <a:pt x="5" y="53"/>
                </a:cubicBezTo>
                <a:cubicBezTo>
                  <a:pt x="6" y="54"/>
                  <a:pt x="8" y="60"/>
                  <a:pt x="8" y="60"/>
                </a:cubicBezTo>
                <a:cubicBezTo>
                  <a:pt x="8" y="61"/>
                  <a:pt x="11" y="65"/>
                  <a:pt x="11" y="65"/>
                </a:cubicBezTo>
                <a:cubicBezTo>
                  <a:pt x="12" y="66"/>
                  <a:pt x="15" y="70"/>
                  <a:pt x="15" y="70"/>
                </a:cubicBezTo>
                <a:cubicBezTo>
                  <a:pt x="15" y="70"/>
                  <a:pt x="19" y="69"/>
                  <a:pt x="20" y="69"/>
                </a:cubicBezTo>
                <a:cubicBezTo>
                  <a:pt x="20" y="69"/>
                  <a:pt x="26" y="66"/>
                  <a:pt x="26" y="66"/>
                </a:cubicBezTo>
                <a:cubicBezTo>
                  <a:pt x="31" y="65"/>
                  <a:pt x="31" y="65"/>
                  <a:pt x="31" y="65"/>
                </a:cubicBezTo>
                <a:cubicBezTo>
                  <a:pt x="31" y="64"/>
                  <a:pt x="31" y="63"/>
                  <a:pt x="31" y="63"/>
                </a:cubicBezTo>
                <a:cubicBezTo>
                  <a:pt x="31" y="62"/>
                  <a:pt x="33" y="61"/>
                  <a:pt x="34" y="60"/>
                </a:cubicBezTo>
                <a:cubicBezTo>
                  <a:pt x="35" y="59"/>
                  <a:pt x="36" y="56"/>
                  <a:pt x="36" y="56"/>
                </a:cubicBezTo>
                <a:cubicBezTo>
                  <a:pt x="36" y="55"/>
                  <a:pt x="37" y="53"/>
                  <a:pt x="38" y="52"/>
                </a:cubicBezTo>
                <a:cubicBezTo>
                  <a:pt x="38" y="51"/>
                  <a:pt x="39" y="51"/>
                  <a:pt x="39" y="50"/>
                </a:cubicBezTo>
                <a:cubicBezTo>
                  <a:pt x="39" y="49"/>
                  <a:pt x="38" y="46"/>
                  <a:pt x="39" y="45"/>
                </a:cubicBezTo>
                <a:cubicBezTo>
                  <a:pt x="40" y="45"/>
                  <a:pt x="41" y="45"/>
                  <a:pt x="41" y="46"/>
                </a:cubicBezTo>
                <a:cubicBezTo>
                  <a:pt x="41" y="46"/>
                  <a:pt x="43" y="46"/>
                  <a:pt x="44" y="45"/>
                </a:cubicBezTo>
                <a:cubicBezTo>
                  <a:pt x="45" y="44"/>
                  <a:pt x="47" y="42"/>
                  <a:pt x="48" y="41"/>
                </a:cubicBezTo>
                <a:cubicBezTo>
                  <a:pt x="50" y="40"/>
                  <a:pt x="51" y="38"/>
                  <a:pt x="53" y="37"/>
                </a:cubicBezTo>
                <a:cubicBezTo>
                  <a:pt x="55" y="36"/>
                  <a:pt x="57" y="36"/>
                  <a:pt x="58" y="35"/>
                </a:cubicBezTo>
                <a:cubicBezTo>
                  <a:pt x="59" y="35"/>
                  <a:pt x="60" y="35"/>
                  <a:pt x="60" y="34"/>
                </a:cubicBezTo>
                <a:cubicBezTo>
                  <a:pt x="60" y="33"/>
                  <a:pt x="59" y="31"/>
                  <a:pt x="59" y="31"/>
                </a:cubicBezTo>
                <a:lnTo>
                  <a:pt x="55" y="30"/>
                </a:ln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16" name="Freeform 9">
            <a:extLst>
              <a:ext uri="{FF2B5EF4-FFF2-40B4-BE49-F238E27FC236}">
                <a16:creationId xmlns:a16="http://schemas.microsoft.com/office/drawing/2014/main" id="{4D5FF44A-5E9E-4FA0-751F-ABDCD0E39ED3}"/>
              </a:ext>
            </a:extLst>
          </p:cNvPr>
          <p:cNvSpPr>
            <a:spLocks/>
          </p:cNvSpPr>
          <p:nvPr/>
        </p:nvSpPr>
        <p:spPr bwMode="auto">
          <a:xfrm>
            <a:off x="3629163" y="5588000"/>
            <a:ext cx="696913" cy="484187"/>
          </a:xfrm>
          <a:custGeom>
            <a:avLst/>
            <a:gdLst>
              <a:gd name="T0" fmla="*/ 552199 w 183"/>
              <a:gd name="T1" fmla="*/ 34312 h 127"/>
              <a:gd name="T2" fmla="*/ 498883 w 183"/>
              <a:gd name="T3" fmla="*/ 11437 h 127"/>
              <a:gd name="T4" fmla="*/ 449376 w 183"/>
              <a:gd name="T5" fmla="*/ 22875 h 127"/>
              <a:gd name="T6" fmla="*/ 407485 w 183"/>
              <a:gd name="T7" fmla="*/ 7625 h 127"/>
              <a:gd name="T8" fmla="*/ 373210 w 183"/>
              <a:gd name="T9" fmla="*/ 41937 h 127"/>
              <a:gd name="T10" fmla="*/ 331319 w 183"/>
              <a:gd name="T11" fmla="*/ 57187 h 127"/>
              <a:gd name="T12" fmla="*/ 304661 w 183"/>
              <a:gd name="T13" fmla="*/ 106750 h 127"/>
              <a:gd name="T14" fmla="*/ 262770 w 183"/>
              <a:gd name="T15" fmla="*/ 87687 h 127"/>
              <a:gd name="T16" fmla="*/ 186605 w 183"/>
              <a:gd name="T17" fmla="*/ 64812 h 127"/>
              <a:gd name="T18" fmla="*/ 140906 w 183"/>
              <a:gd name="T19" fmla="*/ 61000 h 127"/>
              <a:gd name="T20" fmla="*/ 121865 w 183"/>
              <a:gd name="T21" fmla="*/ 57187 h 127"/>
              <a:gd name="T22" fmla="*/ 76165 w 183"/>
              <a:gd name="T23" fmla="*/ 41937 h 127"/>
              <a:gd name="T24" fmla="*/ 22850 w 183"/>
              <a:gd name="T25" fmla="*/ 57187 h 127"/>
              <a:gd name="T26" fmla="*/ 15233 w 183"/>
              <a:gd name="T27" fmla="*/ 83875 h 127"/>
              <a:gd name="T28" fmla="*/ 11425 w 183"/>
              <a:gd name="T29" fmla="*/ 110562 h 127"/>
              <a:gd name="T30" fmla="*/ 19041 w 183"/>
              <a:gd name="T31" fmla="*/ 137250 h 127"/>
              <a:gd name="T32" fmla="*/ 7617 w 183"/>
              <a:gd name="T33" fmla="*/ 156312 h 127"/>
              <a:gd name="T34" fmla="*/ 0 w 183"/>
              <a:gd name="T35" fmla="*/ 171562 h 127"/>
              <a:gd name="T36" fmla="*/ 60932 w 183"/>
              <a:gd name="T37" fmla="*/ 163937 h 127"/>
              <a:gd name="T38" fmla="*/ 87590 w 183"/>
              <a:gd name="T39" fmla="*/ 171562 h 127"/>
              <a:gd name="T40" fmla="*/ 110440 w 183"/>
              <a:gd name="T41" fmla="*/ 179187 h 127"/>
              <a:gd name="T42" fmla="*/ 133289 w 183"/>
              <a:gd name="T43" fmla="*/ 186812 h 127"/>
              <a:gd name="T44" fmla="*/ 178989 w 183"/>
              <a:gd name="T45" fmla="*/ 175375 h 127"/>
              <a:gd name="T46" fmla="*/ 201838 w 183"/>
              <a:gd name="T47" fmla="*/ 183000 h 127"/>
              <a:gd name="T48" fmla="*/ 232304 w 183"/>
              <a:gd name="T49" fmla="*/ 205875 h 127"/>
              <a:gd name="T50" fmla="*/ 270387 w 183"/>
              <a:gd name="T51" fmla="*/ 213500 h 127"/>
              <a:gd name="T52" fmla="*/ 354169 w 183"/>
              <a:gd name="T53" fmla="*/ 282125 h 127"/>
              <a:gd name="T54" fmla="*/ 369402 w 183"/>
              <a:gd name="T55" fmla="*/ 308812 h 127"/>
              <a:gd name="T56" fmla="*/ 411293 w 183"/>
              <a:gd name="T57" fmla="*/ 354562 h 127"/>
              <a:gd name="T58" fmla="*/ 460800 w 183"/>
              <a:gd name="T59" fmla="*/ 358375 h 127"/>
              <a:gd name="T60" fmla="*/ 479842 w 183"/>
              <a:gd name="T61" fmla="*/ 358375 h 127"/>
              <a:gd name="T62" fmla="*/ 521733 w 183"/>
              <a:gd name="T63" fmla="*/ 373625 h 127"/>
              <a:gd name="T64" fmla="*/ 491267 w 183"/>
              <a:gd name="T65" fmla="*/ 449875 h 127"/>
              <a:gd name="T66" fmla="*/ 476033 w 183"/>
              <a:gd name="T67" fmla="*/ 480375 h 127"/>
              <a:gd name="T68" fmla="*/ 517924 w 183"/>
              <a:gd name="T69" fmla="*/ 476562 h 127"/>
              <a:gd name="T70" fmla="*/ 536966 w 183"/>
              <a:gd name="T71" fmla="*/ 468937 h 127"/>
              <a:gd name="T72" fmla="*/ 597898 w 183"/>
              <a:gd name="T73" fmla="*/ 407937 h 127"/>
              <a:gd name="T74" fmla="*/ 647406 w 183"/>
              <a:gd name="T75" fmla="*/ 366000 h 127"/>
              <a:gd name="T76" fmla="*/ 639789 w 183"/>
              <a:gd name="T77" fmla="*/ 354562 h 127"/>
              <a:gd name="T78" fmla="*/ 655022 w 183"/>
              <a:gd name="T79" fmla="*/ 327875 h 127"/>
              <a:gd name="T80" fmla="*/ 666447 w 183"/>
              <a:gd name="T81" fmla="*/ 289750 h 127"/>
              <a:gd name="T82" fmla="*/ 666447 w 183"/>
              <a:gd name="T83" fmla="*/ 255437 h 127"/>
              <a:gd name="T84" fmla="*/ 666447 w 183"/>
              <a:gd name="T85" fmla="*/ 232562 h 127"/>
              <a:gd name="T86" fmla="*/ 677872 w 183"/>
              <a:gd name="T87" fmla="*/ 236375 h 127"/>
              <a:gd name="T88" fmla="*/ 670255 w 183"/>
              <a:gd name="T89" fmla="*/ 259250 h 127"/>
              <a:gd name="T90" fmla="*/ 685488 w 183"/>
              <a:gd name="T91" fmla="*/ 244000 h 127"/>
              <a:gd name="T92" fmla="*/ 696913 w 183"/>
              <a:gd name="T93" fmla="*/ 224937 h 127"/>
              <a:gd name="T94" fmla="*/ 685488 w 183"/>
              <a:gd name="T95" fmla="*/ 209687 h 127"/>
              <a:gd name="T96" fmla="*/ 677872 w 183"/>
              <a:gd name="T97" fmla="*/ 224937 h 127"/>
              <a:gd name="T98" fmla="*/ 666447 w 183"/>
              <a:gd name="T99" fmla="*/ 217312 h 127"/>
              <a:gd name="T100" fmla="*/ 674063 w 183"/>
              <a:gd name="T101" fmla="*/ 198250 h 127"/>
              <a:gd name="T102" fmla="*/ 666447 w 183"/>
              <a:gd name="T103" fmla="*/ 183000 h 127"/>
              <a:gd name="T104" fmla="*/ 670255 w 183"/>
              <a:gd name="T105" fmla="*/ 152500 h 127"/>
              <a:gd name="T106" fmla="*/ 658830 w 183"/>
              <a:gd name="T107" fmla="*/ 102937 h 127"/>
              <a:gd name="T108" fmla="*/ 674063 w 183"/>
              <a:gd name="T109" fmla="*/ 57187 h 127"/>
              <a:gd name="T110" fmla="*/ 662639 w 183"/>
              <a:gd name="T111" fmla="*/ 38125 h 127"/>
              <a:gd name="T112" fmla="*/ 647406 w 183"/>
              <a:gd name="T113" fmla="*/ 38125 h 127"/>
              <a:gd name="T114" fmla="*/ 674063 w 183"/>
              <a:gd name="T115" fmla="*/ 0 h 127"/>
              <a:gd name="T116" fmla="*/ 578857 w 183"/>
              <a:gd name="T117" fmla="*/ 15250 h 12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83" h="127">
                <a:moveTo>
                  <a:pt x="152" y="4"/>
                </a:moveTo>
                <a:cubicBezTo>
                  <a:pt x="152" y="4"/>
                  <a:pt x="145" y="9"/>
                  <a:pt x="145" y="9"/>
                </a:cubicBezTo>
                <a:cubicBezTo>
                  <a:pt x="140" y="9"/>
                  <a:pt x="140" y="9"/>
                  <a:pt x="140" y="9"/>
                </a:cubicBezTo>
                <a:cubicBezTo>
                  <a:pt x="131" y="3"/>
                  <a:pt x="131" y="3"/>
                  <a:pt x="131" y="3"/>
                </a:cubicBezTo>
                <a:cubicBezTo>
                  <a:pt x="121" y="2"/>
                  <a:pt x="121" y="2"/>
                  <a:pt x="121" y="2"/>
                </a:cubicBezTo>
                <a:cubicBezTo>
                  <a:pt x="118" y="6"/>
                  <a:pt x="118" y="6"/>
                  <a:pt x="118" y="6"/>
                </a:cubicBezTo>
                <a:cubicBezTo>
                  <a:pt x="111" y="2"/>
                  <a:pt x="111" y="2"/>
                  <a:pt x="111" y="2"/>
                </a:cubicBezTo>
                <a:cubicBezTo>
                  <a:pt x="107" y="2"/>
                  <a:pt x="107" y="2"/>
                  <a:pt x="107" y="2"/>
                </a:cubicBezTo>
                <a:cubicBezTo>
                  <a:pt x="104" y="10"/>
                  <a:pt x="104" y="10"/>
                  <a:pt x="104" y="10"/>
                </a:cubicBezTo>
                <a:cubicBezTo>
                  <a:pt x="104" y="10"/>
                  <a:pt x="98" y="11"/>
                  <a:pt x="98" y="11"/>
                </a:cubicBezTo>
                <a:cubicBezTo>
                  <a:pt x="97" y="11"/>
                  <a:pt x="89" y="10"/>
                  <a:pt x="89" y="10"/>
                </a:cubicBezTo>
                <a:cubicBezTo>
                  <a:pt x="88" y="10"/>
                  <a:pt x="87" y="15"/>
                  <a:pt x="87" y="15"/>
                </a:cubicBezTo>
                <a:cubicBezTo>
                  <a:pt x="87" y="24"/>
                  <a:pt x="87" y="24"/>
                  <a:pt x="87" y="24"/>
                </a:cubicBezTo>
                <a:cubicBezTo>
                  <a:pt x="80" y="28"/>
                  <a:pt x="80" y="28"/>
                  <a:pt x="80" y="28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5"/>
                  <a:pt x="70" y="24"/>
                  <a:pt x="69" y="23"/>
                </a:cubicBezTo>
                <a:cubicBezTo>
                  <a:pt x="68" y="23"/>
                  <a:pt x="60" y="19"/>
                  <a:pt x="60" y="19"/>
                </a:cubicBezTo>
                <a:cubicBezTo>
                  <a:pt x="49" y="17"/>
                  <a:pt x="49" y="17"/>
                  <a:pt x="49" y="17"/>
                </a:cubicBezTo>
                <a:cubicBezTo>
                  <a:pt x="43" y="16"/>
                  <a:pt x="43" y="16"/>
                  <a:pt x="43" y="16"/>
                </a:cubicBezTo>
                <a:cubicBezTo>
                  <a:pt x="37" y="16"/>
                  <a:pt x="37" y="16"/>
                  <a:pt x="37" y="16"/>
                </a:cubicBezTo>
                <a:cubicBezTo>
                  <a:pt x="36" y="13"/>
                  <a:pt x="36" y="13"/>
                  <a:pt x="36" y="13"/>
                </a:cubicBezTo>
                <a:cubicBezTo>
                  <a:pt x="32" y="15"/>
                  <a:pt x="32" y="15"/>
                  <a:pt x="32" y="15"/>
                </a:cubicBezTo>
                <a:cubicBezTo>
                  <a:pt x="27" y="16"/>
                  <a:pt x="27" y="16"/>
                  <a:pt x="27" y="16"/>
                </a:cubicBezTo>
                <a:cubicBezTo>
                  <a:pt x="20" y="11"/>
                  <a:pt x="20" y="11"/>
                  <a:pt x="20" y="11"/>
                </a:cubicBezTo>
                <a:cubicBezTo>
                  <a:pt x="6" y="10"/>
                  <a:pt x="6" y="10"/>
                  <a:pt x="6" y="10"/>
                </a:cubicBezTo>
                <a:cubicBezTo>
                  <a:pt x="6" y="10"/>
                  <a:pt x="6" y="14"/>
                  <a:pt x="6" y="15"/>
                </a:cubicBezTo>
                <a:cubicBezTo>
                  <a:pt x="6" y="15"/>
                  <a:pt x="5" y="17"/>
                  <a:pt x="5" y="18"/>
                </a:cubicBezTo>
                <a:cubicBezTo>
                  <a:pt x="5" y="19"/>
                  <a:pt x="4" y="22"/>
                  <a:pt x="4" y="22"/>
                </a:cubicBezTo>
                <a:cubicBezTo>
                  <a:pt x="4" y="23"/>
                  <a:pt x="3" y="24"/>
                  <a:pt x="3" y="25"/>
                </a:cubicBezTo>
                <a:cubicBezTo>
                  <a:pt x="3" y="26"/>
                  <a:pt x="3" y="28"/>
                  <a:pt x="3" y="29"/>
                </a:cubicBezTo>
                <a:cubicBezTo>
                  <a:pt x="3" y="30"/>
                  <a:pt x="3" y="31"/>
                  <a:pt x="4" y="32"/>
                </a:cubicBezTo>
                <a:cubicBezTo>
                  <a:pt x="4" y="32"/>
                  <a:pt x="5" y="35"/>
                  <a:pt x="5" y="36"/>
                </a:cubicBezTo>
                <a:cubicBezTo>
                  <a:pt x="5" y="36"/>
                  <a:pt x="5" y="38"/>
                  <a:pt x="5" y="39"/>
                </a:cubicBezTo>
                <a:cubicBezTo>
                  <a:pt x="5" y="39"/>
                  <a:pt x="2" y="41"/>
                  <a:pt x="2" y="41"/>
                </a:cubicBezTo>
                <a:cubicBezTo>
                  <a:pt x="2" y="41"/>
                  <a:pt x="1" y="43"/>
                  <a:pt x="1" y="43"/>
                </a:cubicBezTo>
                <a:cubicBezTo>
                  <a:pt x="0" y="44"/>
                  <a:pt x="0" y="45"/>
                  <a:pt x="0" y="45"/>
                </a:cubicBezTo>
                <a:cubicBezTo>
                  <a:pt x="0" y="45"/>
                  <a:pt x="7" y="46"/>
                  <a:pt x="8" y="46"/>
                </a:cubicBezTo>
                <a:cubicBezTo>
                  <a:pt x="8" y="46"/>
                  <a:pt x="14" y="44"/>
                  <a:pt x="16" y="43"/>
                </a:cubicBezTo>
                <a:cubicBezTo>
                  <a:pt x="18" y="42"/>
                  <a:pt x="18" y="45"/>
                  <a:pt x="18" y="45"/>
                </a:cubicBezTo>
                <a:cubicBezTo>
                  <a:pt x="19" y="46"/>
                  <a:pt x="23" y="45"/>
                  <a:pt x="23" y="45"/>
                </a:cubicBezTo>
                <a:cubicBezTo>
                  <a:pt x="25" y="43"/>
                  <a:pt x="25" y="43"/>
                  <a:pt x="25" y="43"/>
                </a:cubicBezTo>
                <a:cubicBezTo>
                  <a:pt x="29" y="47"/>
                  <a:pt x="29" y="47"/>
                  <a:pt x="29" y="47"/>
                </a:cubicBezTo>
                <a:cubicBezTo>
                  <a:pt x="33" y="46"/>
                  <a:pt x="33" y="46"/>
                  <a:pt x="33" y="46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40" y="49"/>
                  <a:pt x="41" y="49"/>
                </a:cubicBezTo>
                <a:cubicBezTo>
                  <a:pt x="43" y="48"/>
                  <a:pt x="46" y="46"/>
                  <a:pt x="47" y="46"/>
                </a:cubicBezTo>
                <a:cubicBezTo>
                  <a:pt x="47" y="46"/>
                  <a:pt x="50" y="51"/>
                  <a:pt x="50" y="51"/>
                </a:cubicBezTo>
                <a:cubicBezTo>
                  <a:pt x="53" y="48"/>
                  <a:pt x="53" y="48"/>
                  <a:pt x="53" y="48"/>
                </a:cubicBezTo>
                <a:cubicBezTo>
                  <a:pt x="53" y="48"/>
                  <a:pt x="55" y="49"/>
                  <a:pt x="56" y="50"/>
                </a:cubicBezTo>
                <a:cubicBezTo>
                  <a:pt x="57" y="51"/>
                  <a:pt x="60" y="53"/>
                  <a:pt x="61" y="54"/>
                </a:cubicBezTo>
                <a:cubicBezTo>
                  <a:pt x="63" y="55"/>
                  <a:pt x="65" y="58"/>
                  <a:pt x="65" y="58"/>
                </a:cubicBezTo>
                <a:cubicBezTo>
                  <a:pt x="71" y="56"/>
                  <a:pt x="71" y="56"/>
                  <a:pt x="71" y="56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74"/>
                  <a:pt x="93" y="74"/>
                  <a:pt x="93" y="74"/>
                </a:cubicBezTo>
                <a:cubicBezTo>
                  <a:pt x="93" y="74"/>
                  <a:pt x="98" y="78"/>
                  <a:pt x="98" y="78"/>
                </a:cubicBezTo>
                <a:cubicBezTo>
                  <a:pt x="98" y="79"/>
                  <a:pt x="97" y="81"/>
                  <a:pt x="97" y="81"/>
                </a:cubicBezTo>
                <a:cubicBezTo>
                  <a:pt x="102" y="81"/>
                  <a:pt x="102" y="81"/>
                  <a:pt x="102" y="81"/>
                </a:cubicBezTo>
                <a:cubicBezTo>
                  <a:pt x="108" y="93"/>
                  <a:pt x="108" y="93"/>
                  <a:pt x="108" y="93"/>
                </a:cubicBezTo>
                <a:cubicBezTo>
                  <a:pt x="108" y="93"/>
                  <a:pt x="118" y="92"/>
                  <a:pt x="119" y="92"/>
                </a:cubicBezTo>
                <a:cubicBezTo>
                  <a:pt x="120" y="92"/>
                  <a:pt x="121" y="94"/>
                  <a:pt x="121" y="94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37" y="94"/>
                  <a:pt x="137" y="94"/>
                  <a:pt x="137" y="94"/>
                </a:cubicBezTo>
                <a:cubicBezTo>
                  <a:pt x="137" y="98"/>
                  <a:pt x="137" y="98"/>
                  <a:pt x="137" y="98"/>
                </a:cubicBezTo>
                <a:cubicBezTo>
                  <a:pt x="137" y="98"/>
                  <a:pt x="130" y="104"/>
                  <a:pt x="130" y="105"/>
                </a:cubicBezTo>
                <a:cubicBezTo>
                  <a:pt x="130" y="105"/>
                  <a:pt x="129" y="118"/>
                  <a:pt x="129" y="118"/>
                </a:cubicBezTo>
                <a:cubicBezTo>
                  <a:pt x="123" y="122"/>
                  <a:pt x="123" y="122"/>
                  <a:pt x="123" y="122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30" y="122"/>
                  <a:pt x="130" y="122"/>
                  <a:pt x="130" y="122"/>
                </a:cubicBezTo>
                <a:cubicBezTo>
                  <a:pt x="136" y="125"/>
                  <a:pt x="136" y="125"/>
                  <a:pt x="136" y="125"/>
                </a:cubicBezTo>
                <a:cubicBezTo>
                  <a:pt x="138" y="127"/>
                  <a:pt x="138" y="127"/>
                  <a:pt x="138" y="127"/>
                </a:cubicBezTo>
                <a:cubicBezTo>
                  <a:pt x="139" y="126"/>
                  <a:pt x="140" y="124"/>
                  <a:pt x="141" y="123"/>
                </a:cubicBezTo>
                <a:cubicBezTo>
                  <a:pt x="143" y="121"/>
                  <a:pt x="146" y="117"/>
                  <a:pt x="147" y="115"/>
                </a:cubicBezTo>
                <a:cubicBezTo>
                  <a:pt x="149" y="114"/>
                  <a:pt x="155" y="109"/>
                  <a:pt x="157" y="107"/>
                </a:cubicBezTo>
                <a:cubicBezTo>
                  <a:pt x="159" y="105"/>
                  <a:pt x="165" y="102"/>
                  <a:pt x="167" y="100"/>
                </a:cubicBezTo>
                <a:cubicBezTo>
                  <a:pt x="169" y="99"/>
                  <a:pt x="170" y="97"/>
                  <a:pt x="170" y="96"/>
                </a:cubicBezTo>
                <a:cubicBezTo>
                  <a:pt x="170" y="95"/>
                  <a:pt x="170" y="93"/>
                  <a:pt x="170" y="93"/>
                </a:cubicBezTo>
                <a:cubicBezTo>
                  <a:pt x="170" y="93"/>
                  <a:pt x="168" y="94"/>
                  <a:pt x="168" y="93"/>
                </a:cubicBezTo>
                <a:cubicBezTo>
                  <a:pt x="168" y="92"/>
                  <a:pt x="168" y="90"/>
                  <a:pt x="168" y="89"/>
                </a:cubicBezTo>
                <a:cubicBezTo>
                  <a:pt x="169" y="88"/>
                  <a:pt x="172" y="87"/>
                  <a:pt x="172" y="86"/>
                </a:cubicBezTo>
                <a:cubicBezTo>
                  <a:pt x="173" y="84"/>
                  <a:pt x="173" y="82"/>
                  <a:pt x="174" y="80"/>
                </a:cubicBezTo>
                <a:cubicBezTo>
                  <a:pt x="174" y="79"/>
                  <a:pt x="175" y="78"/>
                  <a:pt x="175" y="76"/>
                </a:cubicBezTo>
                <a:cubicBezTo>
                  <a:pt x="175" y="75"/>
                  <a:pt x="175" y="72"/>
                  <a:pt x="175" y="71"/>
                </a:cubicBezTo>
                <a:cubicBezTo>
                  <a:pt x="175" y="71"/>
                  <a:pt x="175" y="68"/>
                  <a:pt x="175" y="67"/>
                </a:cubicBezTo>
                <a:cubicBezTo>
                  <a:pt x="175" y="67"/>
                  <a:pt x="175" y="63"/>
                  <a:pt x="175" y="63"/>
                </a:cubicBezTo>
                <a:cubicBezTo>
                  <a:pt x="175" y="62"/>
                  <a:pt x="175" y="62"/>
                  <a:pt x="175" y="61"/>
                </a:cubicBezTo>
                <a:cubicBezTo>
                  <a:pt x="176" y="61"/>
                  <a:pt x="178" y="61"/>
                  <a:pt x="178" y="61"/>
                </a:cubicBezTo>
                <a:cubicBezTo>
                  <a:pt x="178" y="61"/>
                  <a:pt x="178" y="61"/>
                  <a:pt x="178" y="62"/>
                </a:cubicBezTo>
                <a:cubicBezTo>
                  <a:pt x="178" y="63"/>
                  <a:pt x="177" y="64"/>
                  <a:pt x="177" y="65"/>
                </a:cubicBezTo>
                <a:cubicBezTo>
                  <a:pt x="176" y="66"/>
                  <a:pt x="176" y="67"/>
                  <a:pt x="176" y="68"/>
                </a:cubicBezTo>
                <a:cubicBezTo>
                  <a:pt x="177" y="69"/>
                  <a:pt x="177" y="70"/>
                  <a:pt x="178" y="68"/>
                </a:cubicBezTo>
                <a:cubicBezTo>
                  <a:pt x="178" y="67"/>
                  <a:pt x="179" y="65"/>
                  <a:pt x="180" y="64"/>
                </a:cubicBezTo>
                <a:cubicBezTo>
                  <a:pt x="180" y="63"/>
                  <a:pt x="181" y="62"/>
                  <a:pt x="181" y="61"/>
                </a:cubicBezTo>
                <a:cubicBezTo>
                  <a:pt x="182" y="60"/>
                  <a:pt x="183" y="60"/>
                  <a:pt x="183" y="59"/>
                </a:cubicBezTo>
                <a:cubicBezTo>
                  <a:pt x="183" y="58"/>
                  <a:pt x="183" y="56"/>
                  <a:pt x="182" y="55"/>
                </a:cubicBezTo>
                <a:cubicBezTo>
                  <a:pt x="182" y="55"/>
                  <a:pt x="181" y="54"/>
                  <a:pt x="180" y="55"/>
                </a:cubicBezTo>
                <a:cubicBezTo>
                  <a:pt x="179" y="56"/>
                  <a:pt x="179" y="57"/>
                  <a:pt x="179" y="58"/>
                </a:cubicBezTo>
                <a:cubicBezTo>
                  <a:pt x="178" y="58"/>
                  <a:pt x="179" y="59"/>
                  <a:pt x="178" y="59"/>
                </a:cubicBezTo>
                <a:cubicBezTo>
                  <a:pt x="177" y="60"/>
                  <a:pt x="175" y="60"/>
                  <a:pt x="175" y="59"/>
                </a:cubicBezTo>
                <a:cubicBezTo>
                  <a:pt x="175" y="58"/>
                  <a:pt x="175" y="57"/>
                  <a:pt x="175" y="57"/>
                </a:cubicBezTo>
                <a:cubicBezTo>
                  <a:pt x="176" y="56"/>
                  <a:pt x="176" y="56"/>
                  <a:pt x="177" y="55"/>
                </a:cubicBezTo>
                <a:cubicBezTo>
                  <a:pt x="177" y="55"/>
                  <a:pt x="178" y="53"/>
                  <a:pt x="177" y="52"/>
                </a:cubicBezTo>
                <a:cubicBezTo>
                  <a:pt x="176" y="51"/>
                  <a:pt x="176" y="50"/>
                  <a:pt x="176" y="49"/>
                </a:cubicBezTo>
                <a:cubicBezTo>
                  <a:pt x="175" y="48"/>
                  <a:pt x="175" y="48"/>
                  <a:pt x="175" y="48"/>
                </a:cubicBezTo>
                <a:cubicBezTo>
                  <a:pt x="176" y="47"/>
                  <a:pt x="177" y="44"/>
                  <a:pt x="177" y="43"/>
                </a:cubicBezTo>
                <a:cubicBezTo>
                  <a:pt x="177" y="42"/>
                  <a:pt x="176" y="40"/>
                  <a:pt x="176" y="40"/>
                </a:cubicBezTo>
                <a:cubicBezTo>
                  <a:pt x="176" y="39"/>
                  <a:pt x="175" y="32"/>
                  <a:pt x="174" y="32"/>
                </a:cubicBezTo>
                <a:cubicBezTo>
                  <a:pt x="174" y="31"/>
                  <a:pt x="173" y="29"/>
                  <a:pt x="173" y="27"/>
                </a:cubicBezTo>
                <a:cubicBezTo>
                  <a:pt x="173" y="25"/>
                  <a:pt x="174" y="23"/>
                  <a:pt x="175" y="21"/>
                </a:cubicBezTo>
                <a:cubicBezTo>
                  <a:pt x="176" y="19"/>
                  <a:pt x="177" y="16"/>
                  <a:pt x="177" y="15"/>
                </a:cubicBezTo>
                <a:cubicBezTo>
                  <a:pt x="178" y="13"/>
                  <a:pt x="179" y="11"/>
                  <a:pt x="179" y="10"/>
                </a:cubicBezTo>
                <a:cubicBezTo>
                  <a:pt x="178" y="10"/>
                  <a:pt x="175" y="9"/>
                  <a:pt x="174" y="10"/>
                </a:cubicBezTo>
                <a:cubicBezTo>
                  <a:pt x="173" y="12"/>
                  <a:pt x="171" y="15"/>
                  <a:pt x="170" y="14"/>
                </a:cubicBezTo>
                <a:cubicBezTo>
                  <a:pt x="170" y="14"/>
                  <a:pt x="169" y="11"/>
                  <a:pt x="170" y="10"/>
                </a:cubicBezTo>
                <a:cubicBezTo>
                  <a:pt x="171" y="9"/>
                  <a:pt x="174" y="8"/>
                  <a:pt x="175" y="7"/>
                </a:cubicBezTo>
                <a:cubicBezTo>
                  <a:pt x="176" y="6"/>
                  <a:pt x="176" y="2"/>
                  <a:pt x="177" y="0"/>
                </a:cubicBezTo>
                <a:cubicBezTo>
                  <a:pt x="162" y="2"/>
                  <a:pt x="162" y="2"/>
                  <a:pt x="162" y="2"/>
                </a:cubicBezTo>
                <a:cubicBezTo>
                  <a:pt x="162" y="2"/>
                  <a:pt x="153" y="4"/>
                  <a:pt x="152" y="4"/>
                </a:cubicBez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17" name="Freeform 10">
            <a:extLst>
              <a:ext uri="{FF2B5EF4-FFF2-40B4-BE49-F238E27FC236}">
                <a16:creationId xmlns:a16="http://schemas.microsoft.com/office/drawing/2014/main" id="{B3431A66-BC03-862B-647F-3F1C56C111E6}"/>
              </a:ext>
            </a:extLst>
          </p:cNvPr>
          <p:cNvSpPr>
            <a:spLocks/>
          </p:cNvSpPr>
          <p:nvPr/>
        </p:nvSpPr>
        <p:spPr bwMode="auto">
          <a:xfrm>
            <a:off x="3152913" y="5748338"/>
            <a:ext cx="1001713" cy="982662"/>
          </a:xfrm>
          <a:custGeom>
            <a:avLst/>
            <a:gdLst>
              <a:gd name="T0" fmla="*/ 967434 w 263"/>
              <a:gd name="T1" fmla="*/ 289466 h 258"/>
              <a:gd name="T2" fmla="*/ 956007 w 263"/>
              <a:gd name="T3" fmla="*/ 198056 h 258"/>
              <a:gd name="T4" fmla="*/ 887449 w 263"/>
              <a:gd name="T5" fmla="*/ 194247 h 258"/>
              <a:gd name="T6" fmla="*/ 830317 w 263"/>
              <a:gd name="T7" fmla="*/ 121881 h 258"/>
              <a:gd name="T8" fmla="*/ 708436 w 263"/>
              <a:gd name="T9" fmla="*/ 45705 h 258"/>
              <a:gd name="T10" fmla="*/ 655113 w 263"/>
              <a:gd name="T11" fmla="*/ 15235 h 258"/>
              <a:gd name="T12" fmla="*/ 586554 w 263"/>
              <a:gd name="T13" fmla="*/ 19044 h 258"/>
              <a:gd name="T14" fmla="*/ 537040 w 263"/>
              <a:gd name="T15" fmla="*/ 3809 h 258"/>
              <a:gd name="T16" fmla="*/ 445629 w 263"/>
              <a:gd name="T17" fmla="*/ 26661 h 258"/>
              <a:gd name="T18" fmla="*/ 415159 w 263"/>
              <a:gd name="T19" fmla="*/ 49514 h 258"/>
              <a:gd name="T20" fmla="*/ 377071 w 263"/>
              <a:gd name="T21" fmla="*/ 53323 h 258"/>
              <a:gd name="T22" fmla="*/ 346600 w 263"/>
              <a:gd name="T23" fmla="*/ 64749 h 258"/>
              <a:gd name="T24" fmla="*/ 319939 w 263"/>
              <a:gd name="T25" fmla="*/ 110454 h 258"/>
              <a:gd name="T26" fmla="*/ 251380 w 263"/>
              <a:gd name="T27" fmla="*/ 152351 h 258"/>
              <a:gd name="T28" fmla="*/ 239954 w 263"/>
              <a:gd name="T29" fmla="*/ 186630 h 258"/>
              <a:gd name="T30" fmla="*/ 205675 w 263"/>
              <a:gd name="T31" fmla="*/ 201865 h 258"/>
              <a:gd name="T32" fmla="*/ 148543 w 263"/>
              <a:gd name="T33" fmla="*/ 278040 h 258"/>
              <a:gd name="T34" fmla="*/ 102837 w 263"/>
              <a:gd name="T35" fmla="*/ 331363 h 258"/>
              <a:gd name="T36" fmla="*/ 34279 w 263"/>
              <a:gd name="T37" fmla="*/ 399921 h 258"/>
              <a:gd name="T38" fmla="*/ 0 w 263"/>
              <a:gd name="T39" fmla="*/ 449435 h 258"/>
              <a:gd name="T40" fmla="*/ 49514 w 263"/>
              <a:gd name="T41" fmla="*/ 457052 h 258"/>
              <a:gd name="T42" fmla="*/ 167587 w 263"/>
              <a:gd name="T43" fmla="*/ 506566 h 258"/>
              <a:gd name="T44" fmla="*/ 243763 w 263"/>
              <a:gd name="T45" fmla="*/ 563698 h 258"/>
              <a:gd name="T46" fmla="*/ 293277 w 263"/>
              <a:gd name="T47" fmla="*/ 597976 h 258"/>
              <a:gd name="T48" fmla="*/ 346600 w 263"/>
              <a:gd name="T49" fmla="*/ 636064 h 258"/>
              <a:gd name="T50" fmla="*/ 441820 w 263"/>
              <a:gd name="T51" fmla="*/ 704622 h 258"/>
              <a:gd name="T52" fmla="*/ 495143 w 263"/>
              <a:gd name="T53" fmla="*/ 738901 h 258"/>
              <a:gd name="T54" fmla="*/ 517996 w 263"/>
              <a:gd name="T55" fmla="*/ 891252 h 258"/>
              <a:gd name="T56" fmla="*/ 567510 w 263"/>
              <a:gd name="T57" fmla="*/ 952192 h 258"/>
              <a:gd name="T58" fmla="*/ 651304 w 263"/>
              <a:gd name="T59" fmla="*/ 834120 h 258"/>
              <a:gd name="T60" fmla="*/ 693201 w 263"/>
              <a:gd name="T61" fmla="*/ 731283 h 258"/>
              <a:gd name="T62" fmla="*/ 681774 w 263"/>
              <a:gd name="T63" fmla="*/ 693196 h 258"/>
              <a:gd name="T64" fmla="*/ 712245 w 263"/>
              <a:gd name="T65" fmla="*/ 632255 h 258"/>
              <a:gd name="T66" fmla="*/ 765568 w 263"/>
              <a:gd name="T67" fmla="*/ 594168 h 258"/>
              <a:gd name="T68" fmla="*/ 792229 w 263"/>
              <a:gd name="T69" fmla="*/ 544654 h 258"/>
              <a:gd name="T70" fmla="*/ 815082 w 263"/>
              <a:gd name="T71" fmla="*/ 487522 h 258"/>
              <a:gd name="T72" fmla="*/ 807464 w 263"/>
              <a:gd name="T73" fmla="*/ 422773 h 258"/>
              <a:gd name="T74" fmla="*/ 834126 w 263"/>
              <a:gd name="T75" fmla="*/ 476096 h 258"/>
              <a:gd name="T76" fmla="*/ 883640 w 263"/>
              <a:gd name="T77" fmla="*/ 457052 h 258"/>
              <a:gd name="T78" fmla="*/ 883640 w 263"/>
              <a:gd name="T79" fmla="*/ 487522 h 258"/>
              <a:gd name="T80" fmla="*/ 853170 w 263"/>
              <a:gd name="T81" fmla="*/ 552271 h 258"/>
              <a:gd name="T82" fmla="*/ 834126 w 263"/>
              <a:gd name="T83" fmla="*/ 582741 h 258"/>
              <a:gd name="T84" fmla="*/ 792229 w 263"/>
              <a:gd name="T85" fmla="*/ 647490 h 258"/>
              <a:gd name="T86" fmla="*/ 738906 w 263"/>
              <a:gd name="T87" fmla="*/ 693196 h 258"/>
              <a:gd name="T88" fmla="*/ 704627 w 263"/>
              <a:gd name="T89" fmla="*/ 704622 h 258"/>
              <a:gd name="T90" fmla="*/ 716053 w 263"/>
              <a:gd name="T91" fmla="*/ 727475 h 258"/>
              <a:gd name="T92" fmla="*/ 811273 w 263"/>
              <a:gd name="T93" fmla="*/ 655108 h 258"/>
              <a:gd name="T94" fmla="*/ 876023 w 263"/>
              <a:gd name="T95" fmla="*/ 578933 h 258"/>
              <a:gd name="T96" fmla="*/ 940772 w 263"/>
              <a:gd name="T97" fmla="*/ 457052 h 258"/>
              <a:gd name="T98" fmla="*/ 994095 w 263"/>
              <a:gd name="T99" fmla="*/ 338980 h 25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63" h="258">
                <a:moveTo>
                  <a:pt x="255" y="80"/>
                </a:moveTo>
                <a:cubicBezTo>
                  <a:pt x="250" y="84"/>
                  <a:pt x="250" y="84"/>
                  <a:pt x="250" y="84"/>
                </a:cubicBezTo>
                <a:cubicBezTo>
                  <a:pt x="248" y="80"/>
                  <a:pt x="248" y="80"/>
                  <a:pt x="248" y="80"/>
                </a:cubicBezTo>
                <a:cubicBezTo>
                  <a:pt x="254" y="76"/>
                  <a:pt x="254" y="76"/>
                  <a:pt x="254" y="76"/>
                </a:cubicBezTo>
                <a:cubicBezTo>
                  <a:pt x="254" y="76"/>
                  <a:pt x="255" y="63"/>
                  <a:pt x="255" y="63"/>
                </a:cubicBezTo>
                <a:cubicBezTo>
                  <a:pt x="255" y="62"/>
                  <a:pt x="262" y="56"/>
                  <a:pt x="262" y="56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51" y="52"/>
                  <a:pt x="251" y="52"/>
                  <a:pt x="251" y="52"/>
                </a:cubicBezTo>
                <a:cubicBezTo>
                  <a:pt x="249" y="51"/>
                  <a:pt x="249" y="51"/>
                  <a:pt x="249" y="51"/>
                </a:cubicBezTo>
                <a:cubicBezTo>
                  <a:pt x="246" y="52"/>
                  <a:pt x="246" y="52"/>
                  <a:pt x="246" y="52"/>
                </a:cubicBezTo>
                <a:cubicBezTo>
                  <a:pt x="246" y="52"/>
                  <a:pt x="245" y="50"/>
                  <a:pt x="244" y="50"/>
                </a:cubicBezTo>
                <a:cubicBezTo>
                  <a:pt x="243" y="50"/>
                  <a:pt x="233" y="51"/>
                  <a:pt x="233" y="51"/>
                </a:cubicBezTo>
                <a:cubicBezTo>
                  <a:pt x="227" y="39"/>
                  <a:pt x="227" y="39"/>
                  <a:pt x="227" y="39"/>
                </a:cubicBezTo>
                <a:cubicBezTo>
                  <a:pt x="222" y="39"/>
                  <a:pt x="222" y="39"/>
                  <a:pt x="222" y="39"/>
                </a:cubicBezTo>
                <a:cubicBezTo>
                  <a:pt x="222" y="39"/>
                  <a:pt x="223" y="37"/>
                  <a:pt x="223" y="36"/>
                </a:cubicBezTo>
                <a:cubicBezTo>
                  <a:pt x="223" y="36"/>
                  <a:pt x="218" y="32"/>
                  <a:pt x="218" y="32"/>
                </a:cubicBezTo>
                <a:cubicBezTo>
                  <a:pt x="218" y="28"/>
                  <a:pt x="218" y="28"/>
                  <a:pt x="218" y="28"/>
                </a:cubicBezTo>
                <a:cubicBezTo>
                  <a:pt x="196" y="14"/>
                  <a:pt x="196" y="14"/>
                  <a:pt x="196" y="14"/>
                </a:cubicBezTo>
                <a:cubicBezTo>
                  <a:pt x="190" y="16"/>
                  <a:pt x="190" y="16"/>
                  <a:pt x="190" y="16"/>
                </a:cubicBezTo>
                <a:cubicBezTo>
                  <a:pt x="190" y="16"/>
                  <a:pt x="188" y="13"/>
                  <a:pt x="186" y="12"/>
                </a:cubicBezTo>
                <a:cubicBezTo>
                  <a:pt x="185" y="11"/>
                  <a:pt x="182" y="9"/>
                  <a:pt x="181" y="8"/>
                </a:cubicBezTo>
                <a:cubicBezTo>
                  <a:pt x="180" y="7"/>
                  <a:pt x="178" y="6"/>
                  <a:pt x="178" y="6"/>
                </a:cubicBezTo>
                <a:cubicBezTo>
                  <a:pt x="175" y="9"/>
                  <a:pt x="175" y="9"/>
                  <a:pt x="175" y="9"/>
                </a:cubicBezTo>
                <a:cubicBezTo>
                  <a:pt x="175" y="9"/>
                  <a:pt x="172" y="4"/>
                  <a:pt x="172" y="4"/>
                </a:cubicBezTo>
                <a:cubicBezTo>
                  <a:pt x="171" y="4"/>
                  <a:pt x="168" y="6"/>
                  <a:pt x="166" y="7"/>
                </a:cubicBezTo>
                <a:cubicBezTo>
                  <a:pt x="165" y="7"/>
                  <a:pt x="160" y="7"/>
                  <a:pt x="160" y="7"/>
                </a:cubicBezTo>
                <a:cubicBezTo>
                  <a:pt x="158" y="4"/>
                  <a:pt x="158" y="4"/>
                  <a:pt x="158" y="4"/>
                </a:cubicBezTo>
                <a:cubicBezTo>
                  <a:pt x="154" y="5"/>
                  <a:pt x="154" y="5"/>
                  <a:pt x="154" y="5"/>
                </a:cubicBezTo>
                <a:cubicBezTo>
                  <a:pt x="150" y="1"/>
                  <a:pt x="150" y="1"/>
                  <a:pt x="150" y="1"/>
                </a:cubicBezTo>
                <a:cubicBezTo>
                  <a:pt x="148" y="3"/>
                  <a:pt x="148" y="3"/>
                  <a:pt x="148" y="3"/>
                </a:cubicBezTo>
                <a:cubicBezTo>
                  <a:pt x="148" y="3"/>
                  <a:pt x="144" y="4"/>
                  <a:pt x="143" y="3"/>
                </a:cubicBezTo>
                <a:cubicBezTo>
                  <a:pt x="143" y="3"/>
                  <a:pt x="143" y="0"/>
                  <a:pt x="141" y="1"/>
                </a:cubicBezTo>
                <a:cubicBezTo>
                  <a:pt x="139" y="2"/>
                  <a:pt x="133" y="4"/>
                  <a:pt x="133" y="4"/>
                </a:cubicBezTo>
                <a:cubicBezTo>
                  <a:pt x="132" y="4"/>
                  <a:pt x="125" y="3"/>
                  <a:pt x="125" y="3"/>
                </a:cubicBezTo>
                <a:cubicBezTo>
                  <a:pt x="125" y="3"/>
                  <a:pt x="120" y="4"/>
                  <a:pt x="120" y="4"/>
                </a:cubicBezTo>
                <a:cubicBezTo>
                  <a:pt x="120" y="4"/>
                  <a:pt x="118" y="6"/>
                  <a:pt x="117" y="7"/>
                </a:cubicBezTo>
                <a:cubicBezTo>
                  <a:pt x="117" y="8"/>
                  <a:pt x="115" y="8"/>
                  <a:pt x="115" y="8"/>
                </a:cubicBezTo>
                <a:cubicBezTo>
                  <a:pt x="115" y="8"/>
                  <a:pt x="113" y="8"/>
                  <a:pt x="112" y="8"/>
                </a:cubicBezTo>
                <a:cubicBezTo>
                  <a:pt x="112" y="9"/>
                  <a:pt x="112" y="10"/>
                  <a:pt x="111" y="11"/>
                </a:cubicBezTo>
                <a:cubicBezTo>
                  <a:pt x="110" y="12"/>
                  <a:pt x="110" y="13"/>
                  <a:pt x="109" y="13"/>
                </a:cubicBezTo>
                <a:cubicBezTo>
                  <a:pt x="109" y="13"/>
                  <a:pt x="108" y="13"/>
                  <a:pt x="107" y="13"/>
                </a:cubicBezTo>
                <a:cubicBezTo>
                  <a:pt x="107" y="13"/>
                  <a:pt x="105" y="13"/>
                  <a:pt x="105" y="13"/>
                </a:cubicBezTo>
                <a:cubicBezTo>
                  <a:pt x="105" y="13"/>
                  <a:pt x="103" y="16"/>
                  <a:pt x="102" y="16"/>
                </a:cubicBezTo>
                <a:cubicBezTo>
                  <a:pt x="102" y="16"/>
                  <a:pt x="99" y="14"/>
                  <a:pt x="99" y="14"/>
                </a:cubicBezTo>
                <a:cubicBezTo>
                  <a:pt x="99" y="14"/>
                  <a:pt x="99" y="16"/>
                  <a:pt x="99" y="17"/>
                </a:cubicBezTo>
                <a:cubicBezTo>
                  <a:pt x="98" y="17"/>
                  <a:pt x="97" y="16"/>
                  <a:pt x="96" y="17"/>
                </a:cubicBezTo>
                <a:cubicBezTo>
                  <a:pt x="96" y="18"/>
                  <a:pt x="95" y="18"/>
                  <a:pt x="94" y="18"/>
                </a:cubicBezTo>
                <a:cubicBezTo>
                  <a:pt x="93" y="18"/>
                  <a:pt x="91" y="17"/>
                  <a:pt x="91" y="17"/>
                </a:cubicBezTo>
                <a:cubicBezTo>
                  <a:pt x="91" y="18"/>
                  <a:pt x="91" y="21"/>
                  <a:pt x="91" y="22"/>
                </a:cubicBezTo>
                <a:cubicBezTo>
                  <a:pt x="90" y="23"/>
                  <a:pt x="89" y="26"/>
                  <a:pt x="89" y="26"/>
                </a:cubicBezTo>
                <a:cubicBezTo>
                  <a:pt x="89" y="26"/>
                  <a:pt x="85" y="26"/>
                  <a:pt x="85" y="26"/>
                </a:cubicBezTo>
                <a:cubicBezTo>
                  <a:pt x="85" y="27"/>
                  <a:pt x="84" y="29"/>
                  <a:pt x="84" y="29"/>
                </a:cubicBezTo>
                <a:cubicBezTo>
                  <a:pt x="84" y="29"/>
                  <a:pt x="79" y="29"/>
                  <a:pt x="79" y="30"/>
                </a:cubicBezTo>
                <a:cubicBezTo>
                  <a:pt x="79" y="30"/>
                  <a:pt x="76" y="31"/>
                  <a:pt x="75" y="34"/>
                </a:cubicBezTo>
                <a:cubicBezTo>
                  <a:pt x="73" y="36"/>
                  <a:pt x="71" y="38"/>
                  <a:pt x="71" y="39"/>
                </a:cubicBezTo>
                <a:cubicBezTo>
                  <a:pt x="70" y="40"/>
                  <a:pt x="66" y="40"/>
                  <a:pt x="66" y="40"/>
                </a:cubicBezTo>
                <a:cubicBezTo>
                  <a:pt x="66" y="40"/>
                  <a:pt x="65" y="40"/>
                  <a:pt x="63" y="41"/>
                </a:cubicBezTo>
                <a:cubicBezTo>
                  <a:pt x="61" y="42"/>
                  <a:pt x="60" y="43"/>
                  <a:pt x="60" y="44"/>
                </a:cubicBezTo>
                <a:cubicBezTo>
                  <a:pt x="61" y="44"/>
                  <a:pt x="63" y="46"/>
                  <a:pt x="63" y="46"/>
                </a:cubicBezTo>
                <a:cubicBezTo>
                  <a:pt x="64" y="47"/>
                  <a:pt x="63" y="49"/>
                  <a:pt x="63" y="49"/>
                </a:cubicBezTo>
                <a:cubicBezTo>
                  <a:pt x="63" y="49"/>
                  <a:pt x="62" y="50"/>
                  <a:pt x="61" y="50"/>
                </a:cubicBezTo>
                <a:cubicBezTo>
                  <a:pt x="60" y="49"/>
                  <a:pt x="58" y="49"/>
                  <a:pt x="58" y="49"/>
                </a:cubicBezTo>
                <a:cubicBezTo>
                  <a:pt x="58" y="49"/>
                  <a:pt x="56" y="51"/>
                  <a:pt x="57" y="51"/>
                </a:cubicBezTo>
                <a:cubicBezTo>
                  <a:pt x="57" y="52"/>
                  <a:pt x="55" y="52"/>
                  <a:pt x="54" y="53"/>
                </a:cubicBezTo>
                <a:cubicBezTo>
                  <a:pt x="54" y="53"/>
                  <a:pt x="52" y="57"/>
                  <a:pt x="52" y="57"/>
                </a:cubicBezTo>
                <a:cubicBezTo>
                  <a:pt x="52" y="57"/>
                  <a:pt x="46" y="63"/>
                  <a:pt x="45" y="64"/>
                </a:cubicBezTo>
                <a:cubicBezTo>
                  <a:pt x="45" y="64"/>
                  <a:pt x="41" y="69"/>
                  <a:pt x="40" y="70"/>
                </a:cubicBezTo>
                <a:cubicBezTo>
                  <a:pt x="40" y="70"/>
                  <a:pt x="39" y="72"/>
                  <a:pt x="39" y="73"/>
                </a:cubicBezTo>
                <a:cubicBezTo>
                  <a:pt x="39" y="74"/>
                  <a:pt x="39" y="76"/>
                  <a:pt x="39" y="76"/>
                </a:cubicBezTo>
                <a:cubicBezTo>
                  <a:pt x="39" y="76"/>
                  <a:pt x="36" y="76"/>
                  <a:pt x="35" y="77"/>
                </a:cubicBezTo>
                <a:cubicBezTo>
                  <a:pt x="34" y="77"/>
                  <a:pt x="31" y="80"/>
                  <a:pt x="31" y="81"/>
                </a:cubicBezTo>
                <a:cubicBezTo>
                  <a:pt x="30" y="82"/>
                  <a:pt x="28" y="86"/>
                  <a:pt x="27" y="87"/>
                </a:cubicBezTo>
                <a:cubicBezTo>
                  <a:pt x="26" y="89"/>
                  <a:pt x="23" y="94"/>
                  <a:pt x="22" y="95"/>
                </a:cubicBezTo>
                <a:cubicBezTo>
                  <a:pt x="21" y="96"/>
                  <a:pt x="18" y="99"/>
                  <a:pt x="17" y="99"/>
                </a:cubicBezTo>
                <a:cubicBezTo>
                  <a:pt x="16" y="100"/>
                  <a:pt x="14" y="101"/>
                  <a:pt x="13" y="102"/>
                </a:cubicBezTo>
                <a:cubicBezTo>
                  <a:pt x="12" y="102"/>
                  <a:pt x="9" y="103"/>
                  <a:pt x="9" y="105"/>
                </a:cubicBezTo>
                <a:cubicBezTo>
                  <a:pt x="8" y="106"/>
                  <a:pt x="8" y="109"/>
                  <a:pt x="8" y="110"/>
                </a:cubicBezTo>
                <a:cubicBezTo>
                  <a:pt x="8" y="111"/>
                  <a:pt x="7" y="112"/>
                  <a:pt x="6" y="113"/>
                </a:cubicBezTo>
                <a:cubicBezTo>
                  <a:pt x="6" y="113"/>
                  <a:pt x="4" y="115"/>
                  <a:pt x="3" y="115"/>
                </a:cubicBezTo>
                <a:cubicBezTo>
                  <a:pt x="2" y="116"/>
                  <a:pt x="0" y="118"/>
                  <a:pt x="0" y="118"/>
                </a:cubicBezTo>
                <a:cubicBezTo>
                  <a:pt x="1" y="120"/>
                  <a:pt x="1" y="120"/>
                  <a:pt x="1" y="120"/>
                </a:cubicBezTo>
                <a:cubicBezTo>
                  <a:pt x="1" y="120"/>
                  <a:pt x="4" y="122"/>
                  <a:pt x="4" y="122"/>
                </a:cubicBezTo>
                <a:cubicBezTo>
                  <a:pt x="5" y="122"/>
                  <a:pt x="11" y="122"/>
                  <a:pt x="11" y="122"/>
                </a:cubicBezTo>
                <a:cubicBezTo>
                  <a:pt x="11" y="122"/>
                  <a:pt x="13" y="121"/>
                  <a:pt x="13" y="120"/>
                </a:cubicBezTo>
                <a:cubicBezTo>
                  <a:pt x="13" y="120"/>
                  <a:pt x="15" y="117"/>
                  <a:pt x="16" y="116"/>
                </a:cubicBezTo>
                <a:cubicBezTo>
                  <a:pt x="16" y="115"/>
                  <a:pt x="18" y="114"/>
                  <a:pt x="18" y="114"/>
                </a:cubicBezTo>
                <a:cubicBezTo>
                  <a:pt x="19" y="114"/>
                  <a:pt x="25" y="114"/>
                  <a:pt x="25" y="114"/>
                </a:cubicBezTo>
                <a:cubicBezTo>
                  <a:pt x="25" y="114"/>
                  <a:pt x="43" y="132"/>
                  <a:pt x="44" y="133"/>
                </a:cubicBezTo>
                <a:cubicBezTo>
                  <a:pt x="45" y="134"/>
                  <a:pt x="53" y="144"/>
                  <a:pt x="53" y="144"/>
                </a:cubicBezTo>
                <a:cubicBezTo>
                  <a:pt x="53" y="152"/>
                  <a:pt x="53" y="152"/>
                  <a:pt x="53" y="152"/>
                </a:cubicBezTo>
                <a:cubicBezTo>
                  <a:pt x="58" y="152"/>
                  <a:pt x="58" y="152"/>
                  <a:pt x="58" y="152"/>
                </a:cubicBezTo>
                <a:cubicBezTo>
                  <a:pt x="58" y="152"/>
                  <a:pt x="63" y="148"/>
                  <a:pt x="64" y="148"/>
                </a:cubicBezTo>
                <a:cubicBezTo>
                  <a:pt x="64" y="147"/>
                  <a:pt x="66" y="144"/>
                  <a:pt x="66" y="144"/>
                </a:cubicBezTo>
                <a:cubicBezTo>
                  <a:pt x="71" y="148"/>
                  <a:pt x="71" y="148"/>
                  <a:pt x="71" y="148"/>
                </a:cubicBezTo>
                <a:cubicBezTo>
                  <a:pt x="71" y="148"/>
                  <a:pt x="73" y="150"/>
                  <a:pt x="74" y="150"/>
                </a:cubicBezTo>
                <a:cubicBezTo>
                  <a:pt x="74" y="151"/>
                  <a:pt x="77" y="157"/>
                  <a:pt x="77" y="157"/>
                </a:cubicBezTo>
                <a:cubicBezTo>
                  <a:pt x="77" y="158"/>
                  <a:pt x="79" y="161"/>
                  <a:pt x="79" y="161"/>
                </a:cubicBezTo>
                <a:cubicBezTo>
                  <a:pt x="79" y="161"/>
                  <a:pt x="84" y="163"/>
                  <a:pt x="84" y="163"/>
                </a:cubicBezTo>
                <a:cubicBezTo>
                  <a:pt x="87" y="160"/>
                  <a:pt x="87" y="160"/>
                  <a:pt x="87" y="160"/>
                </a:cubicBezTo>
                <a:cubicBezTo>
                  <a:pt x="87" y="160"/>
                  <a:pt x="91" y="167"/>
                  <a:pt x="91" y="167"/>
                </a:cubicBezTo>
                <a:cubicBezTo>
                  <a:pt x="92" y="167"/>
                  <a:pt x="96" y="168"/>
                  <a:pt x="96" y="168"/>
                </a:cubicBezTo>
                <a:cubicBezTo>
                  <a:pt x="97" y="168"/>
                  <a:pt x="103" y="170"/>
                  <a:pt x="103" y="170"/>
                </a:cubicBezTo>
                <a:cubicBezTo>
                  <a:pt x="104" y="175"/>
                  <a:pt x="104" y="175"/>
                  <a:pt x="104" y="175"/>
                </a:cubicBezTo>
                <a:cubicBezTo>
                  <a:pt x="116" y="185"/>
                  <a:pt x="116" y="185"/>
                  <a:pt x="116" y="185"/>
                </a:cubicBezTo>
                <a:cubicBezTo>
                  <a:pt x="119" y="184"/>
                  <a:pt x="119" y="184"/>
                  <a:pt x="119" y="184"/>
                </a:cubicBezTo>
                <a:cubicBezTo>
                  <a:pt x="119" y="184"/>
                  <a:pt x="121" y="186"/>
                  <a:pt x="122" y="186"/>
                </a:cubicBezTo>
                <a:cubicBezTo>
                  <a:pt x="122" y="187"/>
                  <a:pt x="126" y="190"/>
                  <a:pt x="127" y="190"/>
                </a:cubicBezTo>
                <a:cubicBezTo>
                  <a:pt x="127" y="191"/>
                  <a:pt x="130" y="194"/>
                  <a:pt x="130" y="194"/>
                </a:cubicBezTo>
                <a:cubicBezTo>
                  <a:pt x="130" y="194"/>
                  <a:pt x="131" y="202"/>
                  <a:pt x="131" y="202"/>
                </a:cubicBezTo>
                <a:cubicBezTo>
                  <a:pt x="131" y="203"/>
                  <a:pt x="148" y="215"/>
                  <a:pt x="148" y="215"/>
                </a:cubicBezTo>
                <a:cubicBezTo>
                  <a:pt x="150" y="218"/>
                  <a:pt x="150" y="218"/>
                  <a:pt x="150" y="218"/>
                </a:cubicBezTo>
                <a:cubicBezTo>
                  <a:pt x="136" y="234"/>
                  <a:pt x="136" y="234"/>
                  <a:pt x="136" y="234"/>
                </a:cubicBezTo>
                <a:cubicBezTo>
                  <a:pt x="135" y="256"/>
                  <a:pt x="135" y="256"/>
                  <a:pt x="135" y="256"/>
                </a:cubicBezTo>
                <a:cubicBezTo>
                  <a:pt x="141" y="258"/>
                  <a:pt x="141" y="258"/>
                  <a:pt x="141" y="258"/>
                </a:cubicBezTo>
                <a:cubicBezTo>
                  <a:pt x="141" y="258"/>
                  <a:pt x="145" y="255"/>
                  <a:pt x="146" y="254"/>
                </a:cubicBezTo>
                <a:cubicBezTo>
                  <a:pt x="147" y="253"/>
                  <a:pt x="149" y="250"/>
                  <a:pt x="149" y="250"/>
                </a:cubicBezTo>
                <a:cubicBezTo>
                  <a:pt x="150" y="249"/>
                  <a:pt x="155" y="246"/>
                  <a:pt x="156" y="245"/>
                </a:cubicBezTo>
                <a:cubicBezTo>
                  <a:pt x="158" y="243"/>
                  <a:pt x="161" y="240"/>
                  <a:pt x="162" y="239"/>
                </a:cubicBezTo>
                <a:cubicBezTo>
                  <a:pt x="163" y="238"/>
                  <a:pt x="166" y="233"/>
                  <a:pt x="167" y="231"/>
                </a:cubicBezTo>
                <a:cubicBezTo>
                  <a:pt x="168" y="229"/>
                  <a:pt x="170" y="222"/>
                  <a:pt x="171" y="219"/>
                </a:cubicBezTo>
                <a:cubicBezTo>
                  <a:pt x="172" y="216"/>
                  <a:pt x="172" y="211"/>
                  <a:pt x="174" y="208"/>
                </a:cubicBezTo>
                <a:cubicBezTo>
                  <a:pt x="176" y="204"/>
                  <a:pt x="178" y="201"/>
                  <a:pt x="180" y="199"/>
                </a:cubicBezTo>
                <a:cubicBezTo>
                  <a:pt x="181" y="196"/>
                  <a:pt x="184" y="194"/>
                  <a:pt x="184" y="194"/>
                </a:cubicBezTo>
                <a:cubicBezTo>
                  <a:pt x="184" y="194"/>
                  <a:pt x="183" y="192"/>
                  <a:pt x="182" y="192"/>
                </a:cubicBezTo>
                <a:cubicBezTo>
                  <a:pt x="181" y="191"/>
                  <a:pt x="179" y="191"/>
                  <a:pt x="179" y="191"/>
                </a:cubicBezTo>
                <a:cubicBezTo>
                  <a:pt x="179" y="191"/>
                  <a:pt x="180" y="190"/>
                  <a:pt x="180" y="189"/>
                </a:cubicBezTo>
                <a:cubicBezTo>
                  <a:pt x="180" y="188"/>
                  <a:pt x="181" y="186"/>
                  <a:pt x="180" y="185"/>
                </a:cubicBezTo>
                <a:cubicBezTo>
                  <a:pt x="179" y="184"/>
                  <a:pt x="179" y="183"/>
                  <a:pt x="179" y="182"/>
                </a:cubicBezTo>
                <a:cubicBezTo>
                  <a:pt x="179" y="182"/>
                  <a:pt x="179" y="180"/>
                  <a:pt x="180" y="179"/>
                </a:cubicBezTo>
                <a:cubicBezTo>
                  <a:pt x="182" y="178"/>
                  <a:pt x="184" y="177"/>
                  <a:pt x="185" y="176"/>
                </a:cubicBezTo>
                <a:cubicBezTo>
                  <a:pt x="186" y="176"/>
                  <a:pt x="186" y="175"/>
                  <a:pt x="187" y="173"/>
                </a:cubicBezTo>
                <a:cubicBezTo>
                  <a:pt x="187" y="172"/>
                  <a:pt x="186" y="168"/>
                  <a:pt x="187" y="166"/>
                </a:cubicBezTo>
                <a:cubicBezTo>
                  <a:pt x="187" y="165"/>
                  <a:pt x="189" y="163"/>
                  <a:pt x="190" y="162"/>
                </a:cubicBezTo>
                <a:cubicBezTo>
                  <a:pt x="191" y="161"/>
                  <a:pt x="195" y="161"/>
                  <a:pt x="197" y="161"/>
                </a:cubicBezTo>
                <a:cubicBezTo>
                  <a:pt x="198" y="160"/>
                  <a:pt x="200" y="160"/>
                  <a:pt x="200" y="159"/>
                </a:cubicBezTo>
                <a:cubicBezTo>
                  <a:pt x="200" y="158"/>
                  <a:pt x="200" y="156"/>
                  <a:pt x="201" y="156"/>
                </a:cubicBezTo>
                <a:cubicBezTo>
                  <a:pt x="202" y="155"/>
                  <a:pt x="203" y="155"/>
                  <a:pt x="203" y="154"/>
                </a:cubicBezTo>
                <a:cubicBezTo>
                  <a:pt x="204" y="153"/>
                  <a:pt x="204" y="151"/>
                  <a:pt x="203" y="150"/>
                </a:cubicBezTo>
                <a:cubicBezTo>
                  <a:pt x="203" y="149"/>
                  <a:pt x="205" y="146"/>
                  <a:pt x="206" y="146"/>
                </a:cubicBezTo>
                <a:cubicBezTo>
                  <a:pt x="206" y="145"/>
                  <a:pt x="207" y="144"/>
                  <a:pt x="208" y="143"/>
                </a:cubicBezTo>
                <a:cubicBezTo>
                  <a:pt x="208" y="142"/>
                  <a:pt x="207" y="138"/>
                  <a:pt x="208" y="137"/>
                </a:cubicBezTo>
                <a:cubicBezTo>
                  <a:pt x="208" y="136"/>
                  <a:pt x="209" y="136"/>
                  <a:pt x="210" y="135"/>
                </a:cubicBezTo>
                <a:cubicBezTo>
                  <a:pt x="210" y="134"/>
                  <a:pt x="210" y="132"/>
                  <a:pt x="211" y="131"/>
                </a:cubicBezTo>
                <a:cubicBezTo>
                  <a:pt x="211" y="130"/>
                  <a:pt x="213" y="128"/>
                  <a:pt x="214" y="128"/>
                </a:cubicBezTo>
                <a:cubicBezTo>
                  <a:pt x="215" y="127"/>
                  <a:pt x="214" y="124"/>
                  <a:pt x="213" y="123"/>
                </a:cubicBezTo>
                <a:cubicBezTo>
                  <a:pt x="213" y="123"/>
                  <a:pt x="210" y="121"/>
                  <a:pt x="210" y="120"/>
                </a:cubicBezTo>
                <a:cubicBezTo>
                  <a:pt x="210" y="119"/>
                  <a:pt x="210" y="115"/>
                  <a:pt x="210" y="114"/>
                </a:cubicBezTo>
                <a:cubicBezTo>
                  <a:pt x="211" y="113"/>
                  <a:pt x="212" y="110"/>
                  <a:pt x="212" y="111"/>
                </a:cubicBezTo>
                <a:cubicBezTo>
                  <a:pt x="213" y="112"/>
                  <a:pt x="212" y="114"/>
                  <a:pt x="213" y="115"/>
                </a:cubicBezTo>
                <a:cubicBezTo>
                  <a:pt x="213" y="117"/>
                  <a:pt x="213" y="118"/>
                  <a:pt x="214" y="119"/>
                </a:cubicBezTo>
                <a:cubicBezTo>
                  <a:pt x="215" y="119"/>
                  <a:pt x="217" y="121"/>
                  <a:pt x="218" y="122"/>
                </a:cubicBezTo>
                <a:cubicBezTo>
                  <a:pt x="219" y="123"/>
                  <a:pt x="219" y="124"/>
                  <a:pt x="219" y="125"/>
                </a:cubicBezTo>
                <a:cubicBezTo>
                  <a:pt x="220" y="125"/>
                  <a:pt x="221" y="127"/>
                  <a:pt x="222" y="125"/>
                </a:cubicBezTo>
                <a:cubicBezTo>
                  <a:pt x="224" y="124"/>
                  <a:pt x="226" y="124"/>
                  <a:pt x="227" y="123"/>
                </a:cubicBezTo>
                <a:cubicBezTo>
                  <a:pt x="228" y="123"/>
                  <a:pt x="231" y="123"/>
                  <a:pt x="231" y="123"/>
                </a:cubicBezTo>
                <a:cubicBezTo>
                  <a:pt x="232" y="122"/>
                  <a:pt x="232" y="120"/>
                  <a:pt x="232" y="120"/>
                </a:cubicBezTo>
                <a:cubicBezTo>
                  <a:pt x="233" y="119"/>
                  <a:pt x="234" y="119"/>
                  <a:pt x="234" y="119"/>
                </a:cubicBezTo>
                <a:cubicBezTo>
                  <a:pt x="234" y="120"/>
                  <a:pt x="234" y="125"/>
                  <a:pt x="234" y="126"/>
                </a:cubicBezTo>
                <a:cubicBezTo>
                  <a:pt x="234" y="126"/>
                  <a:pt x="234" y="129"/>
                  <a:pt x="234" y="130"/>
                </a:cubicBezTo>
                <a:cubicBezTo>
                  <a:pt x="234" y="130"/>
                  <a:pt x="232" y="129"/>
                  <a:pt x="232" y="128"/>
                </a:cubicBezTo>
                <a:cubicBezTo>
                  <a:pt x="232" y="128"/>
                  <a:pt x="231" y="126"/>
                  <a:pt x="231" y="127"/>
                </a:cubicBezTo>
                <a:cubicBezTo>
                  <a:pt x="230" y="128"/>
                  <a:pt x="231" y="139"/>
                  <a:pt x="231" y="140"/>
                </a:cubicBezTo>
                <a:cubicBezTo>
                  <a:pt x="230" y="140"/>
                  <a:pt x="229" y="142"/>
                  <a:pt x="228" y="143"/>
                </a:cubicBezTo>
                <a:cubicBezTo>
                  <a:pt x="227" y="144"/>
                  <a:pt x="225" y="145"/>
                  <a:pt x="224" y="145"/>
                </a:cubicBezTo>
                <a:cubicBezTo>
                  <a:pt x="224" y="145"/>
                  <a:pt x="224" y="147"/>
                  <a:pt x="224" y="147"/>
                </a:cubicBezTo>
                <a:cubicBezTo>
                  <a:pt x="223" y="148"/>
                  <a:pt x="222" y="147"/>
                  <a:pt x="221" y="148"/>
                </a:cubicBezTo>
                <a:cubicBezTo>
                  <a:pt x="221" y="149"/>
                  <a:pt x="222" y="150"/>
                  <a:pt x="221" y="151"/>
                </a:cubicBezTo>
                <a:cubicBezTo>
                  <a:pt x="221" y="151"/>
                  <a:pt x="220" y="153"/>
                  <a:pt x="219" y="153"/>
                </a:cubicBezTo>
                <a:cubicBezTo>
                  <a:pt x="218" y="153"/>
                  <a:pt x="216" y="153"/>
                  <a:pt x="215" y="154"/>
                </a:cubicBezTo>
                <a:cubicBezTo>
                  <a:pt x="215" y="154"/>
                  <a:pt x="214" y="155"/>
                  <a:pt x="214" y="155"/>
                </a:cubicBezTo>
                <a:cubicBezTo>
                  <a:pt x="214" y="155"/>
                  <a:pt x="214" y="163"/>
                  <a:pt x="214" y="163"/>
                </a:cubicBezTo>
                <a:cubicBezTo>
                  <a:pt x="214" y="163"/>
                  <a:pt x="209" y="170"/>
                  <a:pt x="208" y="170"/>
                </a:cubicBezTo>
                <a:cubicBezTo>
                  <a:pt x="208" y="170"/>
                  <a:pt x="206" y="171"/>
                  <a:pt x="205" y="172"/>
                </a:cubicBezTo>
                <a:cubicBezTo>
                  <a:pt x="204" y="172"/>
                  <a:pt x="201" y="174"/>
                  <a:pt x="201" y="175"/>
                </a:cubicBezTo>
                <a:cubicBezTo>
                  <a:pt x="200" y="176"/>
                  <a:pt x="199" y="177"/>
                  <a:pt x="198" y="178"/>
                </a:cubicBezTo>
                <a:cubicBezTo>
                  <a:pt x="197" y="179"/>
                  <a:pt x="194" y="181"/>
                  <a:pt x="194" y="182"/>
                </a:cubicBezTo>
                <a:cubicBezTo>
                  <a:pt x="193" y="182"/>
                  <a:pt x="190" y="184"/>
                  <a:pt x="189" y="184"/>
                </a:cubicBezTo>
                <a:cubicBezTo>
                  <a:pt x="189" y="184"/>
                  <a:pt x="187" y="183"/>
                  <a:pt x="187" y="183"/>
                </a:cubicBezTo>
                <a:cubicBezTo>
                  <a:pt x="186" y="183"/>
                  <a:pt x="184" y="183"/>
                  <a:pt x="184" y="183"/>
                </a:cubicBezTo>
                <a:cubicBezTo>
                  <a:pt x="184" y="183"/>
                  <a:pt x="184" y="184"/>
                  <a:pt x="185" y="185"/>
                </a:cubicBezTo>
                <a:cubicBezTo>
                  <a:pt x="185" y="185"/>
                  <a:pt x="186" y="185"/>
                  <a:pt x="186" y="186"/>
                </a:cubicBezTo>
                <a:cubicBezTo>
                  <a:pt x="186" y="187"/>
                  <a:pt x="184" y="189"/>
                  <a:pt x="184" y="189"/>
                </a:cubicBezTo>
                <a:cubicBezTo>
                  <a:pt x="184" y="189"/>
                  <a:pt x="183" y="191"/>
                  <a:pt x="184" y="191"/>
                </a:cubicBezTo>
                <a:cubicBezTo>
                  <a:pt x="185" y="192"/>
                  <a:pt x="186" y="191"/>
                  <a:pt x="188" y="191"/>
                </a:cubicBezTo>
                <a:cubicBezTo>
                  <a:pt x="189" y="190"/>
                  <a:pt x="192" y="187"/>
                  <a:pt x="193" y="186"/>
                </a:cubicBezTo>
                <a:cubicBezTo>
                  <a:pt x="194" y="185"/>
                  <a:pt x="199" y="182"/>
                  <a:pt x="200" y="181"/>
                </a:cubicBezTo>
                <a:cubicBezTo>
                  <a:pt x="201" y="181"/>
                  <a:pt x="204" y="179"/>
                  <a:pt x="206" y="177"/>
                </a:cubicBezTo>
                <a:cubicBezTo>
                  <a:pt x="208" y="176"/>
                  <a:pt x="212" y="173"/>
                  <a:pt x="213" y="172"/>
                </a:cubicBezTo>
                <a:cubicBezTo>
                  <a:pt x="214" y="171"/>
                  <a:pt x="218" y="167"/>
                  <a:pt x="218" y="165"/>
                </a:cubicBezTo>
                <a:cubicBezTo>
                  <a:pt x="219" y="164"/>
                  <a:pt x="219" y="163"/>
                  <a:pt x="220" y="161"/>
                </a:cubicBezTo>
                <a:cubicBezTo>
                  <a:pt x="221" y="160"/>
                  <a:pt x="224" y="158"/>
                  <a:pt x="225" y="157"/>
                </a:cubicBezTo>
                <a:cubicBezTo>
                  <a:pt x="225" y="157"/>
                  <a:pt x="229" y="153"/>
                  <a:pt x="230" y="152"/>
                </a:cubicBezTo>
                <a:cubicBezTo>
                  <a:pt x="230" y="151"/>
                  <a:pt x="232" y="147"/>
                  <a:pt x="233" y="145"/>
                </a:cubicBezTo>
                <a:cubicBezTo>
                  <a:pt x="234" y="144"/>
                  <a:pt x="238" y="139"/>
                  <a:pt x="239" y="137"/>
                </a:cubicBezTo>
                <a:cubicBezTo>
                  <a:pt x="240" y="135"/>
                  <a:pt x="241" y="131"/>
                  <a:pt x="242" y="129"/>
                </a:cubicBezTo>
                <a:cubicBezTo>
                  <a:pt x="244" y="127"/>
                  <a:pt x="246" y="122"/>
                  <a:pt x="247" y="120"/>
                </a:cubicBezTo>
                <a:cubicBezTo>
                  <a:pt x="247" y="118"/>
                  <a:pt x="249" y="113"/>
                  <a:pt x="250" y="111"/>
                </a:cubicBezTo>
                <a:cubicBezTo>
                  <a:pt x="250" y="109"/>
                  <a:pt x="252" y="104"/>
                  <a:pt x="253" y="103"/>
                </a:cubicBezTo>
                <a:cubicBezTo>
                  <a:pt x="254" y="101"/>
                  <a:pt x="257" y="95"/>
                  <a:pt x="258" y="94"/>
                </a:cubicBezTo>
                <a:cubicBezTo>
                  <a:pt x="258" y="93"/>
                  <a:pt x="260" y="90"/>
                  <a:pt x="261" y="89"/>
                </a:cubicBezTo>
                <a:cubicBezTo>
                  <a:pt x="261" y="88"/>
                  <a:pt x="262" y="87"/>
                  <a:pt x="263" y="85"/>
                </a:cubicBezTo>
                <a:cubicBezTo>
                  <a:pt x="261" y="83"/>
                  <a:pt x="261" y="83"/>
                  <a:pt x="261" y="83"/>
                </a:cubicBezTo>
                <a:lnTo>
                  <a:pt x="255" y="80"/>
                </a:lnTo>
                <a:close/>
              </a:path>
            </a:pathLst>
          </a:custGeom>
          <a:solidFill>
            <a:srgbClr val="1DCCE7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18" name="Freeform 11">
            <a:extLst>
              <a:ext uri="{FF2B5EF4-FFF2-40B4-BE49-F238E27FC236}">
                <a16:creationId xmlns:a16="http://schemas.microsoft.com/office/drawing/2014/main" id="{B64D2770-6926-CF11-7A63-D9BFFEF1058F}"/>
              </a:ext>
            </a:extLst>
          </p:cNvPr>
          <p:cNvSpPr>
            <a:spLocks/>
          </p:cNvSpPr>
          <p:nvPr/>
        </p:nvSpPr>
        <p:spPr bwMode="auto">
          <a:xfrm>
            <a:off x="2235338" y="1498600"/>
            <a:ext cx="754063" cy="865187"/>
          </a:xfrm>
          <a:custGeom>
            <a:avLst/>
            <a:gdLst>
              <a:gd name="T0" fmla="*/ 251354 w 198"/>
              <a:gd name="T1" fmla="*/ 411631 h 227"/>
              <a:gd name="T2" fmla="*/ 255163 w 198"/>
              <a:gd name="T3" fmla="*/ 472613 h 227"/>
              <a:gd name="T4" fmla="*/ 285630 w 198"/>
              <a:gd name="T5" fmla="*/ 522161 h 227"/>
              <a:gd name="T6" fmla="*/ 289438 w 198"/>
              <a:gd name="T7" fmla="*/ 590766 h 227"/>
              <a:gd name="T8" fmla="*/ 300864 w 198"/>
              <a:gd name="T9" fmla="*/ 655560 h 227"/>
              <a:gd name="T10" fmla="*/ 327522 w 198"/>
              <a:gd name="T11" fmla="*/ 686051 h 227"/>
              <a:gd name="T12" fmla="*/ 319906 w 198"/>
              <a:gd name="T13" fmla="*/ 735600 h 227"/>
              <a:gd name="T14" fmla="*/ 293247 w 198"/>
              <a:gd name="T15" fmla="*/ 766091 h 227"/>
              <a:gd name="T16" fmla="*/ 350373 w 198"/>
              <a:gd name="T17" fmla="*/ 811827 h 227"/>
              <a:gd name="T18" fmla="*/ 407499 w 198"/>
              <a:gd name="T19" fmla="*/ 853753 h 227"/>
              <a:gd name="T20" fmla="*/ 403690 w 198"/>
              <a:gd name="T21" fmla="*/ 830884 h 227"/>
              <a:gd name="T22" fmla="*/ 437966 w 198"/>
              <a:gd name="T23" fmla="*/ 754657 h 227"/>
              <a:gd name="T24" fmla="*/ 506517 w 198"/>
              <a:gd name="T25" fmla="*/ 762279 h 227"/>
              <a:gd name="T26" fmla="*/ 548409 w 198"/>
              <a:gd name="T27" fmla="*/ 769902 h 227"/>
              <a:gd name="T28" fmla="*/ 567451 w 198"/>
              <a:gd name="T29" fmla="*/ 750845 h 227"/>
              <a:gd name="T30" fmla="*/ 605535 w 198"/>
              <a:gd name="T31" fmla="*/ 640315 h 227"/>
              <a:gd name="T32" fmla="*/ 731213 w 198"/>
              <a:gd name="T33" fmla="*/ 499293 h 227"/>
              <a:gd name="T34" fmla="*/ 651236 w 198"/>
              <a:gd name="T35" fmla="*/ 449745 h 227"/>
              <a:gd name="T36" fmla="*/ 647428 w 198"/>
              <a:gd name="T37" fmla="*/ 381140 h 227"/>
              <a:gd name="T38" fmla="*/ 613152 w 198"/>
              <a:gd name="T39" fmla="*/ 285855 h 227"/>
              <a:gd name="T40" fmla="*/ 628386 w 198"/>
              <a:gd name="T41" fmla="*/ 221061 h 227"/>
              <a:gd name="T42" fmla="*/ 670278 w 198"/>
              <a:gd name="T43" fmla="*/ 171513 h 227"/>
              <a:gd name="T44" fmla="*/ 647428 w 198"/>
              <a:gd name="T45" fmla="*/ 141022 h 227"/>
              <a:gd name="T46" fmla="*/ 651236 w 198"/>
              <a:gd name="T47" fmla="*/ 114342 h 227"/>
              <a:gd name="T48" fmla="*/ 605535 w 198"/>
              <a:gd name="T49" fmla="*/ 72417 h 227"/>
              <a:gd name="T50" fmla="*/ 590302 w 198"/>
              <a:gd name="T51" fmla="*/ 0 h 227"/>
              <a:gd name="T52" fmla="*/ 521751 w 198"/>
              <a:gd name="T53" fmla="*/ 11434 h 227"/>
              <a:gd name="T54" fmla="*/ 514134 w 198"/>
              <a:gd name="T55" fmla="*/ 64794 h 227"/>
              <a:gd name="T56" fmla="*/ 479858 w 198"/>
              <a:gd name="T57" fmla="*/ 95285 h 227"/>
              <a:gd name="T58" fmla="*/ 449391 w 198"/>
              <a:gd name="T59" fmla="*/ 91474 h 227"/>
              <a:gd name="T60" fmla="*/ 422732 w 198"/>
              <a:gd name="T61" fmla="*/ 110530 h 227"/>
              <a:gd name="T62" fmla="*/ 380840 w 198"/>
              <a:gd name="T63" fmla="*/ 141022 h 227"/>
              <a:gd name="T64" fmla="*/ 342756 w 198"/>
              <a:gd name="T65" fmla="*/ 152456 h 227"/>
              <a:gd name="T66" fmla="*/ 289438 w 198"/>
              <a:gd name="T67" fmla="*/ 160079 h 227"/>
              <a:gd name="T68" fmla="*/ 266588 w 198"/>
              <a:gd name="T69" fmla="*/ 190570 h 227"/>
              <a:gd name="T70" fmla="*/ 239929 w 198"/>
              <a:gd name="T71" fmla="*/ 209627 h 227"/>
              <a:gd name="T72" fmla="*/ 213270 w 198"/>
              <a:gd name="T73" fmla="*/ 186758 h 227"/>
              <a:gd name="T74" fmla="*/ 194228 w 198"/>
              <a:gd name="T75" fmla="*/ 167701 h 227"/>
              <a:gd name="T76" fmla="*/ 167570 w 198"/>
              <a:gd name="T77" fmla="*/ 182947 h 227"/>
              <a:gd name="T78" fmla="*/ 121869 w 198"/>
              <a:gd name="T79" fmla="*/ 167701 h 227"/>
              <a:gd name="T80" fmla="*/ 26659 w 198"/>
              <a:gd name="T81" fmla="*/ 148644 h 227"/>
              <a:gd name="T82" fmla="*/ 3808 w 198"/>
              <a:gd name="T83" fmla="*/ 133399 h 227"/>
              <a:gd name="T84" fmla="*/ 38084 w 198"/>
              <a:gd name="T85" fmla="*/ 182947 h 227"/>
              <a:gd name="T86" fmla="*/ 76168 w 198"/>
              <a:gd name="T87" fmla="*/ 266798 h 227"/>
              <a:gd name="T88" fmla="*/ 95210 w 198"/>
              <a:gd name="T89" fmla="*/ 343026 h 227"/>
              <a:gd name="T90" fmla="*/ 159953 w 198"/>
              <a:gd name="T91" fmla="*/ 362083 h 227"/>
              <a:gd name="T92" fmla="*/ 201845 w 198"/>
              <a:gd name="T93" fmla="*/ 388762 h 227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98" h="227">
                <a:moveTo>
                  <a:pt x="57" y="105"/>
                </a:moveTo>
                <a:cubicBezTo>
                  <a:pt x="59" y="108"/>
                  <a:pt x="59" y="108"/>
                  <a:pt x="59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71" y="110"/>
                  <a:pt x="71" y="110"/>
                  <a:pt x="71" y="110"/>
                </a:cubicBezTo>
                <a:cubicBezTo>
                  <a:pt x="71" y="113"/>
                  <a:pt x="71" y="113"/>
                  <a:pt x="71" y="113"/>
                </a:cubicBezTo>
                <a:cubicBezTo>
                  <a:pt x="67" y="124"/>
                  <a:pt x="67" y="124"/>
                  <a:pt x="67" y="124"/>
                </a:cubicBezTo>
                <a:cubicBezTo>
                  <a:pt x="67" y="124"/>
                  <a:pt x="71" y="127"/>
                  <a:pt x="72" y="127"/>
                </a:cubicBezTo>
                <a:cubicBezTo>
                  <a:pt x="73" y="128"/>
                  <a:pt x="74" y="131"/>
                  <a:pt x="75" y="132"/>
                </a:cubicBezTo>
                <a:cubicBezTo>
                  <a:pt x="76" y="132"/>
                  <a:pt x="75" y="136"/>
                  <a:pt x="75" y="137"/>
                </a:cubicBezTo>
                <a:cubicBezTo>
                  <a:pt x="75" y="138"/>
                  <a:pt x="79" y="141"/>
                  <a:pt x="79" y="141"/>
                </a:cubicBezTo>
                <a:cubicBezTo>
                  <a:pt x="78" y="150"/>
                  <a:pt x="78" y="150"/>
                  <a:pt x="78" y="150"/>
                </a:cubicBezTo>
                <a:cubicBezTo>
                  <a:pt x="76" y="155"/>
                  <a:pt x="76" y="155"/>
                  <a:pt x="76" y="155"/>
                </a:cubicBezTo>
                <a:cubicBezTo>
                  <a:pt x="77" y="159"/>
                  <a:pt x="77" y="159"/>
                  <a:pt x="77" y="159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79" y="172"/>
                  <a:pt x="79" y="172"/>
                  <a:pt x="79" y="172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84" y="178"/>
                  <a:pt x="84" y="178"/>
                  <a:pt x="84" y="178"/>
                </a:cubicBezTo>
                <a:cubicBezTo>
                  <a:pt x="86" y="180"/>
                  <a:pt x="86" y="180"/>
                  <a:pt x="86" y="180"/>
                </a:cubicBezTo>
                <a:cubicBezTo>
                  <a:pt x="85" y="185"/>
                  <a:pt x="85" y="185"/>
                  <a:pt x="85" y="185"/>
                </a:cubicBezTo>
                <a:cubicBezTo>
                  <a:pt x="87" y="189"/>
                  <a:pt x="87" y="189"/>
                  <a:pt x="87" y="189"/>
                </a:cubicBezTo>
                <a:cubicBezTo>
                  <a:pt x="87" y="189"/>
                  <a:pt x="84" y="193"/>
                  <a:pt x="84" y="193"/>
                </a:cubicBezTo>
                <a:cubicBezTo>
                  <a:pt x="84" y="193"/>
                  <a:pt x="84" y="197"/>
                  <a:pt x="84" y="197"/>
                </a:cubicBezTo>
                <a:cubicBezTo>
                  <a:pt x="82" y="199"/>
                  <a:pt x="82" y="199"/>
                  <a:pt x="82" y="199"/>
                </a:cubicBezTo>
                <a:cubicBezTo>
                  <a:pt x="77" y="201"/>
                  <a:pt x="77" y="201"/>
                  <a:pt x="77" y="201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85" y="208"/>
                  <a:pt x="85" y="208"/>
                  <a:pt x="85" y="208"/>
                </a:cubicBezTo>
                <a:cubicBezTo>
                  <a:pt x="92" y="213"/>
                  <a:pt x="92" y="213"/>
                  <a:pt x="92" y="213"/>
                </a:cubicBezTo>
                <a:cubicBezTo>
                  <a:pt x="96" y="219"/>
                  <a:pt x="96" y="219"/>
                  <a:pt x="96" y="219"/>
                </a:cubicBezTo>
                <a:cubicBezTo>
                  <a:pt x="98" y="223"/>
                  <a:pt x="98" y="223"/>
                  <a:pt x="98" y="223"/>
                </a:cubicBezTo>
                <a:cubicBezTo>
                  <a:pt x="107" y="224"/>
                  <a:pt x="107" y="224"/>
                  <a:pt x="107" y="224"/>
                </a:cubicBezTo>
                <a:cubicBezTo>
                  <a:pt x="110" y="227"/>
                  <a:pt x="110" y="227"/>
                  <a:pt x="110" y="227"/>
                </a:cubicBezTo>
                <a:cubicBezTo>
                  <a:pt x="110" y="227"/>
                  <a:pt x="110" y="225"/>
                  <a:pt x="110" y="225"/>
                </a:cubicBezTo>
                <a:cubicBezTo>
                  <a:pt x="110" y="224"/>
                  <a:pt x="106" y="218"/>
                  <a:pt x="106" y="218"/>
                </a:cubicBezTo>
                <a:cubicBezTo>
                  <a:pt x="106" y="218"/>
                  <a:pt x="108" y="212"/>
                  <a:pt x="109" y="211"/>
                </a:cubicBezTo>
                <a:cubicBezTo>
                  <a:pt x="109" y="211"/>
                  <a:pt x="109" y="202"/>
                  <a:pt x="109" y="202"/>
                </a:cubicBezTo>
                <a:cubicBezTo>
                  <a:pt x="115" y="198"/>
                  <a:pt x="115" y="198"/>
                  <a:pt x="115" y="198"/>
                </a:cubicBezTo>
                <a:cubicBezTo>
                  <a:pt x="122" y="192"/>
                  <a:pt x="122" y="192"/>
                  <a:pt x="122" y="192"/>
                </a:cubicBezTo>
                <a:cubicBezTo>
                  <a:pt x="122" y="192"/>
                  <a:pt x="130" y="195"/>
                  <a:pt x="130" y="196"/>
                </a:cubicBezTo>
                <a:cubicBezTo>
                  <a:pt x="131" y="196"/>
                  <a:pt x="133" y="200"/>
                  <a:pt x="133" y="200"/>
                </a:cubicBezTo>
                <a:cubicBezTo>
                  <a:pt x="135" y="205"/>
                  <a:pt x="135" y="205"/>
                  <a:pt x="135" y="205"/>
                </a:cubicBezTo>
                <a:cubicBezTo>
                  <a:pt x="143" y="205"/>
                  <a:pt x="143" y="205"/>
                  <a:pt x="143" y="205"/>
                </a:cubicBezTo>
                <a:cubicBezTo>
                  <a:pt x="144" y="202"/>
                  <a:pt x="144" y="202"/>
                  <a:pt x="144" y="202"/>
                </a:cubicBezTo>
                <a:cubicBezTo>
                  <a:pt x="146" y="202"/>
                  <a:pt x="146" y="202"/>
                  <a:pt x="146" y="202"/>
                </a:cubicBezTo>
                <a:cubicBezTo>
                  <a:pt x="151" y="199"/>
                  <a:pt x="151" y="199"/>
                  <a:pt x="151" y="199"/>
                </a:cubicBezTo>
                <a:cubicBezTo>
                  <a:pt x="149" y="197"/>
                  <a:pt x="149" y="197"/>
                  <a:pt x="149" y="197"/>
                </a:cubicBezTo>
                <a:cubicBezTo>
                  <a:pt x="147" y="193"/>
                  <a:pt x="147" y="193"/>
                  <a:pt x="147" y="193"/>
                </a:cubicBezTo>
                <a:cubicBezTo>
                  <a:pt x="152" y="181"/>
                  <a:pt x="152" y="181"/>
                  <a:pt x="152" y="181"/>
                </a:cubicBezTo>
                <a:cubicBezTo>
                  <a:pt x="159" y="168"/>
                  <a:pt x="159" y="168"/>
                  <a:pt x="159" y="168"/>
                </a:cubicBezTo>
                <a:cubicBezTo>
                  <a:pt x="198" y="168"/>
                  <a:pt x="198" y="168"/>
                  <a:pt x="198" y="168"/>
                </a:cubicBezTo>
                <a:cubicBezTo>
                  <a:pt x="198" y="134"/>
                  <a:pt x="198" y="134"/>
                  <a:pt x="198" y="134"/>
                </a:cubicBezTo>
                <a:cubicBezTo>
                  <a:pt x="198" y="134"/>
                  <a:pt x="192" y="131"/>
                  <a:pt x="192" y="131"/>
                </a:cubicBezTo>
                <a:cubicBezTo>
                  <a:pt x="185" y="130"/>
                  <a:pt x="185" y="130"/>
                  <a:pt x="185" y="130"/>
                </a:cubicBezTo>
                <a:cubicBezTo>
                  <a:pt x="176" y="119"/>
                  <a:pt x="176" y="119"/>
                  <a:pt x="176" y="119"/>
                </a:cubicBezTo>
                <a:cubicBezTo>
                  <a:pt x="171" y="118"/>
                  <a:pt x="171" y="118"/>
                  <a:pt x="171" y="118"/>
                </a:cubicBezTo>
                <a:cubicBezTo>
                  <a:pt x="171" y="114"/>
                  <a:pt x="171" y="114"/>
                  <a:pt x="171" y="114"/>
                </a:cubicBezTo>
                <a:cubicBezTo>
                  <a:pt x="169" y="113"/>
                  <a:pt x="169" y="113"/>
                  <a:pt x="169" y="113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63" y="96"/>
                  <a:pt x="163" y="96"/>
                  <a:pt x="163" y="96"/>
                </a:cubicBezTo>
                <a:cubicBezTo>
                  <a:pt x="161" y="88"/>
                  <a:pt x="161" y="88"/>
                  <a:pt x="161" y="88"/>
                </a:cubicBezTo>
                <a:cubicBezTo>
                  <a:pt x="161" y="75"/>
                  <a:pt x="161" y="75"/>
                  <a:pt x="161" y="75"/>
                </a:cubicBezTo>
                <a:cubicBezTo>
                  <a:pt x="168" y="65"/>
                  <a:pt x="168" y="65"/>
                  <a:pt x="168" y="65"/>
                </a:cubicBezTo>
                <a:cubicBezTo>
                  <a:pt x="167" y="59"/>
                  <a:pt x="167" y="59"/>
                  <a:pt x="167" y="59"/>
                </a:cubicBezTo>
                <a:cubicBezTo>
                  <a:pt x="165" y="58"/>
                  <a:pt x="165" y="58"/>
                  <a:pt x="165" y="58"/>
                </a:cubicBezTo>
                <a:cubicBezTo>
                  <a:pt x="165" y="57"/>
                  <a:pt x="165" y="57"/>
                  <a:pt x="165" y="57"/>
                </a:cubicBezTo>
                <a:cubicBezTo>
                  <a:pt x="174" y="51"/>
                  <a:pt x="174" y="51"/>
                  <a:pt x="174" y="51"/>
                </a:cubicBezTo>
                <a:cubicBezTo>
                  <a:pt x="176" y="45"/>
                  <a:pt x="176" y="45"/>
                  <a:pt x="176" y="45"/>
                </a:cubicBezTo>
                <a:cubicBezTo>
                  <a:pt x="172" y="40"/>
                  <a:pt x="172" y="40"/>
                  <a:pt x="172" y="40"/>
                </a:cubicBezTo>
                <a:cubicBezTo>
                  <a:pt x="173" y="39"/>
                  <a:pt x="173" y="39"/>
                  <a:pt x="173" y="39"/>
                </a:cubicBezTo>
                <a:cubicBezTo>
                  <a:pt x="170" y="37"/>
                  <a:pt x="170" y="37"/>
                  <a:pt x="170" y="37"/>
                </a:cubicBezTo>
                <a:cubicBezTo>
                  <a:pt x="170" y="34"/>
                  <a:pt x="170" y="34"/>
                  <a:pt x="170" y="3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71" y="30"/>
                  <a:pt x="171" y="30"/>
                  <a:pt x="171" y="30"/>
                </a:cubicBezTo>
                <a:cubicBezTo>
                  <a:pt x="166" y="26"/>
                  <a:pt x="166" y="26"/>
                  <a:pt x="166" y="26"/>
                </a:cubicBezTo>
                <a:cubicBezTo>
                  <a:pt x="155" y="26"/>
                  <a:pt x="155" y="26"/>
                  <a:pt x="155" y="26"/>
                </a:cubicBezTo>
                <a:cubicBezTo>
                  <a:pt x="159" y="19"/>
                  <a:pt x="159" y="19"/>
                  <a:pt x="159" y="19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1" y="8"/>
                  <a:pt x="161" y="8"/>
                  <a:pt x="161" y="8"/>
                </a:cubicBezTo>
                <a:cubicBezTo>
                  <a:pt x="155" y="0"/>
                  <a:pt x="155" y="0"/>
                  <a:pt x="155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47" y="3"/>
                  <a:pt x="147" y="3"/>
                  <a:pt x="147" y="3"/>
                </a:cubicBezTo>
                <a:cubicBezTo>
                  <a:pt x="137" y="3"/>
                  <a:pt x="137" y="3"/>
                  <a:pt x="137" y="3"/>
                </a:cubicBezTo>
                <a:cubicBezTo>
                  <a:pt x="137" y="3"/>
                  <a:pt x="142" y="11"/>
                  <a:pt x="142" y="12"/>
                </a:cubicBezTo>
                <a:cubicBezTo>
                  <a:pt x="142" y="12"/>
                  <a:pt x="140" y="14"/>
                  <a:pt x="140" y="14"/>
                </a:cubicBezTo>
                <a:cubicBezTo>
                  <a:pt x="140" y="14"/>
                  <a:pt x="135" y="17"/>
                  <a:pt x="135" y="17"/>
                </a:cubicBezTo>
                <a:cubicBezTo>
                  <a:pt x="131" y="18"/>
                  <a:pt x="131" y="18"/>
                  <a:pt x="131" y="18"/>
                </a:cubicBezTo>
                <a:cubicBezTo>
                  <a:pt x="130" y="24"/>
                  <a:pt x="130" y="24"/>
                  <a:pt x="130" y="24"/>
                </a:cubicBezTo>
                <a:cubicBezTo>
                  <a:pt x="126" y="25"/>
                  <a:pt x="126" y="25"/>
                  <a:pt x="126" y="25"/>
                </a:cubicBezTo>
                <a:cubicBezTo>
                  <a:pt x="125" y="26"/>
                  <a:pt x="125" y="26"/>
                  <a:pt x="125" y="26"/>
                </a:cubicBezTo>
                <a:cubicBezTo>
                  <a:pt x="121" y="27"/>
                  <a:pt x="121" y="27"/>
                  <a:pt x="121" y="27"/>
                </a:cubicBezTo>
                <a:cubicBezTo>
                  <a:pt x="118" y="24"/>
                  <a:pt x="118" y="24"/>
                  <a:pt x="118" y="24"/>
                </a:cubicBezTo>
                <a:cubicBezTo>
                  <a:pt x="118" y="27"/>
                  <a:pt x="118" y="27"/>
                  <a:pt x="118" y="27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1" y="29"/>
                  <a:pt x="111" y="29"/>
                  <a:pt x="111" y="29"/>
                </a:cubicBezTo>
                <a:cubicBezTo>
                  <a:pt x="108" y="34"/>
                  <a:pt x="108" y="34"/>
                  <a:pt x="108" y="34"/>
                </a:cubicBezTo>
                <a:cubicBezTo>
                  <a:pt x="103" y="34"/>
                  <a:pt x="103" y="34"/>
                  <a:pt x="103" y="34"/>
                </a:cubicBezTo>
                <a:cubicBezTo>
                  <a:pt x="103" y="34"/>
                  <a:pt x="100" y="37"/>
                  <a:pt x="100" y="37"/>
                </a:cubicBezTo>
                <a:cubicBezTo>
                  <a:pt x="100" y="37"/>
                  <a:pt x="97" y="38"/>
                  <a:pt x="97" y="38"/>
                </a:cubicBezTo>
                <a:cubicBezTo>
                  <a:pt x="94" y="36"/>
                  <a:pt x="94" y="36"/>
                  <a:pt x="94" y="36"/>
                </a:cubicBezTo>
                <a:cubicBezTo>
                  <a:pt x="90" y="40"/>
                  <a:pt x="90" y="40"/>
                  <a:pt x="90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79" y="37"/>
                  <a:pt x="79" y="37"/>
                  <a:pt x="79" y="37"/>
                </a:cubicBezTo>
                <a:cubicBezTo>
                  <a:pt x="76" y="42"/>
                  <a:pt x="76" y="42"/>
                  <a:pt x="76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68" y="46"/>
                  <a:pt x="69" y="47"/>
                </a:cubicBezTo>
                <a:cubicBezTo>
                  <a:pt x="69" y="48"/>
                  <a:pt x="69" y="49"/>
                  <a:pt x="70" y="50"/>
                </a:cubicBezTo>
                <a:cubicBezTo>
                  <a:pt x="70" y="50"/>
                  <a:pt x="70" y="52"/>
                  <a:pt x="70" y="52"/>
                </a:cubicBezTo>
                <a:cubicBezTo>
                  <a:pt x="70" y="52"/>
                  <a:pt x="66" y="52"/>
                  <a:pt x="66" y="52"/>
                </a:cubicBezTo>
                <a:cubicBezTo>
                  <a:pt x="66" y="53"/>
                  <a:pt x="63" y="55"/>
                  <a:pt x="63" y="55"/>
                </a:cubicBezTo>
                <a:cubicBezTo>
                  <a:pt x="63" y="56"/>
                  <a:pt x="61" y="55"/>
                  <a:pt x="61" y="55"/>
                </a:cubicBezTo>
                <a:cubicBezTo>
                  <a:pt x="60" y="55"/>
                  <a:pt x="59" y="53"/>
                  <a:pt x="58" y="52"/>
                </a:cubicBezTo>
                <a:cubicBezTo>
                  <a:pt x="58" y="51"/>
                  <a:pt x="57" y="49"/>
                  <a:pt x="56" y="49"/>
                </a:cubicBezTo>
                <a:cubicBezTo>
                  <a:pt x="56" y="49"/>
                  <a:pt x="54" y="48"/>
                  <a:pt x="54" y="48"/>
                </a:cubicBezTo>
                <a:cubicBezTo>
                  <a:pt x="54" y="48"/>
                  <a:pt x="53" y="46"/>
                  <a:pt x="53" y="46"/>
                </a:cubicBezTo>
                <a:cubicBezTo>
                  <a:pt x="53" y="46"/>
                  <a:pt x="51" y="44"/>
                  <a:pt x="51" y="44"/>
                </a:cubicBezTo>
                <a:cubicBezTo>
                  <a:pt x="46" y="44"/>
                  <a:pt x="46" y="44"/>
                  <a:pt x="46" y="44"/>
                </a:cubicBezTo>
                <a:cubicBezTo>
                  <a:pt x="46" y="44"/>
                  <a:pt x="45" y="45"/>
                  <a:pt x="45" y="45"/>
                </a:cubicBezTo>
                <a:cubicBezTo>
                  <a:pt x="45" y="46"/>
                  <a:pt x="44" y="48"/>
                  <a:pt x="44" y="48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2"/>
                  <a:pt x="38" y="45"/>
                  <a:pt x="38" y="44"/>
                </a:cubicBezTo>
                <a:cubicBezTo>
                  <a:pt x="37" y="44"/>
                  <a:pt x="32" y="44"/>
                  <a:pt x="32" y="44"/>
                </a:cubicBezTo>
                <a:cubicBezTo>
                  <a:pt x="28" y="47"/>
                  <a:pt x="28" y="47"/>
                  <a:pt x="28" y="47"/>
                </a:cubicBezTo>
                <a:cubicBezTo>
                  <a:pt x="23" y="39"/>
                  <a:pt x="23" y="39"/>
                  <a:pt x="23" y="39"/>
                </a:cubicBezTo>
                <a:cubicBezTo>
                  <a:pt x="7" y="39"/>
                  <a:pt x="7" y="39"/>
                  <a:pt x="7" y="39"/>
                </a:cubicBezTo>
                <a:cubicBezTo>
                  <a:pt x="4" y="34"/>
                  <a:pt x="4" y="34"/>
                  <a:pt x="4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39"/>
                  <a:pt x="4" y="41"/>
                  <a:pt x="5" y="41"/>
                </a:cubicBezTo>
                <a:cubicBezTo>
                  <a:pt x="5" y="41"/>
                  <a:pt x="10" y="48"/>
                  <a:pt x="10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6"/>
                  <a:pt x="23" y="66"/>
                  <a:pt x="23" y="66"/>
                </a:cubicBezTo>
                <a:cubicBezTo>
                  <a:pt x="20" y="70"/>
                  <a:pt x="20" y="70"/>
                  <a:pt x="20" y="70"/>
                </a:cubicBezTo>
                <a:cubicBezTo>
                  <a:pt x="21" y="73"/>
                  <a:pt x="21" y="73"/>
                  <a:pt x="21" y="73"/>
                </a:cubicBezTo>
                <a:cubicBezTo>
                  <a:pt x="28" y="85"/>
                  <a:pt x="28" y="85"/>
                  <a:pt x="28" y="85"/>
                </a:cubicBezTo>
                <a:cubicBezTo>
                  <a:pt x="25" y="90"/>
                  <a:pt x="25" y="90"/>
                  <a:pt x="25" y="90"/>
                </a:cubicBezTo>
                <a:cubicBezTo>
                  <a:pt x="26" y="93"/>
                  <a:pt x="26" y="93"/>
                  <a:pt x="26" y="93"/>
                </a:cubicBezTo>
                <a:cubicBezTo>
                  <a:pt x="31" y="94"/>
                  <a:pt x="31" y="94"/>
                  <a:pt x="31" y="94"/>
                </a:cubicBezTo>
                <a:cubicBezTo>
                  <a:pt x="31" y="94"/>
                  <a:pt x="42" y="95"/>
                  <a:pt x="42" y="95"/>
                </a:cubicBezTo>
                <a:cubicBezTo>
                  <a:pt x="43" y="95"/>
                  <a:pt x="49" y="95"/>
                  <a:pt x="49" y="95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53" y="102"/>
                  <a:pt x="53" y="102"/>
                  <a:pt x="53" y="102"/>
                </a:cubicBezTo>
                <a:lnTo>
                  <a:pt x="57" y="105"/>
                </a:ln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19" name="Freeform 12">
            <a:extLst>
              <a:ext uri="{FF2B5EF4-FFF2-40B4-BE49-F238E27FC236}">
                <a16:creationId xmlns:a16="http://schemas.microsoft.com/office/drawing/2014/main" id="{A63EA2A1-C0B4-9030-8B68-140A214E2DE8}"/>
              </a:ext>
            </a:extLst>
          </p:cNvPr>
          <p:cNvSpPr>
            <a:spLocks/>
          </p:cNvSpPr>
          <p:nvPr/>
        </p:nvSpPr>
        <p:spPr bwMode="auto">
          <a:xfrm>
            <a:off x="1968638" y="3187700"/>
            <a:ext cx="906463" cy="739775"/>
          </a:xfrm>
          <a:custGeom>
            <a:avLst/>
            <a:gdLst>
              <a:gd name="T0" fmla="*/ 841716 w 238"/>
              <a:gd name="T1" fmla="*/ 663510 h 194"/>
              <a:gd name="T2" fmla="*/ 879802 w 238"/>
              <a:gd name="T3" fmla="*/ 591057 h 194"/>
              <a:gd name="T4" fmla="*/ 891228 w 238"/>
              <a:gd name="T5" fmla="*/ 545298 h 194"/>
              <a:gd name="T6" fmla="*/ 864568 w 238"/>
              <a:gd name="T7" fmla="*/ 472846 h 194"/>
              <a:gd name="T8" fmla="*/ 883611 w 238"/>
              <a:gd name="T9" fmla="*/ 430900 h 194"/>
              <a:gd name="T10" fmla="*/ 837907 w 238"/>
              <a:gd name="T11" fmla="*/ 404207 h 194"/>
              <a:gd name="T12" fmla="*/ 685560 w 238"/>
              <a:gd name="T13" fmla="*/ 362261 h 194"/>
              <a:gd name="T14" fmla="*/ 677943 w 238"/>
              <a:gd name="T15" fmla="*/ 289809 h 194"/>
              <a:gd name="T16" fmla="*/ 677943 w 238"/>
              <a:gd name="T17" fmla="*/ 224983 h 194"/>
              <a:gd name="T18" fmla="*/ 674134 w 238"/>
              <a:gd name="T19" fmla="*/ 179224 h 194"/>
              <a:gd name="T20" fmla="*/ 681752 w 238"/>
              <a:gd name="T21" fmla="*/ 144904 h 194"/>
              <a:gd name="T22" fmla="*/ 636048 w 238"/>
              <a:gd name="T23" fmla="*/ 118211 h 194"/>
              <a:gd name="T24" fmla="*/ 601770 w 238"/>
              <a:gd name="T25" fmla="*/ 80079 h 194"/>
              <a:gd name="T26" fmla="*/ 556066 w 238"/>
              <a:gd name="T27" fmla="*/ 49573 h 194"/>
              <a:gd name="T28" fmla="*/ 418953 w 238"/>
              <a:gd name="T29" fmla="*/ 0 h 194"/>
              <a:gd name="T30" fmla="*/ 380867 w 238"/>
              <a:gd name="T31" fmla="*/ 72452 h 194"/>
              <a:gd name="T32" fmla="*/ 346589 w 238"/>
              <a:gd name="T33" fmla="*/ 125838 h 194"/>
              <a:gd name="T34" fmla="*/ 293267 w 238"/>
              <a:gd name="T35" fmla="*/ 133465 h 194"/>
              <a:gd name="T36" fmla="*/ 255181 w 238"/>
              <a:gd name="T37" fmla="*/ 144904 h 194"/>
              <a:gd name="T38" fmla="*/ 224711 w 238"/>
              <a:gd name="T39" fmla="*/ 186850 h 194"/>
              <a:gd name="T40" fmla="*/ 190433 w 238"/>
              <a:gd name="T41" fmla="*/ 186850 h 194"/>
              <a:gd name="T42" fmla="*/ 110451 w 238"/>
              <a:gd name="T43" fmla="*/ 183037 h 194"/>
              <a:gd name="T44" fmla="*/ 38087 w 238"/>
              <a:gd name="T45" fmla="*/ 217357 h 194"/>
              <a:gd name="T46" fmla="*/ 64747 w 238"/>
              <a:gd name="T47" fmla="*/ 247863 h 194"/>
              <a:gd name="T48" fmla="*/ 125686 w 238"/>
              <a:gd name="T49" fmla="*/ 232610 h 194"/>
              <a:gd name="T50" fmla="*/ 152347 w 238"/>
              <a:gd name="T51" fmla="*/ 228796 h 194"/>
              <a:gd name="T52" fmla="*/ 179007 w 238"/>
              <a:gd name="T53" fmla="*/ 228796 h 194"/>
              <a:gd name="T54" fmla="*/ 205668 w 238"/>
              <a:gd name="T55" fmla="*/ 236423 h 194"/>
              <a:gd name="T56" fmla="*/ 190433 w 238"/>
              <a:gd name="T57" fmla="*/ 324128 h 194"/>
              <a:gd name="T58" fmla="*/ 209477 w 238"/>
              <a:gd name="T59" fmla="*/ 381327 h 194"/>
              <a:gd name="T60" fmla="*/ 201859 w 238"/>
              <a:gd name="T61" fmla="*/ 434713 h 194"/>
              <a:gd name="T62" fmla="*/ 213285 w 238"/>
              <a:gd name="T63" fmla="*/ 469033 h 194"/>
              <a:gd name="T64" fmla="*/ 236137 w 238"/>
              <a:gd name="T65" fmla="*/ 507165 h 194"/>
              <a:gd name="T66" fmla="*/ 266607 w 238"/>
              <a:gd name="T67" fmla="*/ 530045 h 194"/>
              <a:gd name="T68" fmla="*/ 304693 w 238"/>
              <a:gd name="T69" fmla="*/ 549111 h 194"/>
              <a:gd name="T70" fmla="*/ 350397 w 238"/>
              <a:gd name="T71" fmla="*/ 583431 h 194"/>
              <a:gd name="T72" fmla="*/ 445614 w 238"/>
              <a:gd name="T73" fmla="*/ 598684 h 194"/>
              <a:gd name="T74" fmla="*/ 479892 w 238"/>
              <a:gd name="T75" fmla="*/ 598684 h 194"/>
              <a:gd name="T76" fmla="*/ 510362 w 238"/>
              <a:gd name="T77" fmla="*/ 629190 h 194"/>
              <a:gd name="T78" fmla="*/ 544640 w 238"/>
              <a:gd name="T79" fmla="*/ 648256 h 194"/>
              <a:gd name="T80" fmla="*/ 590344 w 238"/>
              <a:gd name="T81" fmla="*/ 663510 h 194"/>
              <a:gd name="T82" fmla="*/ 639856 w 238"/>
              <a:gd name="T83" fmla="*/ 701642 h 194"/>
              <a:gd name="T84" fmla="*/ 670326 w 238"/>
              <a:gd name="T85" fmla="*/ 713082 h 194"/>
              <a:gd name="T86" fmla="*/ 700795 w 238"/>
              <a:gd name="T87" fmla="*/ 716895 h 194"/>
              <a:gd name="T88" fmla="*/ 735073 w 238"/>
              <a:gd name="T89" fmla="*/ 720709 h 194"/>
              <a:gd name="T90" fmla="*/ 776968 w 238"/>
              <a:gd name="T91" fmla="*/ 735962 h 194"/>
              <a:gd name="T92" fmla="*/ 830290 w 238"/>
              <a:gd name="T93" fmla="*/ 709269 h 19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38" h="194">
                <a:moveTo>
                  <a:pt x="218" y="186"/>
                </a:moveTo>
                <a:cubicBezTo>
                  <a:pt x="218" y="186"/>
                  <a:pt x="219" y="179"/>
                  <a:pt x="220" y="179"/>
                </a:cubicBezTo>
                <a:cubicBezTo>
                  <a:pt x="220" y="178"/>
                  <a:pt x="221" y="174"/>
                  <a:pt x="221" y="174"/>
                </a:cubicBezTo>
                <a:cubicBezTo>
                  <a:pt x="221" y="173"/>
                  <a:pt x="227" y="167"/>
                  <a:pt x="227" y="167"/>
                </a:cubicBezTo>
                <a:cubicBezTo>
                  <a:pt x="227" y="167"/>
                  <a:pt x="229" y="160"/>
                  <a:pt x="229" y="160"/>
                </a:cubicBezTo>
                <a:cubicBezTo>
                  <a:pt x="229" y="160"/>
                  <a:pt x="231" y="155"/>
                  <a:pt x="231" y="155"/>
                </a:cubicBezTo>
                <a:cubicBezTo>
                  <a:pt x="231" y="155"/>
                  <a:pt x="236" y="152"/>
                  <a:pt x="236" y="152"/>
                </a:cubicBezTo>
                <a:cubicBezTo>
                  <a:pt x="237" y="152"/>
                  <a:pt x="238" y="149"/>
                  <a:pt x="238" y="149"/>
                </a:cubicBezTo>
                <a:cubicBezTo>
                  <a:pt x="238" y="149"/>
                  <a:pt x="235" y="144"/>
                  <a:pt x="234" y="143"/>
                </a:cubicBezTo>
                <a:cubicBezTo>
                  <a:pt x="234" y="142"/>
                  <a:pt x="233" y="137"/>
                  <a:pt x="232" y="136"/>
                </a:cubicBezTo>
                <a:cubicBezTo>
                  <a:pt x="232" y="136"/>
                  <a:pt x="230" y="133"/>
                  <a:pt x="229" y="132"/>
                </a:cubicBezTo>
                <a:cubicBezTo>
                  <a:pt x="228" y="131"/>
                  <a:pt x="227" y="124"/>
                  <a:pt x="227" y="124"/>
                </a:cubicBezTo>
                <a:cubicBezTo>
                  <a:pt x="227" y="123"/>
                  <a:pt x="230" y="118"/>
                  <a:pt x="230" y="118"/>
                </a:cubicBezTo>
                <a:cubicBezTo>
                  <a:pt x="233" y="116"/>
                  <a:pt x="233" y="116"/>
                  <a:pt x="233" y="116"/>
                </a:cubicBezTo>
                <a:cubicBezTo>
                  <a:pt x="233" y="116"/>
                  <a:pt x="232" y="114"/>
                  <a:pt x="232" y="113"/>
                </a:cubicBezTo>
                <a:cubicBezTo>
                  <a:pt x="233" y="112"/>
                  <a:pt x="232" y="108"/>
                  <a:pt x="232" y="108"/>
                </a:cubicBezTo>
                <a:cubicBezTo>
                  <a:pt x="232" y="107"/>
                  <a:pt x="226" y="104"/>
                  <a:pt x="226" y="104"/>
                </a:cubicBezTo>
                <a:cubicBezTo>
                  <a:pt x="226" y="104"/>
                  <a:pt x="220" y="107"/>
                  <a:pt x="220" y="106"/>
                </a:cubicBezTo>
                <a:cubicBezTo>
                  <a:pt x="219" y="106"/>
                  <a:pt x="216" y="102"/>
                  <a:pt x="216" y="102"/>
                </a:cubicBezTo>
                <a:cubicBezTo>
                  <a:pt x="216" y="102"/>
                  <a:pt x="180" y="102"/>
                  <a:pt x="180" y="102"/>
                </a:cubicBezTo>
                <a:cubicBezTo>
                  <a:pt x="180" y="102"/>
                  <a:pt x="180" y="96"/>
                  <a:pt x="180" y="95"/>
                </a:cubicBezTo>
                <a:cubicBezTo>
                  <a:pt x="180" y="94"/>
                  <a:pt x="181" y="89"/>
                  <a:pt x="181" y="88"/>
                </a:cubicBezTo>
                <a:cubicBezTo>
                  <a:pt x="181" y="87"/>
                  <a:pt x="183" y="82"/>
                  <a:pt x="182" y="82"/>
                </a:cubicBezTo>
                <a:cubicBezTo>
                  <a:pt x="182" y="81"/>
                  <a:pt x="179" y="77"/>
                  <a:pt x="178" y="76"/>
                </a:cubicBezTo>
                <a:cubicBezTo>
                  <a:pt x="178" y="75"/>
                  <a:pt x="177" y="72"/>
                  <a:pt x="178" y="72"/>
                </a:cubicBezTo>
                <a:cubicBezTo>
                  <a:pt x="178" y="71"/>
                  <a:pt x="180" y="67"/>
                  <a:pt x="180" y="66"/>
                </a:cubicBezTo>
                <a:cubicBezTo>
                  <a:pt x="180" y="66"/>
                  <a:pt x="178" y="59"/>
                  <a:pt x="178" y="59"/>
                </a:cubicBezTo>
                <a:cubicBezTo>
                  <a:pt x="182" y="55"/>
                  <a:pt x="182" y="55"/>
                  <a:pt x="182" y="55"/>
                </a:cubicBezTo>
                <a:cubicBezTo>
                  <a:pt x="179" y="49"/>
                  <a:pt x="179" y="49"/>
                  <a:pt x="179" y="49"/>
                </a:cubicBezTo>
                <a:cubicBezTo>
                  <a:pt x="177" y="47"/>
                  <a:pt x="177" y="47"/>
                  <a:pt x="177" y="47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2"/>
                  <a:pt x="179" y="39"/>
                  <a:pt x="179" y="38"/>
                </a:cubicBezTo>
                <a:cubicBezTo>
                  <a:pt x="179" y="37"/>
                  <a:pt x="181" y="31"/>
                  <a:pt x="181" y="31"/>
                </a:cubicBezTo>
                <a:cubicBezTo>
                  <a:pt x="173" y="23"/>
                  <a:pt x="173" y="23"/>
                  <a:pt x="173" y="23"/>
                </a:cubicBezTo>
                <a:cubicBezTo>
                  <a:pt x="167" y="31"/>
                  <a:pt x="167" y="31"/>
                  <a:pt x="167" y="31"/>
                </a:cubicBezTo>
                <a:cubicBezTo>
                  <a:pt x="167" y="31"/>
                  <a:pt x="164" y="30"/>
                  <a:pt x="164" y="30"/>
                </a:cubicBezTo>
                <a:cubicBezTo>
                  <a:pt x="163" y="29"/>
                  <a:pt x="160" y="26"/>
                  <a:pt x="160" y="25"/>
                </a:cubicBezTo>
                <a:cubicBezTo>
                  <a:pt x="159" y="25"/>
                  <a:pt x="158" y="21"/>
                  <a:pt x="158" y="21"/>
                </a:cubicBezTo>
                <a:cubicBezTo>
                  <a:pt x="152" y="20"/>
                  <a:pt x="152" y="20"/>
                  <a:pt x="152" y="20"/>
                </a:cubicBezTo>
                <a:cubicBezTo>
                  <a:pt x="152" y="13"/>
                  <a:pt x="152" y="13"/>
                  <a:pt x="152" y="13"/>
                </a:cubicBezTo>
                <a:cubicBezTo>
                  <a:pt x="146" y="13"/>
                  <a:pt x="146" y="13"/>
                  <a:pt x="146" y="13"/>
                </a:cubicBezTo>
                <a:cubicBezTo>
                  <a:pt x="143" y="7"/>
                  <a:pt x="143" y="7"/>
                  <a:pt x="143" y="7"/>
                </a:cubicBezTo>
                <a:cubicBezTo>
                  <a:pt x="136" y="0"/>
                  <a:pt x="136" y="0"/>
                  <a:pt x="136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0" y="12"/>
                  <a:pt x="100" y="12"/>
                  <a:pt x="100" y="12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97" y="24"/>
                  <a:pt x="97" y="24"/>
                  <a:pt x="97" y="24"/>
                </a:cubicBezTo>
                <a:cubicBezTo>
                  <a:pt x="94" y="25"/>
                  <a:pt x="94" y="25"/>
                  <a:pt x="94" y="25"/>
                </a:cubicBezTo>
                <a:cubicBezTo>
                  <a:pt x="91" y="33"/>
                  <a:pt x="91" y="33"/>
                  <a:pt x="91" y="33"/>
                </a:cubicBezTo>
                <a:cubicBezTo>
                  <a:pt x="88" y="34"/>
                  <a:pt x="88" y="34"/>
                  <a:pt x="88" y="34"/>
                </a:cubicBezTo>
                <a:cubicBezTo>
                  <a:pt x="83" y="32"/>
                  <a:pt x="83" y="32"/>
                  <a:pt x="83" y="32"/>
                </a:cubicBezTo>
                <a:cubicBezTo>
                  <a:pt x="83" y="32"/>
                  <a:pt x="77" y="34"/>
                  <a:pt x="77" y="35"/>
                </a:cubicBezTo>
                <a:cubicBezTo>
                  <a:pt x="76" y="35"/>
                  <a:pt x="72" y="35"/>
                  <a:pt x="72" y="35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7" y="37"/>
                  <a:pt x="67" y="38"/>
                </a:cubicBezTo>
                <a:cubicBezTo>
                  <a:pt x="67" y="38"/>
                  <a:pt x="67" y="41"/>
                  <a:pt x="67" y="42"/>
                </a:cubicBezTo>
                <a:cubicBezTo>
                  <a:pt x="67" y="43"/>
                  <a:pt x="62" y="49"/>
                  <a:pt x="62" y="49"/>
                </a:cubicBezTo>
                <a:cubicBezTo>
                  <a:pt x="59" y="49"/>
                  <a:pt x="59" y="49"/>
                  <a:pt x="59" y="49"/>
                </a:cubicBezTo>
                <a:cubicBezTo>
                  <a:pt x="56" y="45"/>
                  <a:pt x="56" y="45"/>
                  <a:pt x="56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9"/>
                  <a:pt x="50" y="49"/>
                  <a:pt x="50" y="49"/>
                </a:cubicBezTo>
                <a:cubicBezTo>
                  <a:pt x="43" y="49"/>
                  <a:pt x="43" y="49"/>
                  <a:pt x="43" y="49"/>
                </a:cubicBezTo>
                <a:cubicBezTo>
                  <a:pt x="43" y="49"/>
                  <a:pt x="39" y="54"/>
                  <a:pt x="39" y="54"/>
                </a:cubicBezTo>
                <a:cubicBezTo>
                  <a:pt x="38" y="54"/>
                  <a:pt x="29" y="48"/>
                  <a:pt x="29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53"/>
                  <a:pt x="16" y="53"/>
                  <a:pt x="16" y="53"/>
                </a:cubicBezTo>
                <a:cubicBezTo>
                  <a:pt x="10" y="57"/>
                  <a:pt x="10" y="57"/>
                  <a:pt x="10" y="57"/>
                </a:cubicBezTo>
                <a:cubicBezTo>
                  <a:pt x="0" y="61"/>
                  <a:pt x="0" y="61"/>
                  <a:pt x="0" y="61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17" y="65"/>
                  <a:pt x="17" y="65"/>
                </a:cubicBezTo>
                <a:cubicBezTo>
                  <a:pt x="18" y="65"/>
                  <a:pt x="23" y="61"/>
                  <a:pt x="23" y="61"/>
                </a:cubicBezTo>
                <a:cubicBezTo>
                  <a:pt x="23" y="61"/>
                  <a:pt x="29" y="62"/>
                  <a:pt x="31" y="62"/>
                </a:cubicBezTo>
                <a:cubicBezTo>
                  <a:pt x="33" y="62"/>
                  <a:pt x="33" y="61"/>
                  <a:pt x="33" y="61"/>
                </a:cubicBezTo>
                <a:cubicBezTo>
                  <a:pt x="34" y="60"/>
                  <a:pt x="35" y="61"/>
                  <a:pt x="36" y="62"/>
                </a:cubicBezTo>
                <a:cubicBezTo>
                  <a:pt x="37" y="62"/>
                  <a:pt x="38" y="61"/>
                  <a:pt x="38" y="60"/>
                </a:cubicBezTo>
                <a:cubicBezTo>
                  <a:pt x="39" y="60"/>
                  <a:pt x="40" y="60"/>
                  <a:pt x="40" y="60"/>
                </a:cubicBezTo>
                <a:cubicBezTo>
                  <a:pt x="40" y="60"/>
                  <a:pt x="42" y="61"/>
                  <a:pt x="43" y="62"/>
                </a:cubicBezTo>
                <a:cubicBezTo>
                  <a:pt x="44" y="63"/>
                  <a:pt x="45" y="63"/>
                  <a:pt x="46" y="63"/>
                </a:cubicBezTo>
                <a:cubicBezTo>
                  <a:pt x="46" y="63"/>
                  <a:pt x="47" y="60"/>
                  <a:pt x="47" y="60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7"/>
                  <a:pt x="51" y="59"/>
                  <a:pt x="51" y="60"/>
                </a:cubicBezTo>
                <a:cubicBezTo>
                  <a:pt x="52" y="60"/>
                  <a:pt x="54" y="62"/>
                  <a:pt x="54" y="62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1" y="81"/>
                  <a:pt x="51" y="82"/>
                </a:cubicBezTo>
                <a:cubicBezTo>
                  <a:pt x="51" y="82"/>
                  <a:pt x="50" y="85"/>
                  <a:pt x="50" y="85"/>
                </a:cubicBezTo>
                <a:cubicBezTo>
                  <a:pt x="50" y="86"/>
                  <a:pt x="50" y="89"/>
                  <a:pt x="50" y="90"/>
                </a:cubicBezTo>
                <a:cubicBezTo>
                  <a:pt x="50" y="91"/>
                  <a:pt x="52" y="95"/>
                  <a:pt x="53" y="96"/>
                </a:cubicBezTo>
                <a:cubicBezTo>
                  <a:pt x="54" y="98"/>
                  <a:pt x="55" y="99"/>
                  <a:pt x="55" y="100"/>
                </a:cubicBezTo>
                <a:cubicBezTo>
                  <a:pt x="55" y="100"/>
                  <a:pt x="54" y="103"/>
                  <a:pt x="54" y="104"/>
                </a:cubicBezTo>
                <a:cubicBezTo>
                  <a:pt x="54" y="105"/>
                  <a:pt x="52" y="107"/>
                  <a:pt x="52" y="108"/>
                </a:cubicBezTo>
                <a:cubicBezTo>
                  <a:pt x="52" y="108"/>
                  <a:pt x="53" y="114"/>
                  <a:pt x="53" y="114"/>
                </a:cubicBezTo>
                <a:cubicBezTo>
                  <a:pt x="54" y="115"/>
                  <a:pt x="54" y="119"/>
                  <a:pt x="54" y="119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7" y="120"/>
                  <a:pt x="56" y="122"/>
                  <a:pt x="56" y="123"/>
                </a:cubicBezTo>
                <a:cubicBezTo>
                  <a:pt x="56" y="123"/>
                  <a:pt x="57" y="126"/>
                  <a:pt x="57" y="126"/>
                </a:cubicBezTo>
                <a:cubicBezTo>
                  <a:pt x="57" y="126"/>
                  <a:pt x="61" y="127"/>
                  <a:pt x="61" y="127"/>
                </a:cubicBezTo>
                <a:cubicBezTo>
                  <a:pt x="62" y="128"/>
                  <a:pt x="62" y="132"/>
                  <a:pt x="62" y="133"/>
                </a:cubicBezTo>
                <a:cubicBezTo>
                  <a:pt x="63" y="134"/>
                  <a:pt x="62" y="135"/>
                  <a:pt x="63" y="135"/>
                </a:cubicBezTo>
                <a:cubicBezTo>
                  <a:pt x="64" y="135"/>
                  <a:pt x="68" y="136"/>
                  <a:pt x="69" y="136"/>
                </a:cubicBezTo>
                <a:cubicBezTo>
                  <a:pt x="70" y="137"/>
                  <a:pt x="70" y="139"/>
                  <a:pt x="70" y="139"/>
                </a:cubicBezTo>
                <a:cubicBezTo>
                  <a:pt x="70" y="139"/>
                  <a:pt x="72" y="140"/>
                  <a:pt x="73" y="140"/>
                </a:cubicBezTo>
                <a:cubicBezTo>
                  <a:pt x="74" y="141"/>
                  <a:pt x="74" y="141"/>
                  <a:pt x="76" y="142"/>
                </a:cubicBezTo>
                <a:cubicBezTo>
                  <a:pt x="77" y="143"/>
                  <a:pt x="78" y="143"/>
                  <a:pt x="80" y="144"/>
                </a:cubicBezTo>
                <a:cubicBezTo>
                  <a:pt x="82" y="145"/>
                  <a:pt x="80" y="147"/>
                  <a:pt x="80" y="148"/>
                </a:cubicBezTo>
                <a:cubicBezTo>
                  <a:pt x="81" y="149"/>
                  <a:pt x="84" y="151"/>
                  <a:pt x="84" y="151"/>
                </a:cubicBezTo>
                <a:cubicBezTo>
                  <a:pt x="85" y="152"/>
                  <a:pt x="91" y="153"/>
                  <a:pt x="92" y="153"/>
                </a:cubicBezTo>
                <a:cubicBezTo>
                  <a:pt x="94" y="154"/>
                  <a:pt x="99" y="154"/>
                  <a:pt x="99" y="154"/>
                </a:cubicBezTo>
                <a:cubicBezTo>
                  <a:pt x="105" y="150"/>
                  <a:pt x="105" y="150"/>
                  <a:pt x="105" y="150"/>
                </a:cubicBezTo>
                <a:cubicBezTo>
                  <a:pt x="105" y="150"/>
                  <a:pt x="116" y="156"/>
                  <a:pt x="117" y="157"/>
                </a:cubicBezTo>
                <a:cubicBezTo>
                  <a:pt x="117" y="158"/>
                  <a:pt x="118" y="158"/>
                  <a:pt x="119" y="159"/>
                </a:cubicBezTo>
                <a:cubicBezTo>
                  <a:pt x="120" y="159"/>
                  <a:pt x="122" y="159"/>
                  <a:pt x="123" y="159"/>
                </a:cubicBezTo>
                <a:cubicBezTo>
                  <a:pt x="124" y="159"/>
                  <a:pt x="125" y="157"/>
                  <a:pt x="126" y="157"/>
                </a:cubicBezTo>
                <a:cubicBezTo>
                  <a:pt x="126" y="157"/>
                  <a:pt x="127" y="159"/>
                  <a:pt x="128" y="160"/>
                </a:cubicBezTo>
                <a:cubicBezTo>
                  <a:pt x="129" y="161"/>
                  <a:pt x="129" y="163"/>
                  <a:pt x="129" y="164"/>
                </a:cubicBezTo>
                <a:cubicBezTo>
                  <a:pt x="129" y="164"/>
                  <a:pt x="132" y="165"/>
                  <a:pt x="134" y="165"/>
                </a:cubicBezTo>
                <a:cubicBezTo>
                  <a:pt x="135" y="166"/>
                  <a:pt x="135" y="168"/>
                  <a:pt x="136" y="169"/>
                </a:cubicBezTo>
                <a:cubicBezTo>
                  <a:pt x="136" y="170"/>
                  <a:pt x="140" y="171"/>
                  <a:pt x="141" y="170"/>
                </a:cubicBezTo>
                <a:cubicBezTo>
                  <a:pt x="142" y="169"/>
                  <a:pt x="143" y="170"/>
                  <a:pt x="143" y="170"/>
                </a:cubicBezTo>
                <a:cubicBezTo>
                  <a:pt x="143" y="170"/>
                  <a:pt x="146" y="174"/>
                  <a:pt x="148" y="174"/>
                </a:cubicBezTo>
                <a:cubicBezTo>
                  <a:pt x="149" y="175"/>
                  <a:pt x="151" y="175"/>
                  <a:pt x="152" y="176"/>
                </a:cubicBezTo>
                <a:cubicBezTo>
                  <a:pt x="152" y="176"/>
                  <a:pt x="155" y="174"/>
                  <a:pt x="155" y="174"/>
                </a:cubicBezTo>
                <a:cubicBezTo>
                  <a:pt x="155" y="174"/>
                  <a:pt x="158" y="174"/>
                  <a:pt x="159" y="174"/>
                </a:cubicBezTo>
                <a:cubicBezTo>
                  <a:pt x="159" y="174"/>
                  <a:pt x="160" y="179"/>
                  <a:pt x="160" y="179"/>
                </a:cubicBezTo>
                <a:cubicBezTo>
                  <a:pt x="168" y="184"/>
                  <a:pt x="168" y="184"/>
                  <a:pt x="168" y="184"/>
                </a:cubicBezTo>
                <a:cubicBezTo>
                  <a:pt x="168" y="184"/>
                  <a:pt x="169" y="188"/>
                  <a:pt x="169" y="188"/>
                </a:cubicBezTo>
                <a:cubicBezTo>
                  <a:pt x="169" y="189"/>
                  <a:pt x="171" y="189"/>
                  <a:pt x="171" y="189"/>
                </a:cubicBezTo>
                <a:cubicBezTo>
                  <a:pt x="171" y="189"/>
                  <a:pt x="175" y="188"/>
                  <a:pt x="176" y="187"/>
                </a:cubicBezTo>
                <a:cubicBezTo>
                  <a:pt x="176" y="187"/>
                  <a:pt x="177" y="187"/>
                  <a:pt x="179" y="188"/>
                </a:cubicBezTo>
                <a:cubicBezTo>
                  <a:pt x="180" y="188"/>
                  <a:pt x="181" y="190"/>
                  <a:pt x="181" y="190"/>
                </a:cubicBezTo>
                <a:cubicBezTo>
                  <a:pt x="181" y="190"/>
                  <a:pt x="183" y="189"/>
                  <a:pt x="184" y="188"/>
                </a:cubicBezTo>
                <a:cubicBezTo>
                  <a:pt x="185" y="188"/>
                  <a:pt x="188" y="186"/>
                  <a:pt x="188" y="186"/>
                </a:cubicBezTo>
                <a:cubicBezTo>
                  <a:pt x="189" y="189"/>
                  <a:pt x="189" y="189"/>
                  <a:pt x="189" y="189"/>
                </a:cubicBezTo>
                <a:cubicBezTo>
                  <a:pt x="189" y="189"/>
                  <a:pt x="192" y="189"/>
                  <a:pt x="193" y="189"/>
                </a:cubicBezTo>
                <a:cubicBezTo>
                  <a:pt x="194" y="188"/>
                  <a:pt x="194" y="187"/>
                  <a:pt x="194" y="187"/>
                </a:cubicBezTo>
                <a:cubicBezTo>
                  <a:pt x="197" y="187"/>
                  <a:pt x="197" y="187"/>
                  <a:pt x="197" y="187"/>
                </a:cubicBezTo>
                <a:cubicBezTo>
                  <a:pt x="197" y="187"/>
                  <a:pt x="203" y="192"/>
                  <a:pt x="204" y="193"/>
                </a:cubicBezTo>
                <a:cubicBezTo>
                  <a:pt x="204" y="194"/>
                  <a:pt x="206" y="194"/>
                  <a:pt x="208" y="194"/>
                </a:cubicBezTo>
                <a:cubicBezTo>
                  <a:pt x="209" y="190"/>
                  <a:pt x="209" y="190"/>
                  <a:pt x="209" y="190"/>
                </a:cubicBezTo>
                <a:lnTo>
                  <a:pt x="218" y="186"/>
                </a:lnTo>
                <a:close/>
              </a:path>
            </a:pathLst>
          </a:custGeom>
          <a:solidFill>
            <a:srgbClr val="1DCCE7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20" name="Freeform 13">
            <a:extLst>
              <a:ext uri="{FF2B5EF4-FFF2-40B4-BE49-F238E27FC236}">
                <a16:creationId xmlns:a16="http://schemas.microsoft.com/office/drawing/2014/main" id="{9D98A12F-FC24-C016-8FB2-B5EB839771AC}"/>
              </a:ext>
            </a:extLst>
          </p:cNvPr>
          <p:cNvSpPr>
            <a:spLocks/>
          </p:cNvSpPr>
          <p:nvPr/>
        </p:nvSpPr>
        <p:spPr bwMode="auto">
          <a:xfrm>
            <a:off x="5567500" y="2782888"/>
            <a:ext cx="460375" cy="274637"/>
          </a:xfrm>
          <a:custGeom>
            <a:avLst/>
            <a:gdLst>
              <a:gd name="T0" fmla="*/ 448961 w 121"/>
              <a:gd name="T1" fmla="*/ 186906 h 72"/>
              <a:gd name="T2" fmla="*/ 437546 w 121"/>
              <a:gd name="T3" fmla="*/ 141133 h 72"/>
              <a:gd name="T4" fmla="*/ 407108 w 121"/>
              <a:gd name="T5" fmla="*/ 64845 h 72"/>
              <a:gd name="T6" fmla="*/ 315794 w 121"/>
              <a:gd name="T7" fmla="*/ 34330 h 72"/>
              <a:gd name="T8" fmla="*/ 285356 w 121"/>
              <a:gd name="T9" fmla="*/ 34330 h 72"/>
              <a:gd name="T10" fmla="*/ 243504 w 121"/>
              <a:gd name="T11" fmla="*/ 34330 h 72"/>
              <a:gd name="T12" fmla="*/ 235895 w 121"/>
              <a:gd name="T13" fmla="*/ 38144 h 72"/>
              <a:gd name="T14" fmla="*/ 182628 w 121"/>
              <a:gd name="T15" fmla="*/ 15258 h 72"/>
              <a:gd name="T16" fmla="*/ 125557 w 121"/>
              <a:gd name="T17" fmla="*/ 11443 h 72"/>
              <a:gd name="T18" fmla="*/ 95119 w 121"/>
              <a:gd name="T19" fmla="*/ 68659 h 72"/>
              <a:gd name="T20" fmla="*/ 68486 w 121"/>
              <a:gd name="T21" fmla="*/ 106803 h 72"/>
              <a:gd name="T22" fmla="*/ 57071 w 121"/>
              <a:gd name="T23" fmla="*/ 137319 h 72"/>
              <a:gd name="T24" fmla="*/ 34243 w 121"/>
              <a:gd name="T25" fmla="*/ 160205 h 72"/>
              <a:gd name="T26" fmla="*/ 7610 w 121"/>
              <a:gd name="T27" fmla="*/ 175463 h 72"/>
              <a:gd name="T28" fmla="*/ 11414 w 121"/>
              <a:gd name="T29" fmla="*/ 194535 h 72"/>
              <a:gd name="T30" fmla="*/ 57071 w 121"/>
              <a:gd name="T31" fmla="*/ 217421 h 72"/>
              <a:gd name="T32" fmla="*/ 102728 w 121"/>
              <a:gd name="T33" fmla="*/ 190720 h 72"/>
              <a:gd name="T34" fmla="*/ 140776 w 121"/>
              <a:gd name="T35" fmla="*/ 164019 h 72"/>
              <a:gd name="T36" fmla="*/ 178823 w 121"/>
              <a:gd name="T37" fmla="*/ 164019 h 72"/>
              <a:gd name="T38" fmla="*/ 152190 w 121"/>
              <a:gd name="T39" fmla="*/ 194535 h 72"/>
              <a:gd name="T40" fmla="*/ 136971 w 121"/>
              <a:gd name="T41" fmla="*/ 240307 h 72"/>
              <a:gd name="T42" fmla="*/ 159800 w 121"/>
              <a:gd name="T43" fmla="*/ 244122 h 72"/>
              <a:gd name="T44" fmla="*/ 194042 w 121"/>
              <a:gd name="T45" fmla="*/ 244122 h 72"/>
              <a:gd name="T46" fmla="*/ 220676 w 121"/>
              <a:gd name="T47" fmla="*/ 240307 h 72"/>
              <a:gd name="T48" fmla="*/ 235895 w 121"/>
              <a:gd name="T49" fmla="*/ 274637 h 72"/>
              <a:gd name="T50" fmla="*/ 262528 w 121"/>
              <a:gd name="T51" fmla="*/ 232679 h 72"/>
              <a:gd name="T52" fmla="*/ 258723 w 121"/>
              <a:gd name="T53" fmla="*/ 213607 h 72"/>
              <a:gd name="T54" fmla="*/ 277747 w 121"/>
              <a:gd name="T55" fmla="*/ 186906 h 72"/>
              <a:gd name="T56" fmla="*/ 311990 w 121"/>
              <a:gd name="T57" fmla="*/ 209792 h 72"/>
              <a:gd name="T58" fmla="*/ 376670 w 121"/>
              <a:gd name="T59" fmla="*/ 209792 h 72"/>
              <a:gd name="T60" fmla="*/ 429937 w 121"/>
              <a:gd name="T61" fmla="*/ 221235 h 72"/>
              <a:gd name="T62" fmla="*/ 448961 w 121"/>
              <a:gd name="T63" fmla="*/ 198349 h 7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21" h="72">
                <a:moveTo>
                  <a:pt x="118" y="52"/>
                </a:moveTo>
                <a:cubicBezTo>
                  <a:pt x="118" y="52"/>
                  <a:pt x="118" y="50"/>
                  <a:pt x="118" y="49"/>
                </a:cubicBezTo>
                <a:cubicBezTo>
                  <a:pt x="118" y="47"/>
                  <a:pt x="117" y="44"/>
                  <a:pt x="117" y="43"/>
                </a:cubicBezTo>
                <a:cubicBezTo>
                  <a:pt x="116" y="42"/>
                  <a:pt x="115" y="38"/>
                  <a:pt x="115" y="37"/>
                </a:cubicBezTo>
                <a:cubicBezTo>
                  <a:pt x="115" y="36"/>
                  <a:pt x="113" y="30"/>
                  <a:pt x="113" y="29"/>
                </a:cubicBezTo>
                <a:cubicBezTo>
                  <a:pt x="113" y="28"/>
                  <a:pt x="110" y="20"/>
                  <a:pt x="107" y="17"/>
                </a:cubicBezTo>
                <a:cubicBezTo>
                  <a:pt x="104" y="14"/>
                  <a:pt x="97" y="9"/>
                  <a:pt x="93" y="9"/>
                </a:cubicBezTo>
                <a:cubicBezTo>
                  <a:pt x="90" y="9"/>
                  <a:pt x="83" y="9"/>
                  <a:pt x="83" y="9"/>
                </a:cubicBezTo>
                <a:cubicBezTo>
                  <a:pt x="83" y="9"/>
                  <a:pt x="81" y="10"/>
                  <a:pt x="80" y="10"/>
                </a:cubicBezTo>
                <a:cubicBezTo>
                  <a:pt x="79" y="10"/>
                  <a:pt x="76" y="10"/>
                  <a:pt x="75" y="9"/>
                </a:cubicBezTo>
                <a:cubicBezTo>
                  <a:pt x="74" y="9"/>
                  <a:pt x="70" y="9"/>
                  <a:pt x="69" y="9"/>
                </a:cubicBezTo>
                <a:cubicBezTo>
                  <a:pt x="68" y="9"/>
                  <a:pt x="64" y="9"/>
                  <a:pt x="64" y="9"/>
                </a:cubicBezTo>
                <a:cubicBezTo>
                  <a:pt x="64" y="11"/>
                  <a:pt x="64" y="11"/>
                  <a:pt x="64" y="11"/>
                </a:cubicBezTo>
                <a:cubicBezTo>
                  <a:pt x="64" y="11"/>
                  <a:pt x="63" y="11"/>
                  <a:pt x="62" y="10"/>
                </a:cubicBezTo>
                <a:cubicBezTo>
                  <a:pt x="60" y="9"/>
                  <a:pt x="59" y="7"/>
                  <a:pt x="57" y="6"/>
                </a:cubicBezTo>
                <a:cubicBezTo>
                  <a:pt x="56" y="5"/>
                  <a:pt x="49" y="5"/>
                  <a:pt x="48" y="4"/>
                </a:cubicBezTo>
                <a:cubicBezTo>
                  <a:pt x="46" y="4"/>
                  <a:pt x="45" y="2"/>
                  <a:pt x="44" y="0"/>
                </a:cubicBezTo>
                <a:cubicBezTo>
                  <a:pt x="39" y="1"/>
                  <a:pt x="33" y="3"/>
                  <a:pt x="33" y="3"/>
                </a:cubicBezTo>
                <a:cubicBezTo>
                  <a:pt x="32" y="3"/>
                  <a:pt x="28" y="8"/>
                  <a:pt x="28" y="9"/>
                </a:cubicBezTo>
                <a:cubicBezTo>
                  <a:pt x="27" y="9"/>
                  <a:pt x="25" y="17"/>
                  <a:pt x="25" y="18"/>
                </a:cubicBezTo>
                <a:cubicBezTo>
                  <a:pt x="25" y="18"/>
                  <a:pt x="22" y="24"/>
                  <a:pt x="22" y="24"/>
                </a:cubicBezTo>
                <a:cubicBezTo>
                  <a:pt x="22" y="25"/>
                  <a:pt x="18" y="27"/>
                  <a:pt x="18" y="28"/>
                </a:cubicBezTo>
                <a:cubicBezTo>
                  <a:pt x="17" y="28"/>
                  <a:pt x="19" y="31"/>
                  <a:pt x="19" y="31"/>
                </a:cubicBezTo>
                <a:cubicBezTo>
                  <a:pt x="15" y="36"/>
                  <a:pt x="15" y="36"/>
                  <a:pt x="15" y="36"/>
                </a:cubicBezTo>
                <a:cubicBezTo>
                  <a:pt x="13" y="38"/>
                  <a:pt x="13" y="38"/>
                  <a:pt x="13" y="38"/>
                </a:cubicBezTo>
                <a:cubicBezTo>
                  <a:pt x="9" y="42"/>
                  <a:pt x="9" y="42"/>
                  <a:pt x="9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6" y="42"/>
                  <a:pt x="3" y="45"/>
                  <a:pt x="2" y="46"/>
                </a:cubicBezTo>
                <a:cubicBezTo>
                  <a:pt x="1" y="47"/>
                  <a:pt x="0" y="49"/>
                  <a:pt x="0" y="49"/>
                </a:cubicBezTo>
                <a:cubicBezTo>
                  <a:pt x="3" y="51"/>
                  <a:pt x="3" y="51"/>
                  <a:pt x="3" y="51"/>
                </a:cubicBezTo>
                <a:cubicBezTo>
                  <a:pt x="7" y="54"/>
                  <a:pt x="7" y="54"/>
                  <a:pt x="7" y="54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57"/>
                  <a:pt x="20" y="55"/>
                  <a:pt x="21" y="54"/>
                </a:cubicBezTo>
                <a:cubicBezTo>
                  <a:pt x="23" y="53"/>
                  <a:pt x="27" y="50"/>
                  <a:pt x="27" y="50"/>
                </a:cubicBezTo>
                <a:cubicBezTo>
                  <a:pt x="27" y="49"/>
                  <a:pt x="30" y="44"/>
                  <a:pt x="30" y="44"/>
                </a:cubicBezTo>
                <a:cubicBezTo>
                  <a:pt x="30" y="44"/>
                  <a:pt x="37" y="43"/>
                  <a:pt x="37" y="43"/>
                </a:cubicBezTo>
                <a:cubicBezTo>
                  <a:pt x="38" y="42"/>
                  <a:pt x="44" y="40"/>
                  <a:pt x="44" y="40"/>
                </a:cubicBezTo>
                <a:cubicBezTo>
                  <a:pt x="44" y="40"/>
                  <a:pt x="47" y="43"/>
                  <a:pt x="47" y="43"/>
                </a:cubicBezTo>
                <a:cubicBezTo>
                  <a:pt x="48" y="44"/>
                  <a:pt x="45" y="47"/>
                  <a:pt x="45" y="48"/>
                </a:cubicBezTo>
                <a:cubicBezTo>
                  <a:pt x="44" y="48"/>
                  <a:pt x="40" y="51"/>
                  <a:pt x="40" y="51"/>
                </a:cubicBezTo>
                <a:cubicBezTo>
                  <a:pt x="40" y="51"/>
                  <a:pt x="38" y="56"/>
                  <a:pt x="38" y="56"/>
                </a:cubicBezTo>
                <a:cubicBezTo>
                  <a:pt x="36" y="63"/>
                  <a:pt x="36" y="63"/>
                  <a:pt x="36" y="63"/>
                </a:cubicBezTo>
                <a:cubicBezTo>
                  <a:pt x="38" y="62"/>
                  <a:pt x="38" y="62"/>
                  <a:pt x="38" y="62"/>
                </a:cubicBezTo>
                <a:cubicBezTo>
                  <a:pt x="42" y="64"/>
                  <a:pt x="42" y="64"/>
                  <a:pt x="42" y="64"/>
                </a:cubicBezTo>
                <a:cubicBezTo>
                  <a:pt x="42" y="64"/>
                  <a:pt x="47" y="67"/>
                  <a:pt x="47" y="67"/>
                </a:cubicBezTo>
                <a:cubicBezTo>
                  <a:pt x="47" y="66"/>
                  <a:pt x="51" y="64"/>
                  <a:pt x="51" y="64"/>
                </a:cubicBezTo>
                <a:cubicBezTo>
                  <a:pt x="52" y="63"/>
                  <a:pt x="53" y="66"/>
                  <a:pt x="53" y="66"/>
                </a:cubicBezTo>
                <a:cubicBezTo>
                  <a:pt x="53" y="67"/>
                  <a:pt x="58" y="63"/>
                  <a:pt x="58" y="63"/>
                </a:cubicBezTo>
                <a:cubicBezTo>
                  <a:pt x="58" y="63"/>
                  <a:pt x="61" y="68"/>
                  <a:pt x="62" y="69"/>
                </a:cubicBezTo>
                <a:cubicBezTo>
                  <a:pt x="62" y="70"/>
                  <a:pt x="62" y="72"/>
                  <a:pt x="62" y="72"/>
                </a:cubicBezTo>
                <a:cubicBezTo>
                  <a:pt x="62" y="72"/>
                  <a:pt x="69" y="66"/>
                  <a:pt x="69" y="65"/>
                </a:cubicBezTo>
                <a:cubicBezTo>
                  <a:pt x="69" y="64"/>
                  <a:pt x="69" y="62"/>
                  <a:pt x="69" y="61"/>
                </a:cubicBezTo>
                <a:cubicBezTo>
                  <a:pt x="69" y="61"/>
                  <a:pt x="71" y="60"/>
                  <a:pt x="71" y="59"/>
                </a:cubicBezTo>
                <a:cubicBezTo>
                  <a:pt x="71" y="59"/>
                  <a:pt x="68" y="56"/>
                  <a:pt x="68" y="56"/>
                </a:cubicBezTo>
                <a:cubicBezTo>
                  <a:pt x="70" y="51"/>
                  <a:pt x="70" y="51"/>
                  <a:pt x="70" y="51"/>
                </a:cubicBezTo>
                <a:cubicBezTo>
                  <a:pt x="73" y="49"/>
                  <a:pt x="73" y="49"/>
                  <a:pt x="73" y="49"/>
                </a:cubicBezTo>
                <a:cubicBezTo>
                  <a:pt x="73" y="49"/>
                  <a:pt x="76" y="52"/>
                  <a:pt x="76" y="52"/>
                </a:cubicBezTo>
                <a:cubicBezTo>
                  <a:pt x="76" y="53"/>
                  <a:pt x="82" y="55"/>
                  <a:pt x="82" y="55"/>
                </a:cubicBezTo>
                <a:cubicBezTo>
                  <a:pt x="83" y="56"/>
                  <a:pt x="89" y="56"/>
                  <a:pt x="89" y="56"/>
                </a:cubicBezTo>
                <a:cubicBezTo>
                  <a:pt x="89" y="56"/>
                  <a:pt x="99" y="55"/>
                  <a:pt x="99" y="55"/>
                </a:cubicBezTo>
                <a:cubicBezTo>
                  <a:pt x="100" y="55"/>
                  <a:pt x="105" y="56"/>
                  <a:pt x="105" y="57"/>
                </a:cubicBezTo>
                <a:cubicBezTo>
                  <a:pt x="106" y="57"/>
                  <a:pt x="113" y="58"/>
                  <a:pt x="113" y="58"/>
                </a:cubicBezTo>
                <a:cubicBezTo>
                  <a:pt x="121" y="56"/>
                  <a:pt x="121" y="56"/>
                  <a:pt x="121" y="56"/>
                </a:cubicBezTo>
                <a:cubicBezTo>
                  <a:pt x="121" y="55"/>
                  <a:pt x="118" y="53"/>
                  <a:pt x="118" y="52"/>
                </a:cubicBez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21" name="Freeform 14">
            <a:extLst>
              <a:ext uri="{FF2B5EF4-FFF2-40B4-BE49-F238E27FC236}">
                <a16:creationId xmlns:a16="http://schemas.microsoft.com/office/drawing/2014/main" id="{4E45123E-91BA-24E7-CEE4-4D73F27D338E}"/>
              </a:ext>
            </a:extLst>
          </p:cNvPr>
          <p:cNvSpPr>
            <a:spLocks/>
          </p:cNvSpPr>
          <p:nvPr/>
        </p:nvSpPr>
        <p:spPr bwMode="auto">
          <a:xfrm>
            <a:off x="4767400" y="4864100"/>
            <a:ext cx="500063" cy="366712"/>
          </a:xfrm>
          <a:custGeom>
            <a:avLst/>
            <a:gdLst>
              <a:gd name="T0" fmla="*/ 396997 w 131"/>
              <a:gd name="T1" fmla="*/ 11460 h 96"/>
              <a:gd name="T2" fmla="*/ 366458 w 131"/>
              <a:gd name="T3" fmla="*/ 26739 h 96"/>
              <a:gd name="T4" fmla="*/ 355007 w 131"/>
              <a:gd name="T5" fmla="*/ 42019 h 96"/>
              <a:gd name="T6" fmla="*/ 339737 w 131"/>
              <a:gd name="T7" fmla="*/ 72578 h 96"/>
              <a:gd name="T8" fmla="*/ 320651 w 131"/>
              <a:gd name="T9" fmla="*/ 122237 h 96"/>
              <a:gd name="T10" fmla="*/ 286296 w 131"/>
              <a:gd name="T11" fmla="*/ 152797 h 96"/>
              <a:gd name="T12" fmla="*/ 221402 w 131"/>
              <a:gd name="T13" fmla="*/ 183356 h 96"/>
              <a:gd name="T14" fmla="*/ 194681 w 131"/>
              <a:gd name="T15" fmla="*/ 171896 h 96"/>
              <a:gd name="T16" fmla="*/ 133605 w 131"/>
              <a:gd name="T17" fmla="*/ 179536 h 96"/>
              <a:gd name="T18" fmla="*/ 80163 w 131"/>
              <a:gd name="T19" fmla="*/ 210095 h 96"/>
              <a:gd name="T20" fmla="*/ 22904 w 131"/>
              <a:gd name="T21" fmla="*/ 221555 h 96"/>
              <a:gd name="T22" fmla="*/ 26721 w 131"/>
              <a:gd name="T23" fmla="*/ 252115 h 96"/>
              <a:gd name="T24" fmla="*/ 57259 w 131"/>
              <a:gd name="T25" fmla="*/ 252115 h 96"/>
              <a:gd name="T26" fmla="*/ 91615 w 131"/>
              <a:gd name="T27" fmla="*/ 271214 h 96"/>
              <a:gd name="T28" fmla="*/ 45807 w 131"/>
              <a:gd name="T29" fmla="*/ 290314 h 96"/>
              <a:gd name="T30" fmla="*/ 7635 w 131"/>
              <a:gd name="T31" fmla="*/ 313233 h 96"/>
              <a:gd name="T32" fmla="*/ 15269 w 131"/>
              <a:gd name="T33" fmla="*/ 355252 h 96"/>
              <a:gd name="T34" fmla="*/ 38173 w 131"/>
              <a:gd name="T35" fmla="*/ 362892 h 96"/>
              <a:gd name="T36" fmla="*/ 22904 w 131"/>
              <a:gd name="T37" fmla="*/ 336153 h 96"/>
              <a:gd name="T38" fmla="*/ 57259 w 131"/>
              <a:gd name="T39" fmla="*/ 313233 h 96"/>
              <a:gd name="T40" fmla="*/ 80163 w 131"/>
              <a:gd name="T41" fmla="*/ 317053 h 96"/>
              <a:gd name="T42" fmla="*/ 122153 w 131"/>
              <a:gd name="T43" fmla="*/ 305593 h 96"/>
              <a:gd name="T44" fmla="*/ 167960 w 131"/>
              <a:gd name="T45" fmla="*/ 324693 h 96"/>
              <a:gd name="T46" fmla="*/ 213767 w 131"/>
              <a:gd name="T47" fmla="*/ 313233 h 96"/>
              <a:gd name="T48" fmla="*/ 217585 w 131"/>
              <a:gd name="T49" fmla="*/ 275034 h 96"/>
              <a:gd name="T50" fmla="*/ 229036 w 131"/>
              <a:gd name="T51" fmla="*/ 294134 h 96"/>
              <a:gd name="T52" fmla="*/ 259575 w 131"/>
              <a:gd name="T53" fmla="*/ 309413 h 96"/>
              <a:gd name="T54" fmla="*/ 305382 w 131"/>
              <a:gd name="T55" fmla="*/ 309413 h 96"/>
              <a:gd name="T56" fmla="*/ 339737 w 131"/>
              <a:gd name="T57" fmla="*/ 294134 h 96"/>
              <a:gd name="T58" fmla="*/ 366458 w 131"/>
              <a:gd name="T59" fmla="*/ 309413 h 96"/>
              <a:gd name="T60" fmla="*/ 366458 w 131"/>
              <a:gd name="T61" fmla="*/ 263574 h 96"/>
              <a:gd name="T62" fmla="*/ 400814 w 131"/>
              <a:gd name="T63" fmla="*/ 221555 h 96"/>
              <a:gd name="T64" fmla="*/ 488611 w 131"/>
              <a:gd name="T65" fmla="*/ 183356 h 96"/>
              <a:gd name="T66" fmla="*/ 488611 w 131"/>
              <a:gd name="T67" fmla="*/ 122237 h 96"/>
              <a:gd name="T68" fmla="*/ 500063 w 131"/>
              <a:gd name="T69" fmla="*/ 84038 h 96"/>
              <a:gd name="T70" fmla="*/ 469525 w 131"/>
              <a:gd name="T71" fmla="*/ 68759 h 9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31" h="96">
                <a:moveTo>
                  <a:pt x="104" y="13"/>
                </a:moveTo>
                <a:cubicBezTo>
                  <a:pt x="104" y="3"/>
                  <a:pt x="104" y="3"/>
                  <a:pt x="104" y="3"/>
                </a:cubicBezTo>
                <a:cubicBezTo>
                  <a:pt x="100" y="0"/>
                  <a:pt x="100" y="0"/>
                  <a:pt x="100" y="0"/>
                </a:cubicBezTo>
                <a:cubicBezTo>
                  <a:pt x="96" y="7"/>
                  <a:pt x="96" y="7"/>
                  <a:pt x="96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93" y="11"/>
                  <a:pt x="93" y="11"/>
                  <a:pt x="93" y="11"/>
                </a:cubicBezTo>
                <a:cubicBezTo>
                  <a:pt x="89" y="15"/>
                  <a:pt x="89" y="15"/>
                  <a:pt x="89" y="15"/>
                </a:cubicBezTo>
                <a:cubicBezTo>
                  <a:pt x="89" y="15"/>
                  <a:pt x="88" y="19"/>
                  <a:pt x="89" y="19"/>
                </a:cubicBezTo>
                <a:cubicBezTo>
                  <a:pt x="89" y="20"/>
                  <a:pt x="87" y="25"/>
                  <a:pt x="87" y="25"/>
                </a:cubicBezTo>
                <a:cubicBezTo>
                  <a:pt x="87" y="26"/>
                  <a:pt x="84" y="32"/>
                  <a:pt x="84" y="32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76" y="39"/>
                  <a:pt x="75" y="40"/>
                </a:cubicBezTo>
                <a:cubicBezTo>
                  <a:pt x="75" y="40"/>
                  <a:pt x="69" y="43"/>
                  <a:pt x="68" y="43"/>
                </a:cubicBezTo>
                <a:cubicBezTo>
                  <a:pt x="68" y="43"/>
                  <a:pt x="58" y="48"/>
                  <a:pt x="58" y="48"/>
                </a:cubicBezTo>
                <a:cubicBezTo>
                  <a:pt x="54" y="46"/>
                  <a:pt x="54" y="46"/>
                  <a:pt x="54" y="46"/>
                </a:cubicBezTo>
                <a:cubicBezTo>
                  <a:pt x="51" y="45"/>
                  <a:pt x="51" y="45"/>
                  <a:pt x="51" y="45"/>
                </a:cubicBezTo>
                <a:cubicBezTo>
                  <a:pt x="51" y="45"/>
                  <a:pt x="47" y="48"/>
                  <a:pt x="47" y="48"/>
                </a:cubicBezTo>
                <a:cubicBezTo>
                  <a:pt x="46" y="48"/>
                  <a:pt x="35" y="47"/>
                  <a:pt x="35" y="47"/>
                </a:cubicBezTo>
                <a:cubicBezTo>
                  <a:pt x="30" y="51"/>
                  <a:pt x="30" y="51"/>
                  <a:pt x="30" y="51"/>
                </a:cubicBezTo>
                <a:cubicBezTo>
                  <a:pt x="21" y="55"/>
                  <a:pt x="21" y="55"/>
                  <a:pt x="2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6" y="58"/>
                  <a:pt x="6" y="58"/>
                  <a:pt x="6" y="58"/>
                </a:cubicBezTo>
                <a:cubicBezTo>
                  <a:pt x="4" y="61"/>
                  <a:pt x="4" y="61"/>
                  <a:pt x="4" y="61"/>
                </a:cubicBezTo>
                <a:cubicBezTo>
                  <a:pt x="4" y="61"/>
                  <a:pt x="7" y="66"/>
                  <a:pt x="7" y="66"/>
                </a:cubicBezTo>
                <a:cubicBezTo>
                  <a:pt x="8" y="67"/>
                  <a:pt x="9" y="68"/>
                  <a:pt x="9" y="68"/>
                </a:cubicBezTo>
                <a:cubicBezTo>
                  <a:pt x="9" y="68"/>
                  <a:pt x="14" y="67"/>
                  <a:pt x="15" y="66"/>
                </a:cubicBezTo>
                <a:cubicBezTo>
                  <a:pt x="16" y="66"/>
                  <a:pt x="19" y="66"/>
                  <a:pt x="21" y="68"/>
                </a:cubicBezTo>
                <a:cubicBezTo>
                  <a:pt x="24" y="69"/>
                  <a:pt x="24" y="71"/>
                  <a:pt x="24" y="71"/>
                </a:cubicBezTo>
                <a:cubicBezTo>
                  <a:pt x="24" y="71"/>
                  <a:pt x="19" y="75"/>
                  <a:pt x="19" y="76"/>
                </a:cubicBezTo>
                <a:cubicBezTo>
                  <a:pt x="19" y="77"/>
                  <a:pt x="12" y="76"/>
                  <a:pt x="12" y="76"/>
                </a:cubicBezTo>
                <a:cubicBezTo>
                  <a:pt x="7" y="79"/>
                  <a:pt x="7" y="79"/>
                  <a:pt x="7" y="79"/>
                </a:cubicBezTo>
                <a:cubicBezTo>
                  <a:pt x="2" y="82"/>
                  <a:pt x="2" y="82"/>
                  <a:pt x="2" y="82"/>
                </a:cubicBezTo>
                <a:cubicBezTo>
                  <a:pt x="2" y="82"/>
                  <a:pt x="0" y="89"/>
                  <a:pt x="0" y="90"/>
                </a:cubicBezTo>
                <a:cubicBezTo>
                  <a:pt x="1" y="90"/>
                  <a:pt x="4" y="93"/>
                  <a:pt x="4" y="93"/>
                </a:cubicBezTo>
                <a:cubicBezTo>
                  <a:pt x="5" y="96"/>
                  <a:pt x="5" y="96"/>
                  <a:pt x="5" y="96"/>
                </a:cubicBezTo>
                <a:cubicBezTo>
                  <a:pt x="8" y="96"/>
                  <a:pt x="9" y="96"/>
                  <a:pt x="10" y="95"/>
                </a:cubicBezTo>
                <a:cubicBezTo>
                  <a:pt x="11" y="95"/>
                  <a:pt x="14" y="93"/>
                  <a:pt x="10" y="92"/>
                </a:cubicBezTo>
                <a:cubicBezTo>
                  <a:pt x="7" y="91"/>
                  <a:pt x="5" y="89"/>
                  <a:pt x="6" y="88"/>
                </a:cubicBezTo>
                <a:cubicBezTo>
                  <a:pt x="7" y="86"/>
                  <a:pt x="8" y="84"/>
                  <a:pt x="10" y="84"/>
                </a:cubicBezTo>
                <a:cubicBezTo>
                  <a:pt x="12" y="83"/>
                  <a:pt x="14" y="83"/>
                  <a:pt x="15" y="82"/>
                </a:cubicBezTo>
                <a:cubicBezTo>
                  <a:pt x="16" y="81"/>
                  <a:pt x="16" y="80"/>
                  <a:pt x="18" y="81"/>
                </a:cubicBezTo>
                <a:cubicBezTo>
                  <a:pt x="19" y="82"/>
                  <a:pt x="21" y="83"/>
                  <a:pt x="21" y="83"/>
                </a:cubicBezTo>
                <a:cubicBezTo>
                  <a:pt x="22" y="84"/>
                  <a:pt x="23" y="83"/>
                  <a:pt x="26" y="82"/>
                </a:cubicBezTo>
                <a:cubicBezTo>
                  <a:pt x="28" y="80"/>
                  <a:pt x="30" y="80"/>
                  <a:pt x="32" y="80"/>
                </a:cubicBezTo>
                <a:cubicBezTo>
                  <a:pt x="35" y="80"/>
                  <a:pt x="37" y="80"/>
                  <a:pt x="39" y="81"/>
                </a:cubicBezTo>
                <a:cubicBezTo>
                  <a:pt x="40" y="82"/>
                  <a:pt x="41" y="86"/>
                  <a:pt x="44" y="85"/>
                </a:cubicBezTo>
                <a:cubicBezTo>
                  <a:pt x="47" y="84"/>
                  <a:pt x="48" y="83"/>
                  <a:pt x="50" y="83"/>
                </a:cubicBezTo>
                <a:cubicBezTo>
                  <a:pt x="52" y="83"/>
                  <a:pt x="56" y="83"/>
                  <a:pt x="56" y="82"/>
                </a:cubicBezTo>
                <a:cubicBezTo>
                  <a:pt x="57" y="81"/>
                  <a:pt x="55" y="77"/>
                  <a:pt x="55" y="76"/>
                </a:cubicBezTo>
                <a:cubicBezTo>
                  <a:pt x="55" y="75"/>
                  <a:pt x="55" y="73"/>
                  <a:pt x="57" y="72"/>
                </a:cubicBezTo>
                <a:cubicBezTo>
                  <a:pt x="58" y="72"/>
                  <a:pt x="61" y="70"/>
                  <a:pt x="61" y="72"/>
                </a:cubicBezTo>
                <a:cubicBezTo>
                  <a:pt x="61" y="74"/>
                  <a:pt x="60" y="76"/>
                  <a:pt x="60" y="77"/>
                </a:cubicBezTo>
                <a:cubicBezTo>
                  <a:pt x="60" y="79"/>
                  <a:pt x="59" y="81"/>
                  <a:pt x="61" y="82"/>
                </a:cubicBezTo>
                <a:cubicBezTo>
                  <a:pt x="64" y="82"/>
                  <a:pt x="66" y="82"/>
                  <a:pt x="68" y="81"/>
                </a:cubicBezTo>
                <a:cubicBezTo>
                  <a:pt x="71" y="80"/>
                  <a:pt x="75" y="79"/>
                  <a:pt x="76" y="80"/>
                </a:cubicBezTo>
                <a:cubicBezTo>
                  <a:pt x="77" y="80"/>
                  <a:pt x="77" y="81"/>
                  <a:pt x="80" y="81"/>
                </a:cubicBezTo>
                <a:cubicBezTo>
                  <a:pt x="83" y="80"/>
                  <a:pt x="88" y="81"/>
                  <a:pt x="88" y="80"/>
                </a:cubicBezTo>
                <a:cubicBezTo>
                  <a:pt x="88" y="80"/>
                  <a:pt x="87" y="78"/>
                  <a:pt x="89" y="77"/>
                </a:cubicBezTo>
                <a:cubicBezTo>
                  <a:pt x="91" y="77"/>
                  <a:pt x="93" y="76"/>
                  <a:pt x="94" y="77"/>
                </a:cubicBezTo>
                <a:cubicBezTo>
                  <a:pt x="94" y="78"/>
                  <a:pt x="96" y="82"/>
                  <a:pt x="96" y="81"/>
                </a:cubicBezTo>
                <a:cubicBezTo>
                  <a:pt x="96" y="79"/>
                  <a:pt x="96" y="77"/>
                  <a:pt x="97" y="75"/>
                </a:cubicBezTo>
                <a:cubicBezTo>
                  <a:pt x="98" y="74"/>
                  <a:pt x="97" y="71"/>
                  <a:pt x="96" y="69"/>
                </a:cubicBezTo>
                <a:cubicBezTo>
                  <a:pt x="96" y="67"/>
                  <a:pt x="98" y="64"/>
                  <a:pt x="100" y="63"/>
                </a:cubicBezTo>
                <a:cubicBezTo>
                  <a:pt x="101" y="62"/>
                  <a:pt x="102" y="60"/>
                  <a:pt x="105" y="58"/>
                </a:cubicBezTo>
                <a:cubicBezTo>
                  <a:pt x="109" y="56"/>
                  <a:pt x="114" y="53"/>
                  <a:pt x="118" y="52"/>
                </a:cubicBezTo>
                <a:cubicBezTo>
                  <a:pt x="121" y="51"/>
                  <a:pt x="127" y="50"/>
                  <a:pt x="128" y="48"/>
                </a:cubicBezTo>
                <a:cubicBezTo>
                  <a:pt x="130" y="47"/>
                  <a:pt x="131" y="43"/>
                  <a:pt x="131" y="41"/>
                </a:cubicBezTo>
                <a:cubicBezTo>
                  <a:pt x="130" y="39"/>
                  <a:pt x="128" y="34"/>
                  <a:pt x="128" y="32"/>
                </a:cubicBezTo>
                <a:cubicBezTo>
                  <a:pt x="128" y="30"/>
                  <a:pt x="127" y="29"/>
                  <a:pt x="128" y="27"/>
                </a:cubicBezTo>
                <a:cubicBezTo>
                  <a:pt x="130" y="25"/>
                  <a:pt x="131" y="24"/>
                  <a:pt x="131" y="22"/>
                </a:cubicBezTo>
                <a:cubicBezTo>
                  <a:pt x="131" y="21"/>
                  <a:pt x="131" y="20"/>
                  <a:pt x="131" y="18"/>
                </a:cubicBezTo>
                <a:cubicBezTo>
                  <a:pt x="123" y="18"/>
                  <a:pt x="123" y="18"/>
                  <a:pt x="123" y="18"/>
                </a:cubicBezTo>
                <a:lnTo>
                  <a:pt x="104" y="13"/>
                </a:ln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22" name="Freeform 15">
            <a:extLst>
              <a:ext uri="{FF2B5EF4-FFF2-40B4-BE49-F238E27FC236}">
                <a16:creationId xmlns:a16="http://schemas.microsoft.com/office/drawing/2014/main" id="{DEA4E99B-0890-3089-A02A-E71DEECD25AE}"/>
              </a:ext>
            </a:extLst>
          </p:cNvPr>
          <p:cNvSpPr>
            <a:spLocks/>
          </p:cNvSpPr>
          <p:nvPr/>
        </p:nvSpPr>
        <p:spPr bwMode="auto">
          <a:xfrm>
            <a:off x="3533913" y="5100638"/>
            <a:ext cx="830263" cy="593725"/>
          </a:xfrm>
          <a:custGeom>
            <a:avLst/>
            <a:gdLst>
              <a:gd name="T0" fmla="*/ 792178 w 218"/>
              <a:gd name="T1" fmla="*/ 357757 h 156"/>
              <a:gd name="T2" fmla="*/ 769326 w 218"/>
              <a:gd name="T3" fmla="*/ 365369 h 156"/>
              <a:gd name="T4" fmla="*/ 773135 w 218"/>
              <a:gd name="T5" fmla="*/ 331116 h 156"/>
              <a:gd name="T6" fmla="*/ 674113 w 218"/>
              <a:gd name="T7" fmla="*/ 304474 h 156"/>
              <a:gd name="T8" fmla="*/ 685538 w 218"/>
              <a:gd name="T9" fmla="*/ 262609 h 156"/>
              <a:gd name="T10" fmla="*/ 670304 w 218"/>
              <a:gd name="T11" fmla="*/ 235968 h 156"/>
              <a:gd name="T12" fmla="*/ 628410 w 218"/>
              <a:gd name="T13" fmla="*/ 194102 h 156"/>
              <a:gd name="T14" fmla="*/ 628410 w 218"/>
              <a:gd name="T15" fmla="*/ 156043 h 156"/>
              <a:gd name="T16" fmla="*/ 628410 w 218"/>
              <a:gd name="T17" fmla="*/ 110372 h 156"/>
              <a:gd name="T18" fmla="*/ 578899 w 218"/>
              <a:gd name="T19" fmla="*/ 60895 h 156"/>
              <a:gd name="T20" fmla="*/ 537005 w 218"/>
              <a:gd name="T21" fmla="*/ 60895 h 156"/>
              <a:gd name="T22" fmla="*/ 479877 w 218"/>
              <a:gd name="T23" fmla="*/ 64701 h 156"/>
              <a:gd name="T24" fmla="*/ 441791 w 218"/>
              <a:gd name="T25" fmla="*/ 41865 h 156"/>
              <a:gd name="T26" fmla="*/ 373237 w 218"/>
              <a:gd name="T27" fmla="*/ 26642 h 156"/>
              <a:gd name="T28" fmla="*/ 316109 w 218"/>
              <a:gd name="T29" fmla="*/ 0 h 156"/>
              <a:gd name="T30" fmla="*/ 274215 w 218"/>
              <a:gd name="T31" fmla="*/ 22836 h 156"/>
              <a:gd name="T32" fmla="*/ 232321 w 218"/>
              <a:gd name="T33" fmla="*/ 22836 h 156"/>
              <a:gd name="T34" fmla="*/ 182810 w 218"/>
              <a:gd name="T35" fmla="*/ 26642 h 156"/>
              <a:gd name="T36" fmla="*/ 121873 w 218"/>
              <a:gd name="T37" fmla="*/ 64701 h 156"/>
              <a:gd name="T38" fmla="*/ 68554 w 218"/>
              <a:gd name="T39" fmla="*/ 137013 h 156"/>
              <a:gd name="T40" fmla="*/ 64745 w 218"/>
              <a:gd name="T41" fmla="*/ 205520 h 156"/>
              <a:gd name="T42" fmla="*/ 34277 w 218"/>
              <a:gd name="T43" fmla="*/ 228356 h 156"/>
              <a:gd name="T44" fmla="*/ 38085 w 218"/>
              <a:gd name="T45" fmla="*/ 251191 h 156"/>
              <a:gd name="T46" fmla="*/ 38085 w 218"/>
              <a:gd name="T47" fmla="*/ 281639 h 156"/>
              <a:gd name="T48" fmla="*/ 15234 w 218"/>
              <a:gd name="T49" fmla="*/ 365369 h 156"/>
              <a:gd name="T50" fmla="*/ 7617 w 218"/>
              <a:gd name="T51" fmla="*/ 399623 h 156"/>
              <a:gd name="T52" fmla="*/ 0 w 218"/>
              <a:gd name="T53" fmla="*/ 437682 h 156"/>
              <a:gd name="T54" fmla="*/ 19043 w 218"/>
              <a:gd name="T55" fmla="*/ 449100 h 156"/>
              <a:gd name="T56" fmla="*/ 45703 w 218"/>
              <a:gd name="T57" fmla="*/ 437682 h 156"/>
              <a:gd name="T58" fmla="*/ 60937 w 218"/>
              <a:gd name="T59" fmla="*/ 422458 h 156"/>
              <a:gd name="T60" fmla="*/ 76171 w 218"/>
              <a:gd name="T61" fmla="*/ 441488 h 156"/>
              <a:gd name="T62" fmla="*/ 91405 w 218"/>
              <a:gd name="T63" fmla="*/ 452906 h 156"/>
              <a:gd name="T64" fmla="*/ 95214 w 218"/>
              <a:gd name="T65" fmla="*/ 494771 h 156"/>
              <a:gd name="T66" fmla="*/ 118065 w 218"/>
              <a:gd name="T67" fmla="*/ 525218 h 156"/>
              <a:gd name="T68" fmla="*/ 198044 w 218"/>
              <a:gd name="T69" fmla="*/ 548054 h 156"/>
              <a:gd name="T70" fmla="*/ 232321 w 218"/>
              <a:gd name="T71" fmla="*/ 536636 h 156"/>
              <a:gd name="T72" fmla="*/ 258981 w 218"/>
              <a:gd name="T73" fmla="*/ 548054 h 156"/>
              <a:gd name="T74" fmla="*/ 323726 w 218"/>
              <a:gd name="T75" fmla="*/ 559472 h 156"/>
              <a:gd name="T76" fmla="*/ 388472 w 218"/>
              <a:gd name="T77" fmla="*/ 582307 h 156"/>
              <a:gd name="T78" fmla="*/ 426557 w 218"/>
              <a:gd name="T79" fmla="*/ 578501 h 156"/>
              <a:gd name="T80" fmla="*/ 434174 w 218"/>
              <a:gd name="T81" fmla="*/ 525218 h 156"/>
              <a:gd name="T82" fmla="*/ 491302 w 218"/>
              <a:gd name="T83" fmla="*/ 525218 h 156"/>
              <a:gd name="T84" fmla="*/ 517962 w 218"/>
              <a:gd name="T85" fmla="*/ 494771 h 156"/>
              <a:gd name="T86" fmla="*/ 556048 w 218"/>
              <a:gd name="T87" fmla="*/ 494771 h 156"/>
              <a:gd name="T88" fmla="*/ 628410 w 218"/>
              <a:gd name="T89" fmla="*/ 521412 h 156"/>
              <a:gd name="T90" fmla="*/ 674113 w 218"/>
              <a:gd name="T91" fmla="*/ 502383 h 156"/>
              <a:gd name="T92" fmla="*/ 769326 w 218"/>
              <a:gd name="T93" fmla="*/ 487159 h 156"/>
              <a:gd name="T94" fmla="*/ 788369 w 218"/>
              <a:gd name="T95" fmla="*/ 449100 h 156"/>
              <a:gd name="T96" fmla="*/ 769326 w 218"/>
              <a:gd name="T97" fmla="*/ 430070 h 156"/>
              <a:gd name="T98" fmla="*/ 784560 w 218"/>
              <a:gd name="T99" fmla="*/ 403429 h 156"/>
              <a:gd name="T100" fmla="*/ 795986 w 218"/>
              <a:gd name="T101" fmla="*/ 411040 h 156"/>
              <a:gd name="T102" fmla="*/ 822646 w 218"/>
              <a:gd name="T103" fmla="*/ 399623 h 156"/>
              <a:gd name="T104" fmla="*/ 811220 w 218"/>
              <a:gd name="T105" fmla="*/ 376787 h 15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8" h="156">
                <a:moveTo>
                  <a:pt x="212" y="90"/>
                </a:moveTo>
                <a:cubicBezTo>
                  <a:pt x="208" y="94"/>
                  <a:pt x="208" y="94"/>
                  <a:pt x="208" y="94"/>
                </a:cubicBezTo>
                <a:cubicBezTo>
                  <a:pt x="205" y="93"/>
                  <a:pt x="205" y="93"/>
                  <a:pt x="205" y="93"/>
                </a:cubicBezTo>
                <a:cubicBezTo>
                  <a:pt x="202" y="96"/>
                  <a:pt x="202" y="96"/>
                  <a:pt x="202" y="96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03" y="87"/>
                  <a:pt x="203" y="87"/>
                  <a:pt x="203" y="87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77" y="80"/>
                  <a:pt x="176" y="75"/>
                  <a:pt x="176" y="74"/>
                </a:cubicBezTo>
                <a:cubicBezTo>
                  <a:pt x="176" y="74"/>
                  <a:pt x="180" y="69"/>
                  <a:pt x="180" y="69"/>
                </a:cubicBezTo>
                <a:cubicBezTo>
                  <a:pt x="174" y="65"/>
                  <a:pt x="174" y="65"/>
                  <a:pt x="174" y="65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6" y="62"/>
                  <a:pt x="173" y="57"/>
                  <a:pt x="171" y="56"/>
                </a:cubicBezTo>
                <a:cubicBezTo>
                  <a:pt x="170" y="55"/>
                  <a:pt x="165" y="52"/>
                  <a:pt x="165" y="51"/>
                </a:cubicBezTo>
                <a:cubicBezTo>
                  <a:pt x="165" y="50"/>
                  <a:pt x="168" y="48"/>
                  <a:pt x="168" y="47"/>
                </a:cubicBezTo>
                <a:cubicBezTo>
                  <a:pt x="168" y="46"/>
                  <a:pt x="165" y="43"/>
                  <a:pt x="165" y="41"/>
                </a:cubicBezTo>
                <a:cubicBezTo>
                  <a:pt x="165" y="39"/>
                  <a:pt x="166" y="36"/>
                  <a:pt x="166" y="35"/>
                </a:cubicBezTo>
                <a:cubicBezTo>
                  <a:pt x="166" y="34"/>
                  <a:pt x="166" y="31"/>
                  <a:pt x="165" y="29"/>
                </a:cubicBezTo>
                <a:cubicBezTo>
                  <a:pt x="164" y="28"/>
                  <a:pt x="163" y="25"/>
                  <a:pt x="161" y="23"/>
                </a:cubicBezTo>
                <a:cubicBezTo>
                  <a:pt x="158" y="22"/>
                  <a:pt x="152" y="16"/>
                  <a:pt x="152" y="16"/>
                </a:cubicBezTo>
                <a:cubicBezTo>
                  <a:pt x="144" y="18"/>
                  <a:pt x="144" y="18"/>
                  <a:pt x="144" y="18"/>
                </a:cubicBezTo>
                <a:cubicBezTo>
                  <a:pt x="144" y="18"/>
                  <a:pt x="141" y="15"/>
                  <a:pt x="141" y="16"/>
                </a:cubicBezTo>
                <a:cubicBezTo>
                  <a:pt x="140" y="16"/>
                  <a:pt x="128" y="17"/>
                  <a:pt x="128" y="17"/>
                </a:cubicBezTo>
                <a:cubicBezTo>
                  <a:pt x="126" y="17"/>
                  <a:pt x="126" y="17"/>
                  <a:pt x="126" y="17"/>
                </a:cubicBezTo>
                <a:cubicBezTo>
                  <a:pt x="126" y="17"/>
                  <a:pt x="123" y="12"/>
                  <a:pt x="122" y="11"/>
                </a:cubicBezTo>
                <a:cubicBezTo>
                  <a:pt x="122" y="11"/>
                  <a:pt x="117" y="12"/>
                  <a:pt x="116" y="11"/>
                </a:cubicBezTo>
                <a:cubicBezTo>
                  <a:pt x="116" y="11"/>
                  <a:pt x="112" y="7"/>
                  <a:pt x="111" y="7"/>
                </a:cubicBezTo>
                <a:cubicBezTo>
                  <a:pt x="111" y="7"/>
                  <a:pt x="98" y="7"/>
                  <a:pt x="98" y="7"/>
                </a:cubicBezTo>
                <a:cubicBezTo>
                  <a:pt x="90" y="6"/>
                  <a:pt x="90" y="6"/>
                  <a:pt x="90" y="6"/>
                </a:cubicBezTo>
                <a:cubicBezTo>
                  <a:pt x="83" y="0"/>
                  <a:pt x="83" y="0"/>
                  <a:pt x="83" y="0"/>
                </a:cubicBezTo>
                <a:cubicBezTo>
                  <a:pt x="79" y="7"/>
                  <a:pt x="79" y="7"/>
                  <a:pt x="79" y="7"/>
                </a:cubicBezTo>
                <a:cubicBezTo>
                  <a:pt x="79" y="7"/>
                  <a:pt x="73" y="6"/>
                  <a:pt x="72" y="6"/>
                </a:cubicBezTo>
                <a:cubicBezTo>
                  <a:pt x="72" y="6"/>
                  <a:pt x="66" y="4"/>
                  <a:pt x="66" y="4"/>
                </a:cubicBezTo>
                <a:cubicBezTo>
                  <a:pt x="66" y="4"/>
                  <a:pt x="61" y="6"/>
                  <a:pt x="61" y="6"/>
                </a:cubicBezTo>
                <a:cubicBezTo>
                  <a:pt x="60" y="6"/>
                  <a:pt x="51" y="3"/>
                  <a:pt x="51" y="3"/>
                </a:cubicBezTo>
                <a:cubicBezTo>
                  <a:pt x="48" y="7"/>
                  <a:pt x="48" y="7"/>
                  <a:pt x="48" y="7"/>
                </a:cubicBezTo>
                <a:cubicBezTo>
                  <a:pt x="39" y="14"/>
                  <a:pt x="39" y="14"/>
                  <a:pt x="39" y="14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28" y="32"/>
                  <a:pt x="28" y="33"/>
                </a:cubicBezTo>
                <a:cubicBezTo>
                  <a:pt x="27" y="34"/>
                  <a:pt x="18" y="36"/>
                  <a:pt x="18" y="3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54"/>
                  <a:pt x="17" y="54"/>
                  <a:pt x="17" y="54"/>
                </a:cubicBezTo>
                <a:cubicBezTo>
                  <a:pt x="10" y="58"/>
                  <a:pt x="10" y="58"/>
                  <a:pt x="10" y="58"/>
                </a:cubicBezTo>
                <a:cubicBezTo>
                  <a:pt x="10" y="58"/>
                  <a:pt x="9" y="60"/>
                  <a:pt x="9" y="60"/>
                </a:cubicBezTo>
                <a:cubicBezTo>
                  <a:pt x="9" y="60"/>
                  <a:pt x="8" y="62"/>
                  <a:pt x="8" y="62"/>
                </a:cubicBezTo>
                <a:cubicBezTo>
                  <a:pt x="8" y="63"/>
                  <a:pt x="9" y="65"/>
                  <a:pt x="10" y="66"/>
                </a:cubicBezTo>
                <a:cubicBezTo>
                  <a:pt x="10" y="66"/>
                  <a:pt x="11" y="69"/>
                  <a:pt x="11" y="69"/>
                </a:cubicBezTo>
                <a:cubicBezTo>
                  <a:pt x="11" y="70"/>
                  <a:pt x="10" y="72"/>
                  <a:pt x="10" y="74"/>
                </a:cubicBezTo>
                <a:cubicBezTo>
                  <a:pt x="10" y="76"/>
                  <a:pt x="6" y="90"/>
                  <a:pt x="5" y="90"/>
                </a:cubicBezTo>
                <a:cubicBezTo>
                  <a:pt x="5" y="91"/>
                  <a:pt x="4" y="94"/>
                  <a:pt x="4" y="96"/>
                </a:cubicBezTo>
                <a:cubicBezTo>
                  <a:pt x="4" y="97"/>
                  <a:pt x="5" y="100"/>
                  <a:pt x="5" y="100"/>
                </a:cubicBezTo>
                <a:cubicBezTo>
                  <a:pt x="5" y="100"/>
                  <a:pt x="3" y="104"/>
                  <a:pt x="2" y="105"/>
                </a:cubicBezTo>
                <a:cubicBezTo>
                  <a:pt x="2" y="105"/>
                  <a:pt x="0" y="108"/>
                  <a:pt x="0" y="108"/>
                </a:cubicBezTo>
                <a:cubicBezTo>
                  <a:pt x="0" y="115"/>
                  <a:pt x="0" y="115"/>
                  <a:pt x="0" y="115"/>
                </a:cubicBezTo>
                <a:cubicBezTo>
                  <a:pt x="3" y="117"/>
                  <a:pt x="3" y="117"/>
                  <a:pt x="3" y="117"/>
                </a:cubicBezTo>
                <a:cubicBezTo>
                  <a:pt x="5" y="118"/>
                  <a:pt x="5" y="118"/>
                  <a:pt x="5" y="118"/>
                </a:cubicBezTo>
                <a:cubicBezTo>
                  <a:pt x="6" y="115"/>
                  <a:pt x="6" y="115"/>
                  <a:pt x="6" y="115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12" y="115"/>
                  <a:pt x="14" y="113"/>
                  <a:pt x="14" y="113"/>
                </a:cubicBezTo>
                <a:cubicBezTo>
                  <a:pt x="14" y="112"/>
                  <a:pt x="15" y="111"/>
                  <a:pt x="16" y="111"/>
                </a:cubicBezTo>
                <a:cubicBezTo>
                  <a:pt x="16" y="111"/>
                  <a:pt x="17" y="114"/>
                  <a:pt x="17" y="114"/>
                </a:cubicBezTo>
                <a:cubicBezTo>
                  <a:pt x="17" y="114"/>
                  <a:pt x="19" y="116"/>
                  <a:pt x="20" y="116"/>
                </a:cubicBezTo>
                <a:cubicBezTo>
                  <a:pt x="20" y="116"/>
                  <a:pt x="23" y="116"/>
                  <a:pt x="23" y="116"/>
                </a:cubicBezTo>
                <a:cubicBezTo>
                  <a:pt x="23" y="116"/>
                  <a:pt x="24" y="118"/>
                  <a:pt x="24" y="119"/>
                </a:cubicBezTo>
                <a:cubicBezTo>
                  <a:pt x="24" y="120"/>
                  <a:pt x="24" y="125"/>
                  <a:pt x="24" y="126"/>
                </a:cubicBezTo>
                <a:cubicBezTo>
                  <a:pt x="24" y="126"/>
                  <a:pt x="25" y="129"/>
                  <a:pt x="25" y="130"/>
                </a:cubicBezTo>
                <a:cubicBezTo>
                  <a:pt x="26" y="131"/>
                  <a:pt x="28" y="133"/>
                  <a:pt x="28" y="134"/>
                </a:cubicBezTo>
                <a:cubicBezTo>
                  <a:pt x="29" y="135"/>
                  <a:pt x="31" y="138"/>
                  <a:pt x="31" y="138"/>
                </a:cubicBezTo>
                <a:cubicBezTo>
                  <a:pt x="45" y="139"/>
                  <a:pt x="45" y="139"/>
                  <a:pt x="45" y="139"/>
                </a:cubicBezTo>
                <a:cubicBezTo>
                  <a:pt x="52" y="144"/>
                  <a:pt x="52" y="144"/>
                  <a:pt x="52" y="144"/>
                </a:cubicBezTo>
                <a:cubicBezTo>
                  <a:pt x="57" y="143"/>
                  <a:pt x="57" y="143"/>
                  <a:pt x="57" y="143"/>
                </a:cubicBezTo>
                <a:cubicBezTo>
                  <a:pt x="61" y="141"/>
                  <a:pt x="61" y="141"/>
                  <a:pt x="61" y="141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68" y="144"/>
                  <a:pt x="68" y="144"/>
                  <a:pt x="68" y="144"/>
                </a:cubicBezTo>
                <a:cubicBezTo>
                  <a:pt x="74" y="145"/>
                  <a:pt x="74" y="145"/>
                  <a:pt x="74" y="145"/>
                </a:cubicBezTo>
                <a:cubicBezTo>
                  <a:pt x="85" y="147"/>
                  <a:pt x="85" y="147"/>
                  <a:pt x="85" y="147"/>
                </a:cubicBezTo>
                <a:cubicBezTo>
                  <a:pt x="85" y="147"/>
                  <a:pt x="93" y="151"/>
                  <a:pt x="94" y="151"/>
                </a:cubicBezTo>
                <a:cubicBezTo>
                  <a:pt x="95" y="152"/>
                  <a:pt x="102" y="153"/>
                  <a:pt x="102" y="153"/>
                </a:cubicBezTo>
                <a:cubicBezTo>
                  <a:pt x="105" y="156"/>
                  <a:pt x="105" y="156"/>
                  <a:pt x="105" y="156"/>
                </a:cubicBezTo>
                <a:cubicBezTo>
                  <a:pt x="112" y="152"/>
                  <a:pt x="112" y="152"/>
                  <a:pt x="112" y="152"/>
                </a:cubicBezTo>
                <a:cubicBezTo>
                  <a:pt x="112" y="143"/>
                  <a:pt x="112" y="143"/>
                  <a:pt x="112" y="143"/>
                </a:cubicBezTo>
                <a:cubicBezTo>
                  <a:pt x="112" y="143"/>
                  <a:pt x="113" y="138"/>
                  <a:pt x="114" y="138"/>
                </a:cubicBezTo>
                <a:cubicBezTo>
                  <a:pt x="114" y="138"/>
                  <a:pt x="122" y="139"/>
                  <a:pt x="123" y="139"/>
                </a:cubicBezTo>
                <a:cubicBezTo>
                  <a:pt x="123" y="139"/>
                  <a:pt x="129" y="138"/>
                  <a:pt x="129" y="138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3" y="134"/>
                  <a:pt x="143" y="134"/>
                  <a:pt x="143" y="134"/>
                </a:cubicBezTo>
                <a:cubicBezTo>
                  <a:pt x="146" y="130"/>
                  <a:pt x="146" y="130"/>
                  <a:pt x="146" y="130"/>
                </a:cubicBezTo>
                <a:cubicBezTo>
                  <a:pt x="156" y="131"/>
                  <a:pt x="156" y="131"/>
                  <a:pt x="156" y="131"/>
                </a:cubicBezTo>
                <a:cubicBezTo>
                  <a:pt x="165" y="137"/>
                  <a:pt x="165" y="137"/>
                  <a:pt x="165" y="137"/>
                </a:cubicBezTo>
                <a:cubicBezTo>
                  <a:pt x="170" y="137"/>
                  <a:pt x="170" y="137"/>
                  <a:pt x="170" y="137"/>
                </a:cubicBezTo>
                <a:cubicBezTo>
                  <a:pt x="170" y="137"/>
                  <a:pt x="177" y="132"/>
                  <a:pt x="177" y="132"/>
                </a:cubicBezTo>
                <a:cubicBezTo>
                  <a:pt x="178" y="132"/>
                  <a:pt x="187" y="130"/>
                  <a:pt x="187" y="130"/>
                </a:cubicBezTo>
                <a:cubicBezTo>
                  <a:pt x="202" y="128"/>
                  <a:pt x="202" y="128"/>
                  <a:pt x="202" y="128"/>
                </a:cubicBezTo>
                <a:cubicBezTo>
                  <a:pt x="202" y="128"/>
                  <a:pt x="202" y="127"/>
                  <a:pt x="202" y="127"/>
                </a:cubicBezTo>
                <a:cubicBezTo>
                  <a:pt x="203" y="125"/>
                  <a:pt x="206" y="119"/>
                  <a:pt x="207" y="118"/>
                </a:cubicBezTo>
                <a:cubicBezTo>
                  <a:pt x="207" y="117"/>
                  <a:pt x="208" y="115"/>
                  <a:pt x="207" y="114"/>
                </a:cubicBezTo>
                <a:cubicBezTo>
                  <a:pt x="206" y="114"/>
                  <a:pt x="202" y="113"/>
                  <a:pt x="202" y="113"/>
                </a:cubicBezTo>
                <a:cubicBezTo>
                  <a:pt x="201" y="112"/>
                  <a:pt x="198" y="111"/>
                  <a:pt x="201" y="110"/>
                </a:cubicBezTo>
                <a:cubicBezTo>
                  <a:pt x="204" y="110"/>
                  <a:pt x="205" y="108"/>
                  <a:pt x="206" y="106"/>
                </a:cubicBezTo>
                <a:cubicBezTo>
                  <a:pt x="207" y="104"/>
                  <a:pt x="209" y="103"/>
                  <a:pt x="209" y="104"/>
                </a:cubicBezTo>
                <a:cubicBezTo>
                  <a:pt x="210" y="105"/>
                  <a:pt x="209" y="107"/>
                  <a:pt x="209" y="108"/>
                </a:cubicBezTo>
                <a:cubicBezTo>
                  <a:pt x="210" y="109"/>
                  <a:pt x="212" y="110"/>
                  <a:pt x="213" y="109"/>
                </a:cubicBezTo>
                <a:cubicBezTo>
                  <a:pt x="214" y="108"/>
                  <a:pt x="216" y="106"/>
                  <a:pt x="216" y="105"/>
                </a:cubicBezTo>
                <a:cubicBezTo>
                  <a:pt x="217" y="104"/>
                  <a:pt x="217" y="103"/>
                  <a:pt x="218" y="103"/>
                </a:cubicBezTo>
                <a:cubicBezTo>
                  <a:pt x="213" y="99"/>
                  <a:pt x="213" y="99"/>
                  <a:pt x="213" y="99"/>
                </a:cubicBezTo>
                <a:lnTo>
                  <a:pt x="212" y="90"/>
                </a:ln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23" name="Freeform 16">
            <a:extLst>
              <a:ext uri="{FF2B5EF4-FFF2-40B4-BE49-F238E27FC236}">
                <a16:creationId xmlns:a16="http://schemas.microsoft.com/office/drawing/2014/main" id="{A83FAF42-C1AA-7BEF-0678-47315A9E5D80}"/>
              </a:ext>
            </a:extLst>
          </p:cNvPr>
          <p:cNvSpPr>
            <a:spLocks/>
          </p:cNvSpPr>
          <p:nvPr/>
        </p:nvSpPr>
        <p:spPr bwMode="auto">
          <a:xfrm>
            <a:off x="4627700" y="2520950"/>
            <a:ext cx="708025" cy="1042987"/>
          </a:xfrm>
          <a:custGeom>
            <a:avLst/>
            <a:gdLst>
              <a:gd name="T0" fmla="*/ 658539 w 186"/>
              <a:gd name="T1" fmla="*/ 475815 h 274"/>
              <a:gd name="T2" fmla="*/ 639506 w 186"/>
              <a:gd name="T3" fmla="*/ 304522 h 274"/>
              <a:gd name="T4" fmla="*/ 609054 w 186"/>
              <a:gd name="T5" fmla="*/ 247424 h 274"/>
              <a:gd name="T6" fmla="*/ 620474 w 186"/>
              <a:gd name="T7" fmla="*/ 190326 h 274"/>
              <a:gd name="T8" fmla="*/ 597634 w 186"/>
              <a:gd name="T9" fmla="*/ 144648 h 274"/>
              <a:gd name="T10" fmla="*/ 582408 w 186"/>
              <a:gd name="T11" fmla="*/ 102776 h 274"/>
              <a:gd name="T12" fmla="*/ 597634 w 186"/>
              <a:gd name="T13" fmla="*/ 45678 h 274"/>
              <a:gd name="T14" fmla="*/ 563375 w 186"/>
              <a:gd name="T15" fmla="*/ 22839 h 274"/>
              <a:gd name="T16" fmla="*/ 529115 w 186"/>
              <a:gd name="T17" fmla="*/ 0 h 274"/>
              <a:gd name="T18" fmla="*/ 521502 w 186"/>
              <a:gd name="T19" fmla="*/ 41872 h 274"/>
              <a:gd name="T20" fmla="*/ 475823 w 186"/>
              <a:gd name="T21" fmla="*/ 87550 h 274"/>
              <a:gd name="T22" fmla="*/ 418724 w 186"/>
              <a:gd name="T23" fmla="*/ 110389 h 274"/>
              <a:gd name="T24" fmla="*/ 380659 w 186"/>
              <a:gd name="T25" fmla="*/ 182713 h 274"/>
              <a:gd name="T26" fmla="*/ 388272 w 186"/>
              <a:gd name="T27" fmla="*/ 232198 h 274"/>
              <a:gd name="T28" fmla="*/ 407305 w 186"/>
              <a:gd name="T29" fmla="*/ 315941 h 274"/>
              <a:gd name="T30" fmla="*/ 365432 w 186"/>
              <a:gd name="T31" fmla="*/ 407298 h 274"/>
              <a:gd name="T32" fmla="*/ 399692 w 186"/>
              <a:gd name="T33" fmla="*/ 475815 h 274"/>
              <a:gd name="T34" fmla="*/ 346399 w 186"/>
              <a:gd name="T35" fmla="*/ 513880 h 274"/>
              <a:gd name="T36" fmla="*/ 296914 w 186"/>
              <a:gd name="T37" fmla="*/ 502461 h 274"/>
              <a:gd name="T38" fmla="*/ 209362 w 186"/>
              <a:gd name="T39" fmla="*/ 555752 h 274"/>
              <a:gd name="T40" fmla="*/ 159877 w 186"/>
              <a:gd name="T41" fmla="*/ 590011 h 274"/>
              <a:gd name="T42" fmla="*/ 98971 w 186"/>
              <a:gd name="T43" fmla="*/ 612850 h 274"/>
              <a:gd name="T44" fmla="*/ 41872 w 186"/>
              <a:gd name="T45" fmla="*/ 688980 h 274"/>
              <a:gd name="T46" fmla="*/ 0 w 186"/>
              <a:gd name="T47" fmla="*/ 776530 h 274"/>
              <a:gd name="T48" fmla="*/ 15226 w 186"/>
              <a:gd name="T49" fmla="*/ 845048 h 274"/>
              <a:gd name="T50" fmla="*/ 19033 w 186"/>
              <a:gd name="T51" fmla="*/ 928791 h 274"/>
              <a:gd name="T52" fmla="*/ 30453 w 186"/>
              <a:gd name="T53" fmla="*/ 955437 h 274"/>
              <a:gd name="T54" fmla="*/ 72325 w 186"/>
              <a:gd name="T55" fmla="*/ 966857 h 274"/>
              <a:gd name="T56" fmla="*/ 95165 w 186"/>
              <a:gd name="T57" fmla="*/ 1020148 h 274"/>
              <a:gd name="T58" fmla="*/ 148457 w 186"/>
              <a:gd name="T59" fmla="*/ 1039180 h 274"/>
              <a:gd name="T60" fmla="*/ 197942 w 186"/>
              <a:gd name="T61" fmla="*/ 997309 h 274"/>
              <a:gd name="T62" fmla="*/ 243622 w 186"/>
              <a:gd name="T63" fmla="*/ 985889 h 274"/>
              <a:gd name="T64" fmla="*/ 281687 w 186"/>
              <a:gd name="T65" fmla="*/ 936404 h 274"/>
              <a:gd name="T66" fmla="*/ 274074 w 186"/>
              <a:gd name="T67" fmla="*/ 890726 h 274"/>
              <a:gd name="T68" fmla="*/ 315947 w 186"/>
              <a:gd name="T69" fmla="*/ 829822 h 274"/>
              <a:gd name="T70" fmla="*/ 357819 w 186"/>
              <a:gd name="T71" fmla="*/ 845048 h 274"/>
              <a:gd name="T72" fmla="*/ 411111 w 186"/>
              <a:gd name="T73" fmla="*/ 871694 h 274"/>
              <a:gd name="T74" fmla="*/ 491050 w 186"/>
              <a:gd name="T75" fmla="*/ 826015 h 274"/>
              <a:gd name="T76" fmla="*/ 548148 w 186"/>
              <a:gd name="T77" fmla="*/ 799370 h 274"/>
              <a:gd name="T78" fmla="*/ 593827 w 186"/>
              <a:gd name="T79" fmla="*/ 757498 h 274"/>
              <a:gd name="T80" fmla="*/ 639506 w 186"/>
              <a:gd name="T81" fmla="*/ 727046 h 274"/>
              <a:gd name="T82" fmla="*/ 669959 w 186"/>
              <a:gd name="T83" fmla="*/ 696594 h 274"/>
              <a:gd name="T84" fmla="*/ 681379 w 186"/>
              <a:gd name="T85" fmla="*/ 643302 h 274"/>
              <a:gd name="T86" fmla="*/ 666153 w 186"/>
              <a:gd name="T87" fmla="*/ 609044 h 274"/>
              <a:gd name="T88" fmla="*/ 696605 w 186"/>
              <a:gd name="T89" fmla="*/ 578591 h 274"/>
              <a:gd name="T90" fmla="*/ 708025 w 186"/>
              <a:gd name="T91" fmla="*/ 513880 h 27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86" h="274">
                <a:moveTo>
                  <a:pt x="180" y="133"/>
                </a:moveTo>
                <a:cubicBezTo>
                  <a:pt x="174" y="130"/>
                  <a:pt x="174" y="130"/>
                  <a:pt x="174" y="130"/>
                </a:cubicBezTo>
                <a:cubicBezTo>
                  <a:pt x="174" y="130"/>
                  <a:pt x="173" y="126"/>
                  <a:pt x="173" y="125"/>
                </a:cubicBezTo>
                <a:cubicBezTo>
                  <a:pt x="173" y="125"/>
                  <a:pt x="173" y="117"/>
                  <a:pt x="173" y="117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58" y="73"/>
                  <a:pt x="158" y="73"/>
                  <a:pt x="158" y="73"/>
                </a:cubicBezTo>
                <a:cubicBezTo>
                  <a:pt x="158" y="73"/>
                  <a:pt x="157" y="71"/>
                  <a:pt x="158" y="70"/>
                </a:cubicBezTo>
                <a:cubicBezTo>
                  <a:pt x="158" y="70"/>
                  <a:pt x="160" y="65"/>
                  <a:pt x="160" y="65"/>
                </a:cubicBezTo>
                <a:cubicBezTo>
                  <a:pt x="158" y="61"/>
                  <a:pt x="158" y="61"/>
                  <a:pt x="158" y="61"/>
                </a:cubicBezTo>
                <a:cubicBezTo>
                  <a:pt x="158" y="61"/>
                  <a:pt x="160" y="57"/>
                  <a:pt x="160" y="56"/>
                </a:cubicBezTo>
                <a:cubicBezTo>
                  <a:pt x="160" y="55"/>
                  <a:pt x="163" y="51"/>
                  <a:pt x="163" y="50"/>
                </a:cubicBezTo>
                <a:cubicBezTo>
                  <a:pt x="163" y="50"/>
                  <a:pt x="163" y="43"/>
                  <a:pt x="163" y="43"/>
                </a:cubicBezTo>
                <a:cubicBezTo>
                  <a:pt x="163" y="43"/>
                  <a:pt x="158" y="43"/>
                  <a:pt x="158" y="43"/>
                </a:cubicBezTo>
                <a:cubicBezTo>
                  <a:pt x="157" y="42"/>
                  <a:pt x="157" y="38"/>
                  <a:pt x="157" y="38"/>
                </a:cubicBezTo>
                <a:cubicBezTo>
                  <a:pt x="157" y="37"/>
                  <a:pt x="158" y="34"/>
                  <a:pt x="158" y="34"/>
                </a:cubicBezTo>
                <a:cubicBezTo>
                  <a:pt x="158" y="34"/>
                  <a:pt x="155" y="30"/>
                  <a:pt x="155" y="30"/>
                </a:cubicBezTo>
                <a:cubicBezTo>
                  <a:pt x="155" y="29"/>
                  <a:pt x="153" y="27"/>
                  <a:pt x="153" y="27"/>
                </a:cubicBezTo>
                <a:cubicBezTo>
                  <a:pt x="153" y="27"/>
                  <a:pt x="155" y="24"/>
                  <a:pt x="155" y="24"/>
                </a:cubicBezTo>
                <a:cubicBezTo>
                  <a:pt x="155" y="24"/>
                  <a:pt x="152" y="21"/>
                  <a:pt x="152" y="21"/>
                </a:cubicBezTo>
                <a:cubicBezTo>
                  <a:pt x="157" y="12"/>
                  <a:pt x="157" y="12"/>
                  <a:pt x="157" y="12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6"/>
                  <a:pt x="155" y="6"/>
                  <a:pt x="154" y="6"/>
                </a:cubicBezTo>
                <a:cubicBezTo>
                  <a:pt x="153" y="6"/>
                  <a:pt x="149" y="6"/>
                  <a:pt x="148" y="6"/>
                </a:cubicBezTo>
                <a:cubicBezTo>
                  <a:pt x="147" y="6"/>
                  <a:pt x="145" y="5"/>
                  <a:pt x="144" y="4"/>
                </a:cubicBezTo>
                <a:cubicBezTo>
                  <a:pt x="143" y="3"/>
                  <a:pt x="142" y="1"/>
                  <a:pt x="141" y="1"/>
                </a:cubicBezTo>
                <a:cubicBezTo>
                  <a:pt x="140" y="0"/>
                  <a:pt x="140" y="0"/>
                  <a:pt x="139" y="0"/>
                </a:cubicBezTo>
                <a:cubicBezTo>
                  <a:pt x="138" y="3"/>
                  <a:pt x="138" y="3"/>
                  <a:pt x="138" y="3"/>
                </a:cubicBezTo>
                <a:cubicBezTo>
                  <a:pt x="140" y="7"/>
                  <a:pt x="140" y="7"/>
                  <a:pt x="140" y="7"/>
                </a:cubicBezTo>
                <a:cubicBezTo>
                  <a:pt x="137" y="11"/>
                  <a:pt x="137" y="11"/>
                  <a:pt x="137" y="11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0" y="16"/>
                  <a:pt x="130" y="16"/>
                  <a:pt x="130" y="16"/>
                </a:cubicBezTo>
                <a:cubicBezTo>
                  <a:pt x="130" y="16"/>
                  <a:pt x="125" y="23"/>
                  <a:pt x="125" y="23"/>
                </a:cubicBezTo>
                <a:cubicBezTo>
                  <a:pt x="125" y="24"/>
                  <a:pt x="120" y="23"/>
                  <a:pt x="120" y="23"/>
                </a:cubicBezTo>
                <a:cubicBezTo>
                  <a:pt x="115" y="23"/>
                  <a:pt x="115" y="23"/>
                  <a:pt x="115" y="23"/>
                </a:cubicBezTo>
                <a:cubicBezTo>
                  <a:pt x="115" y="23"/>
                  <a:pt x="111" y="27"/>
                  <a:pt x="110" y="29"/>
                </a:cubicBezTo>
                <a:cubicBezTo>
                  <a:pt x="110" y="30"/>
                  <a:pt x="110" y="34"/>
                  <a:pt x="110" y="35"/>
                </a:cubicBezTo>
                <a:cubicBezTo>
                  <a:pt x="110" y="36"/>
                  <a:pt x="106" y="42"/>
                  <a:pt x="105" y="43"/>
                </a:cubicBezTo>
                <a:cubicBezTo>
                  <a:pt x="105" y="44"/>
                  <a:pt x="100" y="48"/>
                  <a:pt x="100" y="48"/>
                </a:cubicBezTo>
                <a:cubicBezTo>
                  <a:pt x="100" y="48"/>
                  <a:pt x="100" y="52"/>
                  <a:pt x="100" y="54"/>
                </a:cubicBezTo>
                <a:cubicBezTo>
                  <a:pt x="100" y="55"/>
                  <a:pt x="104" y="57"/>
                  <a:pt x="105" y="58"/>
                </a:cubicBezTo>
                <a:cubicBezTo>
                  <a:pt x="105" y="58"/>
                  <a:pt x="102" y="61"/>
                  <a:pt x="102" y="61"/>
                </a:cubicBezTo>
                <a:cubicBezTo>
                  <a:pt x="102" y="62"/>
                  <a:pt x="100" y="66"/>
                  <a:pt x="100" y="66"/>
                </a:cubicBezTo>
                <a:cubicBezTo>
                  <a:pt x="100" y="66"/>
                  <a:pt x="105" y="74"/>
                  <a:pt x="105" y="74"/>
                </a:cubicBezTo>
                <a:cubicBezTo>
                  <a:pt x="105" y="75"/>
                  <a:pt x="107" y="83"/>
                  <a:pt x="107" y="83"/>
                </a:cubicBezTo>
                <a:cubicBezTo>
                  <a:pt x="107" y="83"/>
                  <a:pt x="102" y="90"/>
                  <a:pt x="101" y="91"/>
                </a:cubicBezTo>
                <a:cubicBezTo>
                  <a:pt x="101" y="92"/>
                  <a:pt x="96" y="95"/>
                  <a:pt x="96" y="95"/>
                </a:cubicBezTo>
                <a:cubicBezTo>
                  <a:pt x="96" y="95"/>
                  <a:pt x="96" y="106"/>
                  <a:pt x="96" y="107"/>
                </a:cubicBezTo>
                <a:cubicBezTo>
                  <a:pt x="96" y="109"/>
                  <a:pt x="98" y="112"/>
                  <a:pt x="98" y="112"/>
                </a:cubicBezTo>
                <a:cubicBezTo>
                  <a:pt x="98" y="113"/>
                  <a:pt x="104" y="118"/>
                  <a:pt x="104" y="118"/>
                </a:cubicBezTo>
                <a:cubicBezTo>
                  <a:pt x="104" y="118"/>
                  <a:pt x="105" y="124"/>
                  <a:pt x="105" y="125"/>
                </a:cubicBezTo>
                <a:cubicBezTo>
                  <a:pt x="105" y="125"/>
                  <a:pt x="103" y="127"/>
                  <a:pt x="102" y="128"/>
                </a:cubicBezTo>
                <a:cubicBezTo>
                  <a:pt x="101" y="129"/>
                  <a:pt x="100" y="133"/>
                  <a:pt x="100" y="133"/>
                </a:cubicBezTo>
                <a:cubicBezTo>
                  <a:pt x="100" y="133"/>
                  <a:pt x="91" y="135"/>
                  <a:pt x="91" y="135"/>
                </a:cubicBezTo>
                <a:cubicBezTo>
                  <a:pt x="90" y="135"/>
                  <a:pt x="84" y="137"/>
                  <a:pt x="84" y="137"/>
                </a:cubicBezTo>
                <a:cubicBezTo>
                  <a:pt x="84" y="137"/>
                  <a:pt x="80" y="134"/>
                  <a:pt x="80" y="134"/>
                </a:cubicBezTo>
                <a:cubicBezTo>
                  <a:pt x="79" y="134"/>
                  <a:pt x="78" y="132"/>
                  <a:pt x="78" y="132"/>
                </a:cubicBezTo>
                <a:cubicBezTo>
                  <a:pt x="64" y="134"/>
                  <a:pt x="64" y="134"/>
                  <a:pt x="64" y="134"/>
                </a:cubicBezTo>
                <a:cubicBezTo>
                  <a:pt x="64" y="134"/>
                  <a:pt x="62" y="137"/>
                  <a:pt x="62" y="138"/>
                </a:cubicBezTo>
                <a:cubicBezTo>
                  <a:pt x="62" y="139"/>
                  <a:pt x="55" y="146"/>
                  <a:pt x="55" y="146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46" y="153"/>
                  <a:pt x="46" y="153"/>
                  <a:pt x="46" y="153"/>
                </a:cubicBezTo>
                <a:cubicBezTo>
                  <a:pt x="42" y="155"/>
                  <a:pt x="42" y="155"/>
                  <a:pt x="42" y="155"/>
                </a:cubicBezTo>
                <a:cubicBezTo>
                  <a:pt x="39" y="155"/>
                  <a:pt x="39" y="155"/>
                  <a:pt x="39" y="155"/>
                </a:cubicBezTo>
                <a:cubicBezTo>
                  <a:pt x="39" y="155"/>
                  <a:pt x="34" y="158"/>
                  <a:pt x="33" y="159"/>
                </a:cubicBezTo>
                <a:cubicBezTo>
                  <a:pt x="32" y="159"/>
                  <a:pt x="26" y="160"/>
                  <a:pt x="26" y="161"/>
                </a:cubicBezTo>
                <a:cubicBezTo>
                  <a:pt x="25" y="161"/>
                  <a:pt x="18" y="164"/>
                  <a:pt x="18" y="164"/>
                </a:cubicBezTo>
                <a:cubicBezTo>
                  <a:pt x="18" y="164"/>
                  <a:pt x="15" y="171"/>
                  <a:pt x="14" y="172"/>
                </a:cubicBezTo>
                <a:cubicBezTo>
                  <a:pt x="14" y="174"/>
                  <a:pt x="12" y="180"/>
                  <a:pt x="11" y="181"/>
                </a:cubicBezTo>
                <a:cubicBezTo>
                  <a:pt x="11" y="183"/>
                  <a:pt x="10" y="188"/>
                  <a:pt x="10" y="188"/>
                </a:cubicBezTo>
                <a:cubicBezTo>
                  <a:pt x="10" y="189"/>
                  <a:pt x="7" y="196"/>
                  <a:pt x="7" y="197"/>
                </a:cubicBezTo>
                <a:cubicBezTo>
                  <a:pt x="6" y="197"/>
                  <a:pt x="0" y="204"/>
                  <a:pt x="0" y="204"/>
                </a:cubicBezTo>
                <a:cubicBezTo>
                  <a:pt x="0" y="204"/>
                  <a:pt x="1" y="209"/>
                  <a:pt x="1" y="210"/>
                </a:cubicBezTo>
                <a:cubicBezTo>
                  <a:pt x="2" y="210"/>
                  <a:pt x="1" y="216"/>
                  <a:pt x="1" y="217"/>
                </a:cubicBezTo>
                <a:cubicBezTo>
                  <a:pt x="1" y="218"/>
                  <a:pt x="4" y="222"/>
                  <a:pt x="4" y="222"/>
                </a:cubicBezTo>
                <a:cubicBezTo>
                  <a:pt x="4" y="223"/>
                  <a:pt x="5" y="225"/>
                  <a:pt x="5" y="226"/>
                </a:cubicBezTo>
                <a:cubicBezTo>
                  <a:pt x="5" y="226"/>
                  <a:pt x="5" y="227"/>
                  <a:pt x="5" y="228"/>
                </a:cubicBezTo>
                <a:cubicBezTo>
                  <a:pt x="5" y="228"/>
                  <a:pt x="5" y="244"/>
                  <a:pt x="5" y="244"/>
                </a:cubicBezTo>
                <a:cubicBezTo>
                  <a:pt x="2" y="250"/>
                  <a:pt x="2" y="250"/>
                  <a:pt x="2" y="250"/>
                </a:cubicBezTo>
                <a:cubicBezTo>
                  <a:pt x="2" y="253"/>
                  <a:pt x="2" y="253"/>
                  <a:pt x="2" y="253"/>
                </a:cubicBezTo>
                <a:cubicBezTo>
                  <a:pt x="8" y="251"/>
                  <a:pt x="8" y="251"/>
                  <a:pt x="8" y="251"/>
                </a:cubicBezTo>
                <a:cubicBezTo>
                  <a:pt x="8" y="251"/>
                  <a:pt x="11" y="247"/>
                  <a:pt x="11" y="247"/>
                </a:cubicBezTo>
                <a:cubicBezTo>
                  <a:pt x="11" y="247"/>
                  <a:pt x="16" y="250"/>
                  <a:pt x="16" y="250"/>
                </a:cubicBezTo>
                <a:cubicBezTo>
                  <a:pt x="16" y="251"/>
                  <a:pt x="18" y="253"/>
                  <a:pt x="19" y="254"/>
                </a:cubicBezTo>
                <a:cubicBezTo>
                  <a:pt x="19" y="255"/>
                  <a:pt x="18" y="262"/>
                  <a:pt x="18" y="262"/>
                </a:cubicBezTo>
                <a:cubicBezTo>
                  <a:pt x="18" y="262"/>
                  <a:pt x="21" y="264"/>
                  <a:pt x="21" y="265"/>
                </a:cubicBezTo>
                <a:cubicBezTo>
                  <a:pt x="21" y="265"/>
                  <a:pt x="24" y="267"/>
                  <a:pt x="25" y="268"/>
                </a:cubicBezTo>
                <a:cubicBezTo>
                  <a:pt x="25" y="268"/>
                  <a:pt x="31" y="271"/>
                  <a:pt x="31" y="271"/>
                </a:cubicBezTo>
                <a:cubicBezTo>
                  <a:pt x="32" y="272"/>
                  <a:pt x="34" y="274"/>
                  <a:pt x="34" y="274"/>
                </a:cubicBezTo>
                <a:cubicBezTo>
                  <a:pt x="35" y="274"/>
                  <a:pt x="39" y="274"/>
                  <a:pt x="39" y="273"/>
                </a:cubicBezTo>
                <a:cubicBezTo>
                  <a:pt x="39" y="273"/>
                  <a:pt x="43" y="269"/>
                  <a:pt x="43" y="269"/>
                </a:cubicBezTo>
                <a:cubicBezTo>
                  <a:pt x="43" y="269"/>
                  <a:pt x="44" y="268"/>
                  <a:pt x="45" y="267"/>
                </a:cubicBezTo>
                <a:cubicBezTo>
                  <a:pt x="46" y="266"/>
                  <a:pt x="51" y="262"/>
                  <a:pt x="52" y="262"/>
                </a:cubicBezTo>
                <a:cubicBezTo>
                  <a:pt x="52" y="262"/>
                  <a:pt x="55" y="263"/>
                  <a:pt x="56" y="263"/>
                </a:cubicBezTo>
                <a:cubicBezTo>
                  <a:pt x="56" y="264"/>
                  <a:pt x="60" y="265"/>
                  <a:pt x="60" y="265"/>
                </a:cubicBezTo>
                <a:cubicBezTo>
                  <a:pt x="60" y="265"/>
                  <a:pt x="63" y="259"/>
                  <a:pt x="64" y="259"/>
                </a:cubicBezTo>
                <a:cubicBezTo>
                  <a:pt x="64" y="258"/>
                  <a:pt x="68" y="258"/>
                  <a:pt x="69" y="258"/>
                </a:cubicBezTo>
                <a:cubicBezTo>
                  <a:pt x="69" y="257"/>
                  <a:pt x="70" y="253"/>
                  <a:pt x="71" y="252"/>
                </a:cubicBezTo>
                <a:cubicBezTo>
                  <a:pt x="71" y="250"/>
                  <a:pt x="73" y="247"/>
                  <a:pt x="74" y="246"/>
                </a:cubicBezTo>
                <a:cubicBezTo>
                  <a:pt x="74" y="246"/>
                  <a:pt x="76" y="245"/>
                  <a:pt x="76" y="244"/>
                </a:cubicBezTo>
                <a:cubicBezTo>
                  <a:pt x="76" y="243"/>
                  <a:pt x="77" y="238"/>
                  <a:pt x="76" y="237"/>
                </a:cubicBezTo>
                <a:cubicBezTo>
                  <a:pt x="76" y="237"/>
                  <a:pt x="72" y="234"/>
                  <a:pt x="72" y="234"/>
                </a:cubicBezTo>
                <a:cubicBezTo>
                  <a:pt x="71" y="234"/>
                  <a:pt x="70" y="229"/>
                  <a:pt x="70" y="229"/>
                </a:cubicBezTo>
                <a:cubicBezTo>
                  <a:pt x="71" y="228"/>
                  <a:pt x="73" y="226"/>
                  <a:pt x="74" y="225"/>
                </a:cubicBezTo>
                <a:cubicBezTo>
                  <a:pt x="75" y="224"/>
                  <a:pt x="83" y="218"/>
                  <a:pt x="83" y="218"/>
                </a:cubicBezTo>
                <a:cubicBezTo>
                  <a:pt x="83" y="218"/>
                  <a:pt x="87" y="218"/>
                  <a:pt x="88" y="219"/>
                </a:cubicBezTo>
                <a:cubicBezTo>
                  <a:pt x="88" y="219"/>
                  <a:pt x="90" y="223"/>
                  <a:pt x="90" y="223"/>
                </a:cubicBezTo>
                <a:cubicBezTo>
                  <a:pt x="90" y="223"/>
                  <a:pt x="94" y="222"/>
                  <a:pt x="94" y="222"/>
                </a:cubicBezTo>
                <a:cubicBezTo>
                  <a:pt x="95" y="222"/>
                  <a:pt x="98" y="222"/>
                  <a:pt x="98" y="222"/>
                </a:cubicBezTo>
                <a:cubicBezTo>
                  <a:pt x="98" y="222"/>
                  <a:pt x="103" y="226"/>
                  <a:pt x="104" y="227"/>
                </a:cubicBezTo>
                <a:cubicBezTo>
                  <a:pt x="104" y="227"/>
                  <a:pt x="108" y="229"/>
                  <a:pt x="108" y="229"/>
                </a:cubicBezTo>
                <a:cubicBezTo>
                  <a:pt x="116" y="225"/>
                  <a:pt x="116" y="225"/>
                  <a:pt x="116" y="225"/>
                </a:cubicBezTo>
                <a:cubicBezTo>
                  <a:pt x="123" y="219"/>
                  <a:pt x="123" y="219"/>
                  <a:pt x="123" y="219"/>
                </a:cubicBezTo>
                <a:cubicBezTo>
                  <a:pt x="129" y="217"/>
                  <a:pt x="129" y="217"/>
                  <a:pt x="129" y="217"/>
                </a:cubicBezTo>
                <a:cubicBezTo>
                  <a:pt x="138" y="217"/>
                  <a:pt x="138" y="217"/>
                  <a:pt x="138" y="217"/>
                </a:cubicBezTo>
                <a:cubicBezTo>
                  <a:pt x="138" y="217"/>
                  <a:pt x="139" y="213"/>
                  <a:pt x="140" y="213"/>
                </a:cubicBezTo>
                <a:cubicBezTo>
                  <a:pt x="140" y="212"/>
                  <a:pt x="143" y="210"/>
                  <a:pt x="144" y="210"/>
                </a:cubicBezTo>
                <a:cubicBezTo>
                  <a:pt x="145" y="209"/>
                  <a:pt x="149" y="208"/>
                  <a:pt x="149" y="207"/>
                </a:cubicBezTo>
                <a:cubicBezTo>
                  <a:pt x="149" y="207"/>
                  <a:pt x="154" y="199"/>
                  <a:pt x="154" y="199"/>
                </a:cubicBezTo>
                <a:cubicBezTo>
                  <a:pt x="156" y="199"/>
                  <a:pt x="156" y="199"/>
                  <a:pt x="156" y="199"/>
                </a:cubicBezTo>
                <a:cubicBezTo>
                  <a:pt x="157" y="198"/>
                  <a:pt x="157" y="197"/>
                  <a:pt x="157" y="197"/>
                </a:cubicBezTo>
                <a:cubicBezTo>
                  <a:pt x="158" y="196"/>
                  <a:pt x="165" y="191"/>
                  <a:pt x="165" y="191"/>
                </a:cubicBezTo>
                <a:cubicBezTo>
                  <a:pt x="168" y="191"/>
                  <a:pt x="168" y="191"/>
                  <a:pt x="168" y="191"/>
                </a:cubicBezTo>
                <a:cubicBezTo>
                  <a:pt x="168" y="191"/>
                  <a:pt x="170" y="187"/>
                  <a:pt x="170" y="187"/>
                </a:cubicBezTo>
                <a:cubicBezTo>
                  <a:pt x="171" y="187"/>
                  <a:pt x="173" y="188"/>
                  <a:pt x="173" y="187"/>
                </a:cubicBezTo>
                <a:cubicBezTo>
                  <a:pt x="173" y="186"/>
                  <a:pt x="175" y="183"/>
                  <a:pt x="176" y="183"/>
                </a:cubicBezTo>
                <a:cubicBezTo>
                  <a:pt x="176" y="182"/>
                  <a:pt x="179" y="181"/>
                  <a:pt x="179" y="181"/>
                </a:cubicBezTo>
                <a:cubicBezTo>
                  <a:pt x="179" y="181"/>
                  <a:pt x="181" y="177"/>
                  <a:pt x="181" y="175"/>
                </a:cubicBezTo>
                <a:cubicBezTo>
                  <a:pt x="181" y="174"/>
                  <a:pt x="179" y="169"/>
                  <a:pt x="179" y="169"/>
                </a:cubicBezTo>
                <a:cubicBezTo>
                  <a:pt x="179" y="169"/>
                  <a:pt x="176" y="167"/>
                  <a:pt x="176" y="167"/>
                </a:cubicBezTo>
                <a:cubicBezTo>
                  <a:pt x="176" y="166"/>
                  <a:pt x="178" y="164"/>
                  <a:pt x="178" y="164"/>
                </a:cubicBezTo>
                <a:cubicBezTo>
                  <a:pt x="178" y="163"/>
                  <a:pt x="175" y="161"/>
                  <a:pt x="175" y="160"/>
                </a:cubicBezTo>
                <a:cubicBezTo>
                  <a:pt x="175" y="159"/>
                  <a:pt x="176" y="157"/>
                  <a:pt x="176" y="157"/>
                </a:cubicBezTo>
                <a:cubicBezTo>
                  <a:pt x="176" y="157"/>
                  <a:pt x="178" y="157"/>
                  <a:pt x="178" y="157"/>
                </a:cubicBezTo>
                <a:cubicBezTo>
                  <a:pt x="178" y="156"/>
                  <a:pt x="183" y="152"/>
                  <a:pt x="183" y="152"/>
                </a:cubicBezTo>
                <a:cubicBezTo>
                  <a:pt x="184" y="144"/>
                  <a:pt x="184" y="144"/>
                  <a:pt x="184" y="144"/>
                </a:cubicBezTo>
                <a:cubicBezTo>
                  <a:pt x="186" y="139"/>
                  <a:pt x="186" y="139"/>
                  <a:pt x="186" y="139"/>
                </a:cubicBezTo>
                <a:cubicBezTo>
                  <a:pt x="186" y="135"/>
                  <a:pt x="186" y="135"/>
                  <a:pt x="186" y="135"/>
                </a:cubicBezTo>
                <a:lnTo>
                  <a:pt x="180" y="133"/>
                </a:ln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24" name="Freeform 17">
            <a:extLst>
              <a:ext uri="{FF2B5EF4-FFF2-40B4-BE49-F238E27FC236}">
                <a16:creationId xmlns:a16="http://schemas.microsoft.com/office/drawing/2014/main" id="{96C44CD6-A234-77C9-F75C-0C9E6823FCAF}"/>
              </a:ext>
            </a:extLst>
          </p:cNvPr>
          <p:cNvSpPr>
            <a:spLocks/>
          </p:cNvSpPr>
          <p:nvPr/>
        </p:nvSpPr>
        <p:spPr bwMode="auto">
          <a:xfrm>
            <a:off x="5221425" y="3100388"/>
            <a:ext cx="825500" cy="277812"/>
          </a:xfrm>
          <a:custGeom>
            <a:avLst/>
            <a:gdLst>
              <a:gd name="T0" fmla="*/ 825500 w 217"/>
              <a:gd name="T1" fmla="*/ 34251 h 73"/>
              <a:gd name="T2" fmla="*/ 787459 w 217"/>
              <a:gd name="T3" fmla="*/ 15223 h 73"/>
              <a:gd name="T4" fmla="*/ 734200 w 217"/>
              <a:gd name="T5" fmla="*/ 26640 h 73"/>
              <a:gd name="T6" fmla="*/ 642901 w 217"/>
              <a:gd name="T7" fmla="*/ 60890 h 73"/>
              <a:gd name="T8" fmla="*/ 612468 w 217"/>
              <a:gd name="T9" fmla="*/ 79919 h 73"/>
              <a:gd name="T10" fmla="*/ 574426 w 217"/>
              <a:gd name="T11" fmla="*/ 117975 h 73"/>
              <a:gd name="T12" fmla="*/ 528776 w 217"/>
              <a:gd name="T13" fmla="*/ 91335 h 73"/>
              <a:gd name="T14" fmla="*/ 524972 w 217"/>
              <a:gd name="T15" fmla="*/ 53279 h 73"/>
              <a:gd name="T16" fmla="*/ 543993 w 217"/>
              <a:gd name="T17" fmla="*/ 7611 h 73"/>
              <a:gd name="T18" fmla="*/ 483127 w 217"/>
              <a:gd name="T19" fmla="*/ 15223 h 73"/>
              <a:gd name="T20" fmla="*/ 384219 w 217"/>
              <a:gd name="T21" fmla="*/ 64696 h 73"/>
              <a:gd name="T22" fmla="*/ 330961 w 217"/>
              <a:gd name="T23" fmla="*/ 45668 h 73"/>
              <a:gd name="T24" fmla="*/ 277703 w 217"/>
              <a:gd name="T25" fmla="*/ 60890 h 73"/>
              <a:gd name="T26" fmla="*/ 235857 w 217"/>
              <a:gd name="T27" fmla="*/ 26640 h 73"/>
              <a:gd name="T28" fmla="*/ 186403 w 217"/>
              <a:gd name="T29" fmla="*/ 3806 h 73"/>
              <a:gd name="T30" fmla="*/ 129341 w 217"/>
              <a:gd name="T31" fmla="*/ 3806 h 73"/>
              <a:gd name="T32" fmla="*/ 83691 w 217"/>
              <a:gd name="T33" fmla="*/ 19028 h 73"/>
              <a:gd name="T34" fmla="*/ 83691 w 217"/>
              <a:gd name="T35" fmla="*/ 45668 h 73"/>
              <a:gd name="T36" fmla="*/ 95104 w 217"/>
              <a:gd name="T37" fmla="*/ 87530 h 73"/>
              <a:gd name="T38" fmla="*/ 64671 w 217"/>
              <a:gd name="T39" fmla="*/ 133198 h 73"/>
              <a:gd name="T40" fmla="*/ 34237 w 217"/>
              <a:gd name="T41" fmla="*/ 148420 h 73"/>
              <a:gd name="T42" fmla="*/ 19021 w 217"/>
              <a:gd name="T43" fmla="*/ 178865 h 73"/>
              <a:gd name="T44" fmla="*/ 53258 w 217"/>
              <a:gd name="T45" fmla="*/ 197893 h 73"/>
              <a:gd name="T46" fmla="*/ 83691 w 217"/>
              <a:gd name="T47" fmla="*/ 235950 h 73"/>
              <a:gd name="T48" fmla="*/ 72279 w 217"/>
              <a:gd name="T49" fmla="*/ 274006 h 73"/>
              <a:gd name="T50" fmla="*/ 125537 w 217"/>
              <a:gd name="T51" fmla="*/ 258784 h 73"/>
              <a:gd name="T52" fmla="*/ 152166 w 217"/>
              <a:gd name="T53" fmla="*/ 232144 h 73"/>
              <a:gd name="T54" fmla="*/ 178795 w 217"/>
              <a:gd name="T55" fmla="*/ 197893 h 73"/>
              <a:gd name="T56" fmla="*/ 224445 w 217"/>
              <a:gd name="T57" fmla="*/ 171254 h 73"/>
              <a:gd name="T58" fmla="*/ 266290 w 217"/>
              <a:gd name="T59" fmla="*/ 178865 h 73"/>
              <a:gd name="T60" fmla="*/ 311940 w 217"/>
              <a:gd name="T61" fmla="*/ 190282 h 73"/>
              <a:gd name="T62" fmla="*/ 334765 w 217"/>
              <a:gd name="T63" fmla="*/ 216922 h 73"/>
              <a:gd name="T64" fmla="*/ 357590 w 217"/>
              <a:gd name="T65" fmla="*/ 216922 h 73"/>
              <a:gd name="T66" fmla="*/ 376611 w 217"/>
              <a:gd name="T67" fmla="*/ 232144 h 73"/>
              <a:gd name="T68" fmla="*/ 418456 w 217"/>
              <a:gd name="T69" fmla="*/ 239756 h 73"/>
              <a:gd name="T70" fmla="*/ 460302 w 217"/>
              <a:gd name="T71" fmla="*/ 216922 h 73"/>
              <a:gd name="T72" fmla="*/ 490735 w 217"/>
              <a:gd name="T73" fmla="*/ 224533 h 73"/>
              <a:gd name="T74" fmla="*/ 528776 w 217"/>
              <a:gd name="T75" fmla="*/ 251172 h 73"/>
              <a:gd name="T76" fmla="*/ 563014 w 217"/>
              <a:gd name="T77" fmla="*/ 251172 h 73"/>
              <a:gd name="T78" fmla="*/ 616272 w 217"/>
              <a:gd name="T79" fmla="*/ 247367 h 73"/>
              <a:gd name="T80" fmla="*/ 650509 w 217"/>
              <a:gd name="T81" fmla="*/ 224533 h 73"/>
              <a:gd name="T82" fmla="*/ 677138 w 217"/>
              <a:gd name="T83" fmla="*/ 205505 h 73"/>
              <a:gd name="T84" fmla="*/ 734200 w 217"/>
              <a:gd name="T85" fmla="*/ 194088 h 73"/>
              <a:gd name="T86" fmla="*/ 791263 w 217"/>
              <a:gd name="T87" fmla="*/ 186477 h 73"/>
              <a:gd name="T88" fmla="*/ 806479 w 217"/>
              <a:gd name="T89" fmla="*/ 137003 h 73"/>
              <a:gd name="T90" fmla="*/ 821696 w 217"/>
              <a:gd name="T91" fmla="*/ 95141 h 7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17" h="73">
                <a:moveTo>
                  <a:pt x="216" y="18"/>
                </a:moveTo>
                <a:cubicBezTo>
                  <a:pt x="216" y="17"/>
                  <a:pt x="217" y="16"/>
                  <a:pt x="217" y="15"/>
                </a:cubicBezTo>
                <a:cubicBezTo>
                  <a:pt x="217" y="14"/>
                  <a:pt x="217" y="10"/>
                  <a:pt x="217" y="9"/>
                </a:cubicBezTo>
                <a:cubicBezTo>
                  <a:pt x="217" y="9"/>
                  <a:pt x="216" y="9"/>
                  <a:pt x="216" y="8"/>
                </a:cubicBezTo>
                <a:cubicBezTo>
                  <a:pt x="212" y="8"/>
                  <a:pt x="212" y="8"/>
                  <a:pt x="212" y="8"/>
                </a:cubicBezTo>
                <a:cubicBezTo>
                  <a:pt x="207" y="4"/>
                  <a:pt x="207" y="4"/>
                  <a:pt x="207" y="4"/>
                </a:cubicBezTo>
                <a:cubicBezTo>
                  <a:pt x="207" y="4"/>
                  <a:pt x="203" y="3"/>
                  <a:pt x="203" y="3"/>
                </a:cubicBezTo>
                <a:cubicBezTo>
                  <a:pt x="202" y="3"/>
                  <a:pt x="198" y="4"/>
                  <a:pt x="198" y="5"/>
                </a:cubicBezTo>
                <a:cubicBezTo>
                  <a:pt x="197" y="5"/>
                  <a:pt x="193" y="7"/>
                  <a:pt x="193" y="7"/>
                </a:cubicBezTo>
                <a:cubicBezTo>
                  <a:pt x="192" y="12"/>
                  <a:pt x="192" y="12"/>
                  <a:pt x="192" y="12"/>
                </a:cubicBezTo>
                <a:cubicBezTo>
                  <a:pt x="180" y="17"/>
                  <a:pt x="180" y="17"/>
                  <a:pt x="180" y="17"/>
                </a:cubicBezTo>
                <a:cubicBezTo>
                  <a:pt x="169" y="16"/>
                  <a:pt x="169" y="16"/>
                  <a:pt x="169" y="16"/>
                </a:cubicBezTo>
                <a:cubicBezTo>
                  <a:pt x="169" y="16"/>
                  <a:pt x="167" y="17"/>
                  <a:pt x="166" y="17"/>
                </a:cubicBezTo>
                <a:cubicBezTo>
                  <a:pt x="166" y="17"/>
                  <a:pt x="163" y="18"/>
                  <a:pt x="162" y="19"/>
                </a:cubicBezTo>
                <a:cubicBezTo>
                  <a:pt x="162" y="19"/>
                  <a:pt x="161" y="21"/>
                  <a:pt x="161" y="21"/>
                </a:cubicBezTo>
                <a:cubicBezTo>
                  <a:pt x="161" y="21"/>
                  <a:pt x="156" y="24"/>
                  <a:pt x="155" y="24"/>
                </a:cubicBezTo>
                <a:cubicBezTo>
                  <a:pt x="155" y="24"/>
                  <a:pt x="155" y="28"/>
                  <a:pt x="155" y="28"/>
                </a:cubicBezTo>
                <a:cubicBezTo>
                  <a:pt x="155" y="29"/>
                  <a:pt x="152" y="31"/>
                  <a:pt x="151" y="31"/>
                </a:cubicBezTo>
                <a:cubicBezTo>
                  <a:pt x="151" y="31"/>
                  <a:pt x="144" y="35"/>
                  <a:pt x="144" y="34"/>
                </a:cubicBezTo>
                <a:cubicBezTo>
                  <a:pt x="143" y="34"/>
                  <a:pt x="138" y="31"/>
                  <a:pt x="138" y="30"/>
                </a:cubicBezTo>
                <a:cubicBezTo>
                  <a:pt x="139" y="29"/>
                  <a:pt x="139" y="24"/>
                  <a:pt x="139" y="24"/>
                </a:cubicBezTo>
                <a:cubicBezTo>
                  <a:pt x="139" y="24"/>
                  <a:pt x="133" y="22"/>
                  <a:pt x="133" y="22"/>
                </a:cubicBezTo>
                <a:cubicBezTo>
                  <a:pt x="133" y="22"/>
                  <a:pt x="137" y="19"/>
                  <a:pt x="137" y="18"/>
                </a:cubicBezTo>
                <a:cubicBezTo>
                  <a:pt x="138" y="18"/>
                  <a:pt x="138" y="14"/>
                  <a:pt x="138" y="14"/>
                </a:cubicBezTo>
                <a:cubicBezTo>
                  <a:pt x="139" y="9"/>
                  <a:pt x="139" y="9"/>
                  <a:pt x="139" y="9"/>
                </a:cubicBezTo>
                <a:cubicBezTo>
                  <a:pt x="144" y="6"/>
                  <a:pt x="144" y="6"/>
                  <a:pt x="144" y="6"/>
                </a:cubicBezTo>
                <a:cubicBezTo>
                  <a:pt x="143" y="2"/>
                  <a:pt x="143" y="2"/>
                  <a:pt x="143" y="2"/>
                </a:cubicBezTo>
                <a:cubicBezTo>
                  <a:pt x="138" y="0"/>
                  <a:pt x="138" y="0"/>
                  <a:pt x="138" y="0"/>
                </a:cubicBezTo>
                <a:cubicBezTo>
                  <a:pt x="138" y="0"/>
                  <a:pt x="133" y="0"/>
                  <a:pt x="132" y="0"/>
                </a:cubicBezTo>
                <a:cubicBezTo>
                  <a:pt x="131" y="0"/>
                  <a:pt x="127" y="4"/>
                  <a:pt x="127" y="4"/>
                </a:cubicBezTo>
                <a:cubicBezTo>
                  <a:pt x="126" y="4"/>
                  <a:pt x="116" y="12"/>
                  <a:pt x="116" y="13"/>
                </a:cubicBezTo>
                <a:cubicBezTo>
                  <a:pt x="115" y="14"/>
                  <a:pt x="108" y="17"/>
                  <a:pt x="107" y="17"/>
                </a:cubicBezTo>
                <a:cubicBezTo>
                  <a:pt x="107" y="17"/>
                  <a:pt x="102" y="17"/>
                  <a:pt x="101" y="17"/>
                </a:cubicBezTo>
                <a:cubicBezTo>
                  <a:pt x="101" y="16"/>
                  <a:pt x="98" y="14"/>
                  <a:pt x="98" y="14"/>
                </a:cubicBezTo>
                <a:cubicBezTo>
                  <a:pt x="98" y="14"/>
                  <a:pt x="93" y="14"/>
                  <a:pt x="93" y="14"/>
                </a:cubicBezTo>
                <a:cubicBezTo>
                  <a:pt x="92" y="14"/>
                  <a:pt x="87" y="12"/>
                  <a:pt x="87" y="12"/>
                </a:cubicBezTo>
                <a:cubicBezTo>
                  <a:pt x="86" y="11"/>
                  <a:pt x="81" y="13"/>
                  <a:pt x="81" y="14"/>
                </a:cubicBezTo>
                <a:cubicBezTo>
                  <a:pt x="80" y="14"/>
                  <a:pt x="77" y="18"/>
                  <a:pt x="77" y="18"/>
                </a:cubicBezTo>
                <a:cubicBezTo>
                  <a:pt x="76" y="18"/>
                  <a:pt x="74" y="17"/>
                  <a:pt x="73" y="16"/>
                </a:cubicBezTo>
                <a:cubicBezTo>
                  <a:pt x="73" y="16"/>
                  <a:pt x="68" y="13"/>
                  <a:pt x="68" y="12"/>
                </a:cubicBezTo>
                <a:cubicBezTo>
                  <a:pt x="67" y="12"/>
                  <a:pt x="63" y="11"/>
                  <a:pt x="63" y="11"/>
                </a:cubicBezTo>
                <a:cubicBezTo>
                  <a:pt x="63" y="11"/>
                  <a:pt x="62" y="8"/>
                  <a:pt x="62" y="7"/>
                </a:cubicBezTo>
                <a:cubicBezTo>
                  <a:pt x="61" y="7"/>
                  <a:pt x="58" y="7"/>
                  <a:pt x="58" y="7"/>
                </a:cubicBezTo>
                <a:cubicBezTo>
                  <a:pt x="58" y="7"/>
                  <a:pt x="56" y="4"/>
                  <a:pt x="55" y="4"/>
                </a:cubicBezTo>
                <a:cubicBezTo>
                  <a:pt x="55" y="3"/>
                  <a:pt x="50" y="1"/>
                  <a:pt x="49" y="1"/>
                </a:cubicBezTo>
                <a:cubicBezTo>
                  <a:pt x="48" y="1"/>
                  <a:pt x="43" y="2"/>
                  <a:pt x="42" y="3"/>
                </a:cubicBezTo>
                <a:cubicBezTo>
                  <a:pt x="41" y="3"/>
                  <a:pt x="37" y="3"/>
                  <a:pt x="37" y="3"/>
                </a:cubicBezTo>
                <a:cubicBezTo>
                  <a:pt x="34" y="1"/>
                  <a:pt x="34" y="1"/>
                  <a:pt x="34" y="1"/>
                </a:cubicBezTo>
                <a:cubicBezTo>
                  <a:pt x="30" y="2"/>
                  <a:pt x="30" y="2"/>
                  <a:pt x="30" y="2"/>
                </a:cubicBez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22" y="4"/>
                  <a:pt x="22" y="5"/>
                </a:cubicBezTo>
                <a:cubicBezTo>
                  <a:pt x="22" y="5"/>
                  <a:pt x="20" y="5"/>
                  <a:pt x="20" y="5"/>
                </a:cubicBezTo>
                <a:cubicBezTo>
                  <a:pt x="20" y="5"/>
                  <a:pt x="19" y="7"/>
                  <a:pt x="19" y="8"/>
                </a:cubicBezTo>
                <a:cubicBezTo>
                  <a:pt x="19" y="9"/>
                  <a:pt x="22" y="11"/>
                  <a:pt x="22" y="12"/>
                </a:cubicBezTo>
                <a:cubicBezTo>
                  <a:pt x="22" y="12"/>
                  <a:pt x="20" y="14"/>
                  <a:pt x="20" y="15"/>
                </a:cubicBezTo>
                <a:cubicBezTo>
                  <a:pt x="20" y="15"/>
                  <a:pt x="23" y="17"/>
                  <a:pt x="23" y="17"/>
                </a:cubicBezTo>
                <a:cubicBezTo>
                  <a:pt x="23" y="17"/>
                  <a:pt x="25" y="22"/>
                  <a:pt x="25" y="23"/>
                </a:cubicBezTo>
                <a:cubicBezTo>
                  <a:pt x="25" y="25"/>
                  <a:pt x="23" y="29"/>
                  <a:pt x="23" y="29"/>
                </a:cubicBezTo>
                <a:cubicBezTo>
                  <a:pt x="23" y="29"/>
                  <a:pt x="20" y="30"/>
                  <a:pt x="20" y="31"/>
                </a:cubicBezTo>
                <a:cubicBezTo>
                  <a:pt x="19" y="31"/>
                  <a:pt x="17" y="34"/>
                  <a:pt x="17" y="35"/>
                </a:cubicBezTo>
                <a:cubicBezTo>
                  <a:pt x="17" y="36"/>
                  <a:pt x="15" y="35"/>
                  <a:pt x="14" y="35"/>
                </a:cubicBezTo>
                <a:cubicBezTo>
                  <a:pt x="14" y="35"/>
                  <a:pt x="12" y="39"/>
                  <a:pt x="12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39"/>
                  <a:pt x="2" y="44"/>
                  <a:pt x="1" y="45"/>
                </a:cubicBezTo>
                <a:cubicBezTo>
                  <a:pt x="1" y="45"/>
                  <a:pt x="1" y="46"/>
                  <a:pt x="0" y="47"/>
                </a:cubicBezTo>
                <a:cubicBezTo>
                  <a:pt x="5" y="47"/>
                  <a:pt x="5" y="47"/>
                  <a:pt x="5" y="47"/>
                </a:cubicBezTo>
                <a:cubicBezTo>
                  <a:pt x="7" y="48"/>
                  <a:pt x="7" y="48"/>
                  <a:pt x="7" y="48"/>
                </a:cubicBezTo>
                <a:cubicBezTo>
                  <a:pt x="7" y="48"/>
                  <a:pt x="8" y="50"/>
                  <a:pt x="8" y="51"/>
                </a:cubicBezTo>
                <a:cubicBezTo>
                  <a:pt x="8" y="51"/>
                  <a:pt x="14" y="52"/>
                  <a:pt x="14" y="52"/>
                </a:cubicBezTo>
                <a:cubicBezTo>
                  <a:pt x="14" y="52"/>
                  <a:pt x="15" y="55"/>
                  <a:pt x="15" y="56"/>
                </a:cubicBezTo>
                <a:cubicBezTo>
                  <a:pt x="15" y="56"/>
                  <a:pt x="16" y="59"/>
                  <a:pt x="16" y="60"/>
                </a:cubicBezTo>
                <a:cubicBezTo>
                  <a:pt x="17" y="60"/>
                  <a:pt x="21" y="62"/>
                  <a:pt x="22" y="62"/>
                </a:cubicBezTo>
                <a:cubicBezTo>
                  <a:pt x="22" y="62"/>
                  <a:pt x="21" y="64"/>
                  <a:pt x="21" y="65"/>
                </a:cubicBezTo>
                <a:cubicBezTo>
                  <a:pt x="21" y="65"/>
                  <a:pt x="19" y="68"/>
                  <a:pt x="19" y="69"/>
                </a:cubicBezTo>
                <a:cubicBezTo>
                  <a:pt x="19" y="70"/>
                  <a:pt x="19" y="72"/>
                  <a:pt x="19" y="72"/>
                </a:cubicBezTo>
                <a:cubicBezTo>
                  <a:pt x="26" y="73"/>
                  <a:pt x="26" y="73"/>
                  <a:pt x="26" y="73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69"/>
                  <a:pt x="33" y="69"/>
                  <a:pt x="33" y="68"/>
                </a:cubicBezTo>
                <a:cubicBezTo>
                  <a:pt x="33" y="68"/>
                  <a:pt x="33" y="64"/>
                  <a:pt x="33" y="63"/>
                </a:cubicBezTo>
                <a:cubicBezTo>
                  <a:pt x="33" y="61"/>
                  <a:pt x="33" y="60"/>
                  <a:pt x="34" y="60"/>
                </a:cubicBezTo>
                <a:cubicBezTo>
                  <a:pt x="34" y="60"/>
                  <a:pt x="40" y="61"/>
                  <a:pt x="40" y="61"/>
                </a:cubicBezTo>
                <a:cubicBezTo>
                  <a:pt x="40" y="61"/>
                  <a:pt x="42" y="61"/>
                  <a:pt x="42" y="60"/>
                </a:cubicBezTo>
                <a:cubicBezTo>
                  <a:pt x="42" y="60"/>
                  <a:pt x="46" y="57"/>
                  <a:pt x="46" y="57"/>
                </a:cubicBezTo>
                <a:cubicBezTo>
                  <a:pt x="46" y="56"/>
                  <a:pt x="47" y="52"/>
                  <a:pt x="47" y="52"/>
                </a:cubicBezTo>
                <a:cubicBezTo>
                  <a:pt x="47" y="52"/>
                  <a:pt x="52" y="51"/>
                  <a:pt x="52" y="51"/>
                </a:cubicBezTo>
                <a:cubicBezTo>
                  <a:pt x="52" y="51"/>
                  <a:pt x="54" y="47"/>
                  <a:pt x="54" y="47"/>
                </a:cubicBezTo>
                <a:cubicBezTo>
                  <a:pt x="54" y="47"/>
                  <a:pt x="59" y="45"/>
                  <a:pt x="59" y="45"/>
                </a:cubicBezTo>
                <a:cubicBezTo>
                  <a:pt x="59" y="45"/>
                  <a:pt x="64" y="42"/>
                  <a:pt x="64" y="42"/>
                </a:cubicBezTo>
                <a:cubicBezTo>
                  <a:pt x="64" y="42"/>
                  <a:pt x="68" y="44"/>
                  <a:pt x="68" y="44"/>
                </a:cubicBezTo>
                <a:cubicBezTo>
                  <a:pt x="68" y="45"/>
                  <a:pt x="70" y="47"/>
                  <a:pt x="70" y="47"/>
                </a:cubicBezTo>
                <a:cubicBezTo>
                  <a:pt x="74" y="48"/>
                  <a:pt x="74" y="48"/>
                  <a:pt x="74" y="48"/>
                </a:cubicBezTo>
                <a:cubicBezTo>
                  <a:pt x="74" y="48"/>
                  <a:pt x="76" y="49"/>
                  <a:pt x="77" y="49"/>
                </a:cubicBezTo>
                <a:cubicBezTo>
                  <a:pt x="77" y="49"/>
                  <a:pt x="82" y="49"/>
                  <a:pt x="82" y="50"/>
                </a:cubicBezTo>
                <a:cubicBezTo>
                  <a:pt x="82" y="50"/>
                  <a:pt x="85" y="51"/>
                  <a:pt x="85" y="51"/>
                </a:cubicBezTo>
                <a:cubicBezTo>
                  <a:pt x="86" y="52"/>
                  <a:pt x="88" y="56"/>
                  <a:pt x="88" y="56"/>
                </a:cubicBezTo>
                <a:cubicBezTo>
                  <a:pt x="88" y="57"/>
                  <a:pt x="88" y="57"/>
                  <a:pt x="88" y="57"/>
                </a:cubicBezTo>
                <a:cubicBezTo>
                  <a:pt x="92" y="52"/>
                  <a:pt x="92" y="52"/>
                  <a:pt x="92" y="52"/>
                </a:cubicBezTo>
                <a:cubicBezTo>
                  <a:pt x="92" y="52"/>
                  <a:pt x="94" y="52"/>
                  <a:pt x="94" y="52"/>
                </a:cubicBezTo>
                <a:cubicBezTo>
                  <a:pt x="94" y="52"/>
                  <a:pt x="94" y="57"/>
                  <a:pt x="94" y="57"/>
                </a:cubicBezTo>
                <a:cubicBezTo>
                  <a:pt x="96" y="59"/>
                  <a:pt x="96" y="59"/>
                  <a:pt x="96" y="59"/>
                </a:cubicBezTo>
                <a:cubicBezTo>
                  <a:pt x="99" y="58"/>
                  <a:pt x="99" y="58"/>
                  <a:pt x="99" y="58"/>
                </a:cubicBezTo>
                <a:cubicBezTo>
                  <a:pt x="99" y="61"/>
                  <a:pt x="99" y="61"/>
                  <a:pt x="99" y="61"/>
                </a:cubicBezTo>
                <a:cubicBezTo>
                  <a:pt x="99" y="61"/>
                  <a:pt x="101" y="65"/>
                  <a:pt x="101" y="65"/>
                </a:cubicBezTo>
                <a:cubicBezTo>
                  <a:pt x="101" y="65"/>
                  <a:pt x="101" y="66"/>
                  <a:pt x="101" y="67"/>
                </a:cubicBezTo>
                <a:cubicBezTo>
                  <a:pt x="110" y="63"/>
                  <a:pt x="110" y="63"/>
                  <a:pt x="110" y="63"/>
                </a:cubicBezTo>
                <a:cubicBezTo>
                  <a:pt x="115" y="54"/>
                  <a:pt x="115" y="54"/>
                  <a:pt x="115" y="54"/>
                </a:cubicBezTo>
                <a:cubicBezTo>
                  <a:pt x="120" y="54"/>
                  <a:pt x="120" y="54"/>
                  <a:pt x="120" y="54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5" y="56"/>
                  <a:pt x="125" y="56"/>
                  <a:pt x="125" y="56"/>
                </a:cubicBezTo>
                <a:cubicBezTo>
                  <a:pt x="127" y="56"/>
                  <a:pt x="127" y="56"/>
                  <a:pt x="127" y="56"/>
                </a:cubicBezTo>
                <a:cubicBezTo>
                  <a:pt x="129" y="59"/>
                  <a:pt x="129" y="59"/>
                  <a:pt x="129" y="59"/>
                </a:cubicBezTo>
                <a:cubicBezTo>
                  <a:pt x="134" y="62"/>
                  <a:pt x="134" y="62"/>
                  <a:pt x="134" y="62"/>
                </a:cubicBezTo>
                <a:cubicBezTo>
                  <a:pt x="136" y="66"/>
                  <a:pt x="136" y="66"/>
                  <a:pt x="136" y="66"/>
                </a:cubicBezTo>
                <a:cubicBezTo>
                  <a:pt x="139" y="66"/>
                  <a:pt x="139" y="66"/>
                  <a:pt x="139" y="66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8" y="66"/>
                  <a:pt x="148" y="66"/>
                  <a:pt x="148" y="66"/>
                </a:cubicBezTo>
                <a:cubicBezTo>
                  <a:pt x="148" y="66"/>
                  <a:pt x="152" y="67"/>
                  <a:pt x="153" y="68"/>
                </a:cubicBezTo>
                <a:cubicBezTo>
                  <a:pt x="154" y="68"/>
                  <a:pt x="158" y="68"/>
                  <a:pt x="158" y="68"/>
                </a:cubicBezTo>
                <a:cubicBezTo>
                  <a:pt x="158" y="68"/>
                  <a:pt x="162" y="65"/>
                  <a:pt x="162" y="65"/>
                </a:cubicBezTo>
                <a:cubicBezTo>
                  <a:pt x="163" y="65"/>
                  <a:pt x="166" y="65"/>
                  <a:pt x="166" y="65"/>
                </a:cubicBezTo>
                <a:cubicBezTo>
                  <a:pt x="166" y="64"/>
                  <a:pt x="169" y="63"/>
                  <a:pt x="169" y="63"/>
                </a:cubicBezTo>
                <a:cubicBezTo>
                  <a:pt x="169" y="62"/>
                  <a:pt x="171" y="59"/>
                  <a:pt x="171" y="59"/>
                </a:cubicBezTo>
                <a:cubicBezTo>
                  <a:pt x="173" y="59"/>
                  <a:pt x="173" y="59"/>
                  <a:pt x="173" y="59"/>
                </a:cubicBezTo>
                <a:cubicBezTo>
                  <a:pt x="173" y="55"/>
                  <a:pt x="173" y="55"/>
                  <a:pt x="173" y="55"/>
                </a:cubicBezTo>
                <a:cubicBezTo>
                  <a:pt x="173" y="55"/>
                  <a:pt x="178" y="54"/>
                  <a:pt x="178" y="54"/>
                </a:cubicBezTo>
                <a:cubicBezTo>
                  <a:pt x="179" y="54"/>
                  <a:pt x="184" y="55"/>
                  <a:pt x="184" y="55"/>
                </a:cubicBezTo>
                <a:cubicBezTo>
                  <a:pt x="185" y="55"/>
                  <a:pt x="190" y="53"/>
                  <a:pt x="190" y="53"/>
                </a:cubicBezTo>
                <a:cubicBezTo>
                  <a:pt x="191" y="52"/>
                  <a:pt x="193" y="51"/>
                  <a:pt x="193" y="51"/>
                </a:cubicBezTo>
                <a:cubicBezTo>
                  <a:pt x="205" y="55"/>
                  <a:pt x="205" y="55"/>
                  <a:pt x="205" y="55"/>
                </a:cubicBezTo>
                <a:cubicBezTo>
                  <a:pt x="205" y="55"/>
                  <a:pt x="206" y="54"/>
                  <a:pt x="206" y="54"/>
                </a:cubicBezTo>
                <a:cubicBezTo>
                  <a:pt x="206" y="53"/>
                  <a:pt x="207" y="50"/>
                  <a:pt x="208" y="49"/>
                </a:cubicBezTo>
                <a:cubicBezTo>
                  <a:pt x="208" y="48"/>
                  <a:pt x="208" y="47"/>
                  <a:pt x="209" y="46"/>
                </a:cubicBezTo>
                <a:cubicBezTo>
                  <a:pt x="209" y="45"/>
                  <a:pt x="210" y="42"/>
                  <a:pt x="211" y="41"/>
                </a:cubicBezTo>
                <a:cubicBezTo>
                  <a:pt x="212" y="40"/>
                  <a:pt x="212" y="36"/>
                  <a:pt x="212" y="36"/>
                </a:cubicBezTo>
                <a:cubicBezTo>
                  <a:pt x="212" y="36"/>
                  <a:pt x="211" y="34"/>
                  <a:pt x="212" y="33"/>
                </a:cubicBezTo>
                <a:cubicBezTo>
                  <a:pt x="213" y="31"/>
                  <a:pt x="214" y="29"/>
                  <a:pt x="214" y="28"/>
                </a:cubicBezTo>
                <a:cubicBezTo>
                  <a:pt x="215" y="27"/>
                  <a:pt x="215" y="26"/>
                  <a:pt x="216" y="25"/>
                </a:cubicBezTo>
                <a:cubicBezTo>
                  <a:pt x="216" y="24"/>
                  <a:pt x="217" y="22"/>
                  <a:pt x="217" y="21"/>
                </a:cubicBezTo>
                <a:cubicBezTo>
                  <a:pt x="217" y="20"/>
                  <a:pt x="216" y="18"/>
                  <a:pt x="216" y="18"/>
                </a:cubicBez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25" name="Freeform 18">
            <a:extLst>
              <a:ext uri="{FF2B5EF4-FFF2-40B4-BE49-F238E27FC236}">
                <a16:creationId xmlns:a16="http://schemas.microsoft.com/office/drawing/2014/main" id="{7A58C070-8079-107F-FF50-A1AACBBA5762}"/>
              </a:ext>
            </a:extLst>
          </p:cNvPr>
          <p:cNvSpPr>
            <a:spLocks/>
          </p:cNvSpPr>
          <p:nvPr/>
        </p:nvSpPr>
        <p:spPr bwMode="auto">
          <a:xfrm>
            <a:off x="5540513" y="2935288"/>
            <a:ext cx="514350" cy="298450"/>
          </a:xfrm>
          <a:custGeom>
            <a:avLst/>
            <a:gdLst>
              <a:gd name="T0" fmla="*/ 502920 w 135"/>
              <a:gd name="T1" fmla="*/ 133920 h 78"/>
              <a:gd name="T2" fmla="*/ 487680 w 135"/>
              <a:gd name="T3" fmla="*/ 88004 h 78"/>
              <a:gd name="T4" fmla="*/ 457200 w 135"/>
              <a:gd name="T5" fmla="*/ 68873 h 78"/>
              <a:gd name="T6" fmla="*/ 403860 w 135"/>
              <a:gd name="T7" fmla="*/ 57394 h 78"/>
              <a:gd name="T8" fmla="*/ 339090 w 135"/>
              <a:gd name="T9" fmla="*/ 57394 h 78"/>
              <a:gd name="T10" fmla="*/ 304800 w 135"/>
              <a:gd name="T11" fmla="*/ 34437 h 78"/>
              <a:gd name="T12" fmla="*/ 285750 w 135"/>
              <a:gd name="T13" fmla="*/ 61221 h 78"/>
              <a:gd name="T14" fmla="*/ 289560 w 135"/>
              <a:gd name="T15" fmla="*/ 80352 h 78"/>
              <a:gd name="T16" fmla="*/ 262890 w 135"/>
              <a:gd name="T17" fmla="*/ 122441 h 78"/>
              <a:gd name="T18" fmla="*/ 247650 w 135"/>
              <a:gd name="T19" fmla="*/ 88004 h 78"/>
              <a:gd name="T20" fmla="*/ 220980 w 135"/>
              <a:gd name="T21" fmla="*/ 91831 h 78"/>
              <a:gd name="T22" fmla="*/ 186690 w 135"/>
              <a:gd name="T23" fmla="*/ 91831 h 78"/>
              <a:gd name="T24" fmla="*/ 163830 w 135"/>
              <a:gd name="T25" fmla="*/ 88004 h 78"/>
              <a:gd name="T26" fmla="*/ 179070 w 135"/>
              <a:gd name="T27" fmla="*/ 42089 h 78"/>
              <a:gd name="T28" fmla="*/ 205740 w 135"/>
              <a:gd name="T29" fmla="*/ 11479 h 78"/>
              <a:gd name="T30" fmla="*/ 167640 w 135"/>
              <a:gd name="T31" fmla="*/ 11479 h 78"/>
              <a:gd name="T32" fmla="*/ 129540 w 135"/>
              <a:gd name="T33" fmla="*/ 38263 h 78"/>
              <a:gd name="T34" fmla="*/ 83820 w 135"/>
              <a:gd name="T35" fmla="*/ 65047 h 78"/>
              <a:gd name="T36" fmla="*/ 38100 w 135"/>
              <a:gd name="T37" fmla="*/ 42089 h 78"/>
              <a:gd name="T38" fmla="*/ 19050 w 135"/>
              <a:gd name="T39" fmla="*/ 91831 h 78"/>
              <a:gd name="T40" fmla="*/ 0 w 135"/>
              <a:gd name="T41" fmla="*/ 114788 h 78"/>
              <a:gd name="T42" fmla="*/ 26670 w 135"/>
              <a:gd name="T43" fmla="*/ 156878 h 78"/>
              <a:gd name="T44" fmla="*/ 15240 w 135"/>
              <a:gd name="T45" fmla="*/ 187488 h 78"/>
              <a:gd name="T46" fmla="*/ 34290 w 135"/>
              <a:gd name="T47" fmla="*/ 218098 h 78"/>
              <a:gd name="T48" fmla="*/ 64770 w 135"/>
              <a:gd name="T49" fmla="*/ 229577 h 78"/>
              <a:gd name="T50" fmla="*/ 121920 w 135"/>
              <a:gd name="T51" fmla="*/ 214272 h 78"/>
              <a:gd name="T52" fmla="*/ 182880 w 135"/>
              <a:gd name="T53" fmla="*/ 164530 h 78"/>
              <a:gd name="T54" fmla="*/ 224790 w 135"/>
              <a:gd name="T55" fmla="*/ 172183 h 78"/>
              <a:gd name="T56" fmla="*/ 209550 w 135"/>
              <a:gd name="T57" fmla="*/ 198967 h 78"/>
              <a:gd name="T58" fmla="*/ 201930 w 135"/>
              <a:gd name="T59" fmla="*/ 233403 h 78"/>
              <a:gd name="T60" fmla="*/ 209550 w 135"/>
              <a:gd name="T61" fmla="*/ 256361 h 78"/>
              <a:gd name="T62" fmla="*/ 228600 w 135"/>
              <a:gd name="T63" fmla="*/ 294624 h 78"/>
              <a:gd name="T64" fmla="*/ 270510 w 135"/>
              <a:gd name="T65" fmla="*/ 271666 h 78"/>
              <a:gd name="T66" fmla="*/ 293370 w 135"/>
              <a:gd name="T67" fmla="*/ 244882 h 78"/>
              <a:gd name="T68" fmla="*/ 312420 w 135"/>
              <a:gd name="T69" fmla="*/ 229577 h 78"/>
              <a:gd name="T70" fmla="*/ 365760 w 135"/>
              <a:gd name="T71" fmla="*/ 229577 h 78"/>
              <a:gd name="T72" fmla="*/ 415290 w 135"/>
              <a:gd name="T73" fmla="*/ 191314 h 78"/>
              <a:gd name="T74" fmla="*/ 453390 w 135"/>
              <a:gd name="T75" fmla="*/ 176009 h 78"/>
              <a:gd name="T76" fmla="*/ 487680 w 135"/>
              <a:gd name="T77" fmla="*/ 195140 h 78"/>
              <a:gd name="T78" fmla="*/ 506730 w 135"/>
              <a:gd name="T79" fmla="*/ 191314 h 78"/>
              <a:gd name="T80" fmla="*/ 510540 w 135"/>
              <a:gd name="T81" fmla="*/ 149225 h 7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35" h="78">
                <a:moveTo>
                  <a:pt x="134" y="39"/>
                </a:moveTo>
                <a:cubicBezTo>
                  <a:pt x="133" y="38"/>
                  <a:pt x="132" y="37"/>
                  <a:pt x="132" y="35"/>
                </a:cubicBezTo>
                <a:cubicBezTo>
                  <a:pt x="132" y="34"/>
                  <a:pt x="130" y="30"/>
                  <a:pt x="130" y="29"/>
                </a:cubicBezTo>
                <a:cubicBezTo>
                  <a:pt x="129" y="28"/>
                  <a:pt x="128" y="25"/>
                  <a:pt x="128" y="23"/>
                </a:cubicBezTo>
                <a:cubicBezTo>
                  <a:pt x="128" y="22"/>
                  <a:pt x="129" y="16"/>
                  <a:pt x="128" y="16"/>
                </a:cubicBezTo>
                <a:cubicBezTo>
                  <a:pt x="120" y="18"/>
                  <a:pt x="120" y="18"/>
                  <a:pt x="120" y="18"/>
                </a:cubicBezTo>
                <a:cubicBezTo>
                  <a:pt x="120" y="18"/>
                  <a:pt x="113" y="17"/>
                  <a:pt x="112" y="17"/>
                </a:cubicBezTo>
                <a:cubicBezTo>
                  <a:pt x="112" y="16"/>
                  <a:pt x="107" y="15"/>
                  <a:pt x="106" y="15"/>
                </a:cubicBezTo>
                <a:cubicBezTo>
                  <a:pt x="106" y="15"/>
                  <a:pt x="96" y="16"/>
                  <a:pt x="96" y="16"/>
                </a:cubicBezTo>
                <a:cubicBezTo>
                  <a:pt x="96" y="16"/>
                  <a:pt x="90" y="16"/>
                  <a:pt x="89" y="15"/>
                </a:cubicBezTo>
                <a:cubicBezTo>
                  <a:pt x="89" y="15"/>
                  <a:pt x="83" y="13"/>
                  <a:pt x="83" y="12"/>
                </a:cubicBezTo>
                <a:cubicBezTo>
                  <a:pt x="83" y="12"/>
                  <a:pt x="80" y="9"/>
                  <a:pt x="80" y="9"/>
                </a:cubicBezTo>
                <a:cubicBezTo>
                  <a:pt x="77" y="11"/>
                  <a:pt x="77" y="11"/>
                  <a:pt x="77" y="11"/>
                </a:cubicBezTo>
                <a:cubicBezTo>
                  <a:pt x="75" y="16"/>
                  <a:pt x="75" y="16"/>
                  <a:pt x="75" y="16"/>
                </a:cubicBezTo>
                <a:cubicBezTo>
                  <a:pt x="75" y="16"/>
                  <a:pt x="78" y="19"/>
                  <a:pt x="78" y="19"/>
                </a:cubicBezTo>
                <a:cubicBezTo>
                  <a:pt x="78" y="20"/>
                  <a:pt x="76" y="21"/>
                  <a:pt x="76" y="21"/>
                </a:cubicBezTo>
                <a:cubicBezTo>
                  <a:pt x="76" y="22"/>
                  <a:pt x="76" y="24"/>
                  <a:pt x="76" y="25"/>
                </a:cubicBezTo>
                <a:cubicBezTo>
                  <a:pt x="76" y="26"/>
                  <a:pt x="69" y="32"/>
                  <a:pt x="69" y="32"/>
                </a:cubicBezTo>
                <a:cubicBezTo>
                  <a:pt x="69" y="32"/>
                  <a:pt x="69" y="30"/>
                  <a:pt x="69" y="29"/>
                </a:cubicBezTo>
                <a:cubicBezTo>
                  <a:pt x="68" y="28"/>
                  <a:pt x="65" y="23"/>
                  <a:pt x="65" y="23"/>
                </a:cubicBezTo>
                <a:cubicBezTo>
                  <a:pt x="65" y="23"/>
                  <a:pt x="60" y="27"/>
                  <a:pt x="60" y="26"/>
                </a:cubicBezTo>
                <a:cubicBezTo>
                  <a:pt x="60" y="26"/>
                  <a:pt x="59" y="23"/>
                  <a:pt x="58" y="24"/>
                </a:cubicBezTo>
                <a:cubicBezTo>
                  <a:pt x="58" y="24"/>
                  <a:pt x="54" y="26"/>
                  <a:pt x="54" y="27"/>
                </a:cubicBezTo>
                <a:cubicBezTo>
                  <a:pt x="54" y="27"/>
                  <a:pt x="49" y="24"/>
                  <a:pt x="49" y="24"/>
                </a:cubicBezTo>
                <a:cubicBezTo>
                  <a:pt x="45" y="22"/>
                  <a:pt x="45" y="22"/>
                  <a:pt x="45" y="22"/>
                </a:cubicBezTo>
                <a:cubicBezTo>
                  <a:pt x="43" y="23"/>
                  <a:pt x="43" y="23"/>
                  <a:pt x="43" y="23"/>
                </a:cubicBezTo>
                <a:cubicBezTo>
                  <a:pt x="45" y="16"/>
                  <a:pt x="45" y="16"/>
                  <a:pt x="45" y="16"/>
                </a:cubicBezTo>
                <a:cubicBezTo>
                  <a:pt x="45" y="16"/>
                  <a:pt x="47" y="11"/>
                  <a:pt x="47" y="11"/>
                </a:cubicBezTo>
                <a:cubicBezTo>
                  <a:pt x="47" y="11"/>
                  <a:pt x="51" y="8"/>
                  <a:pt x="52" y="8"/>
                </a:cubicBezTo>
                <a:cubicBezTo>
                  <a:pt x="52" y="7"/>
                  <a:pt x="55" y="4"/>
                  <a:pt x="54" y="3"/>
                </a:cubicBezTo>
                <a:cubicBezTo>
                  <a:pt x="54" y="3"/>
                  <a:pt x="51" y="0"/>
                  <a:pt x="51" y="0"/>
                </a:cubicBezTo>
                <a:cubicBezTo>
                  <a:pt x="51" y="0"/>
                  <a:pt x="45" y="2"/>
                  <a:pt x="44" y="3"/>
                </a:cubicBezTo>
                <a:cubicBezTo>
                  <a:pt x="44" y="3"/>
                  <a:pt x="37" y="4"/>
                  <a:pt x="37" y="4"/>
                </a:cubicBezTo>
                <a:cubicBezTo>
                  <a:pt x="37" y="4"/>
                  <a:pt x="34" y="9"/>
                  <a:pt x="34" y="10"/>
                </a:cubicBezTo>
                <a:cubicBezTo>
                  <a:pt x="34" y="10"/>
                  <a:pt x="30" y="13"/>
                  <a:pt x="28" y="14"/>
                </a:cubicBezTo>
                <a:cubicBezTo>
                  <a:pt x="27" y="15"/>
                  <a:pt x="22" y="17"/>
                  <a:pt x="22" y="17"/>
                </a:cubicBezTo>
                <a:cubicBezTo>
                  <a:pt x="14" y="14"/>
                  <a:pt x="14" y="14"/>
                  <a:pt x="14" y="14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11"/>
                  <a:pt x="5" y="18"/>
                  <a:pt x="5" y="19"/>
                </a:cubicBezTo>
                <a:cubicBezTo>
                  <a:pt x="5" y="19"/>
                  <a:pt x="5" y="23"/>
                  <a:pt x="5" y="24"/>
                </a:cubicBezTo>
                <a:cubicBezTo>
                  <a:pt x="4" y="24"/>
                  <a:pt x="5" y="27"/>
                  <a:pt x="5" y="28"/>
                </a:cubicBezTo>
                <a:cubicBezTo>
                  <a:pt x="4" y="28"/>
                  <a:pt x="0" y="30"/>
                  <a:pt x="0" y="30"/>
                </a:cubicBezTo>
                <a:cubicBezTo>
                  <a:pt x="0" y="30"/>
                  <a:pt x="4" y="35"/>
                  <a:pt x="4" y="36"/>
                </a:cubicBezTo>
                <a:cubicBezTo>
                  <a:pt x="4" y="37"/>
                  <a:pt x="6" y="41"/>
                  <a:pt x="7" y="41"/>
                </a:cubicBezTo>
                <a:cubicBezTo>
                  <a:pt x="7" y="41"/>
                  <a:pt x="8" y="45"/>
                  <a:pt x="8" y="45"/>
                </a:cubicBezTo>
                <a:cubicBezTo>
                  <a:pt x="4" y="49"/>
                  <a:pt x="4" y="49"/>
                  <a:pt x="4" y="49"/>
                </a:cubicBezTo>
                <a:cubicBezTo>
                  <a:pt x="3" y="55"/>
                  <a:pt x="3" y="55"/>
                  <a:pt x="3" y="55"/>
                </a:cubicBezTo>
                <a:cubicBezTo>
                  <a:pt x="3" y="55"/>
                  <a:pt x="8" y="57"/>
                  <a:pt x="9" y="57"/>
                </a:cubicBezTo>
                <a:cubicBezTo>
                  <a:pt x="9" y="57"/>
                  <a:pt x="14" y="57"/>
                  <a:pt x="14" y="57"/>
                </a:cubicBezTo>
                <a:cubicBezTo>
                  <a:pt x="14" y="57"/>
                  <a:pt x="17" y="59"/>
                  <a:pt x="17" y="60"/>
                </a:cubicBezTo>
                <a:cubicBezTo>
                  <a:pt x="18" y="60"/>
                  <a:pt x="23" y="60"/>
                  <a:pt x="23" y="60"/>
                </a:cubicBezTo>
                <a:cubicBezTo>
                  <a:pt x="24" y="60"/>
                  <a:pt x="31" y="57"/>
                  <a:pt x="32" y="56"/>
                </a:cubicBezTo>
                <a:cubicBezTo>
                  <a:pt x="32" y="55"/>
                  <a:pt x="42" y="47"/>
                  <a:pt x="43" y="47"/>
                </a:cubicBezTo>
                <a:cubicBezTo>
                  <a:pt x="43" y="47"/>
                  <a:pt x="47" y="43"/>
                  <a:pt x="48" y="43"/>
                </a:cubicBezTo>
                <a:cubicBezTo>
                  <a:pt x="49" y="43"/>
                  <a:pt x="54" y="43"/>
                  <a:pt x="54" y="43"/>
                </a:cubicBezTo>
                <a:cubicBezTo>
                  <a:pt x="59" y="45"/>
                  <a:pt x="59" y="45"/>
                  <a:pt x="59" y="45"/>
                </a:cubicBezTo>
                <a:cubicBezTo>
                  <a:pt x="60" y="49"/>
                  <a:pt x="60" y="49"/>
                  <a:pt x="60" y="49"/>
                </a:cubicBezTo>
                <a:cubicBezTo>
                  <a:pt x="55" y="52"/>
                  <a:pt x="55" y="52"/>
                  <a:pt x="55" y="52"/>
                </a:cubicBezTo>
                <a:cubicBezTo>
                  <a:pt x="54" y="57"/>
                  <a:pt x="54" y="57"/>
                  <a:pt x="54" y="57"/>
                </a:cubicBezTo>
                <a:cubicBezTo>
                  <a:pt x="54" y="57"/>
                  <a:pt x="54" y="61"/>
                  <a:pt x="53" y="61"/>
                </a:cubicBezTo>
                <a:cubicBezTo>
                  <a:pt x="53" y="62"/>
                  <a:pt x="49" y="65"/>
                  <a:pt x="49" y="65"/>
                </a:cubicBezTo>
                <a:cubicBezTo>
                  <a:pt x="49" y="65"/>
                  <a:pt x="55" y="67"/>
                  <a:pt x="55" y="67"/>
                </a:cubicBezTo>
                <a:cubicBezTo>
                  <a:pt x="55" y="67"/>
                  <a:pt x="55" y="72"/>
                  <a:pt x="54" y="73"/>
                </a:cubicBezTo>
                <a:cubicBezTo>
                  <a:pt x="54" y="74"/>
                  <a:pt x="59" y="77"/>
                  <a:pt x="60" y="77"/>
                </a:cubicBezTo>
                <a:cubicBezTo>
                  <a:pt x="60" y="78"/>
                  <a:pt x="67" y="74"/>
                  <a:pt x="67" y="74"/>
                </a:cubicBezTo>
                <a:cubicBezTo>
                  <a:pt x="68" y="74"/>
                  <a:pt x="71" y="72"/>
                  <a:pt x="71" y="71"/>
                </a:cubicBezTo>
                <a:cubicBezTo>
                  <a:pt x="71" y="71"/>
                  <a:pt x="71" y="67"/>
                  <a:pt x="71" y="67"/>
                </a:cubicBezTo>
                <a:cubicBezTo>
                  <a:pt x="72" y="67"/>
                  <a:pt x="77" y="64"/>
                  <a:pt x="77" y="64"/>
                </a:cubicBezTo>
                <a:cubicBezTo>
                  <a:pt x="77" y="64"/>
                  <a:pt x="78" y="62"/>
                  <a:pt x="78" y="62"/>
                </a:cubicBezTo>
                <a:cubicBezTo>
                  <a:pt x="79" y="61"/>
                  <a:pt x="82" y="60"/>
                  <a:pt x="82" y="60"/>
                </a:cubicBezTo>
                <a:cubicBezTo>
                  <a:pt x="83" y="60"/>
                  <a:pt x="85" y="59"/>
                  <a:pt x="85" y="59"/>
                </a:cubicBezTo>
                <a:cubicBezTo>
                  <a:pt x="96" y="60"/>
                  <a:pt x="96" y="60"/>
                  <a:pt x="96" y="60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0"/>
                  <a:pt x="113" y="48"/>
                  <a:pt x="114" y="48"/>
                </a:cubicBezTo>
                <a:cubicBezTo>
                  <a:pt x="114" y="47"/>
                  <a:pt x="118" y="46"/>
                  <a:pt x="119" y="46"/>
                </a:cubicBezTo>
                <a:cubicBezTo>
                  <a:pt x="119" y="46"/>
                  <a:pt x="123" y="47"/>
                  <a:pt x="123" y="47"/>
                </a:cubicBezTo>
                <a:cubicBezTo>
                  <a:pt x="128" y="51"/>
                  <a:pt x="128" y="51"/>
                  <a:pt x="128" y="51"/>
                </a:cubicBezTo>
                <a:cubicBezTo>
                  <a:pt x="132" y="51"/>
                  <a:pt x="132" y="51"/>
                  <a:pt x="132" y="51"/>
                </a:cubicBezTo>
                <a:cubicBezTo>
                  <a:pt x="132" y="51"/>
                  <a:pt x="133" y="51"/>
                  <a:pt x="133" y="50"/>
                </a:cubicBezTo>
                <a:cubicBezTo>
                  <a:pt x="133" y="49"/>
                  <a:pt x="134" y="49"/>
                  <a:pt x="134" y="46"/>
                </a:cubicBezTo>
                <a:cubicBezTo>
                  <a:pt x="134" y="44"/>
                  <a:pt x="135" y="41"/>
                  <a:pt x="134" y="39"/>
                </a:cubicBez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26" name="Freeform 19">
            <a:extLst>
              <a:ext uri="{FF2B5EF4-FFF2-40B4-BE49-F238E27FC236}">
                <a16:creationId xmlns:a16="http://schemas.microsoft.com/office/drawing/2014/main" id="{F265B611-EA68-0FD9-8D18-47CB3212DED4}"/>
              </a:ext>
            </a:extLst>
          </p:cNvPr>
          <p:cNvSpPr>
            <a:spLocks noEditPoints="1"/>
          </p:cNvSpPr>
          <p:nvPr/>
        </p:nvSpPr>
        <p:spPr bwMode="auto">
          <a:xfrm>
            <a:off x="2989400" y="1838325"/>
            <a:ext cx="1622425" cy="1585912"/>
          </a:xfrm>
          <a:custGeom>
            <a:avLst/>
            <a:gdLst>
              <a:gd name="T0" fmla="*/ 818830 w 426"/>
              <a:gd name="T1" fmla="*/ 526096 h 416"/>
              <a:gd name="T2" fmla="*/ 601744 w 426"/>
              <a:gd name="T3" fmla="*/ 598529 h 416"/>
              <a:gd name="T4" fmla="*/ 502723 w 426"/>
              <a:gd name="T5" fmla="*/ 583280 h 416"/>
              <a:gd name="T6" fmla="*/ 418936 w 426"/>
              <a:gd name="T7" fmla="*/ 598529 h 416"/>
              <a:gd name="T8" fmla="*/ 346574 w 426"/>
              <a:gd name="T9" fmla="*/ 598529 h 416"/>
              <a:gd name="T10" fmla="*/ 220894 w 426"/>
              <a:gd name="T11" fmla="*/ 560406 h 416"/>
              <a:gd name="T12" fmla="*/ 53319 w 426"/>
              <a:gd name="T13" fmla="*/ 438413 h 416"/>
              <a:gd name="T14" fmla="*/ 22851 w 426"/>
              <a:gd name="T15" fmla="*/ 167741 h 416"/>
              <a:gd name="T16" fmla="*/ 114255 w 426"/>
              <a:gd name="T17" fmla="*/ 121993 h 416"/>
              <a:gd name="T18" fmla="*/ 346574 w 426"/>
              <a:gd name="T19" fmla="*/ 99120 h 416"/>
              <a:gd name="T20" fmla="*/ 369425 w 426"/>
              <a:gd name="T21" fmla="*/ 7625 h 416"/>
              <a:gd name="T22" fmla="*/ 544617 w 426"/>
              <a:gd name="T23" fmla="*/ 110556 h 416"/>
              <a:gd name="T24" fmla="*/ 735042 w 426"/>
              <a:gd name="T25" fmla="*/ 247799 h 416"/>
              <a:gd name="T26" fmla="*/ 818830 w 426"/>
              <a:gd name="T27" fmla="*/ 446038 h 416"/>
              <a:gd name="T28" fmla="*/ 936893 w 426"/>
              <a:gd name="T29" fmla="*/ 411727 h 416"/>
              <a:gd name="T30" fmla="*/ 1610999 w 426"/>
              <a:gd name="T31" fmla="*/ 457475 h 416"/>
              <a:gd name="T32" fmla="*/ 1542446 w 426"/>
              <a:gd name="T33" fmla="*/ 442225 h 416"/>
              <a:gd name="T34" fmla="*/ 1481510 w 426"/>
              <a:gd name="T35" fmla="*/ 423164 h 416"/>
              <a:gd name="T36" fmla="*/ 1432000 w 426"/>
              <a:gd name="T37" fmla="*/ 423164 h 416"/>
              <a:gd name="T38" fmla="*/ 1401531 w 426"/>
              <a:gd name="T39" fmla="*/ 411727 h 416"/>
              <a:gd name="T40" fmla="*/ 1359638 w 426"/>
              <a:gd name="T41" fmla="*/ 442225 h 416"/>
              <a:gd name="T42" fmla="*/ 1325361 w 426"/>
              <a:gd name="T43" fmla="*/ 499410 h 416"/>
              <a:gd name="T44" fmla="*/ 1302510 w 426"/>
              <a:gd name="T45" fmla="*/ 518471 h 416"/>
              <a:gd name="T46" fmla="*/ 1264425 w 426"/>
              <a:gd name="T47" fmla="*/ 537533 h 416"/>
              <a:gd name="T48" fmla="*/ 1165404 w 426"/>
              <a:gd name="T49" fmla="*/ 709086 h 416"/>
              <a:gd name="T50" fmla="*/ 1169212 w 426"/>
              <a:gd name="T51" fmla="*/ 575656 h 416"/>
              <a:gd name="T52" fmla="*/ 1039723 w 426"/>
              <a:gd name="T53" fmla="*/ 568031 h 416"/>
              <a:gd name="T54" fmla="*/ 1192063 w 426"/>
              <a:gd name="T55" fmla="*/ 526096 h 416"/>
              <a:gd name="T56" fmla="*/ 1272042 w 426"/>
              <a:gd name="T57" fmla="*/ 365980 h 416"/>
              <a:gd name="T58" fmla="*/ 1047340 w 426"/>
              <a:gd name="T59" fmla="*/ 365980 h 416"/>
              <a:gd name="T60" fmla="*/ 997829 w 426"/>
              <a:gd name="T61" fmla="*/ 423164 h 416"/>
              <a:gd name="T62" fmla="*/ 997829 w 426"/>
              <a:gd name="T63" fmla="*/ 468911 h 416"/>
              <a:gd name="T64" fmla="*/ 864532 w 426"/>
              <a:gd name="T65" fmla="*/ 526096 h 416"/>
              <a:gd name="T66" fmla="*/ 875957 w 426"/>
              <a:gd name="T67" fmla="*/ 678587 h 416"/>
              <a:gd name="T68" fmla="*/ 841681 w 426"/>
              <a:gd name="T69" fmla="*/ 602342 h 416"/>
              <a:gd name="T70" fmla="*/ 811213 w 426"/>
              <a:gd name="T71" fmla="*/ 537533 h 416"/>
              <a:gd name="T72" fmla="*/ 651255 w 426"/>
              <a:gd name="T73" fmla="*/ 613778 h 416"/>
              <a:gd name="T74" fmla="*/ 575085 w 426"/>
              <a:gd name="T75" fmla="*/ 648089 h 416"/>
              <a:gd name="T76" fmla="*/ 418936 w 426"/>
              <a:gd name="T77" fmla="*/ 834891 h 416"/>
              <a:gd name="T78" fmla="*/ 468447 w 426"/>
              <a:gd name="T79" fmla="*/ 621403 h 416"/>
              <a:gd name="T80" fmla="*/ 338957 w 426"/>
              <a:gd name="T81" fmla="*/ 625215 h 416"/>
              <a:gd name="T82" fmla="*/ 83787 w 426"/>
              <a:gd name="T83" fmla="*/ 1136062 h 416"/>
              <a:gd name="T84" fmla="*/ 152340 w 426"/>
              <a:gd name="T85" fmla="*/ 1380048 h 416"/>
              <a:gd name="T86" fmla="*/ 361808 w 426"/>
              <a:gd name="T87" fmla="*/ 1536352 h 416"/>
              <a:gd name="T88" fmla="*/ 1165404 w 426"/>
              <a:gd name="T89" fmla="*/ 1467731 h 416"/>
              <a:gd name="T90" fmla="*/ 1294893 w 426"/>
              <a:gd name="T91" fmla="*/ 1189434 h 416"/>
              <a:gd name="T92" fmla="*/ 1348212 w 426"/>
              <a:gd name="T93" fmla="*/ 1078878 h 416"/>
              <a:gd name="T94" fmla="*/ 1428191 w 426"/>
              <a:gd name="T95" fmla="*/ 914949 h 416"/>
              <a:gd name="T96" fmla="*/ 1553872 w 426"/>
              <a:gd name="T97" fmla="*/ 674775 h 416"/>
              <a:gd name="T98" fmla="*/ 1591957 w 426"/>
              <a:gd name="T99" fmla="*/ 556594 h 416"/>
              <a:gd name="T100" fmla="*/ 1062574 w 426"/>
              <a:gd name="T101" fmla="*/ 312608 h 416"/>
              <a:gd name="T102" fmla="*/ 1074000 w 426"/>
              <a:gd name="T103" fmla="*/ 324045 h 416"/>
              <a:gd name="T104" fmla="*/ 1115893 w 426"/>
              <a:gd name="T105" fmla="*/ 255423 h 416"/>
              <a:gd name="T106" fmla="*/ 1180638 w 426"/>
              <a:gd name="T107" fmla="*/ 301171 h 416"/>
              <a:gd name="T108" fmla="*/ 1112085 w 426"/>
              <a:gd name="T109" fmla="*/ 297359 h 416"/>
              <a:gd name="T110" fmla="*/ 1127319 w 426"/>
              <a:gd name="T111" fmla="*/ 335481 h 416"/>
              <a:gd name="T112" fmla="*/ 1165404 w 426"/>
              <a:gd name="T113" fmla="*/ 316420 h 416"/>
              <a:gd name="T114" fmla="*/ 1161595 w 426"/>
              <a:gd name="T115" fmla="*/ 339294 h 416"/>
              <a:gd name="T116" fmla="*/ 1192063 w 426"/>
              <a:gd name="T117" fmla="*/ 350731 h 416"/>
              <a:gd name="T118" fmla="*/ 1013063 w 426"/>
              <a:gd name="T119" fmla="*/ 369792 h 416"/>
              <a:gd name="T120" fmla="*/ 1009255 w 426"/>
              <a:gd name="T121" fmla="*/ 339294 h 416"/>
              <a:gd name="T122" fmla="*/ 997829 w 426"/>
              <a:gd name="T123" fmla="*/ 400290 h 41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26" h="416">
                <a:moveTo>
                  <a:pt x="256" y="115"/>
                </a:moveTo>
                <a:cubicBezTo>
                  <a:pt x="256" y="117"/>
                  <a:pt x="254" y="120"/>
                  <a:pt x="252" y="122"/>
                </a:cubicBezTo>
                <a:cubicBezTo>
                  <a:pt x="251" y="122"/>
                  <a:pt x="251" y="123"/>
                  <a:pt x="250" y="123"/>
                </a:cubicBezTo>
                <a:cubicBezTo>
                  <a:pt x="250" y="125"/>
                  <a:pt x="248" y="127"/>
                  <a:pt x="247" y="128"/>
                </a:cubicBezTo>
                <a:cubicBezTo>
                  <a:pt x="245" y="130"/>
                  <a:pt x="243" y="131"/>
                  <a:pt x="241" y="133"/>
                </a:cubicBezTo>
                <a:cubicBezTo>
                  <a:pt x="239" y="134"/>
                  <a:pt x="237" y="136"/>
                  <a:pt x="235" y="136"/>
                </a:cubicBezTo>
                <a:cubicBezTo>
                  <a:pt x="235" y="136"/>
                  <a:pt x="234" y="135"/>
                  <a:pt x="234" y="135"/>
                </a:cubicBezTo>
                <a:cubicBezTo>
                  <a:pt x="231" y="134"/>
                  <a:pt x="229" y="133"/>
                  <a:pt x="226" y="134"/>
                </a:cubicBezTo>
                <a:cubicBezTo>
                  <a:pt x="222" y="135"/>
                  <a:pt x="219" y="139"/>
                  <a:pt x="215" y="138"/>
                </a:cubicBezTo>
                <a:cubicBezTo>
                  <a:pt x="214" y="138"/>
                  <a:pt x="213" y="138"/>
                  <a:pt x="213" y="138"/>
                </a:cubicBezTo>
                <a:cubicBezTo>
                  <a:pt x="212" y="138"/>
                  <a:pt x="211" y="139"/>
                  <a:pt x="210" y="139"/>
                </a:cubicBezTo>
                <a:cubicBezTo>
                  <a:pt x="207" y="140"/>
                  <a:pt x="205" y="138"/>
                  <a:pt x="203" y="139"/>
                </a:cubicBezTo>
                <a:cubicBezTo>
                  <a:pt x="199" y="140"/>
                  <a:pt x="197" y="146"/>
                  <a:pt x="193" y="146"/>
                </a:cubicBezTo>
                <a:cubicBezTo>
                  <a:pt x="191" y="146"/>
                  <a:pt x="190" y="145"/>
                  <a:pt x="188" y="145"/>
                </a:cubicBezTo>
                <a:cubicBezTo>
                  <a:pt x="187" y="146"/>
                  <a:pt x="186" y="147"/>
                  <a:pt x="185" y="147"/>
                </a:cubicBezTo>
                <a:cubicBezTo>
                  <a:pt x="179" y="151"/>
                  <a:pt x="170" y="148"/>
                  <a:pt x="165" y="153"/>
                </a:cubicBezTo>
                <a:cubicBezTo>
                  <a:pt x="164" y="154"/>
                  <a:pt x="164" y="156"/>
                  <a:pt x="163" y="156"/>
                </a:cubicBezTo>
                <a:cubicBezTo>
                  <a:pt x="161" y="157"/>
                  <a:pt x="160" y="157"/>
                  <a:pt x="158" y="157"/>
                </a:cubicBezTo>
                <a:cubicBezTo>
                  <a:pt x="158" y="158"/>
                  <a:pt x="158" y="159"/>
                  <a:pt x="159" y="160"/>
                </a:cubicBezTo>
                <a:cubicBezTo>
                  <a:pt x="156" y="160"/>
                  <a:pt x="153" y="160"/>
                  <a:pt x="151" y="161"/>
                </a:cubicBezTo>
                <a:cubicBezTo>
                  <a:pt x="152" y="161"/>
                  <a:pt x="152" y="163"/>
                  <a:pt x="151" y="164"/>
                </a:cubicBezTo>
                <a:cubicBezTo>
                  <a:pt x="151" y="165"/>
                  <a:pt x="150" y="166"/>
                  <a:pt x="149" y="166"/>
                </a:cubicBezTo>
                <a:cubicBezTo>
                  <a:pt x="147" y="167"/>
                  <a:pt x="145" y="168"/>
                  <a:pt x="143" y="168"/>
                </a:cubicBezTo>
                <a:cubicBezTo>
                  <a:pt x="141" y="167"/>
                  <a:pt x="139" y="165"/>
                  <a:pt x="140" y="163"/>
                </a:cubicBezTo>
                <a:cubicBezTo>
                  <a:pt x="141" y="161"/>
                  <a:pt x="144" y="161"/>
                  <a:pt x="144" y="159"/>
                </a:cubicBezTo>
                <a:cubicBezTo>
                  <a:pt x="141" y="157"/>
                  <a:pt x="138" y="156"/>
                  <a:pt x="134" y="156"/>
                </a:cubicBezTo>
                <a:cubicBezTo>
                  <a:pt x="135" y="155"/>
                  <a:pt x="133" y="153"/>
                  <a:pt x="132" y="153"/>
                </a:cubicBezTo>
                <a:cubicBezTo>
                  <a:pt x="129" y="152"/>
                  <a:pt x="126" y="152"/>
                  <a:pt x="123" y="152"/>
                </a:cubicBezTo>
                <a:cubicBezTo>
                  <a:pt x="123" y="155"/>
                  <a:pt x="126" y="156"/>
                  <a:pt x="128" y="157"/>
                </a:cubicBezTo>
                <a:cubicBezTo>
                  <a:pt x="131" y="157"/>
                  <a:pt x="134" y="158"/>
                  <a:pt x="137" y="159"/>
                </a:cubicBezTo>
                <a:cubicBezTo>
                  <a:pt x="135" y="160"/>
                  <a:pt x="133" y="162"/>
                  <a:pt x="131" y="163"/>
                </a:cubicBezTo>
                <a:cubicBezTo>
                  <a:pt x="129" y="163"/>
                  <a:pt x="126" y="161"/>
                  <a:pt x="127" y="159"/>
                </a:cubicBezTo>
                <a:cubicBezTo>
                  <a:pt x="123" y="158"/>
                  <a:pt x="120" y="158"/>
                  <a:pt x="116" y="158"/>
                </a:cubicBezTo>
                <a:cubicBezTo>
                  <a:pt x="115" y="158"/>
                  <a:pt x="115" y="158"/>
                  <a:pt x="114" y="158"/>
                </a:cubicBezTo>
                <a:cubicBezTo>
                  <a:pt x="114" y="158"/>
                  <a:pt x="113" y="159"/>
                  <a:pt x="113" y="159"/>
                </a:cubicBezTo>
                <a:cubicBezTo>
                  <a:pt x="112" y="159"/>
                  <a:pt x="110" y="158"/>
                  <a:pt x="110" y="157"/>
                </a:cubicBezTo>
                <a:cubicBezTo>
                  <a:pt x="109" y="156"/>
                  <a:pt x="109" y="155"/>
                  <a:pt x="109" y="154"/>
                </a:cubicBezTo>
                <a:cubicBezTo>
                  <a:pt x="108" y="151"/>
                  <a:pt x="105" y="148"/>
                  <a:pt x="102" y="148"/>
                </a:cubicBezTo>
                <a:cubicBezTo>
                  <a:pt x="101" y="148"/>
                  <a:pt x="100" y="149"/>
                  <a:pt x="100" y="149"/>
                </a:cubicBezTo>
                <a:cubicBezTo>
                  <a:pt x="100" y="150"/>
                  <a:pt x="100" y="150"/>
                  <a:pt x="99" y="151"/>
                </a:cubicBezTo>
                <a:cubicBezTo>
                  <a:pt x="98" y="152"/>
                  <a:pt x="97" y="151"/>
                  <a:pt x="95" y="150"/>
                </a:cubicBezTo>
                <a:cubicBezTo>
                  <a:pt x="96" y="150"/>
                  <a:pt x="96" y="149"/>
                  <a:pt x="97" y="148"/>
                </a:cubicBezTo>
                <a:cubicBezTo>
                  <a:pt x="95" y="148"/>
                  <a:pt x="92" y="147"/>
                  <a:pt x="91" y="148"/>
                </a:cubicBezTo>
                <a:cubicBezTo>
                  <a:pt x="89" y="148"/>
                  <a:pt x="87" y="150"/>
                  <a:pt x="87" y="152"/>
                </a:cubicBezTo>
                <a:cubicBezTo>
                  <a:pt x="89" y="152"/>
                  <a:pt x="91" y="154"/>
                  <a:pt x="91" y="157"/>
                </a:cubicBezTo>
                <a:cubicBezTo>
                  <a:pt x="88" y="158"/>
                  <a:pt x="87" y="160"/>
                  <a:pt x="85" y="162"/>
                </a:cubicBezTo>
                <a:cubicBezTo>
                  <a:pt x="84" y="165"/>
                  <a:pt x="81" y="167"/>
                  <a:pt x="79" y="166"/>
                </a:cubicBezTo>
                <a:cubicBezTo>
                  <a:pt x="81" y="164"/>
                  <a:pt x="83" y="162"/>
                  <a:pt x="85" y="160"/>
                </a:cubicBezTo>
                <a:cubicBezTo>
                  <a:pt x="83" y="160"/>
                  <a:pt x="81" y="160"/>
                  <a:pt x="80" y="160"/>
                </a:cubicBezTo>
                <a:cubicBezTo>
                  <a:pt x="70" y="159"/>
                  <a:pt x="70" y="159"/>
                  <a:pt x="70" y="159"/>
                </a:cubicBezTo>
                <a:cubicBezTo>
                  <a:pt x="70" y="159"/>
                  <a:pt x="72" y="154"/>
                  <a:pt x="71" y="154"/>
                </a:cubicBezTo>
                <a:cubicBezTo>
                  <a:pt x="71" y="154"/>
                  <a:pt x="67" y="152"/>
                  <a:pt x="67" y="152"/>
                </a:cubicBezTo>
                <a:cubicBezTo>
                  <a:pt x="66" y="152"/>
                  <a:pt x="62" y="152"/>
                  <a:pt x="61" y="151"/>
                </a:cubicBezTo>
                <a:cubicBezTo>
                  <a:pt x="61" y="150"/>
                  <a:pt x="59" y="148"/>
                  <a:pt x="58" y="147"/>
                </a:cubicBezTo>
                <a:cubicBezTo>
                  <a:pt x="58" y="146"/>
                  <a:pt x="56" y="144"/>
                  <a:pt x="56" y="144"/>
                </a:cubicBezTo>
                <a:cubicBezTo>
                  <a:pt x="56" y="144"/>
                  <a:pt x="51" y="145"/>
                  <a:pt x="50" y="144"/>
                </a:cubicBezTo>
                <a:cubicBezTo>
                  <a:pt x="50" y="144"/>
                  <a:pt x="39" y="140"/>
                  <a:pt x="39" y="140"/>
                </a:cubicBezTo>
                <a:cubicBezTo>
                  <a:pt x="29" y="130"/>
                  <a:pt x="29" y="130"/>
                  <a:pt x="29" y="130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1" y="124"/>
                  <a:pt x="21" y="124"/>
                  <a:pt x="21" y="124"/>
                </a:cubicBezTo>
                <a:cubicBezTo>
                  <a:pt x="16" y="123"/>
                  <a:pt x="16" y="123"/>
                  <a:pt x="16" y="123"/>
                </a:cubicBezTo>
                <a:cubicBezTo>
                  <a:pt x="14" y="115"/>
                  <a:pt x="14" y="115"/>
                  <a:pt x="14" y="115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5" y="109"/>
                  <a:pt x="5" y="109"/>
                  <a:pt x="5" y="109"/>
                </a:cubicBezTo>
                <a:cubicBezTo>
                  <a:pt x="5" y="104"/>
                  <a:pt x="5" y="104"/>
                  <a:pt x="5" y="104"/>
                </a:cubicBezTo>
                <a:cubicBezTo>
                  <a:pt x="5" y="104"/>
                  <a:pt x="4" y="101"/>
                  <a:pt x="4" y="100"/>
                </a:cubicBezTo>
                <a:cubicBezTo>
                  <a:pt x="3" y="100"/>
                  <a:pt x="0" y="97"/>
                  <a:pt x="0" y="97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5"/>
                  <a:pt x="2" y="48"/>
                  <a:pt x="2" y="48"/>
                </a:cubicBezTo>
                <a:cubicBezTo>
                  <a:pt x="6" y="44"/>
                  <a:pt x="6" y="44"/>
                  <a:pt x="6" y="44"/>
                </a:cubicBezTo>
                <a:cubicBezTo>
                  <a:pt x="8" y="44"/>
                  <a:pt x="8" y="44"/>
                  <a:pt x="8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38"/>
                  <a:pt x="13" y="38"/>
                  <a:pt x="13" y="38"/>
                </a:cubicBezTo>
                <a:cubicBezTo>
                  <a:pt x="16" y="38"/>
                  <a:pt x="16" y="38"/>
                  <a:pt x="16" y="38"/>
                </a:cubicBezTo>
                <a:cubicBezTo>
                  <a:pt x="18" y="34"/>
                  <a:pt x="18" y="34"/>
                  <a:pt x="18" y="34"/>
                </a:cubicBezTo>
                <a:cubicBezTo>
                  <a:pt x="24" y="36"/>
                  <a:pt x="24" y="36"/>
                  <a:pt x="24" y="36"/>
                </a:cubicBezTo>
                <a:cubicBezTo>
                  <a:pt x="27" y="36"/>
                  <a:pt x="27" y="36"/>
                  <a:pt x="27" y="36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2"/>
                  <a:pt x="30" y="32"/>
                  <a:pt x="30" y="32"/>
                </a:cubicBezTo>
                <a:cubicBezTo>
                  <a:pt x="44" y="31"/>
                  <a:pt x="44" y="31"/>
                  <a:pt x="44" y="31"/>
                </a:cubicBezTo>
                <a:cubicBezTo>
                  <a:pt x="51" y="21"/>
                  <a:pt x="51" y="21"/>
                  <a:pt x="51" y="21"/>
                </a:cubicBezTo>
                <a:cubicBezTo>
                  <a:pt x="54" y="23"/>
                  <a:pt x="54" y="23"/>
                  <a:pt x="54" y="23"/>
                </a:cubicBezTo>
                <a:cubicBezTo>
                  <a:pt x="57" y="22"/>
                  <a:pt x="57" y="22"/>
                  <a:pt x="57" y="22"/>
                </a:cubicBezTo>
                <a:cubicBezTo>
                  <a:pt x="59" y="20"/>
                  <a:pt x="59" y="20"/>
                  <a:pt x="59" y="20"/>
                </a:cubicBezTo>
                <a:cubicBezTo>
                  <a:pt x="69" y="26"/>
                  <a:pt x="69" y="26"/>
                  <a:pt x="69" y="26"/>
                </a:cubicBezTo>
                <a:cubicBezTo>
                  <a:pt x="71" y="23"/>
                  <a:pt x="71" y="23"/>
                  <a:pt x="71" y="23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22"/>
                  <a:pt x="90" y="26"/>
                  <a:pt x="91" y="26"/>
                </a:cubicBezTo>
                <a:cubicBezTo>
                  <a:pt x="92" y="26"/>
                  <a:pt x="98" y="26"/>
                  <a:pt x="98" y="26"/>
                </a:cubicBezTo>
                <a:cubicBezTo>
                  <a:pt x="99" y="23"/>
                  <a:pt x="99" y="23"/>
                  <a:pt x="99" y="23"/>
                </a:cubicBezTo>
                <a:cubicBezTo>
                  <a:pt x="99" y="23"/>
                  <a:pt x="99" y="18"/>
                  <a:pt x="99" y="18"/>
                </a:cubicBezTo>
                <a:cubicBezTo>
                  <a:pt x="99" y="18"/>
                  <a:pt x="97" y="16"/>
                  <a:pt x="97" y="15"/>
                </a:cubicBezTo>
                <a:cubicBezTo>
                  <a:pt x="97" y="15"/>
                  <a:pt x="91" y="11"/>
                  <a:pt x="91" y="11"/>
                </a:cubicBezTo>
                <a:cubicBezTo>
                  <a:pt x="92" y="10"/>
                  <a:pt x="92" y="10"/>
                  <a:pt x="92" y="10"/>
                </a:cubicBezTo>
                <a:cubicBezTo>
                  <a:pt x="94" y="9"/>
                  <a:pt x="94" y="9"/>
                  <a:pt x="94" y="9"/>
                </a:cubicBezTo>
                <a:cubicBezTo>
                  <a:pt x="94" y="9"/>
                  <a:pt x="96" y="7"/>
                  <a:pt x="96" y="7"/>
                </a:cubicBezTo>
                <a:cubicBezTo>
                  <a:pt x="96" y="7"/>
                  <a:pt x="97" y="2"/>
                  <a:pt x="97" y="2"/>
                </a:cubicBezTo>
                <a:cubicBezTo>
                  <a:pt x="104" y="7"/>
                  <a:pt x="104" y="7"/>
                  <a:pt x="104" y="7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3"/>
                  <a:pt x="119" y="3"/>
                  <a:pt x="119" y="3"/>
                </a:cubicBezTo>
                <a:cubicBezTo>
                  <a:pt x="127" y="3"/>
                  <a:pt x="127" y="3"/>
                  <a:pt x="127" y="3"/>
                </a:cubicBezTo>
                <a:cubicBezTo>
                  <a:pt x="131" y="0"/>
                  <a:pt x="131" y="0"/>
                  <a:pt x="131" y="0"/>
                </a:cubicBezTo>
                <a:cubicBezTo>
                  <a:pt x="134" y="5"/>
                  <a:pt x="134" y="5"/>
                  <a:pt x="134" y="5"/>
                </a:cubicBezTo>
                <a:cubicBezTo>
                  <a:pt x="137" y="14"/>
                  <a:pt x="137" y="14"/>
                  <a:pt x="137" y="14"/>
                </a:cubicBezTo>
                <a:cubicBezTo>
                  <a:pt x="136" y="26"/>
                  <a:pt x="136" y="26"/>
                  <a:pt x="136" y="26"/>
                </a:cubicBezTo>
                <a:cubicBezTo>
                  <a:pt x="143" y="29"/>
                  <a:pt x="143" y="29"/>
                  <a:pt x="143" y="29"/>
                </a:cubicBezTo>
                <a:cubicBezTo>
                  <a:pt x="151" y="28"/>
                  <a:pt x="151" y="28"/>
                  <a:pt x="151" y="28"/>
                </a:cubicBezTo>
                <a:cubicBezTo>
                  <a:pt x="156" y="31"/>
                  <a:pt x="156" y="31"/>
                  <a:pt x="156" y="31"/>
                </a:cubicBezTo>
                <a:cubicBezTo>
                  <a:pt x="160" y="37"/>
                  <a:pt x="160" y="37"/>
                  <a:pt x="160" y="37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76" y="41"/>
                  <a:pt x="176" y="41"/>
                  <a:pt x="176" y="41"/>
                </a:cubicBezTo>
                <a:cubicBezTo>
                  <a:pt x="179" y="45"/>
                  <a:pt x="179" y="45"/>
                  <a:pt x="179" y="45"/>
                </a:cubicBezTo>
                <a:cubicBezTo>
                  <a:pt x="179" y="45"/>
                  <a:pt x="182" y="49"/>
                  <a:pt x="182" y="49"/>
                </a:cubicBezTo>
                <a:cubicBezTo>
                  <a:pt x="182" y="50"/>
                  <a:pt x="182" y="54"/>
                  <a:pt x="182" y="54"/>
                </a:cubicBezTo>
                <a:cubicBezTo>
                  <a:pt x="193" y="65"/>
                  <a:pt x="193" y="65"/>
                  <a:pt x="193" y="65"/>
                </a:cubicBezTo>
                <a:cubicBezTo>
                  <a:pt x="193" y="65"/>
                  <a:pt x="190" y="73"/>
                  <a:pt x="190" y="74"/>
                </a:cubicBezTo>
                <a:cubicBezTo>
                  <a:pt x="190" y="74"/>
                  <a:pt x="193" y="79"/>
                  <a:pt x="193" y="79"/>
                </a:cubicBezTo>
                <a:cubicBezTo>
                  <a:pt x="193" y="79"/>
                  <a:pt x="197" y="86"/>
                  <a:pt x="197" y="87"/>
                </a:cubicBezTo>
                <a:cubicBezTo>
                  <a:pt x="198" y="88"/>
                  <a:pt x="199" y="92"/>
                  <a:pt x="200" y="93"/>
                </a:cubicBezTo>
                <a:cubicBezTo>
                  <a:pt x="201" y="93"/>
                  <a:pt x="207" y="97"/>
                  <a:pt x="207" y="97"/>
                </a:cubicBezTo>
                <a:cubicBezTo>
                  <a:pt x="208" y="106"/>
                  <a:pt x="208" y="106"/>
                  <a:pt x="208" y="106"/>
                </a:cubicBezTo>
                <a:cubicBezTo>
                  <a:pt x="212" y="108"/>
                  <a:pt x="212" y="108"/>
                  <a:pt x="212" y="108"/>
                </a:cubicBezTo>
                <a:cubicBezTo>
                  <a:pt x="212" y="108"/>
                  <a:pt x="211" y="113"/>
                  <a:pt x="211" y="114"/>
                </a:cubicBezTo>
                <a:cubicBezTo>
                  <a:pt x="211" y="115"/>
                  <a:pt x="215" y="116"/>
                  <a:pt x="215" y="117"/>
                </a:cubicBezTo>
                <a:cubicBezTo>
                  <a:pt x="216" y="117"/>
                  <a:pt x="216" y="124"/>
                  <a:pt x="21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9" y="127"/>
                  <a:pt x="229" y="127"/>
                  <a:pt x="229" y="127"/>
                </a:cubicBezTo>
                <a:cubicBezTo>
                  <a:pt x="231" y="125"/>
                  <a:pt x="231" y="125"/>
                  <a:pt x="231" y="125"/>
                </a:cubicBezTo>
                <a:cubicBezTo>
                  <a:pt x="234" y="126"/>
                  <a:pt x="234" y="126"/>
                  <a:pt x="234" y="126"/>
                </a:cubicBezTo>
                <a:cubicBezTo>
                  <a:pt x="242" y="120"/>
                  <a:pt x="242" y="120"/>
                  <a:pt x="242" y="120"/>
                </a:cubicBezTo>
                <a:cubicBezTo>
                  <a:pt x="243" y="119"/>
                  <a:pt x="243" y="118"/>
                  <a:pt x="243" y="117"/>
                </a:cubicBezTo>
                <a:cubicBezTo>
                  <a:pt x="243" y="114"/>
                  <a:pt x="244" y="111"/>
                  <a:pt x="245" y="109"/>
                </a:cubicBezTo>
                <a:cubicBezTo>
                  <a:pt x="245" y="108"/>
                  <a:pt x="246" y="108"/>
                  <a:pt x="246" y="108"/>
                </a:cubicBezTo>
                <a:cubicBezTo>
                  <a:pt x="246" y="107"/>
                  <a:pt x="247" y="107"/>
                  <a:pt x="247" y="107"/>
                </a:cubicBezTo>
                <a:cubicBezTo>
                  <a:pt x="249" y="106"/>
                  <a:pt x="252" y="106"/>
                  <a:pt x="254" y="106"/>
                </a:cubicBezTo>
                <a:cubicBezTo>
                  <a:pt x="255" y="107"/>
                  <a:pt x="255" y="107"/>
                  <a:pt x="255" y="107"/>
                </a:cubicBezTo>
                <a:cubicBezTo>
                  <a:pt x="256" y="107"/>
                  <a:pt x="256" y="108"/>
                  <a:pt x="256" y="108"/>
                </a:cubicBezTo>
                <a:cubicBezTo>
                  <a:pt x="256" y="110"/>
                  <a:pt x="257" y="113"/>
                  <a:pt x="256" y="115"/>
                </a:cubicBezTo>
                <a:close/>
                <a:moveTo>
                  <a:pt x="424" y="143"/>
                </a:moveTo>
                <a:cubicBezTo>
                  <a:pt x="426" y="123"/>
                  <a:pt x="426" y="123"/>
                  <a:pt x="426" y="123"/>
                </a:cubicBezTo>
                <a:cubicBezTo>
                  <a:pt x="425" y="123"/>
                  <a:pt x="425" y="123"/>
                  <a:pt x="425" y="123"/>
                </a:cubicBezTo>
                <a:cubicBezTo>
                  <a:pt x="425" y="122"/>
                  <a:pt x="423" y="120"/>
                  <a:pt x="423" y="120"/>
                </a:cubicBezTo>
                <a:cubicBezTo>
                  <a:pt x="423" y="120"/>
                  <a:pt x="422" y="120"/>
                  <a:pt x="421" y="121"/>
                </a:cubicBezTo>
                <a:cubicBezTo>
                  <a:pt x="420" y="121"/>
                  <a:pt x="419" y="122"/>
                  <a:pt x="417" y="123"/>
                </a:cubicBezTo>
                <a:cubicBezTo>
                  <a:pt x="416" y="123"/>
                  <a:pt x="415" y="123"/>
                  <a:pt x="415" y="123"/>
                </a:cubicBezTo>
                <a:cubicBezTo>
                  <a:pt x="414" y="122"/>
                  <a:pt x="415" y="119"/>
                  <a:pt x="415" y="119"/>
                </a:cubicBezTo>
                <a:cubicBezTo>
                  <a:pt x="415" y="119"/>
                  <a:pt x="414" y="118"/>
                  <a:pt x="413" y="118"/>
                </a:cubicBezTo>
                <a:cubicBezTo>
                  <a:pt x="413" y="119"/>
                  <a:pt x="410" y="121"/>
                  <a:pt x="410" y="121"/>
                </a:cubicBezTo>
                <a:cubicBezTo>
                  <a:pt x="410" y="121"/>
                  <a:pt x="408" y="120"/>
                  <a:pt x="408" y="119"/>
                </a:cubicBezTo>
                <a:cubicBezTo>
                  <a:pt x="408" y="118"/>
                  <a:pt x="409" y="116"/>
                  <a:pt x="409" y="116"/>
                </a:cubicBezTo>
                <a:cubicBezTo>
                  <a:pt x="409" y="116"/>
                  <a:pt x="405" y="116"/>
                  <a:pt x="405" y="116"/>
                </a:cubicBezTo>
                <a:cubicBezTo>
                  <a:pt x="405" y="117"/>
                  <a:pt x="403" y="116"/>
                  <a:pt x="403" y="116"/>
                </a:cubicBezTo>
                <a:cubicBezTo>
                  <a:pt x="403" y="115"/>
                  <a:pt x="403" y="115"/>
                  <a:pt x="402" y="114"/>
                </a:cubicBezTo>
                <a:cubicBezTo>
                  <a:pt x="402" y="114"/>
                  <a:pt x="401" y="113"/>
                  <a:pt x="401" y="114"/>
                </a:cubicBezTo>
                <a:cubicBezTo>
                  <a:pt x="400" y="114"/>
                  <a:pt x="400" y="115"/>
                  <a:pt x="399" y="116"/>
                </a:cubicBezTo>
                <a:cubicBezTo>
                  <a:pt x="399" y="115"/>
                  <a:pt x="398" y="114"/>
                  <a:pt x="397" y="115"/>
                </a:cubicBezTo>
                <a:cubicBezTo>
                  <a:pt x="397" y="115"/>
                  <a:pt x="396" y="115"/>
                  <a:pt x="396" y="115"/>
                </a:cubicBezTo>
                <a:cubicBezTo>
                  <a:pt x="395" y="115"/>
                  <a:pt x="395" y="115"/>
                  <a:pt x="394" y="114"/>
                </a:cubicBezTo>
                <a:cubicBezTo>
                  <a:pt x="394" y="113"/>
                  <a:pt x="394" y="113"/>
                  <a:pt x="394" y="112"/>
                </a:cubicBezTo>
                <a:cubicBezTo>
                  <a:pt x="392" y="112"/>
                  <a:pt x="391" y="111"/>
                  <a:pt x="389" y="111"/>
                </a:cubicBezTo>
                <a:cubicBezTo>
                  <a:pt x="389" y="111"/>
                  <a:pt x="388" y="110"/>
                  <a:pt x="388" y="110"/>
                </a:cubicBezTo>
                <a:cubicBezTo>
                  <a:pt x="388" y="110"/>
                  <a:pt x="388" y="110"/>
                  <a:pt x="388" y="109"/>
                </a:cubicBezTo>
                <a:cubicBezTo>
                  <a:pt x="388" y="108"/>
                  <a:pt x="387" y="107"/>
                  <a:pt x="386" y="107"/>
                </a:cubicBezTo>
                <a:cubicBezTo>
                  <a:pt x="385" y="107"/>
                  <a:pt x="384" y="108"/>
                  <a:pt x="384" y="109"/>
                </a:cubicBezTo>
                <a:cubicBezTo>
                  <a:pt x="384" y="109"/>
                  <a:pt x="384" y="110"/>
                  <a:pt x="384" y="110"/>
                </a:cubicBezTo>
                <a:cubicBezTo>
                  <a:pt x="383" y="111"/>
                  <a:pt x="382" y="111"/>
                  <a:pt x="382" y="111"/>
                </a:cubicBezTo>
                <a:cubicBezTo>
                  <a:pt x="382" y="112"/>
                  <a:pt x="381" y="112"/>
                  <a:pt x="381" y="111"/>
                </a:cubicBezTo>
                <a:cubicBezTo>
                  <a:pt x="381" y="111"/>
                  <a:pt x="380" y="111"/>
                  <a:pt x="380" y="111"/>
                </a:cubicBezTo>
                <a:cubicBezTo>
                  <a:pt x="379" y="110"/>
                  <a:pt x="377" y="110"/>
                  <a:pt x="376" y="111"/>
                </a:cubicBezTo>
                <a:cubicBezTo>
                  <a:pt x="375" y="111"/>
                  <a:pt x="375" y="110"/>
                  <a:pt x="375" y="109"/>
                </a:cubicBezTo>
                <a:cubicBezTo>
                  <a:pt x="375" y="108"/>
                  <a:pt x="374" y="108"/>
                  <a:pt x="373" y="108"/>
                </a:cubicBezTo>
                <a:cubicBezTo>
                  <a:pt x="373" y="108"/>
                  <a:pt x="373" y="109"/>
                  <a:pt x="372" y="109"/>
                </a:cubicBezTo>
                <a:cubicBezTo>
                  <a:pt x="372" y="109"/>
                  <a:pt x="372" y="109"/>
                  <a:pt x="372" y="109"/>
                </a:cubicBezTo>
                <a:cubicBezTo>
                  <a:pt x="372" y="109"/>
                  <a:pt x="371" y="109"/>
                  <a:pt x="371" y="108"/>
                </a:cubicBezTo>
                <a:cubicBezTo>
                  <a:pt x="371" y="108"/>
                  <a:pt x="370" y="108"/>
                  <a:pt x="370" y="108"/>
                </a:cubicBezTo>
                <a:cubicBezTo>
                  <a:pt x="369" y="108"/>
                  <a:pt x="369" y="109"/>
                  <a:pt x="369" y="110"/>
                </a:cubicBezTo>
                <a:cubicBezTo>
                  <a:pt x="369" y="110"/>
                  <a:pt x="368" y="110"/>
                  <a:pt x="368" y="110"/>
                </a:cubicBezTo>
                <a:cubicBezTo>
                  <a:pt x="368" y="109"/>
                  <a:pt x="368" y="109"/>
                  <a:pt x="368" y="108"/>
                </a:cubicBezTo>
                <a:cubicBezTo>
                  <a:pt x="367" y="108"/>
                  <a:pt x="365" y="109"/>
                  <a:pt x="365" y="109"/>
                </a:cubicBezTo>
                <a:cubicBezTo>
                  <a:pt x="364" y="110"/>
                  <a:pt x="363" y="110"/>
                  <a:pt x="362" y="111"/>
                </a:cubicBezTo>
                <a:cubicBezTo>
                  <a:pt x="361" y="111"/>
                  <a:pt x="360" y="111"/>
                  <a:pt x="360" y="111"/>
                </a:cubicBezTo>
                <a:cubicBezTo>
                  <a:pt x="360" y="112"/>
                  <a:pt x="360" y="112"/>
                  <a:pt x="360" y="112"/>
                </a:cubicBezTo>
                <a:cubicBezTo>
                  <a:pt x="359" y="113"/>
                  <a:pt x="359" y="113"/>
                  <a:pt x="359" y="113"/>
                </a:cubicBezTo>
                <a:cubicBezTo>
                  <a:pt x="358" y="113"/>
                  <a:pt x="358" y="113"/>
                  <a:pt x="358" y="114"/>
                </a:cubicBezTo>
                <a:cubicBezTo>
                  <a:pt x="359" y="115"/>
                  <a:pt x="359" y="117"/>
                  <a:pt x="359" y="119"/>
                </a:cubicBezTo>
                <a:cubicBezTo>
                  <a:pt x="358" y="119"/>
                  <a:pt x="357" y="119"/>
                  <a:pt x="356" y="118"/>
                </a:cubicBezTo>
                <a:cubicBezTo>
                  <a:pt x="356" y="118"/>
                  <a:pt x="357" y="117"/>
                  <a:pt x="357" y="116"/>
                </a:cubicBezTo>
                <a:cubicBezTo>
                  <a:pt x="357" y="116"/>
                  <a:pt x="356" y="115"/>
                  <a:pt x="356" y="115"/>
                </a:cubicBezTo>
                <a:cubicBezTo>
                  <a:pt x="356" y="116"/>
                  <a:pt x="355" y="116"/>
                  <a:pt x="355" y="116"/>
                </a:cubicBezTo>
                <a:cubicBezTo>
                  <a:pt x="355" y="117"/>
                  <a:pt x="354" y="117"/>
                  <a:pt x="354" y="117"/>
                </a:cubicBezTo>
                <a:cubicBezTo>
                  <a:pt x="354" y="118"/>
                  <a:pt x="353" y="119"/>
                  <a:pt x="353" y="120"/>
                </a:cubicBezTo>
                <a:cubicBezTo>
                  <a:pt x="353" y="121"/>
                  <a:pt x="353" y="122"/>
                  <a:pt x="353" y="122"/>
                </a:cubicBezTo>
                <a:cubicBezTo>
                  <a:pt x="353" y="123"/>
                  <a:pt x="352" y="124"/>
                  <a:pt x="351" y="124"/>
                </a:cubicBezTo>
                <a:cubicBezTo>
                  <a:pt x="350" y="125"/>
                  <a:pt x="349" y="124"/>
                  <a:pt x="348" y="124"/>
                </a:cubicBezTo>
                <a:cubicBezTo>
                  <a:pt x="348" y="126"/>
                  <a:pt x="348" y="128"/>
                  <a:pt x="348" y="130"/>
                </a:cubicBezTo>
                <a:cubicBezTo>
                  <a:pt x="348" y="130"/>
                  <a:pt x="348" y="131"/>
                  <a:pt x="348" y="131"/>
                </a:cubicBezTo>
                <a:cubicBezTo>
                  <a:pt x="348" y="131"/>
                  <a:pt x="347" y="131"/>
                  <a:pt x="347" y="132"/>
                </a:cubicBezTo>
                <a:cubicBezTo>
                  <a:pt x="346" y="132"/>
                  <a:pt x="346" y="134"/>
                  <a:pt x="347" y="135"/>
                </a:cubicBezTo>
                <a:cubicBezTo>
                  <a:pt x="348" y="136"/>
                  <a:pt x="349" y="137"/>
                  <a:pt x="348" y="138"/>
                </a:cubicBezTo>
                <a:cubicBezTo>
                  <a:pt x="347" y="138"/>
                  <a:pt x="346" y="137"/>
                  <a:pt x="345" y="136"/>
                </a:cubicBezTo>
                <a:cubicBezTo>
                  <a:pt x="345" y="136"/>
                  <a:pt x="345" y="135"/>
                  <a:pt x="345" y="135"/>
                </a:cubicBezTo>
                <a:cubicBezTo>
                  <a:pt x="345" y="134"/>
                  <a:pt x="345" y="133"/>
                  <a:pt x="344" y="133"/>
                </a:cubicBezTo>
                <a:cubicBezTo>
                  <a:pt x="344" y="134"/>
                  <a:pt x="343" y="135"/>
                  <a:pt x="343" y="136"/>
                </a:cubicBezTo>
                <a:cubicBezTo>
                  <a:pt x="343" y="136"/>
                  <a:pt x="342" y="136"/>
                  <a:pt x="342" y="136"/>
                </a:cubicBezTo>
                <a:cubicBezTo>
                  <a:pt x="342" y="136"/>
                  <a:pt x="342" y="136"/>
                  <a:pt x="342" y="136"/>
                </a:cubicBezTo>
                <a:cubicBezTo>
                  <a:pt x="341" y="135"/>
                  <a:pt x="339" y="135"/>
                  <a:pt x="339" y="137"/>
                </a:cubicBezTo>
                <a:cubicBezTo>
                  <a:pt x="339" y="137"/>
                  <a:pt x="339" y="138"/>
                  <a:pt x="339" y="138"/>
                </a:cubicBezTo>
                <a:cubicBezTo>
                  <a:pt x="339" y="139"/>
                  <a:pt x="338" y="139"/>
                  <a:pt x="338" y="140"/>
                </a:cubicBezTo>
                <a:cubicBezTo>
                  <a:pt x="335" y="144"/>
                  <a:pt x="332" y="147"/>
                  <a:pt x="328" y="150"/>
                </a:cubicBezTo>
                <a:cubicBezTo>
                  <a:pt x="328" y="150"/>
                  <a:pt x="328" y="149"/>
                  <a:pt x="328" y="148"/>
                </a:cubicBezTo>
                <a:cubicBezTo>
                  <a:pt x="328" y="148"/>
                  <a:pt x="329" y="147"/>
                  <a:pt x="329" y="147"/>
                </a:cubicBezTo>
                <a:cubicBezTo>
                  <a:pt x="331" y="146"/>
                  <a:pt x="332" y="144"/>
                  <a:pt x="333" y="143"/>
                </a:cubicBezTo>
                <a:cubicBezTo>
                  <a:pt x="333" y="142"/>
                  <a:pt x="333" y="142"/>
                  <a:pt x="333" y="142"/>
                </a:cubicBezTo>
                <a:cubicBezTo>
                  <a:pt x="333" y="141"/>
                  <a:pt x="333" y="141"/>
                  <a:pt x="332" y="141"/>
                </a:cubicBezTo>
                <a:cubicBezTo>
                  <a:pt x="331" y="141"/>
                  <a:pt x="330" y="142"/>
                  <a:pt x="329" y="143"/>
                </a:cubicBezTo>
                <a:cubicBezTo>
                  <a:pt x="324" y="151"/>
                  <a:pt x="319" y="159"/>
                  <a:pt x="316" y="169"/>
                </a:cubicBezTo>
                <a:cubicBezTo>
                  <a:pt x="316" y="170"/>
                  <a:pt x="316" y="171"/>
                  <a:pt x="315" y="172"/>
                </a:cubicBezTo>
                <a:cubicBezTo>
                  <a:pt x="314" y="173"/>
                  <a:pt x="314" y="173"/>
                  <a:pt x="313" y="174"/>
                </a:cubicBezTo>
                <a:cubicBezTo>
                  <a:pt x="311" y="175"/>
                  <a:pt x="310" y="176"/>
                  <a:pt x="308" y="177"/>
                </a:cubicBezTo>
                <a:cubicBezTo>
                  <a:pt x="307" y="180"/>
                  <a:pt x="308" y="182"/>
                  <a:pt x="308" y="185"/>
                </a:cubicBezTo>
                <a:cubicBezTo>
                  <a:pt x="309" y="189"/>
                  <a:pt x="308" y="193"/>
                  <a:pt x="307" y="198"/>
                </a:cubicBezTo>
                <a:cubicBezTo>
                  <a:pt x="307" y="197"/>
                  <a:pt x="307" y="196"/>
                  <a:pt x="307" y="195"/>
                </a:cubicBezTo>
                <a:cubicBezTo>
                  <a:pt x="307" y="192"/>
                  <a:pt x="306" y="189"/>
                  <a:pt x="306" y="186"/>
                </a:cubicBezTo>
                <a:cubicBezTo>
                  <a:pt x="305" y="185"/>
                  <a:pt x="305" y="184"/>
                  <a:pt x="305" y="182"/>
                </a:cubicBezTo>
                <a:cubicBezTo>
                  <a:pt x="305" y="180"/>
                  <a:pt x="306" y="177"/>
                  <a:pt x="307" y="175"/>
                </a:cubicBezTo>
                <a:cubicBezTo>
                  <a:pt x="309" y="173"/>
                  <a:pt x="312" y="172"/>
                  <a:pt x="314" y="169"/>
                </a:cubicBezTo>
                <a:cubicBezTo>
                  <a:pt x="314" y="168"/>
                  <a:pt x="315" y="167"/>
                  <a:pt x="315" y="165"/>
                </a:cubicBezTo>
                <a:cubicBezTo>
                  <a:pt x="316" y="159"/>
                  <a:pt x="318" y="153"/>
                  <a:pt x="320" y="147"/>
                </a:cubicBezTo>
                <a:cubicBezTo>
                  <a:pt x="319" y="146"/>
                  <a:pt x="317" y="146"/>
                  <a:pt x="316" y="147"/>
                </a:cubicBezTo>
                <a:cubicBezTo>
                  <a:pt x="315" y="147"/>
                  <a:pt x="314" y="148"/>
                  <a:pt x="313" y="148"/>
                </a:cubicBezTo>
                <a:cubicBezTo>
                  <a:pt x="312" y="148"/>
                  <a:pt x="311" y="148"/>
                  <a:pt x="311" y="147"/>
                </a:cubicBezTo>
                <a:cubicBezTo>
                  <a:pt x="310" y="148"/>
                  <a:pt x="309" y="150"/>
                  <a:pt x="307" y="151"/>
                </a:cubicBezTo>
                <a:cubicBezTo>
                  <a:pt x="306" y="151"/>
                  <a:pt x="304" y="152"/>
                  <a:pt x="302" y="151"/>
                </a:cubicBezTo>
                <a:cubicBezTo>
                  <a:pt x="301" y="151"/>
                  <a:pt x="300" y="150"/>
                  <a:pt x="299" y="150"/>
                </a:cubicBezTo>
                <a:cubicBezTo>
                  <a:pt x="297" y="148"/>
                  <a:pt x="294" y="149"/>
                  <a:pt x="292" y="150"/>
                </a:cubicBezTo>
                <a:cubicBezTo>
                  <a:pt x="290" y="151"/>
                  <a:pt x="288" y="152"/>
                  <a:pt x="285" y="152"/>
                </a:cubicBezTo>
                <a:cubicBezTo>
                  <a:pt x="284" y="153"/>
                  <a:pt x="282" y="153"/>
                  <a:pt x="280" y="153"/>
                </a:cubicBezTo>
                <a:cubicBezTo>
                  <a:pt x="279" y="152"/>
                  <a:pt x="278" y="151"/>
                  <a:pt x="276" y="150"/>
                </a:cubicBezTo>
                <a:cubicBezTo>
                  <a:pt x="275" y="150"/>
                  <a:pt x="273" y="151"/>
                  <a:pt x="272" y="152"/>
                </a:cubicBezTo>
                <a:cubicBezTo>
                  <a:pt x="270" y="152"/>
                  <a:pt x="268" y="152"/>
                  <a:pt x="266" y="151"/>
                </a:cubicBezTo>
                <a:cubicBezTo>
                  <a:pt x="269" y="151"/>
                  <a:pt x="271" y="150"/>
                  <a:pt x="273" y="149"/>
                </a:cubicBezTo>
                <a:cubicBezTo>
                  <a:pt x="273" y="149"/>
                  <a:pt x="274" y="148"/>
                  <a:pt x="275" y="148"/>
                </a:cubicBezTo>
                <a:cubicBezTo>
                  <a:pt x="276" y="148"/>
                  <a:pt x="277" y="149"/>
                  <a:pt x="278" y="149"/>
                </a:cubicBezTo>
                <a:cubicBezTo>
                  <a:pt x="282" y="151"/>
                  <a:pt x="286" y="149"/>
                  <a:pt x="291" y="147"/>
                </a:cubicBezTo>
                <a:cubicBezTo>
                  <a:pt x="294" y="147"/>
                  <a:pt x="297" y="147"/>
                  <a:pt x="300" y="147"/>
                </a:cubicBezTo>
                <a:cubicBezTo>
                  <a:pt x="302" y="148"/>
                  <a:pt x="305" y="149"/>
                  <a:pt x="307" y="147"/>
                </a:cubicBezTo>
                <a:cubicBezTo>
                  <a:pt x="308" y="147"/>
                  <a:pt x="308" y="146"/>
                  <a:pt x="309" y="146"/>
                </a:cubicBezTo>
                <a:cubicBezTo>
                  <a:pt x="311" y="145"/>
                  <a:pt x="313" y="146"/>
                  <a:pt x="314" y="145"/>
                </a:cubicBezTo>
                <a:cubicBezTo>
                  <a:pt x="314" y="144"/>
                  <a:pt x="314" y="143"/>
                  <a:pt x="314" y="143"/>
                </a:cubicBezTo>
                <a:cubicBezTo>
                  <a:pt x="314" y="141"/>
                  <a:pt x="314" y="139"/>
                  <a:pt x="313" y="138"/>
                </a:cubicBezTo>
                <a:cubicBezTo>
                  <a:pt x="315" y="138"/>
                  <a:pt x="314" y="141"/>
                  <a:pt x="316" y="142"/>
                </a:cubicBezTo>
                <a:cubicBezTo>
                  <a:pt x="317" y="143"/>
                  <a:pt x="318" y="142"/>
                  <a:pt x="320" y="142"/>
                </a:cubicBezTo>
                <a:cubicBezTo>
                  <a:pt x="323" y="141"/>
                  <a:pt x="327" y="140"/>
                  <a:pt x="330" y="139"/>
                </a:cubicBezTo>
                <a:cubicBezTo>
                  <a:pt x="332" y="138"/>
                  <a:pt x="333" y="138"/>
                  <a:pt x="334" y="137"/>
                </a:cubicBezTo>
                <a:cubicBezTo>
                  <a:pt x="337" y="134"/>
                  <a:pt x="337" y="130"/>
                  <a:pt x="339" y="126"/>
                </a:cubicBezTo>
                <a:cubicBezTo>
                  <a:pt x="341" y="122"/>
                  <a:pt x="346" y="119"/>
                  <a:pt x="347" y="115"/>
                </a:cubicBezTo>
                <a:cubicBezTo>
                  <a:pt x="347" y="112"/>
                  <a:pt x="346" y="109"/>
                  <a:pt x="347" y="107"/>
                </a:cubicBezTo>
                <a:cubicBezTo>
                  <a:pt x="347" y="103"/>
                  <a:pt x="351" y="100"/>
                  <a:pt x="351" y="96"/>
                </a:cubicBezTo>
                <a:cubicBezTo>
                  <a:pt x="345" y="96"/>
                  <a:pt x="340" y="96"/>
                  <a:pt x="334" y="96"/>
                </a:cubicBezTo>
                <a:cubicBezTo>
                  <a:pt x="334" y="96"/>
                  <a:pt x="333" y="96"/>
                  <a:pt x="332" y="95"/>
                </a:cubicBezTo>
                <a:cubicBezTo>
                  <a:pt x="332" y="95"/>
                  <a:pt x="331" y="95"/>
                  <a:pt x="331" y="94"/>
                </a:cubicBezTo>
                <a:cubicBezTo>
                  <a:pt x="330" y="94"/>
                  <a:pt x="329" y="94"/>
                  <a:pt x="329" y="94"/>
                </a:cubicBezTo>
                <a:cubicBezTo>
                  <a:pt x="322" y="93"/>
                  <a:pt x="316" y="94"/>
                  <a:pt x="310" y="96"/>
                </a:cubicBezTo>
                <a:cubicBezTo>
                  <a:pt x="309" y="97"/>
                  <a:pt x="307" y="96"/>
                  <a:pt x="305" y="96"/>
                </a:cubicBezTo>
                <a:cubicBezTo>
                  <a:pt x="299" y="94"/>
                  <a:pt x="293" y="92"/>
                  <a:pt x="287" y="91"/>
                </a:cubicBezTo>
                <a:cubicBezTo>
                  <a:pt x="285" y="90"/>
                  <a:pt x="282" y="90"/>
                  <a:pt x="281" y="91"/>
                </a:cubicBezTo>
                <a:cubicBezTo>
                  <a:pt x="280" y="92"/>
                  <a:pt x="279" y="94"/>
                  <a:pt x="278" y="95"/>
                </a:cubicBezTo>
                <a:cubicBezTo>
                  <a:pt x="277" y="96"/>
                  <a:pt x="276" y="96"/>
                  <a:pt x="275" y="96"/>
                </a:cubicBezTo>
                <a:cubicBezTo>
                  <a:pt x="274" y="98"/>
                  <a:pt x="274" y="99"/>
                  <a:pt x="274" y="101"/>
                </a:cubicBezTo>
                <a:cubicBezTo>
                  <a:pt x="274" y="104"/>
                  <a:pt x="272" y="106"/>
                  <a:pt x="271" y="108"/>
                </a:cubicBezTo>
                <a:cubicBezTo>
                  <a:pt x="269" y="112"/>
                  <a:pt x="270" y="117"/>
                  <a:pt x="270" y="121"/>
                </a:cubicBezTo>
                <a:cubicBezTo>
                  <a:pt x="268" y="117"/>
                  <a:pt x="268" y="112"/>
                  <a:pt x="268" y="108"/>
                </a:cubicBezTo>
                <a:cubicBezTo>
                  <a:pt x="267" y="108"/>
                  <a:pt x="267" y="107"/>
                  <a:pt x="267" y="106"/>
                </a:cubicBezTo>
                <a:cubicBezTo>
                  <a:pt x="268" y="105"/>
                  <a:pt x="269" y="104"/>
                  <a:pt x="269" y="104"/>
                </a:cubicBezTo>
                <a:cubicBezTo>
                  <a:pt x="270" y="103"/>
                  <a:pt x="269" y="101"/>
                  <a:pt x="268" y="101"/>
                </a:cubicBezTo>
                <a:cubicBezTo>
                  <a:pt x="268" y="101"/>
                  <a:pt x="267" y="102"/>
                  <a:pt x="267" y="102"/>
                </a:cubicBezTo>
                <a:cubicBezTo>
                  <a:pt x="265" y="105"/>
                  <a:pt x="263" y="108"/>
                  <a:pt x="262" y="111"/>
                </a:cubicBezTo>
                <a:cubicBezTo>
                  <a:pt x="261" y="112"/>
                  <a:pt x="261" y="112"/>
                  <a:pt x="261" y="112"/>
                </a:cubicBezTo>
                <a:cubicBezTo>
                  <a:pt x="262" y="113"/>
                  <a:pt x="263" y="113"/>
                  <a:pt x="264" y="113"/>
                </a:cubicBezTo>
                <a:cubicBezTo>
                  <a:pt x="265" y="114"/>
                  <a:pt x="266" y="115"/>
                  <a:pt x="266" y="116"/>
                </a:cubicBezTo>
                <a:cubicBezTo>
                  <a:pt x="265" y="117"/>
                  <a:pt x="265" y="117"/>
                  <a:pt x="264" y="117"/>
                </a:cubicBezTo>
                <a:cubicBezTo>
                  <a:pt x="262" y="118"/>
                  <a:pt x="260" y="119"/>
                  <a:pt x="258" y="121"/>
                </a:cubicBezTo>
                <a:cubicBezTo>
                  <a:pt x="258" y="121"/>
                  <a:pt x="258" y="121"/>
                  <a:pt x="258" y="122"/>
                </a:cubicBezTo>
                <a:cubicBezTo>
                  <a:pt x="258" y="123"/>
                  <a:pt x="259" y="123"/>
                  <a:pt x="259" y="123"/>
                </a:cubicBezTo>
                <a:cubicBezTo>
                  <a:pt x="260" y="123"/>
                  <a:pt x="260" y="122"/>
                  <a:pt x="261" y="122"/>
                </a:cubicBezTo>
                <a:cubicBezTo>
                  <a:pt x="261" y="122"/>
                  <a:pt x="261" y="123"/>
                  <a:pt x="262" y="123"/>
                </a:cubicBezTo>
                <a:cubicBezTo>
                  <a:pt x="261" y="124"/>
                  <a:pt x="259" y="125"/>
                  <a:pt x="258" y="125"/>
                </a:cubicBezTo>
                <a:cubicBezTo>
                  <a:pt x="257" y="125"/>
                  <a:pt x="255" y="123"/>
                  <a:pt x="256" y="122"/>
                </a:cubicBezTo>
                <a:cubicBezTo>
                  <a:pt x="254" y="123"/>
                  <a:pt x="253" y="125"/>
                  <a:pt x="253" y="127"/>
                </a:cubicBezTo>
                <a:cubicBezTo>
                  <a:pt x="253" y="127"/>
                  <a:pt x="253" y="127"/>
                  <a:pt x="253" y="128"/>
                </a:cubicBezTo>
                <a:cubicBezTo>
                  <a:pt x="253" y="129"/>
                  <a:pt x="252" y="129"/>
                  <a:pt x="251" y="129"/>
                </a:cubicBezTo>
                <a:cubicBezTo>
                  <a:pt x="249" y="130"/>
                  <a:pt x="248" y="131"/>
                  <a:pt x="247" y="133"/>
                </a:cubicBezTo>
                <a:cubicBezTo>
                  <a:pt x="245" y="135"/>
                  <a:pt x="241" y="137"/>
                  <a:pt x="238" y="138"/>
                </a:cubicBezTo>
                <a:cubicBezTo>
                  <a:pt x="236" y="139"/>
                  <a:pt x="233" y="140"/>
                  <a:pt x="231" y="139"/>
                </a:cubicBezTo>
                <a:cubicBezTo>
                  <a:pt x="230" y="138"/>
                  <a:pt x="228" y="137"/>
                  <a:pt x="227" y="138"/>
                </a:cubicBezTo>
                <a:cubicBezTo>
                  <a:pt x="226" y="139"/>
                  <a:pt x="227" y="141"/>
                  <a:pt x="226" y="142"/>
                </a:cubicBezTo>
                <a:cubicBezTo>
                  <a:pt x="226" y="143"/>
                  <a:pt x="225" y="143"/>
                  <a:pt x="225" y="143"/>
                </a:cubicBezTo>
                <a:cubicBezTo>
                  <a:pt x="222" y="145"/>
                  <a:pt x="222" y="149"/>
                  <a:pt x="223" y="152"/>
                </a:cubicBezTo>
                <a:cubicBezTo>
                  <a:pt x="224" y="155"/>
                  <a:pt x="225" y="158"/>
                  <a:pt x="226" y="161"/>
                </a:cubicBezTo>
                <a:cubicBezTo>
                  <a:pt x="226" y="162"/>
                  <a:pt x="226" y="162"/>
                  <a:pt x="227" y="163"/>
                </a:cubicBezTo>
                <a:cubicBezTo>
                  <a:pt x="227" y="164"/>
                  <a:pt x="227" y="165"/>
                  <a:pt x="227" y="165"/>
                </a:cubicBezTo>
                <a:cubicBezTo>
                  <a:pt x="228" y="166"/>
                  <a:pt x="228" y="166"/>
                  <a:pt x="229" y="167"/>
                </a:cubicBezTo>
                <a:cubicBezTo>
                  <a:pt x="231" y="169"/>
                  <a:pt x="232" y="173"/>
                  <a:pt x="231" y="176"/>
                </a:cubicBezTo>
                <a:cubicBezTo>
                  <a:pt x="231" y="176"/>
                  <a:pt x="230" y="177"/>
                  <a:pt x="230" y="178"/>
                </a:cubicBezTo>
                <a:cubicBezTo>
                  <a:pt x="230" y="179"/>
                  <a:pt x="230" y="180"/>
                  <a:pt x="231" y="180"/>
                </a:cubicBezTo>
                <a:cubicBezTo>
                  <a:pt x="231" y="181"/>
                  <a:pt x="231" y="181"/>
                  <a:pt x="232" y="181"/>
                </a:cubicBezTo>
                <a:cubicBezTo>
                  <a:pt x="234" y="182"/>
                  <a:pt x="235" y="185"/>
                  <a:pt x="234" y="187"/>
                </a:cubicBezTo>
                <a:cubicBezTo>
                  <a:pt x="233" y="187"/>
                  <a:pt x="233" y="185"/>
                  <a:pt x="231" y="184"/>
                </a:cubicBezTo>
                <a:cubicBezTo>
                  <a:pt x="231" y="184"/>
                  <a:pt x="230" y="184"/>
                  <a:pt x="229" y="184"/>
                </a:cubicBezTo>
                <a:cubicBezTo>
                  <a:pt x="229" y="183"/>
                  <a:pt x="228" y="182"/>
                  <a:pt x="228" y="181"/>
                </a:cubicBezTo>
                <a:cubicBezTo>
                  <a:pt x="227" y="178"/>
                  <a:pt x="230" y="174"/>
                  <a:pt x="228" y="170"/>
                </a:cubicBezTo>
                <a:cubicBezTo>
                  <a:pt x="227" y="170"/>
                  <a:pt x="227" y="169"/>
                  <a:pt x="226" y="168"/>
                </a:cubicBezTo>
                <a:cubicBezTo>
                  <a:pt x="224" y="165"/>
                  <a:pt x="224" y="161"/>
                  <a:pt x="221" y="158"/>
                </a:cubicBezTo>
                <a:cubicBezTo>
                  <a:pt x="221" y="157"/>
                  <a:pt x="220" y="157"/>
                  <a:pt x="220" y="156"/>
                </a:cubicBezTo>
                <a:cubicBezTo>
                  <a:pt x="220" y="155"/>
                  <a:pt x="220" y="154"/>
                  <a:pt x="220" y="154"/>
                </a:cubicBezTo>
                <a:cubicBezTo>
                  <a:pt x="221" y="152"/>
                  <a:pt x="221" y="151"/>
                  <a:pt x="221" y="149"/>
                </a:cubicBezTo>
                <a:cubicBezTo>
                  <a:pt x="220" y="148"/>
                  <a:pt x="220" y="147"/>
                  <a:pt x="220" y="146"/>
                </a:cubicBezTo>
                <a:cubicBezTo>
                  <a:pt x="220" y="145"/>
                  <a:pt x="220" y="144"/>
                  <a:pt x="221" y="143"/>
                </a:cubicBezTo>
                <a:cubicBezTo>
                  <a:pt x="222" y="143"/>
                  <a:pt x="222" y="142"/>
                  <a:pt x="222" y="142"/>
                </a:cubicBezTo>
                <a:cubicBezTo>
                  <a:pt x="222" y="141"/>
                  <a:pt x="221" y="141"/>
                  <a:pt x="221" y="141"/>
                </a:cubicBezTo>
                <a:cubicBezTo>
                  <a:pt x="219" y="141"/>
                  <a:pt x="217" y="140"/>
                  <a:pt x="216" y="140"/>
                </a:cubicBezTo>
                <a:cubicBezTo>
                  <a:pt x="215" y="140"/>
                  <a:pt x="214" y="141"/>
                  <a:pt x="213" y="141"/>
                </a:cubicBezTo>
                <a:cubicBezTo>
                  <a:pt x="212" y="141"/>
                  <a:pt x="211" y="141"/>
                  <a:pt x="210" y="141"/>
                </a:cubicBezTo>
                <a:cubicBezTo>
                  <a:pt x="207" y="142"/>
                  <a:pt x="203" y="143"/>
                  <a:pt x="201" y="144"/>
                </a:cubicBezTo>
                <a:cubicBezTo>
                  <a:pt x="199" y="145"/>
                  <a:pt x="198" y="146"/>
                  <a:pt x="197" y="147"/>
                </a:cubicBezTo>
                <a:cubicBezTo>
                  <a:pt x="195" y="148"/>
                  <a:pt x="194" y="148"/>
                  <a:pt x="192" y="148"/>
                </a:cubicBezTo>
                <a:cubicBezTo>
                  <a:pt x="187" y="149"/>
                  <a:pt x="183" y="150"/>
                  <a:pt x="178" y="151"/>
                </a:cubicBezTo>
                <a:cubicBezTo>
                  <a:pt x="174" y="152"/>
                  <a:pt x="169" y="154"/>
                  <a:pt x="166" y="158"/>
                </a:cubicBezTo>
                <a:cubicBezTo>
                  <a:pt x="169" y="157"/>
                  <a:pt x="171" y="157"/>
                  <a:pt x="173" y="157"/>
                </a:cubicBezTo>
                <a:cubicBezTo>
                  <a:pt x="174" y="158"/>
                  <a:pt x="174" y="159"/>
                  <a:pt x="173" y="160"/>
                </a:cubicBezTo>
                <a:cubicBezTo>
                  <a:pt x="172" y="160"/>
                  <a:pt x="171" y="161"/>
                  <a:pt x="171" y="161"/>
                </a:cubicBezTo>
                <a:cubicBezTo>
                  <a:pt x="168" y="163"/>
                  <a:pt x="166" y="164"/>
                  <a:pt x="163" y="165"/>
                </a:cubicBezTo>
                <a:cubicBezTo>
                  <a:pt x="163" y="166"/>
                  <a:pt x="162" y="166"/>
                  <a:pt x="161" y="167"/>
                </a:cubicBezTo>
                <a:cubicBezTo>
                  <a:pt x="160" y="168"/>
                  <a:pt x="160" y="169"/>
                  <a:pt x="161" y="170"/>
                </a:cubicBezTo>
                <a:cubicBezTo>
                  <a:pt x="161" y="170"/>
                  <a:pt x="162" y="170"/>
                  <a:pt x="162" y="171"/>
                </a:cubicBezTo>
                <a:cubicBezTo>
                  <a:pt x="162" y="171"/>
                  <a:pt x="162" y="172"/>
                  <a:pt x="161" y="172"/>
                </a:cubicBezTo>
                <a:cubicBezTo>
                  <a:pt x="160" y="173"/>
                  <a:pt x="160" y="174"/>
                  <a:pt x="159" y="175"/>
                </a:cubicBezTo>
                <a:cubicBezTo>
                  <a:pt x="159" y="173"/>
                  <a:pt x="159" y="171"/>
                  <a:pt x="159" y="169"/>
                </a:cubicBezTo>
                <a:cubicBezTo>
                  <a:pt x="156" y="168"/>
                  <a:pt x="153" y="170"/>
                  <a:pt x="152" y="173"/>
                </a:cubicBezTo>
                <a:cubicBezTo>
                  <a:pt x="151" y="173"/>
                  <a:pt x="150" y="171"/>
                  <a:pt x="151" y="170"/>
                </a:cubicBezTo>
                <a:cubicBezTo>
                  <a:pt x="149" y="170"/>
                  <a:pt x="147" y="170"/>
                  <a:pt x="146" y="170"/>
                </a:cubicBezTo>
                <a:cubicBezTo>
                  <a:pt x="145" y="170"/>
                  <a:pt x="145" y="170"/>
                  <a:pt x="145" y="170"/>
                </a:cubicBezTo>
                <a:cubicBezTo>
                  <a:pt x="142" y="170"/>
                  <a:pt x="140" y="170"/>
                  <a:pt x="138" y="170"/>
                </a:cubicBezTo>
                <a:cubicBezTo>
                  <a:pt x="136" y="170"/>
                  <a:pt x="135" y="171"/>
                  <a:pt x="133" y="171"/>
                </a:cubicBezTo>
                <a:cubicBezTo>
                  <a:pt x="132" y="172"/>
                  <a:pt x="131" y="173"/>
                  <a:pt x="131" y="174"/>
                </a:cubicBezTo>
                <a:cubicBezTo>
                  <a:pt x="131" y="181"/>
                  <a:pt x="127" y="187"/>
                  <a:pt x="125" y="194"/>
                </a:cubicBezTo>
                <a:cubicBezTo>
                  <a:pt x="123" y="198"/>
                  <a:pt x="122" y="202"/>
                  <a:pt x="120" y="205"/>
                </a:cubicBezTo>
                <a:cubicBezTo>
                  <a:pt x="117" y="212"/>
                  <a:pt x="113" y="218"/>
                  <a:pt x="108" y="223"/>
                </a:cubicBezTo>
                <a:cubicBezTo>
                  <a:pt x="108" y="222"/>
                  <a:pt x="109" y="221"/>
                  <a:pt x="110" y="219"/>
                </a:cubicBezTo>
                <a:cubicBezTo>
                  <a:pt x="115" y="213"/>
                  <a:pt x="118" y="206"/>
                  <a:pt x="120" y="198"/>
                </a:cubicBezTo>
                <a:cubicBezTo>
                  <a:pt x="121" y="193"/>
                  <a:pt x="122" y="189"/>
                  <a:pt x="123" y="184"/>
                </a:cubicBezTo>
                <a:cubicBezTo>
                  <a:pt x="124" y="181"/>
                  <a:pt x="125" y="178"/>
                  <a:pt x="126" y="175"/>
                </a:cubicBezTo>
                <a:cubicBezTo>
                  <a:pt x="127" y="173"/>
                  <a:pt x="128" y="170"/>
                  <a:pt x="129" y="168"/>
                </a:cubicBezTo>
                <a:cubicBezTo>
                  <a:pt x="129" y="167"/>
                  <a:pt x="129" y="167"/>
                  <a:pt x="129" y="167"/>
                </a:cubicBezTo>
                <a:cubicBezTo>
                  <a:pt x="129" y="166"/>
                  <a:pt x="128" y="167"/>
                  <a:pt x="128" y="167"/>
                </a:cubicBezTo>
                <a:cubicBezTo>
                  <a:pt x="127" y="167"/>
                  <a:pt x="126" y="166"/>
                  <a:pt x="126" y="165"/>
                </a:cubicBezTo>
                <a:cubicBezTo>
                  <a:pt x="126" y="164"/>
                  <a:pt x="127" y="164"/>
                  <a:pt x="128" y="164"/>
                </a:cubicBezTo>
                <a:cubicBezTo>
                  <a:pt x="127" y="163"/>
                  <a:pt x="125" y="163"/>
                  <a:pt x="123" y="163"/>
                </a:cubicBezTo>
                <a:cubicBezTo>
                  <a:pt x="121" y="164"/>
                  <a:pt x="118" y="164"/>
                  <a:pt x="116" y="164"/>
                </a:cubicBezTo>
                <a:cubicBezTo>
                  <a:pt x="115" y="164"/>
                  <a:pt x="113" y="164"/>
                  <a:pt x="112" y="164"/>
                </a:cubicBezTo>
                <a:cubicBezTo>
                  <a:pt x="111" y="163"/>
                  <a:pt x="109" y="161"/>
                  <a:pt x="108" y="161"/>
                </a:cubicBezTo>
                <a:cubicBezTo>
                  <a:pt x="108" y="159"/>
                  <a:pt x="108" y="158"/>
                  <a:pt x="107" y="156"/>
                </a:cubicBezTo>
                <a:cubicBezTo>
                  <a:pt x="107" y="156"/>
                  <a:pt x="107" y="155"/>
                  <a:pt x="107" y="155"/>
                </a:cubicBezTo>
                <a:cubicBezTo>
                  <a:pt x="107" y="155"/>
                  <a:pt x="106" y="155"/>
                  <a:pt x="106" y="155"/>
                </a:cubicBezTo>
                <a:cubicBezTo>
                  <a:pt x="104" y="154"/>
                  <a:pt x="101" y="155"/>
                  <a:pt x="99" y="157"/>
                </a:cubicBezTo>
                <a:cubicBezTo>
                  <a:pt x="96" y="158"/>
                  <a:pt x="93" y="160"/>
                  <a:pt x="90" y="163"/>
                </a:cubicBezTo>
                <a:cubicBezTo>
                  <a:pt x="90" y="163"/>
                  <a:pt x="89" y="164"/>
                  <a:pt x="89" y="164"/>
                </a:cubicBezTo>
                <a:cubicBezTo>
                  <a:pt x="89" y="165"/>
                  <a:pt x="88" y="165"/>
                  <a:pt x="88" y="166"/>
                </a:cubicBezTo>
                <a:cubicBezTo>
                  <a:pt x="88" y="167"/>
                  <a:pt x="88" y="168"/>
                  <a:pt x="89" y="168"/>
                </a:cubicBezTo>
                <a:cubicBezTo>
                  <a:pt x="89" y="168"/>
                  <a:pt x="90" y="168"/>
                  <a:pt x="90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2" y="169"/>
                  <a:pt x="91" y="169"/>
                  <a:pt x="91" y="169"/>
                </a:cubicBezTo>
                <a:cubicBezTo>
                  <a:pt x="90" y="170"/>
                  <a:pt x="89" y="170"/>
                  <a:pt x="87" y="170"/>
                </a:cubicBezTo>
                <a:cubicBezTo>
                  <a:pt x="86" y="169"/>
                  <a:pt x="85" y="169"/>
                  <a:pt x="84" y="168"/>
                </a:cubicBezTo>
                <a:cubicBezTo>
                  <a:pt x="84" y="168"/>
                  <a:pt x="84" y="168"/>
                  <a:pt x="84" y="168"/>
                </a:cubicBezTo>
                <a:cubicBezTo>
                  <a:pt x="22" y="298"/>
                  <a:pt x="22" y="298"/>
                  <a:pt x="22" y="298"/>
                </a:cubicBezTo>
                <a:cubicBezTo>
                  <a:pt x="22" y="298"/>
                  <a:pt x="18" y="305"/>
                  <a:pt x="18" y="306"/>
                </a:cubicBezTo>
                <a:cubicBezTo>
                  <a:pt x="17" y="307"/>
                  <a:pt x="14" y="310"/>
                  <a:pt x="14" y="311"/>
                </a:cubicBezTo>
                <a:cubicBezTo>
                  <a:pt x="14" y="311"/>
                  <a:pt x="14" y="316"/>
                  <a:pt x="14" y="316"/>
                </a:cubicBezTo>
                <a:cubicBezTo>
                  <a:pt x="17" y="321"/>
                  <a:pt x="17" y="321"/>
                  <a:pt x="17" y="321"/>
                </a:cubicBezTo>
                <a:cubicBezTo>
                  <a:pt x="24" y="328"/>
                  <a:pt x="24" y="328"/>
                  <a:pt x="24" y="328"/>
                </a:cubicBezTo>
                <a:cubicBezTo>
                  <a:pt x="25" y="333"/>
                  <a:pt x="25" y="333"/>
                  <a:pt x="25" y="333"/>
                </a:cubicBezTo>
                <a:cubicBezTo>
                  <a:pt x="31" y="338"/>
                  <a:pt x="31" y="338"/>
                  <a:pt x="31" y="338"/>
                </a:cubicBezTo>
                <a:cubicBezTo>
                  <a:pt x="34" y="352"/>
                  <a:pt x="34" y="352"/>
                  <a:pt x="34" y="352"/>
                </a:cubicBezTo>
                <a:cubicBezTo>
                  <a:pt x="40" y="362"/>
                  <a:pt x="40" y="362"/>
                  <a:pt x="40" y="362"/>
                </a:cubicBezTo>
                <a:cubicBezTo>
                  <a:pt x="40" y="370"/>
                  <a:pt x="40" y="370"/>
                  <a:pt x="40" y="370"/>
                </a:cubicBezTo>
                <a:cubicBezTo>
                  <a:pt x="44" y="381"/>
                  <a:pt x="44" y="381"/>
                  <a:pt x="44" y="381"/>
                </a:cubicBezTo>
                <a:cubicBezTo>
                  <a:pt x="44" y="381"/>
                  <a:pt x="50" y="382"/>
                  <a:pt x="51" y="383"/>
                </a:cubicBezTo>
                <a:cubicBezTo>
                  <a:pt x="52" y="383"/>
                  <a:pt x="55" y="385"/>
                  <a:pt x="55" y="385"/>
                </a:cubicBezTo>
                <a:cubicBezTo>
                  <a:pt x="60" y="390"/>
                  <a:pt x="60" y="390"/>
                  <a:pt x="60" y="390"/>
                </a:cubicBezTo>
                <a:cubicBezTo>
                  <a:pt x="60" y="394"/>
                  <a:pt x="60" y="394"/>
                  <a:pt x="60" y="394"/>
                </a:cubicBezTo>
                <a:cubicBezTo>
                  <a:pt x="69" y="396"/>
                  <a:pt x="69" y="396"/>
                  <a:pt x="69" y="396"/>
                </a:cubicBezTo>
                <a:cubicBezTo>
                  <a:pt x="70" y="402"/>
                  <a:pt x="70" y="402"/>
                  <a:pt x="70" y="402"/>
                </a:cubicBezTo>
                <a:cubicBezTo>
                  <a:pt x="95" y="403"/>
                  <a:pt x="95" y="403"/>
                  <a:pt x="95" y="403"/>
                </a:cubicBezTo>
                <a:cubicBezTo>
                  <a:pt x="126" y="405"/>
                  <a:pt x="126" y="405"/>
                  <a:pt x="126" y="405"/>
                </a:cubicBezTo>
                <a:cubicBezTo>
                  <a:pt x="150" y="407"/>
                  <a:pt x="150" y="407"/>
                  <a:pt x="150" y="407"/>
                </a:cubicBezTo>
                <a:cubicBezTo>
                  <a:pt x="211" y="411"/>
                  <a:pt x="211" y="411"/>
                  <a:pt x="211" y="411"/>
                </a:cubicBezTo>
                <a:cubicBezTo>
                  <a:pt x="236" y="413"/>
                  <a:pt x="236" y="413"/>
                  <a:pt x="236" y="413"/>
                </a:cubicBezTo>
                <a:cubicBezTo>
                  <a:pt x="289" y="416"/>
                  <a:pt x="289" y="416"/>
                  <a:pt x="289" y="416"/>
                </a:cubicBezTo>
                <a:cubicBezTo>
                  <a:pt x="294" y="405"/>
                  <a:pt x="294" y="405"/>
                  <a:pt x="294" y="405"/>
                </a:cubicBezTo>
                <a:cubicBezTo>
                  <a:pt x="294" y="396"/>
                  <a:pt x="294" y="396"/>
                  <a:pt x="294" y="396"/>
                </a:cubicBezTo>
                <a:cubicBezTo>
                  <a:pt x="298" y="394"/>
                  <a:pt x="298" y="394"/>
                  <a:pt x="298" y="394"/>
                </a:cubicBezTo>
                <a:cubicBezTo>
                  <a:pt x="306" y="385"/>
                  <a:pt x="306" y="385"/>
                  <a:pt x="306" y="385"/>
                </a:cubicBezTo>
                <a:cubicBezTo>
                  <a:pt x="314" y="376"/>
                  <a:pt x="314" y="376"/>
                  <a:pt x="314" y="376"/>
                </a:cubicBezTo>
                <a:cubicBezTo>
                  <a:pt x="314" y="376"/>
                  <a:pt x="323" y="361"/>
                  <a:pt x="323" y="360"/>
                </a:cubicBezTo>
                <a:cubicBezTo>
                  <a:pt x="323" y="359"/>
                  <a:pt x="324" y="347"/>
                  <a:pt x="324" y="347"/>
                </a:cubicBezTo>
                <a:cubicBezTo>
                  <a:pt x="324" y="347"/>
                  <a:pt x="317" y="342"/>
                  <a:pt x="317" y="341"/>
                </a:cubicBezTo>
                <a:cubicBezTo>
                  <a:pt x="317" y="341"/>
                  <a:pt x="316" y="339"/>
                  <a:pt x="316" y="339"/>
                </a:cubicBezTo>
                <a:cubicBezTo>
                  <a:pt x="316" y="339"/>
                  <a:pt x="323" y="331"/>
                  <a:pt x="323" y="331"/>
                </a:cubicBezTo>
                <a:cubicBezTo>
                  <a:pt x="322" y="320"/>
                  <a:pt x="322" y="320"/>
                  <a:pt x="322" y="320"/>
                </a:cubicBezTo>
                <a:cubicBezTo>
                  <a:pt x="328" y="314"/>
                  <a:pt x="328" y="314"/>
                  <a:pt x="328" y="314"/>
                </a:cubicBezTo>
                <a:cubicBezTo>
                  <a:pt x="340" y="312"/>
                  <a:pt x="340" y="312"/>
                  <a:pt x="340" y="312"/>
                </a:cubicBezTo>
                <a:cubicBezTo>
                  <a:pt x="340" y="312"/>
                  <a:pt x="341" y="304"/>
                  <a:pt x="342" y="303"/>
                </a:cubicBezTo>
                <a:cubicBezTo>
                  <a:pt x="343" y="302"/>
                  <a:pt x="345" y="300"/>
                  <a:pt x="346" y="299"/>
                </a:cubicBezTo>
                <a:cubicBezTo>
                  <a:pt x="346" y="299"/>
                  <a:pt x="350" y="300"/>
                  <a:pt x="350" y="300"/>
                </a:cubicBezTo>
                <a:cubicBezTo>
                  <a:pt x="350" y="300"/>
                  <a:pt x="349" y="297"/>
                  <a:pt x="349" y="296"/>
                </a:cubicBezTo>
                <a:cubicBezTo>
                  <a:pt x="349" y="295"/>
                  <a:pt x="350" y="292"/>
                  <a:pt x="350" y="292"/>
                </a:cubicBezTo>
                <a:cubicBezTo>
                  <a:pt x="353" y="292"/>
                  <a:pt x="353" y="292"/>
                  <a:pt x="353" y="292"/>
                </a:cubicBezTo>
                <a:cubicBezTo>
                  <a:pt x="353" y="292"/>
                  <a:pt x="352" y="289"/>
                  <a:pt x="352" y="288"/>
                </a:cubicBezTo>
                <a:cubicBezTo>
                  <a:pt x="352" y="288"/>
                  <a:pt x="354" y="286"/>
                  <a:pt x="354" y="286"/>
                </a:cubicBezTo>
                <a:cubicBezTo>
                  <a:pt x="354" y="286"/>
                  <a:pt x="354" y="283"/>
                  <a:pt x="354" y="283"/>
                </a:cubicBezTo>
                <a:cubicBezTo>
                  <a:pt x="354" y="282"/>
                  <a:pt x="354" y="278"/>
                  <a:pt x="354" y="278"/>
                </a:cubicBezTo>
                <a:cubicBezTo>
                  <a:pt x="359" y="276"/>
                  <a:pt x="359" y="276"/>
                  <a:pt x="359" y="276"/>
                </a:cubicBezTo>
                <a:cubicBezTo>
                  <a:pt x="350" y="268"/>
                  <a:pt x="350" y="268"/>
                  <a:pt x="350" y="268"/>
                </a:cubicBezTo>
                <a:cubicBezTo>
                  <a:pt x="343" y="268"/>
                  <a:pt x="343" y="268"/>
                  <a:pt x="343" y="268"/>
                </a:cubicBezTo>
                <a:cubicBezTo>
                  <a:pt x="338" y="265"/>
                  <a:pt x="338" y="265"/>
                  <a:pt x="338" y="265"/>
                </a:cubicBezTo>
                <a:cubicBezTo>
                  <a:pt x="347" y="260"/>
                  <a:pt x="347" y="260"/>
                  <a:pt x="347" y="260"/>
                </a:cubicBezTo>
                <a:cubicBezTo>
                  <a:pt x="346" y="258"/>
                  <a:pt x="346" y="258"/>
                  <a:pt x="346" y="258"/>
                </a:cubicBezTo>
                <a:cubicBezTo>
                  <a:pt x="369" y="240"/>
                  <a:pt x="369" y="240"/>
                  <a:pt x="369" y="240"/>
                </a:cubicBezTo>
                <a:cubicBezTo>
                  <a:pt x="375" y="240"/>
                  <a:pt x="375" y="240"/>
                  <a:pt x="375" y="240"/>
                </a:cubicBezTo>
                <a:cubicBezTo>
                  <a:pt x="384" y="229"/>
                  <a:pt x="384" y="229"/>
                  <a:pt x="384" y="229"/>
                </a:cubicBezTo>
                <a:cubicBezTo>
                  <a:pt x="385" y="223"/>
                  <a:pt x="385" y="223"/>
                  <a:pt x="385" y="223"/>
                </a:cubicBezTo>
                <a:cubicBezTo>
                  <a:pt x="394" y="214"/>
                  <a:pt x="394" y="214"/>
                  <a:pt x="394" y="214"/>
                </a:cubicBezTo>
                <a:cubicBezTo>
                  <a:pt x="394" y="205"/>
                  <a:pt x="394" y="205"/>
                  <a:pt x="394" y="205"/>
                </a:cubicBezTo>
                <a:cubicBezTo>
                  <a:pt x="394" y="205"/>
                  <a:pt x="407" y="192"/>
                  <a:pt x="407" y="191"/>
                </a:cubicBezTo>
                <a:cubicBezTo>
                  <a:pt x="407" y="191"/>
                  <a:pt x="407" y="184"/>
                  <a:pt x="407" y="184"/>
                </a:cubicBezTo>
                <a:cubicBezTo>
                  <a:pt x="410" y="182"/>
                  <a:pt x="410" y="182"/>
                  <a:pt x="410" y="182"/>
                </a:cubicBezTo>
                <a:cubicBezTo>
                  <a:pt x="410" y="182"/>
                  <a:pt x="410" y="180"/>
                  <a:pt x="409" y="179"/>
                </a:cubicBezTo>
                <a:cubicBezTo>
                  <a:pt x="409" y="179"/>
                  <a:pt x="408" y="177"/>
                  <a:pt x="408" y="177"/>
                </a:cubicBezTo>
                <a:cubicBezTo>
                  <a:pt x="408" y="175"/>
                  <a:pt x="408" y="175"/>
                  <a:pt x="408" y="175"/>
                </a:cubicBezTo>
                <a:cubicBezTo>
                  <a:pt x="413" y="173"/>
                  <a:pt x="413" y="173"/>
                  <a:pt x="413" y="173"/>
                </a:cubicBezTo>
                <a:cubicBezTo>
                  <a:pt x="416" y="169"/>
                  <a:pt x="416" y="169"/>
                  <a:pt x="416" y="169"/>
                </a:cubicBezTo>
                <a:cubicBezTo>
                  <a:pt x="416" y="169"/>
                  <a:pt x="414" y="168"/>
                  <a:pt x="414" y="167"/>
                </a:cubicBezTo>
                <a:cubicBezTo>
                  <a:pt x="414" y="167"/>
                  <a:pt x="415" y="162"/>
                  <a:pt x="415" y="162"/>
                </a:cubicBezTo>
                <a:cubicBezTo>
                  <a:pt x="420" y="160"/>
                  <a:pt x="420" y="160"/>
                  <a:pt x="420" y="160"/>
                </a:cubicBezTo>
                <a:cubicBezTo>
                  <a:pt x="422" y="156"/>
                  <a:pt x="422" y="156"/>
                  <a:pt x="422" y="156"/>
                </a:cubicBezTo>
                <a:cubicBezTo>
                  <a:pt x="423" y="148"/>
                  <a:pt x="423" y="148"/>
                  <a:pt x="423" y="148"/>
                </a:cubicBezTo>
                <a:cubicBezTo>
                  <a:pt x="418" y="146"/>
                  <a:pt x="418" y="146"/>
                  <a:pt x="418" y="146"/>
                </a:cubicBezTo>
                <a:cubicBezTo>
                  <a:pt x="421" y="144"/>
                  <a:pt x="421" y="144"/>
                  <a:pt x="421" y="144"/>
                </a:cubicBezTo>
                <a:lnTo>
                  <a:pt x="424" y="143"/>
                </a:lnTo>
                <a:close/>
                <a:moveTo>
                  <a:pt x="282" y="74"/>
                </a:moveTo>
                <a:cubicBezTo>
                  <a:pt x="282" y="75"/>
                  <a:pt x="282" y="75"/>
                  <a:pt x="282" y="75"/>
                </a:cubicBezTo>
                <a:cubicBezTo>
                  <a:pt x="281" y="76"/>
                  <a:pt x="281" y="77"/>
                  <a:pt x="280" y="78"/>
                </a:cubicBezTo>
                <a:cubicBezTo>
                  <a:pt x="280" y="79"/>
                  <a:pt x="279" y="78"/>
                  <a:pt x="278" y="79"/>
                </a:cubicBezTo>
                <a:cubicBezTo>
                  <a:pt x="278" y="79"/>
                  <a:pt x="278" y="80"/>
                  <a:pt x="279" y="80"/>
                </a:cubicBezTo>
                <a:cubicBezTo>
                  <a:pt x="279" y="81"/>
                  <a:pt x="280" y="81"/>
                  <a:pt x="280" y="82"/>
                </a:cubicBezTo>
                <a:cubicBezTo>
                  <a:pt x="280" y="82"/>
                  <a:pt x="280" y="82"/>
                  <a:pt x="279" y="82"/>
                </a:cubicBezTo>
                <a:cubicBezTo>
                  <a:pt x="279" y="83"/>
                  <a:pt x="278" y="82"/>
                  <a:pt x="278" y="82"/>
                </a:cubicBezTo>
                <a:cubicBezTo>
                  <a:pt x="277" y="82"/>
                  <a:pt x="276" y="82"/>
                  <a:pt x="275" y="83"/>
                </a:cubicBezTo>
                <a:cubicBezTo>
                  <a:pt x="275" y="83"/>
                  <a:pt x="275" y="83"/>
                  <a:pt x="275" y="83"/>
                </a:cubicBezTo>
                <a:cubicBezTo>
                  <a:pt x="275" y="83"/>
                  <a:pt x="275" y="83"/>
                  <a:pt x="275" y="83"/>
                </a:cubicBezTo>
                <a:cubicBezTo>
                  <a:pt x="275" y="84"/>
                  <a:pt x="276" y="85"/>
                  <a:pt x="277" y="86"/>
                </a:cubicBezTo>
                <a:cubicBezTo>
                  <a:pt x="278" y="86"/>
                  <a:pt x="278" y="87"/>
                  <a:pt x="279" y="87"/>
                </a:cubicBezTo>
                <a:cubicBezTo>
                  <a:pt x="280" y="88"/>
                  <a:pt x="280" y="88"/>
                  <a:pt x="281" y="88"/>
                </a:cubicBezTo>
                <a:cubicBezTo>
                  <a:pt x="282" y="88"/>
                  <a:pt x="283" y="87"/>
                  <a:pt x="283" y="86"/>
                </a:cubicBezTo>
                <a:cubicBezTo>
                  <a:pt x="282" y="86"/>
                  <a:pt x="282" y="86"/>
                  <a:pt x="282" y="85"/>
                </a:cubicBezTo>
                <a:cubicBezTo>
                  <a:pt x="281" y="84"/>
                  <a:pt x="281" y="83"/>
                  <a:pt x="282" y="83"/>
                </a:cubicBezTo>
                <a:cubicBezTo>
                  <a:pt x="282" y="82"/>
                  <a:pt x="283" y="81"/>
                  <a:pt x="283" y="80"/>
                </a:cubicBezTo>
                <a:cubicBezTo>
                  <a:pt x="284" y="80"/>
                  <a:pt x="285" y="79"/>
                  <a:pt x="286" y="78"/>
                </a:cubicBezTo>
                <a:cubicBezTo>
                  <a:pt x="286" y="77"/>
                  <a:pt x="287" y="77"/>
                  <a:pt x="288" y="76"/>
                </a:cubicBezTo>
                <a:cubicBezTo>
                  <a:pt x="289" y="75"/>
                  <a:pt x="290" y="74"/>
                  <a:pt x="292" y="73"/>
                </a:cubicBezTo>
                <a:cubicBezTo>
                  <a:pt x="293" y="73"/>
                  <a:pt x="294" y="72"/>
                  <a:pt x="295" y="71"/>
                </a:cubicBezTo>
                <a:cubicBezTo>
                  <a:pt x="295" y="70"/>
                  <a:pt x="296" y="69"/>
                  <a:pt x="296" y="68"/>
                </a:cubicBezTo>
                <a:cubicBezTo>
                  <a:pt x="296" y="68"/>
                  <a:pt x="296" y="67"/>
                  <a:pt x="295" y="67"/>
                </a:cubicBezTo>
                <a:cubicBezTo>
                  <a:pt x="295" y="66"/>
                  <a:pt x="294" y="66"/>
                  <a:pt x="293" y="67"/>
                </a:cubicBezTo>
                <a:cubicBezTo>
                  <a:pt x="293" y="67"/>
                  <a:pt x="292" y="68"/>
                  <a:pt x="291" y="68"/>
                </a:cubicBezTo>
                <a:cubicBezTo>
                  <a:pt x="290" y="68"/>
                  <a:pt x="290" y="67"/>
                  <a:pt x="289" y="67"/>
                </a:cubicBezTo>
                <a:cubicBezTo>
                  <a:pt x="289" y="66"/>
                  <a:pt x="288" y="66"/>
                  <a:pt x="287" y="66"/>
                </a:cubicBezTo>
                <a:cubicBezTo>
                  <a:pt x="287" y="66"/>
                  <a:pt x="287" y="67"/>
                  <a:pt x="286" y="67"/>
                </a:cubicBezTo>
                <a:cubicBezTo>
                  <a:pt x="286" y="67"/>
                  <a:pt x="285" y="68"/>
                  <a:pt x="285" y="68"/>
                </a:cubicBezTo>
                <a:cubicBezTo>
                  <a:pt x="284" y="68"/>
                  <a:pt x="284" y="69"/>
                  <a:pt x="284" y="70"/>
                </a:cubicBezTo>
                <a:cubicBezTo>
                  <a:pt x="284" y="70"/>
                  <a:pt x="283" y="70"/>
                  <a:pt x="283" y="71"/>
                </a:cubicBezTo>
                <a:cubicBezTo>
                  <a:pt x="283" y="72"/>
                  <a:pt x="283" y="73"/>
                  <a:pt x="282" y="74"/>
                </a:cubicBezTo>
                <a:close/>
                <a:moveTo>
                  <a:pt x="310" y="79"/>
                </a:moveTo>
                <a:cubicBezTo>
                  <a:pt x="311" y="78"/>
                  <a:pt x="311" y="78"/>
                  <a:pt x="312" y="77"/>
                </a:cubicBezTo>
                <a:cubicBezTo>
                  <a:pt x="312" y="77"/>
                  <a:pt x="312" y="77"/>
                  <a:pt x="312" y="77"/>
                </a:cubicBezTo>
                <a:cubicBezTo>
                  <a:pt x="312" y="77"/>
                  <a:pt x="312" y="76"/>
                  <a:pt x="312" y="76"/>
                </a:cubicBezTo>
                <a:cubicBezTo>
                  <a:pt x="311" y="76"/>
                  <a:pt x="309" y="75"/>
                  <a:pt x="308" y="75"/>
                </a:cubicBezTo>
                <a:cubicBezTo>
                  <a:pt x="308" y="75"/>
                  <a:pt x="307" y="75"/>
                  <a:pt x="307" y="76"/>
                </a:cubicBezTo>
                <a:cubicBezTo>
                  <a:pt x="306" y="76"/>
                  <a:pt x="306" y="76"/>
                  <a:pt x="306" y="77"/>
                </a:cubicBezTo>
                <a:cubicBezTo>
                  <a:pt x="305" y="77"/>
                  <a:pt x="305" y="77"/>
                  <a:pt x="305" y="77"/>
                </a:cubicBezTo>
                <a:cubicBezTo>
                  <a:pt x="302" y="79"/>
                  <a:pt x="299" y="79"/>
                  <a:pt x="295" y="78"/>
                </a:cubicBezTo>
                <a:cubicBezTo>
                  <a:pt x="294" y="78"/>
                  <a:pt x="293" y="77"/>
                  <a:pt x="292" y="78"/>
                </a:cubicBezTo>
                <a:cubicBezTo>
                  <a:pt x="291" y="78"/>
                  <a:pt x="291" y="78"/>
                  <a:pt x="290" y="79"/>
                </a:cubicBezTo>
                <a:cubicBezTo>
                  <a:pt x="290" y="79"/>
                  <a:pt x="290" y="80"/>
                  <a:pt x="289" y="80"/>
                </a:cubicBezTo>
                <a:cubicBezTo>
                  <a:pt x="289" y="80"/>
                  <a:pt x="289" y="80"/>
                  <a:pt x="288" y="80"/>
                </a:cubicBezTo>
                <a:cubicBezTo>
                  <a:pt x="287" y="80"/>
                  <a:pt x="286" y="81"/>
                  <a:pt x="285" y="82"/>
                </a:cubicBezTo>
                <a:cubicBezTo>
                  <a:pt x="285" y="84"/>
                  <a:pt x="285" y="85"/>
                  <a:pt x="285" y="86"/>
                </a:cubicBezTo>
                <a:cubicBezTo>
                  <a:pt x="285" y="87"/>
                  <a:pt x="285" y="87"/>
                  <a:pt x="285" y="87"/>
                </a:cubicBezTo>
                <a:cubicBezTo>
                  <a:pt x="286" y="87"/>
                  <a:pt x="286" y="87"/>
                  <a:pt x="286" y="87"/>
                </a:cubicBezTo>
                <a:cubicBezTo>
                  <a:pt x="289" y="87"/>
                  <a:pt x="292" y="87"/>
                  <a:pt x="295" y="87"/>
                </a:cubicBezTo>
                <a:cubicBezTo>
                  <a:pt x="295" y="87"/>
                  <a:pt x="296" y="87"/>
                  <a:pt x="296" y="88"/>
                </a:cubicBezTo>
                <a:cubicBezTo>
                  <a:pt x="296" y="88"/>
                  <a:pt x="296" y="88"/>
                  <a:pt x="296" y="88"/>
                </a:cubicBezTo>
                <a:cubicBezTo>
                  <a:pt x="296" y="89"/>
                  <a:pt x="296" y="89"/>
                  <a:pt x="297" y="89"/>
                </a:cubicBezTo>
                <a:cubicBezTo>
                  <a:pt x="298" y="89"/>
                  <a:pt x="299" y="89"/>
                  <a:pt x="300" y="88"/>
                </a:cubicBezTo>
                <a:cubicBezTo>
                  <a:pt x="300" y="88"/>
                  <a:pt x="300" y="88"/>
                  <a:pt x="300" y="88"/>
                </a:cubicBezTo>
                <a:cubicBezTo>
                  <a:pt x="300" y="88"/>
                  <a:pt x="300" y="88"/>
                  <a:pt x="300" y="87"/>
                </a:cubicBezTo>
                <a:cubicBezTo>
                  <a:pt x="301" y="87"/>
                  <a:pt x="302" y="87"/>
                  <a:pt x="303" y="86"/>
                </a:cubicBezTo>
                <a:cubicBezTo>
                  <a:pt x="303" y="86"/>
                  <a:pt x="303" y="85"/>
                  <a:pt x="303" y="85"/>
                </a:cubicBezTo>
                <a:cubicBezTo>
                  <a:pt x="303" y="84"/>
                  <a:pt x="304" y="84"/>
                  <a:pt x="305" y="84"/>
                </a:cubicBezTo>
                <a:cubicBezTo>
                  <a:pt x="305" y="84"/>
                  <a:pt x="306" y="84"/>
                  <a:pt x="306" y="83"/>
                </a:cubicBezTo>
                <a:cubicBezTo>
                  <a:pt x="306" y="83"/>
                  <a:pt x="306" y="83"/>
                  <a:pt x="307" y="83"/>
                </a:cubicBezTo>
                <a:cubicBezTo>
                  <a:pt x="307" y="83"/>
                  <a:pt x="307" y="83"/>
                  <a:pt x="307" y="82"/>
                </a:cubicBezTo>
                <a:cubicBezTo>
                  <a:pt x="308" y="82"/>
                  <a:pt x="307" y="81"/>
                  <a:pt x="308" y="80"/>
                </a:cubicBezTo>
                <a:cubicBezTo>
                  <a:pt x="308" y="80"/>
                  <a:pt x="308" y="80"/>
                  <a:pt x="309" y="80"/>
                </a:cubicBezTo>
                <a:cubicBezTo>
                  <a:pt x="309" y="79"/>
                  <a:pt x="310" y="79"/>
                  <a:pt x="310" y="79"/>
                </a:cubicBezTo>
                <a:close/>
                <a:moveTo>
                  <a:pt x="310" y="86"/>
                </a:moveTo>
                <a:cubicBezTo>
                  <a:pt x="309" y="86"/>
                  <a:pt x="307" y="86"/>
                  <a:pt x="306" y="88"/>
                </a:cubicBezTo>
                <a:cubicBezTo>
                  <a:pt x="306" y="88"/>
                  <a:pt x="306" y="88"/>
                  <a:pt x="305" y="88"/>
                </a:cubicBezTo>
                <a:cubicBezTo>
                  <a:pt x="305" y="89"/>
                  <a:pt x="305" y="89"/>
                  <a:pt x="305" y="89"/>
                </a:cubicBezTo>
                <a:cubicBezTo>
                  <a:pt x="304" y="89"/>
                  <a:pt x="304" y="90"/>
                  <a:pt x="304" y="91"/>
                </a:cubicBezTo>
                <a:cubicBezTo>
                  <a:pt x="304" y="91"/>
                  <a:pt x="304" y="92"/>
                  <a:pt x="305" y="92"/>
                </a:cubicBezTo>
                <a:cubicBezTo>
                  <a:pt x="305" y="92"/>
                  <a:pt x="306" y="92"/>
                  <a:pt x="306" y="92"/>
                </a:cubicBezTo>
                <a:cubicBezTo>
                  <a:pt x="306" y="93"/>
                  <a:pt x="306" y="93"/>
                  <a:pt x="306" y="93"/>
                </a:cubicBezTo>
                <a:cubicBezTo>
                  <a:pt x="306" y="93"/>
                  <a:pt x="307" y="93"/>
                  <a:pt x="307" y="93"/>
                </a:cubicBezTo>
                <a:cubicBezTo>
                  <a:pt x="307" y="93"/>
                  <a:pt x="308" y="93"/>
                  <a:pt x="309" y="93"/>
                </a:cubicBezTo>
                <a:cubicBezTo>
                  <a:pt x="309" y="93"/>
                  <a:pt x="309" y="93"/>
                  <a:pt x="310" y="93"/>
                </a:cubicBezTo>
                <a:cubicBezTo>
                  <a:pt x="310" y="93"/>
                  <a:pt x="310" y="93"/>
                  <a:pt x="310" y="93"/>
                </a:cubicBezTo>
                <a:cubicBezTo>
                  <a:pt x="311" y="92"/>
                  <a:pt x="312" y="92"/>
                  <a:pt x="313" y="92"/>
                </a:cubicBezTo>
                <a:cubicBezTo>
                  <a:pt x="313" y="92"/>
                  <a:pt x="314" y="92"/>
                  <a:pt x="315" y="92"/>
                </a:cubicBezTo>
                <a:cubicBezTo>
                  <a:pt x="316" y="92"/>
                  <a:pt x="316" y="91"/>
                  <a:pt x="316" y="90"/>
                </a:cubicBezTo>
                <a:cubicBezTo>
                  <a:pt x="317" y="90"/>
                  <a:pt x="317" y="89"/>
                  <a:pt x="317" y="89"/>
                </a:cubicBezTo>
                <a:cubicBezTo>
                  <a:pt x="318" y="88"/>
                  <a:pt x="318" y="88"/>
                  <a:pt x="318" y="88"/>
                </a:cubicBezTo>
                <a:cubicBezTo>
                  <a:pt x="318" y="87"/>
                  <a:pt x="317" y="87"/>
                  <a:pt x="317" y="86"/>
                </a:cubicBezTo>
                <a:cubicBezTo>
                  <a:pt x="316" y="86"/>
                  <a:pt x="316" y="86"/>
                  <a:pt x="315" y="86"/>
                </a:cubicBezTo>
                <a:cubicBezTo>
                  <a:pt x="313" y="86"/>
                  <a:pt x="312" y="86"/>
                  <a:pt x="310" y="86"/>
                </a:cubicBezTo>
                <a:close/>
                <a:moveTo>
                  <a:pt x="266" y="98"/>
                </a:moveTo>
                <a:cubicBezTo>
                  <a:pt x="266" y="98"/>
                  <a:pt x="266" y="98"/>
                  <a:pt x="266" y="97"/>
                </a:cubicBezTo>
                <a:cubicBezTo>
                  <a:pt x="267" y="97"/>
                  <a:pt x="266" y="96"/>
                  <a:pt x="266" y="96"/>
                </a:cubicBezTo>
                <a:cubicBezTo>
                  <a:pt x="266" y="96"/>
                  <a:pt x="265" y="96"/>
                  <a:pt x="265" y="95"/>
                </a:cubicBezTo>
                <a:cubicBezTo>
                  <a:pt x="265" y="95"/>
                  <a:pt x="266" y="95"/>
                  <a:pt x="266" y="95"/>
                </a:cubicBezTo>
                <a:cubicBezTo>
                  <a:pt x="268" y="95"/>
                  <a:pt x="271" y="95"/>
                  <a:pt x="272" y="94"/>
                </a:cubicBezTo>
                <a:cubicBezTo>
                  <a:pt x="274" y="93"/>
                  <a:pt x="274" y="92"/>
                  <a:pt x="275" y="91"/>
                </a:cubicBezTo>
                <a:cubicBezTo>
                  <a:pt x="275" y="90"/>
                  <a:pt x="276" y="90"/>
                  <a:pt x="275" y="89"/>
                </a:cubicBezTo>
                <a:cubicBezTo>
                  <a:pt x="275" y="88"/>
                  <a:pt x="274" y="88"/>
                  <a:pt x="274" y="88"/>
                </a:cubicBezTo>
                <a:cubicBezTo>
                  <a:pt x="272" y="88"/>
                  <a:pt x="270" y="88"/>
                  <a:pt x="268" y="88"/>
                </a:cubicBezTo>
                <a:cubicBezTo>
                  <a:pt x="267" y="88"/>
                  <a:pt x="265" y="89"/>
                  <a:pt x="265" y="89"/>
                </a:cubicBezTo>
                <a:cubicBezTo>
                  <a:pt x="265" y="90"/>
                  <a:pt x="265" y="90"/>
                  <a:pt x="265" y="91"/>
                </a:cubicBezTo>
                <a:cubicBezTo>
                  <a:pt x="264" y="93"/>
                  <a:pt x="263" y="95"/>
                  <a:pt x="262" y="96"/>
                </a:cubicBezTo>
                <a:cubicBezTo>
                  <a:pt x="262" y="98"/>
                  <a:pt x="261" y="100"/>
                  <a:pt x="259" y="101"/>
                </a:cubicBezTo>
                <a:cubicBezTo>
                  <a:pt x="259" y="101"/>
                  <a:pt x="258" y="102"/>
                  <a:pt x="258" y="102"/>
                </a:cubicBezTo>
                <a:cubicBezTo>
                  <a:pt x="258" y="103"/>
                  <a:pt x="258" y="103"/>
                  <a:pt x="258" y="103"/>
                </a:cubicBezTo>
                <a:cubicBezTo>
                  <a:pt x="258" y="103"/>
                  <a:pt x="259" y="103"/>
                  <a:pt x="259" y="103"/>
                </a:cubicBezTo>
                <a:cubicBezTo>
                  <a:pt x="259" y="103"/>
                  <a:pt x="260" y="103"/>
                  <a:pt x="260" y="103"/>
                </a:cubicBezTo>
                <a:cubicBezTo>
                  <a:pt x="261" y="103"/>
                  <a:pt x="261" y="104"/>
                  <a:pt x="262" y="104"/>
                </a:cubicBezTo>
                <a:cubicBezTo>
                  <a:pt x="262" y="104"/>
                  <a:pt x="262" y="105"/>
                  <a:pt x="262" y="105"/>
                </a:cubicBezTo>
                <a:cubicBezTo>
                  <a:pt x="263" y="104"/>
                  <a:pt x="263" y="103"/>
                  <a:pt x="264" y="103"/>
                </a:cubicBezTo>
                <a:cubicBezTo>
                  <a:pt x="264" y="103"/>
                  <a:pt x="263" y="102"/>
                  <a:pt x="263" y="102"/>
                </a:cubicBezTo>
                <a:cubicBezTo>
                  <a:pt x="263" y="101"/>
                  <a:pt x="264" y="101"/>
                  <a:pt x="264" y="100"/>
                </a:cubicBezTo>
                <a:cubicBezTo>
                  <a:pt x="265" y="100"/>
                  <a:pt x="265" y="99"/>
                  <a:pt x="266" y="98"/>
                </a:cubicBezTo>
                <a:close/>
              </a:path>
            </a:pathLst>
          </a:custGeom>
          <a:solidFill>
            <a:srgbClr val="1DCCE7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27" name="Freeform 20">
            <a:extLst>
              <a:ext uri="{FF2B5EF4-FFF2-40B4-BE49-F238E27FC236}">
                <a16:creationId xmlns:a16="http://schemas.microsoft.com/office/drawing/2014/main" id="{6B0473B7-3531-8CE7-B40C-19908B577001}"/>
              </a:ext>
            </a:extLst>
          </p:cNvPr>
          <p:cNvSpPr>
            <a:spLocks/>
          </p:cNvSpPr>
          <p:nvPr/>
        </p:nvSpPr>
        <p:spPr bwMode="auto">
          <a:xfrm>
            <a:off x="2643325" y="3106738"/>
            <a:ext cx="1446213" cy="1395412"/>
          </a:xfrm>
          <a:custGeom>
            <a:avLst/>
            <a:gdLst>
              <a:gd name="T0" fmla="*/ 825864 w 380"/>
              <a:gd name="T1" fmla="*/ 274507 h 366"/>
              <a:gd name="T2" fmla="*/ 608932 w 380"/>
              <a:gd name="T3" fmla="*/ 240194 h 366"/>
              <a:gd name="T4" fmla="*/ 555650 w 380"/>
              <a:gd name="T5" fmla="*/ 198255 h 366"/>
              <a:gd name="T6" fmla="*/ 498563 w 380"/>
              <a:gd name="T7" fmla="*/ 141066 h 366"/>
              <a:gd name="T8" fmla="*/ 464310 w 380"/>
              <a:gd name="T9" fmla="*/ 19063 h 366"/>
              <a:gd name="T10" fmla="*/ 430058 w 380"/>
              <a:gd name="T11" fmla="*/ 30501 h 366"/>
              <a:gd name="T12" fmla="*/ 414835 w 380"/>
              <a:gd name="T13" fmla="*/ 83877 h 366"/>
              <a:gd name="T14" fmla="*/ 407223 w 380"/>
              <a:gd name="T15" fmla="*/ 156317 h 366"/>
              <a:gd name="T16" fmla="*/ 407223 w 380"/>
              <a:gd name="T17" fmla="*/ 183005 h 366"/>
              <a:gd name="T18" fmla="*/ 7612 w 380"/>
              <a:gd name="T19" fmla="*/ 224943 h 366"/>
              <a:gd name="T20" fmla="*/ 0 w 380"/>
              <a:gd name="T21" fmla="*/ 259257 h 366"/>
              <a:gd name="T22" fmla="*/ 3806 w 380"/>
              <a:gd name="T23" fmla="*/ 305008 h 366"/>
              <a:gd name="T24" fmla="*/ 3806 w 380"/>
              <a:gd name="T25" fmla="*/ 369822 h 366"/>
              <a:gd name="T26" fmla="*/ 11417 w 380"/>
              <a:gd name="T27" fmla="*/ 442262 h 366"/>
              <a:gd name="T28" fmla="*/ 163650 w 380"/>
              <a:gd name="T29" fmla="*/ 484200 h 366"/>
              <a:gd name="T30" fmla="*/ 209320 w 380"/>
              <a:gd name="T31" fmla="*/ 510889 h 366"/>
              <a:gd name="T32" fmla="*/ 190291 w 380"/>
              <a:gd name="T33" fmla="*/ 552827 h 366"/>
              <a:gd name="T34" fmla="*/ 216932 w 380"/>
              <a:gd name="T35" fmla="*/ 625267 h 366"/>
              <a:gd name="T36" fmla="*/ 205514 w 380"/>
              <a:gd name="T37" fmla="*/ 671018 h 366"/>
              <a:gd name="T38" fmla="*/ 167456 w 380"/>
              <a:gd name="T39" fmla="*/ 743457 h 366"/>
              <a:gd name="T40" fmla="*/ 121786 w 380"/>
              <a:gd name="T41" fmla="*/ 804459 h 366"/>
              <a:gd name="T42" fmla="*/ 144621 w 380"/>
              <a:gd name="T43" fmla="*/ 834960 h 366"/>
              <a:gd name="T44" fmla="*/ 152233 w 380"/>
              <a:gd name="T45" fmla="*/ 869273 h 366"/>
              <a:gd name="T46" fmla="*/ 159845 w 380"/>
              <a:gd name="T47" fmla="*/ 934087 h 366"/>
              <a:gd name="T48" fmla="*/ 133204 w 380"/>
              <a:gd name="T49" fmla="*/ 1002714 h 366"/>
              <a:gd name="T50" fmla="*/ 403417 w 380"/>
              <a:gd name="T51" fmla="*/ 1166656 h 366"/>
              <a:gd name="T52" fmla="*/ 403417 w 380"/>
              <a:gd name="T53" fmla="*/ 1197157 h 366"/>
              <a:gd name="T54" fmla="*/ 403417 w 380"/>
              <a:gd name="T55" fmla="*/ 1261971 h 366"/>
              <a:gd name="T56" fmla="*/ 460505 w 380"/>
              <a:gd name="T57" fmla="*/ 1319160 h 366"/>
              <a:gd name="T58" fmla="*/ 509980 w 380"/>
              <a:gd name="T59" fmla="*/ 1357286 h 366"/>
              <a:gd name="T60" fmla="*/ 582291 w 380"/>
              <a:gd name="T61" fmla="*/ 1353473 h 366"/>
              <a:gd name="T62" fmla="*/ 677437 w 380"/>
              <a:gd name="T63" fmla="*/ 1284847 h 366"/>
              <a:gd name="T64" fmla="*/ 761165 w 380"/>
              <a:gd name="T65" fmla="*/ 1303910 h 366"/>
              <a:gd name="T66" fmla="*/ 814446 w 380"/>
              <a:gd name="T67" fmla="*/ 1342036 h 366"/>
              <a:gd name="T68" fmla="*/ 882951 w 380"/>
              <a:gd name="T69" fmla="*/ 1319160 h 366"/>
              <a:gd name="T70" fmla="*/ 932427 w 380"/>
              <a:gd name="T71" fmla="*/ 1345848 h 366"/>
              <a:gd name="T72" fmla="*/ 978097 w 380"/>
              <a:gd name="T73" fmla="*/ 1303910 h 366"/>
              <a:gd name="T74" fmla="*/ 989514 w 380"/>
              <a:gd name="T75" fmla="*/ 1345848 h 366"/>
              <a:gd name="T76" fmla="*/ 1016155 w 380"/>
              <a:gd name="T77" fmla="*/ 1383974 h 366"/>
              <a:gd name="T78" fmla="*/ 1061825 w 380"/>
              <a:gd name="T79" fmla="*/ 1357286 h 366"/>
              <a:gd name="T80" fmla="*/ 1092271 w 380"/>
              <a:gd name="T81" fmla="*/ 1235283 h 366"/>
              <a:gd name="T82" fmla="*/ 1137941 w 380"/>
              <a:gd name="T83" fmla="*/ 1197157 h 366"/>
              <a:gd name="T84" fmla="*/ 1153165 w 380"/>
              <a:gd name="T85" fmla="*/ 1155218 h 366"/>
              <a:gd name="T86" fmla="*/ 1183611 w 380"/>
              <a:gd name="T87" fmla="*/ 1113280 h 366"/>
              <a:gd name="T88" fmla="*/ 1252116 w 380"/>
              <a:gd name="T89" fmla="*/ 1063716 h 366"/>
              <a:gd name="T90" fmla="*/ 1286368 w 380"/>
              <a:gd name="T91" fmla="*/ 998901 h 366"/>
              <a:gd name="T92" fmla="*/ 1332038 w 380"/>
              <a:gd name="T93" fmla="*/ 983651 h 366"/>
              <a:gd name="T94" fmla="*/ 1347262 w 380"/>
              <a:gd name="T95" fmla="*/ 880711 h 366"/>
              <a:gd name="T96" fmla="*/ 1362485 w 380"/>
              <a:gd name="T97" fmla="*/ 823522 h 366"/>
              <a:gd name="T98" fmla="*/ 1404349 w 380"/>
              <a:gd name="T99" fmla="*/ 728207 h 366"/>
              <a:gd name="T100" fmla="*/ 1381514 w 380"/>
              <a:gd name="T101" fmla="*/ 682456 h 366"/>
              <a:gd name="T102" fmla="*/ 1385320 w 380"/>
              <a:gd name="T103" fmla="*/ 621454 h 366"/>
              <a:gd name="T104" fmla="*/ 1389126 w 380"/>
              <a:gd name="T105" fmla="*/ 552827 h 366"/>
              <a:gd name="T106" fmla="*/ 1396737 w 380"/>
              <a:gd name="T107" fmla="*/ 434637 h 366"/>
              <a:gd name="T108" fmla="*/ 1434796 w 380"/>
              <a:gd name="T109" fmla="*/ 335509 h 366"/>
              <a:gd name="T110" fmla="*/ 1244504 w 380"/>
              <a:gd name="T111" fmla="*/ 305008 h 36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80" h="366">
                <a:moveTo>
                  <a:pt x="302" y="78"/>
                </a:moveTo>
                <a:cubicBezTo>
                  <a:pt x="241" y="74"/>
                  <a:pt x="241" y="74"/>
                  <a:pt x="241" y="74"/>
                </a:cubicBezTo>
                <a:cubicBezTo>
                  <a:pt x="217" y="72"/>
                  <a:pt x="217" y="72"/>
                  <a:pt x="217" y="72"/>
                </a:cubicBezTo>
                <a:cubicBezTo>
                  <a:pt x="186" y="70"/>
                  <a:pt x="186" y="70"/>
                  <a:pt x="186" y="70"/>
                </a:cubicBezTo>
                <a:cubicBezTo>
                  <a:pt x="161" y="69"/>
                  <a:pt x="161" y="69"/>
                  <a:pt x="161" y="69"/>
                </a:cubicBezTo>
                <a:cubicBezTo>
                  <a:pt x="160" y="63"/>
                  <a:pt x="160" y="63"/>
                  <a:pt x="160" y="63"/>
                </a:cubicBezTo>
                <a:cubicBezTo>
                  <a:pt x="151" y="61"/>
                  <a:pt x="151" y="61"/>
                  <a:pt x="151" y="61"/>
                </a:cubicBezTo>
                <a:cubicBezTo>
                  <a:pt x="151" y="57"/>
                  <a:pt x="151" y="57"/>
                  <a:pt x="151" y="57"/>
                </a:cubicBezTo>
                <a:cubicBezTo>
                  <a:pt x="146" y="52"/>
                  <a:pt x="146" y="52"/>
                  <a:pt x="146" y="52"/>
                </a:cubicBezTo>
                <a:cubicBezTo>
                  <a:pt x="146" y="52"/>
                  <a:pt x="143" y="50"/>
                  <a:pt x="142" y="50"/>
                </a:cubicBezTo>
                <a:cubicBezTo>
                  <a:pt x="141" y="49"/>
                  <a:pt x="135" y="48"/>
                  <a:pt x="135" y="48"/>
                </a:cubicBezTo>
                <a:cubicBezTo>
                  <a:pt x="131" y="37"/>
                  <a:pt x="131" y="37"/>
                  <a:pt x="131" y="37"/>
                </a:cubicBezTo>
                <a:cubicBezTo>
                  <a:pt x="131" y="29"/>
                  <a:pt x="131" y="29"/>
                  <a:pt x="131" y="29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2" y="5"/>
                  <a:pt x="122" y="5"/>
                  <a:pt x="122" y="5"/>
                </a:cubicBezTo>
                <a:cubicBezTo>
                  <a:pt x="116" y="0"/>
                  <a:pt x="116" y="0"/>
                  <a:pt x="116" y="0"/>
                </a:cubicBezTo>
                <a:cubicBezTo>
                  <a:pt x="113" y="5"/>
                  <a:pt x="113" y="5"/>
                  <a:pt x="113" y="5"/>
                </a:cubicBezTo>
                <a:cubicBezTo>
                  <a:pt x="113" y="8"/>
                  <a:pt x="113" y="8"/>
                  <a:pt x="113" y="8"/>
                </a:cubicBezTo>
                <a:cubicBezTo>
                  <a:pt x="113" y="8"/>
                  <a:pt x="109" y="13"/>
                  <a:pt x="109" y="14"/>
                </a:cubicBezTo>
                <a:cubicBezTo>
                  <a:pt x="109" y="14"/>
                  <a:pt x="109" y="17"/>
                  <a:pt x="109" y="17"/>
                </a:cubicBezTo>
                <a:cubicBezTo>
                  <a:pt x="109" y="17"/>
                  <a:pt x="109" y="21"/>
                  <a:pt x="109" y="22"/>
                </a:cubicBezTo>
                <a:cubicBezTo>
                  <a:pt x="109" y="23"/>
                  <a:pt x="110" y="26"/>
                  <a:pt x="111" y="27"/>
                </a:cubicBezTo>
                <a:cubicBezTo>
                  <a:pt x="111" y="28"/>
                  <a:pt x="109" y="32"/>
                  <a:pt x="109" y="32"/>
                </a:cubicBezTo>
                <a:cubicBezTo>
                  <a:pt x="108" y="33"/>
                  <a:pt x="107" y="40"/>
                  <a:pt x="107" y="41"/>
                </a:cubicBezTo>
                <a:cubicBezTo>
                  <a:pt x="106" y="41"/>
                  <a:pt x="107" y="44"/>
                  <a:pt x="107" y="44"/>
                </a:cubicBezTo>
                <a:cubicBezTo>
                  <a:pt x="109" y="47"/>
                  <a:pt x="109" y="47"/>
                  <a:pt x="109" y="47"/>
                </a:cubicBezTo>
                <a:cubicBezTo>
                  <a:pt x="107" y="48"/>
                  <a:pt x="107" y="48"/>
                  <a:pt x="107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4" y="52"/>
                  <a:pt x="4" y="52"/>
                  <a:pt x="4" y="52"/>
                </a:cubicBezTo>
                <a:cubicBezTo>
                  <a:pt x="4" y="52"/>
                  <a:pt x="2" y="58"/>
                  <a:pt x="2" y="59"/>
                </a:cubicBezTo>
                <a:cubicBezTo>
                  <a:pt x="2" y="60"/>
                  <a:pt x="2" y="63"/>
                  <a:pt x="2" y="63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8"/>
                  <a:pt x="0" y="68"/>
                  <a:pt x="0" y="68"/>
                </a:cubicBezTo>
                <a:cubicBezTo>
                  <a:pt x="2" y="70"/>
                  <a:pt x="2" y="70"/>
                  <a:pt x="2" y="70"/>
                </a:cubicBezTo>
                <a:cubicBezTo>
                  <a:pt x="5" y="76"/>
                  <a:pt x="5" y="76"/>
                  <a:pt x="5" y="76"/>
                </a:cubicBezTo>
                <a:cubicBezTo>
                  <a:pt x="1" y="80"/>
                  <a:pt x="1" y="80"/>
                  <a:pt x="1" y="80"/>
                </a:cubicBezTo>
                <a:cubicBezTo>
                  <a:pt x="1" y="80"/>
                  <a:pt x="3" y="87"/>
                  <a:pt x="3" y="87"/>
                </a:cubicBezTo>
                <a:cubicBezTo>
                  <a:pt x="3" y="88"/>
                  <a:pt x="1" y="92"/>
                  <a:pt x="1" y="93"/>
                </a:cubicBezTo>
                <a:cubicBezTo>
                  <a:pt x="0" y="93"/>
                  <a:pt x="1" y="96"/>
                  <a:pt x="1" y="97"/>
                </a:cubicBezTo>
                <a:cubicBezTo>
                  <a:pt x="2" y="98"/>
                  <a:pt x="5" y="102"/>
                  <a:pt x="5" y="103"/>
                </a:cubicBezTo>
                <a:cubicBezTo>
                  <a:pt x="6" y="103"/>
                  <a:pt x="4" y="108"/>
                  <a:pt x="4" y="109"/>
                </a:cubicBezTo>
                <a:cubicBezTo>
                  <a:pt x="4" y="110"/>
                  <a:pt x="3" y="115"/>
                  <a:pt x="3" y="116"/>
                </a:cubicBezTo>
                <a:cubicBezTo>
                  <a:pt x="3" y="117"/>
                  <a:pt x="3" y="123"/>
                  <a:pt x="3" y="123"/>
                </a:cubicBezTo>
                <a:cubicBezTo>
                  <a:pt x="3" y="123"/>
                  <a:pt x="39" y="123"/>
                  <a:pt x="39" y="123"/>
                </a:cubicBezTo>
                <a:cubicBezTo>
                  <a:pt x="39" y="123"/>
                  <a:pt x="42" y="127"/>
                  <a:pt x="43" y="127"/>
                </a:cubicBezTo>
                <a:cubicBezTo>
                  <a:pt x="43" y="128"/>
                  <a:pt x="49" y="125"/>
                  <a:pt x="49" y="125"/>
                </a:cubicBezTo>
                <a:cubicBezTo>
                  <a:pt x="49" y="125"/>
                  <a:pt x="55" y="128"/>
                  <a:pt x="55" y="129"/>
                </a:cubicBezTo>
                <a:cubicBezTo>
                  <a:pt x="55" y="129"/>
                  <a:pt x="56" y="133"/>
                  <a:pt x="55" y="134"/>
                </a:cubicBezTo>
                <a:cubicBezTo>
                  <a:pt x="55" y="135"/>
                  <a:pt x="56" y="137"/>
                  <a:pt x="56" y="137"/>
                </a:cubicBezTo>
                <a:cubicBezTo>
                  <a:pt x="53" y="139"/>
                  <a:pt x="53" y="139"/>
                  <a:pt x="53" y="139"/>
                </a:cubicBezTo>
                <a:cubicBezTo>
                  <a:pt x="53" y="139"/>
                  <a:pt x="50" y="144"/>
                  <a:pt x="50" y="145"/>
                </a:cubicBezTo>
                <a:cubicBezTo>
                  <a:pt x="50" y="145"/>
                  <a:pt x="51" y="152"/>
                  <a:pt x="52" y="153"/>
                </a:cubicBezTo>
                <a:cubicBezTo>
                  <a:pt x="53" y="154"/>
                  <a:pt x="55" y="157"/>
                  <a:pt x="55" y="157"/>
                </a:cubicBezTo>
                <a:cubicBezTo>
                  <a:pt x="56" y="158"/>
                  <a:pt x="57" y="163"/>
                  <a:pt x="57" y="164"/>
                </a:cubicBezTo>
                <a:cubicBezTo>
                  <a:pt x="58" y="165"/>
                  <a:pt x="61" y="170"/>
                  <a:pt x="61" y="170"/>
                </a:cubicBezTo>
                <a:cubicBezTo>
                  <a:pt x="61" y="170"/>
                  <a:pt x="60" y="173"/>
                  <a:pt x="59" y="173"/>
                </a:cubicBezTo>
                <a:cubicBezTo>
                  <a:pt x="59" y="173"/>
                  <a:pt x="54" y="176"/>
                  <a:pt x="54" y="176"/>
                </a:cubicBezTo>
                <a:cubicBezTo>
                  <a:pt x="54" y="176"/>
                  <a:pt x="52" y="181"/>
                  <a:pt x="52" y="181"/>
                </a:cubicBezTo>
                <a:cubicBezTo>
                  <a:pt x="52" y="181"/>
                  <a:pt x="50" y="188"/>
                  <a:pt x="50" y="188"/>
                </a:cubicBezTo>
                <a:cubicBezTo>
                  <a:pt x="50" y="188"/>
                  <a:pt x="44" y="194"/>
                  <a:pt x="44" y="195"/>
                </a:cubicBezTo>
                <a:cubicBezTo>
                  <a:pt x="44" y="195"/>
                  <a:pt x="43" y="199"/>
                  <a:pt x="43" y="200"/>
                </a:cubicBezTo>
                <a:cubicBezTo>
                  <a:pt x="42" y="200"/>
                  <a:pt x="41" y="207"/>
                  <a:pt x="41" y="207"/>
                </a:cubicBezTo>
                <a:cubicBezTo>
                  <a:pt x="32" y="211"/>
                  <a:pt x="32" y="211"/>
                  <a:pt x="32" y="211"/>
                </a:cubicBezTo>
                <a:cubicBezTo>
                  <a:pt x="31" y="215"/>
                  <a:pt x="31" y="215"/>
                  <a:pt x="31" y="215"/>
                </a:cubicBezTo>
                <a:cubicBezTo>
                  <a:pt x="32" y="216"/>
                  <a:pt x="33" y="216"/>
                  <a:pt x="33" y="216"/>
                </a:cubicBezTo>
                <a:cubicBezTo>
                  <a:pt x="34" y="216"/>
                  <a:pt x="38" y="218"/>
                  <a:pt x="38" y="219"/>
                </a:cubicBezTo>
                <a:cubicBezTo>
                  <a:pt x="38" y="219"/>
                  <a:pt x="37" y="221"/>
                  <a:pt x="37" y="222"/>
                </a:cubicBezTo>
                <a:cubicBezTo>
                  <a:pt x="37" y="222"/>
                  <a:pt x="40" y="225"/>
                  <a:pt x="41" y="225"/>
                </a:cubicBezTo>
                <a:cubicBezTo>
                  <a:pt x="41" y="226"/>
                  <a:pt x="40" y="228"/>
                  <a:pt x="40" y="228"/>
                </a:cubicBezTo>
                <a:cubicBezTo>
                  <a:pt x="40" y="229"/>
                  <a:pt x="38" y="231"/>
                  <a:pt x="38" y="231"/>
                </a:cubicBezTo>
                <a:cubicBezTo>
                  <a:pt x="38" y="234"/>
                  <a:pt x="38" y="234"/>
                  <a:pt x="38" y="234"/>
                </a:cubicBezTo>
                <a:cubicBezTo>
                  <a:pt x="42" y="245"/>
                  <a:pt x="42" y="245"/>
                  <a:pt x="42" y="245"/>
                </a:cubicBezTo>
                <a:cubicBezTo>
                  <a:pt x="46" y="246"/>
                  <a:pt x="46" y="246"/>
                  <a:pt x="46" y="246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35" y="263"/>
                  <a:pt x="35" y="263"/>
                  <a:pt x="35" y="263"/>
                </a:cubicBezTo>
                <a:cubicBezTo>
                  <a:pt x="45" y="276"/>
                  <a:pt x="45" y="276"/>
                  <a:pt x="45" y="276"/>
                </a:cubicBezTo>
                <a:cubicBezTo>
                  <a:pt x="48" y="304"/>
                  <a:pt x="48" y="304"/>
                  <a:pt x="48" y="304"/>
                </a:cubicBezTo>
                <a:cubicBezTo>
                  <a:pt x="106" y="306"/>
                  <a:pt x="106" y="306"/>
                  <a:pt x="106" y="306"/>
                </a:cubicBezTo>
                <a:cubicBezTo>
                  <a:pt x="108" y="304"/>
                  <a:pt x="108" y="304"/>
                  <a:pt x="108" y="304"/>
                </a:cubicBezTo>
                <a:cubicBezTo>
                  <a:pt x="109" y="304"/>
                  <a:pt x="109" y="304"/>
                  <a:pt x="109" y="304"/>
                </a:cubicBezTo>
                <a:cubicBezTo>
                  <a:pt x="109" y="304"/>
                  <a:pt x="107" y="314"/>
                  <a:pt x="106" y="314"/>
                </a:cubicBezTo>
                <a:cubicBezTo>
                  <a:pt x="106" y="315"/>
                  <a:pt x="105" y="321"/>
                  <a:pt x="105" y="321"/>
                </a:cubicBezTo>
                <a:cubicBezTo>
                  <a:pt x="105" y="321"/>
                  <a:pt x="105" y="327"/>
                  <a:pt x="105" y="328"/>
                </a:cubicBezTo>
                <a:cubicBezTo>
                  <a:pt x="105" y="328"/>
                  <a:pt x="106" y="331"/>
                  <a:pt x="106" y="331"/>
                </a:cubicBezTo>
                <a:cubicBezTo>
                  <a:pt x="107" y="332"/>
                  <a:pt x="106" y="336"/>
                  <a:pt x="106" y="336"/>
                </a:cubicBezTo>
                <a:cubicBezTo>
                  <a:pt x="106" y="336"/>
                  <a:pt x="118" y="346"/>
                  <a:pt x="118" y="346"/>
                </a:cubicBezTo>
                <a:cubicBezTo>
                  <a:pt x="118" y="347"/>
                  <a:pt x="120" y="347"/>
                  <a:pt x="121" y="346"/>
                </a:cubicBezTo>
                <a:cubicBezTo>
                  <a:pt x="122" y="346"/>
                  <a:pt x="124" y="344"/>
                  <a:pt x="124" y="344"/>
                </a:cubicBezTo>
                <a:cubicBezTo>
                  <a:pt x="129" y="351"/>
                  <a:pt x="129" y="351"/>
                  <a:pt x="129" y="351"/>
                </a:cubicBezTo>
                <a:cubicBezTo>
                  <a:pt x="134" y="356"/>
                  <a:pt x="134" y="356"/>
                  <a:pt x="134" y="356"/>
                </a:cubicBezTo>
                <a:cubicBezTo>
                  <a:pt x="140" y="360"/>
                  <a:pt x="140" y="360"/>
                  <a:pt x="140" y="360"/>
                </a:cubicBezTo>
                <a:cubicBezTo>
                  <a:pt x="144" y="357"/>
                  <a:pt x="144" y="357"/>
                  <a:pt x="144" y="357"/>
                </a:cubicBezTo>
                <a:cubicBezTo>
                  <a:pt x="153" y="355"/>
                  <a:pt x="153" y="355"/>
                  <a:pt x="153" y="355"/>
                </a:cubicBezTo>
                <a:cubicBezTo>
                  <a:pt x="162" y="340"/>
                  <a:pt x="162" y="340"/>
                  <a:pt x="162" y="340"/>
                </a:cubicBezTo>
                <a:cubicBezTo>
                  <a:pt x="172" y="341"/>
                  <a:pt x="172" y="341"/>
                  <a:pt x="172" y="341"/>
                </a:cubicBezTo>
                <a:cubicBezTo>
                  <a:pt x="178" y="337"/>
                  <a:pt x="178" y="337"/>
                  <a:pt x="178" y="337"/>
                </a:cubicBezTo>
                <a:cubicBezTo>
                  <a:pt x="186" y="334"/>
                  <a:pt x="186" y="334"/>
                  <a:pt x="186" y="334"/>
                </a:cubicBezTo>
                <a:cubicBezTo>
                  <a:pt x="191" y="340"/>
                  <a:pt x="191" y="340"/>
                  <a:pt x="191" y="340"/>
                </a:cubicBezTo>
                <a:cubicBezTo>
                  <a:pt x="200" y="342"/>
                  <a:pt x="200" y="342"/>
                  <a:pt x="200" y="342"/>
                </a:cubicBezTo>
                <a:cubicBezTo>
                  <a:pt x="202" y="347"/>
                  <a:pt x="202" y="347"/>
                  <a:pt x="202" y="347"/>
                </a:cubicBezTo>
                <a:cubicBezTo>
                  <a:pt x="206" y="347"/>
                  <a:pt x="206" y="347"/>
                  <a:pt x="206" y="347"/>
                </a:cubicBezTo>
                <a:cubicBezTo>
                  <a:pt x="214" y="352"/>
                  <a:pt x="214" y="352"/>
                  <a:pt x="214" y="352"/>
                </a:cubicBezTo>
                <a:cubicBezTo>
                  <a:pt x="219" y="352"/>
                  <a:pt x="219" y="352"/>
                  <a:pt x="219" y="352"/>
                </a:cubicBezTo>
                <a:cubicBezTo>
                  <a:pt x="219" y="352"/>
                  <a:pt x="224" y="351"/>
                  <a:pt x="225" y="350"/>
                </a:cubicBezTo>
                <a:cubicBezTo>
                  <a:pt x="226" y="350"/>
                  <a:pt x="232" y="346"/>
                  <a:pt x="232" y="346"/>
                </a:cubicBezTo>
                <a:cubicBezTo>
                  <a:pt x="236" y="345"/>
                  <a:pt x="236" y="345"/>
                  <a:pt x="236" y="345"/>
                </a:cubicBezTo>
                <a:cubicBezTo>
                  <a:pt x="236" y="345"/>
                  <a:pt x="240" y="349"/>
                  <a:pt x="241" y="350"/>
                </a:cubicBezTo>
                <a:cubicBezTo>
                  <a:pt x="243" y="351"/>
                  <a:pt x="245" y="353"/>
                  <a:pt x="245" y="353"/>
                </a:cubicBezTo>
                <a:cubicBezTo>
                  <a:pt x="249" y="351"/>
                  <a:pt x="249" y="351"/>
                  <a:pt x="249" y="351"/>
                </a:cubicBezTo>
                <a:cubicBezTo>
                  <a:pt x="251" y="347"/>
                  <a:pt x="251" y="347"/>
                  <a:pt x="251" y="347"/>
                </a:cubicBezTo>
                <a:cubicBezTo>
                  <a:pt x="251" y="347"/>
                  <a:pt x="256" y="343"/>
                  <a:pt x="257" y="342"/>
                </a:cubicBezTo>
                <a:cubicBezTo>
                  <a:pt x="257" y="342"/>
                  <a:pt x="263" y="338"/>
                  <a:pt x="263" y="338"/>
                </a:cubicBezTo>
                <a:cubicBezTo>
                  <a:pt x="264" y="351"/>
                  <a:pt x="264" y="351"/>
                  <a:pt x="264" y="351"/>
                </a:cubicBezTo>
                <a:cubicBezTo>
                  <a:pt x="260" y="353"/>
                  <a:pt x="260" y="353"/>
                  <a:pt x="260" y="353"/>
                </a:cubicBezTo>
                <a:cubicBezTo>
                  <a:pt x="257" y="356"/>
                  <a:pt x="257" y="356"/>
                  <a:pt x="257" y="356"/>
                </a:cubicBezTo>
                <a:cubicBezTo>
                  <a:pt x="254" y="362"/>
                  <a:pt x="254" y="362"/>
                  <a:pt x="254" y="362"/>
                </a:cubicBezTo>
                <a:cubicBezTo>
                  <a:pt x="267" y="363"/>
                  <a:pt x="267" y="363"/>
                  <a:pt x="267" y="363"/>
                </a:cubicBezTo>
                <a:cubicBezTo>
                  <a:pt x="282" y="366"/>
                  <a:pt x="282" y="366"/>
                  <a:pt x="282" y="366"/>
                </a:cubicBezTo>
                <a:cubicBezTo>
                  <a:pt x="283" y="359"/>
                  <a:pt x="283" y="359"/>
                  <a:pt x="283" y="359"/>
                </a:cubicBezTo>
                <a:cubicBezTo>
                  <a:pt x="279" y="356"/>
                  <a:pt x="279" y="356"/>
                  <a:pt x="279" y="356"/>
                </a:cubicBezTo>
                <a:cubicBezTo>
                  <a:pt x="279" y="343"/>
                  <a:pt x="279" y="343"/>
                  <a:pt x="279" y="343"/>
                </a:cubicBezTo>
                <a:cubicBezTo>
                  <a:pt x="284" y="329"/>
                  <a:pt x="284" y="329"/>
                  <a:pt x="284" y="329"/>
                </a:cubicBezTo>
                <a:cubicBezTo>
                  <a:pt x="287" y="324"/>
                  <a:pt x="287" y="324"/>
                  <a:pt x="287" y="324"/>
                </a:cubicBezTo>
                <a:cubicBezTo>
                  <a:pt x="294" y="320"/>
                  <a:pt x="294" y="320"/>
                  <a:pt x="294" y="320"/>
                </a:cubicBezTo>
                <a:cubicBezTo>
                  <a:pt x="294" y="316"/>
                  <a:pt x="294" y="316"/>
                  <a:pt x="294" y="316"/>
                </a:cubicBezTo>
                <a:cubicBezTo>
                  <a:pt x="299" y="314"/>
                  <a:pt x="299" y="314"/>
                  <a:pt x="299" y="314"/>
                </a:cubicBezTo>
                <a:cubicBezTo>
                  <a:pt x="300" y="311"/>
                  <a:pt x="300" y="311"/>
                  <a:pt x="300" y="311"/>
                </a:cubicBezTo>
                <a:cubicBezTo>
                  <a:pt x="297" y="306"/>
                  <a:pt x="297" y="306"/>
                  <a:pt x="297" y="306"/>
                </a:cubicBezTo>
                <a:cubicBezTo>
                  <a:pt x="297" y="306"/>
                  <a:pt x="302" y="304"/>
                  <a:pt x="303" y="303"/>
                </a:cubicBezTo>
                <a:cubicBezTo>
                  <a:pt x="303" y="302"/>
                  <a:pt x="303" y="300"/>
                  <a:pt x="303" y="300"/>
                </a:cubicBezTo>
                <a:cubicBezTo>
                  <a:pt x="309" y="298"/>
                  <a:pt x="309" y="298"/>
                  <a:pt x="309" y="298"/>
                </a:cubicBezTo>
                <a:cubicBezTo>
                  <a:pt x="311" y="292"/>
                  <a:pt x="311" y="292"/>
                  <a:pt x="311" y="292"/>
                </a:cubicBezTo>
                <a:cubicBezTo>
                  <a:pt x="311" y="292"/>
                  <a:pt x="315" y="290"/>
                  <a:pt x="317" y="290"/>
                </a:cubicBezTo>
                <a:cubicBezTo>
                  <a:pt x="318" y="289"/>
                  <a:pt x="324" y="290"/>
                  <a:pt x="324" y="290"/>
                </a:cubicBezTo>
                <a:cubicBezTo>
                  <a:pt x="324" y="290"/>
                  <a:pt x="329" y="280"/>
                  <a:pt x="329" y="279"/>
                </a:cubicBezTo>
                <a:cubicBezTo>
                  <a:pt x="329" y="278"/>
                  <a:pt x="331" y="273"/>
                  <a:pt x="331" y="272"/>
                </a:cubicBezTo>
                <a:cubicBezTo>
                  <a:pt x="331" y="271"/>
                  <a:pt x="331" y="266"/>
                  <a:pt x="331" y="266"/>
                </a:cubicBezTo>
                <a:cubicBezTo>
                  <a:pt x="338" y="262"/>
                  <a:pt x="338" y="262"/>
                  <a:pt x="338" y="262"/>
                </a:cubicBezTo>
                <a:cubicBezTo>
                  <a:pt x="341" y="258"/>
                  <a:pt x="341" y="258"/>
                  <a:pt x="341" y="258"/>
                </a:cubicBezTo>
                <a:cubicBezTo>
                  <a:pt x="347" y="261"/>
                  <a:pt x="347" y="261"/>
                  <a:pt x="347" y="261"/>
                </a:cubicBezTo>
                <a:cubicBezTo>
                  <a:pt x="350" y="258"/>
                  <a:pt x="350" y="258"/>
                  <a:pt x="350" y="258"/>
                </a:cubicBezTo>
                <a:cubicBezTo>
                  <a:pt x="353" y="251"/>
                  <a:pt x="353" y="251"/>
                  <a:pt x="353" y="251"/>
                </a:cubicBezTo>
                <a:cubicBezTo>
                  <a:pt x="354" y="238"/>
                  <a:pt x="354" y="238"/>
                  <a:pt x="354" y="238"/>
                </a:cubicBezTo>
                <a:cubicBezTo>
                  <a:pt x="354" y="231"/>
                  <a:pt x="354" y="231"/>
                  <a:pt x="354" y="231"/>
                </a:cubicBezTo>
                <a:cubicBezTo>
                  <a:pt x="360" y="225"/>
                  <a:pt x="360" y="225"/>
                  <a:pt x="360" y="225"/>
                </a:cubicBezTo>
                <a:cubicBezTo>
                  <a:pt x="358" y="222"/>
                  <a:pt x="358" y="222"/>
                  <a:pt x="358" y="222"/>
                </a:cubicBezTo>
                <a:cubicBezTo>
                  <a:pt x="358" y="216"/>
                  <a:pt x="358" y="216"/>
                  <a:pt x="358" y="216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66" y="195"/>
                  <a:pt x="366" y="195"/>
                  <a:pt x="366" y="195"/>
                </a:cubicBezTo>
                <a:cubicBezTo>
                  <a:pt x="369" y="191"/>
                  <a:pt x="369" y="191"/>
                  <a:pt x="369" y="191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86"/>
                  <a:pt x="366" y="183"/>
                  <a:pt x="365" y="183"/>
                </a:cubicBezTo>
                <a:cubicBezTo>
                  <a:pt x="365" y="182"/>
                  <a:pt x="363" y="179"/>
                  <a:pt x="363" y="179"/>
                </a:cubicBezTo>
                <a:cubicBezTo>
                  <a:pt x="363" y="179"/>
                  <a:pt x="365" y="176"/>
                  <a:pt x="365" y="175"/>
                </a:cubicBezTo>
                <a:cubicBezTo>
                  <a:pt x="366" y="174"/>
                  <a:pt x="366" y="170"/>
                  <a:pt x="366" y="170"/>
                </a:cubicBezTo>
                <a:cubicBezTo>
                  <a:pt x="367" y="170"/>
                  <a:pt x="364" y="163"/>
                  <a:pt x="364" y="163"/>
                </a:cubicBezTo>
                <a:cubicBezTo>
                  <a:pt x="364" y="162"/>
                  <a:pt x="366" y="156"/>
                  <a:pt x="366" y="155"/>
                </a:cubicBezTo>
                <a:cubicBezTo>
                  <a:pt x="366" y="155"/>
                  <a:pt x="364" y="150"/>
                  <a:pt x="363" y="149"/>
                </a:cubicBezTo>
                <a:cubicBezTo>
                  <a:pt x="363" y="149"/>
                  <a:pt x="365" y="145"/>
                  <a:pt x="365" y="145"/>
                </a:cubicBezTo>
                <a:cubicBezTo>
                  <a:pt x="365" y="145"/>
                  <a:pt x="363" y="141"/>
                  <a:pt x="363" y="140"/>
                </a:cubicBezTo>
                <a:cubicBezTo>
                  <a:pt x="362" y="139"/>
                  <a:pt x="366" y="130"/>
                  <a:pt x="366" y="130"/>
                </a:cubicBezTo>
                <a:cubicBezTo>
                  <a:pt x="367" y="114"/>
                  <a:pt x="367" y="114"/>
                  <a:pt x="367" y="114"/>
                </a:cubicBezTo>
                <a:cubicBezTo>
                  <a:pt x="373" y="101"/>
                  <a:pt x="373" y="101"/>
                  <a:pt x="373" y="101"/>
                </a:cubicBezTo>
                <a:cubicBezTo>
                  <a:pt x="373" y="101"/>
                  <a:pt x="372" y="96"/>
                  <a:pt x="373" y="95"/>
                </a:cubicBezTo>
                <a:cubicBezTo>
                  <a:pt x="373" y="95"/>
                  <a:pt x="377" y="88"/>
                  <a:pt x="377" y="88"/>
                </a:cubicBezTo>
                <a:cubicBezTo>
                  <a:pt x="377" y="88"/>
                  <a:pt x="380" y="84"/>
                  <a:pt x="380" y="84"/>
                </a:cubicBezTo>
                <a:cubicBezTo>
                  <a:pt x="380" y="83"/>
                  <a:pt x="380" y="83"/>
                  <a:pt x="380" y="83"/>
                </a:cubicBezTo>
                <a:cubicBezTo>
                  <a:pt x="327" y="80"/>
                  <a:pt x="327" y="80"/>
                  <a:pt x="327" y="80"/>
                </a:cubicBezTo>
                <a:lnTo>
                  <a:pt x="302" y="78"/>
                </a:ln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28" name="Freeform 21">
            <a:extLst>
              <a:ext uri="{FF2B5EF4-FFF2-40B4-BE49-F238E27FC236}">
                <a16:creationId xmlns:a16="http://schemas.microsoft.com/office/drawing/2014/main" id="{0B9C53BA-37AC-4FD0-D435-BFF061739582}"/>
              </a:ext>
            </a:extLst>
          </p:cNvPr>
          <p:cNvSpPr>
            <a:spLocks/>
          </p:cNvSpPr>
          <p:nvPr/>
        </p:nvSpPr>
        <p:spPr bwMode="auto">
          <a:xfrm>
            <a:off x="3081475" y="4379913"/>
            <a:ext cx="920750" cy="941387"/>
          </a:xfrm>
          <a:custGeom>
            <a:avLst/>
            <a:gdLst>
              <a:gd name="T0" fmla="*/ 810412 w 242"/>
              <a:gd name="T1" fmla="*/ 259167 h 247"/>
              <a:gd name="T2" fmla="*/ 684855 w 242"/>
              <a:gd name="T3" fmla="*/ 201998 h 247"/>
              <a:gd name="T4" fmla="*/ 669636 w 242"/>
              <a:gd name="T5" fmla="*/ 175319 h 247"/>
              <a:gd name="T6" fmla="*/ 646808 w 242"/>
              <a:gd name="T7" fmla="*/ 163885 h 247"/>
              <a:gd name="T8" fmla="*/ 578322 w 242"/>
              <a:gd name="T9" fmla="*/ 110527 h 247"/>
              <a:gd name="T10" fmla="*/ 551689 w 242"/>
              <a:gd name="T11" fmla="*/ 72414 h 247"/>
              <a:gd name="T12" fmla="*/ 540275 w 242"/>
              <a:gd name="T13" fmla="*/ 30490 h 247"/>
              <a:gd name="T14" fmla="*/ 494618 w 242"/>
              <a:gd name="T15" fmla="*/ 72414 h 247"/>
              <a:gd name="T16" fmla="*/ 445156 w 242"/>
              <a:gd name="T17" fmla="*/ 45735 h 247"/>
              <a:gd name="T18" fmla="*/ 376670 w 242"/>
              <a:gd name="T19" fmla="*/ 68603 h 247"/>
              <a:gd name="T20" fmla="*/ 323404 w 242"/>
              <a:gd name="T21" fmla="*/ 30490 h 247"/>
              <a:gd name="T22" fmla="*/ 239699 w 242"/>
              <a:gd name="T23" fmla="*/ 11434 h 247"/>
              <a:gd name="T24" fmla="*/ 144581 w 242"/>
              <a:gd name="T25" fmla="*/ 80037 h 247"/>
              <a:gd name="T26" fmla="*/ 72290 w 242"/>
              <a:gd name="T27" fmla="*/ 83848 h 247"/>
              <a:gd name="T28" fmla="*/ 87509 w 242"/>
              <a:gd name="T29" fmla="*/ 144829 h 247"/>
              <a:gd name="T30" fmla="*/ 57071 w 242"/>
              <a:gd name="T31" fmla="*/ 205809 h 247"/>
              <a:gd name="T32" fmla="*/ 53267 w 242"/>
              <a:gd name="T33" fmla="*/ 247733 h 247"/>
              <a:gd name="T34" fmla="*/ 38048 w 242"/>
              <a:gd name="T35" fmla="*/ 377317 h 247"/>
              <a:gd name="T36" fmla="*/ 22829 w 242"/>
              <a:gd name="T37" fmla="*/ 442109 h 247"/>
              <a:gd name="T38" fmla="*/ 34243 w 242"/>
              <a:gd name="T39" fmla="*/ 484033 h 247"/>
              <a:gd name="T40" fmla="*/ 30438 w 242"/>
              <a:gd name="T41" fmla="*/ 506901 h 247"/>
              <a:gd name="T42" fmla="*/ 30438 w 242"/>
              <a:gd name="T43" fmla="*/ 560259 h 247"/>
              <a:gd name="T44" fmla="*/ 26633 w 242"/>
              <a:gd name="T45" fmla="*/ 590749 h 247"/>
              <a:gd name="T46" fmla="*/ 30438 w 242"/>
              <a:gd name="T47" fmla="*/ 625050 h 247"/>
              <a:gd name="T48" fmla="*/ 26633 w 242"/>
              <a:gd name="T49" fmla="*/ 647918 h 247"/>
              <a:gd name="T50" fmla="*/ 49462 w 242"/>
              <a:gd name="T51" fmla="*/ 674597 h 247"/>
              <a:gd name="T52" fmla="*/ 79900 w 242"/>
              <a:gd name="T53" fmla="*/ 682220 h 247"/>
              <a:gd name="T54" fmla="*/ 171214 w 242"/>
              <a:gd name="T55" fmla="*/ 693654 h 247"/>
              <a:gd name="T56" fmla="*/ 209261 w 242"/>
              <a:gd name="T57" fmla="*/ 674597 h 247"/>
              <a:gd name="T58" fmla="*/ 247309 w 242"/>
              <a:gd name="T59" fmla="*/ 693654 h 247"/>
              <a:gd name="T60" fmla="*/ 308185 w 242"/>
              <a:gd name="T61" fmla="*/ 731766 h 247"/>
              <a:gd name="T62" fmla="*/ 315794 w 242"/>
              <a:gd name="T63" fmla="*/ 766068 h 247"/>
              <a:gd name="T64" fmla="*/ 319599 w 242"/>
              <a:gd name="T65" fmla="*/ 811803 h 247"/>
              <a:gd name="T66" fmla="*/ 334818 w 242"/>
              <a:gd name="T67" fmla="*/ 884218 h 247"/>
              <a:gd name="T68" fmla="*/ 350037 w 242"/>
              <a:gd name="T69" fmla="*/ 929953 h 247"/>
              <a:gd name="T70" fmla="*/ 490813 w 242"/>
              <a:gd name="T71" fmla="*/ 941387 h 247"/>
              <a:gd name="T72" fmla="*/ 521251 w 242"/>
              <a:gd name="T73" fmla="*/ 857539 h 247"/>
              <a:gd name="T74" fmla="*/ 601151 w 242"/>
              <a:gd name="T75" fmla="*/ 773691 h 247"/>
              <a:gd name="T76" fmla="*/ 662027 w 242"/>
              <a:gd name="T77" fmla="*/ 720333 h 247"/>
              <a:gd name="T78" fmla="*/ 738122 w 242"/>
              <a:gd name="T79" fmla="*/ 663163 h 247"/>
              <a:gd name="T80" fmla="*/ 768560 w 242"/>
              <a:gd name="T81" fmla="*/ 609805 h 247"/>
              <a:gd name="T82" fmla="*/ 798998 w 242"/>
              <a:gd name="T83" fmla="*/ 560259 h 247"/>
              <a:gd name="T84" fmla="*/ 833241 w 242"/>
              <a:gd name="T85" fmla="*/ 491656 h 247"/>
              <a:gd name="T86" fmla="*/ 882702 w 242"/>
              <a:gd name="T87" fmla="*/ 430675 h 247"/>
              <a:gd name="T88" fmla="*/ 901726 w 242"/>
              <a:gd name="T89" fmla="*/ 350638 h 247"/>
              <a:gd name="T90" fmla="*/ 901726 w 242"/>
              <a:gd name="T91" fmla="*/ 289658 h 24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47">
                <a:moveTo>
                  <a:pt x="231" y="76"/>
                </a:moveTo>
                <a:cubicBezTo>
                  <a:pt x="231" y="75"/>
                  <a:pt x="221" y="72"/>
                  <a:pt x="221" y="72"/>
                </a:cubicBezTo>
                <a:cubicBezTo>
                  <a:pt x="213" y="68"/>
                  <a:pt x="213" y="68"/>
                  <a:pt x="213" y="68"/>
                </a:cubicBezTo>
                <a:cubicBezTo>
                  <a:pt x="193" y="59"/>
                  <a:pt x="193" y="59"/>
                  <a:pt x="193" y="59"/>
                </a:cubicBezTo>
                <a:cubicBezTo>
                  <a:pt x="190" y="53"/>
                  <a:pt x="190" y="53"/>
                  <a:pt x="190" y="53"/>
                </a:cubicBezTo>
                <a:cubicBezTo>
                  <a:pt x="180" y="53"/>
                  <a:pt x="180" y="53"/>
                  <a:pt x="180" y="53"/>
                </a:cubicBezTo>
                <a:cubicBezTo>
                  <a:pt x="175" y="53"/>
                  <a:pt x="175" y="53"/>
                  <a:pt x="175" y="53"/>
                </a:cubicBezTo>
                <a:cubicBezTo>
                  <a:pt x="175" y="48"/>
                  <a:pt x="175" y="48"/>
                  <a:pt x="175" y="48"/>
                </a:cubicBezTo>
                <a:cubicBezTo>
                  <a:pt x="175" y="48"/>
                  <a:pt x="176" y="46"/>
                  <a:pt x="176" y="46"/>
                </a:cubicBezTo>
                <a:cubicBezTo>
                  <a:pt x="177" y="45"/>
                  <a:pt x="179" y="42"/>
                  <a:pt x="179" y="42"/>
                </a:cubicBezTo>
                <a:cubicBezTo>
                  <a:pt x="175" y="40"/>
                  <a:pt x="175" y="40"/>
                  <a:pt x="175" y="40"/>
                </a:cubicBezTo>
                <a:cubicBezTo>
                  <a:pt x="170" y="43"/>
                  <a:pt x="170" y="43"/>
                  <a:pt x="170" y="43"/>
                </a:cubicBezTo>
                <a:cubicBezTo>
                  <a:pt x="167" y="38"/>
                  <a:pt x="167" y="38"/>
                  <a:pt x="167" y="38"/>
                </a:cubicBezTo>
                <a:cubicBezTo>
                  <a:pt x="167" y="32"/>
                  <a:pt x="167" y="32"/>
                  <a:pt x="167" y="32"/>
                </a:cubicBezTo>
                <a:cubicBezTo>
                  <a:pt x="152" y="29"/>
                  <a:pt x="152" y="29"/>
                  <a:pt x="152" y="29"/>
                </a:cubicBezTo>
                <a:cubicBezTo>
                  <a:pt x="139" y="28"/>
                  <a:pt x="139" y="28"/>
                  <a:pt x="139" y="28"/>
                </a:cubicBezTo>
                <a:cubicBezTo>
                  <a:pt x="142" y="22"/>
                  <a:pt x="142" y="22"/>
                  <a:pt x="142" y="22"/>
                </a:cubicBezTo>
                <a:cubicBezTo>
                  <a:pt x="145" y="19"/>
                  <a:pt x="145" y="19"/>
                  <a:pt x="145" y="19"/>
                </a:cubicBezTo>
                <a:cubicBezTo>
                  <a:pt x="149" y="17"/>
                  <a:pt x="149" y="17"/>
                  <a:pt x="149" y="17"/>
                </a:cubicBezTo>
                <a:cubicBezTo>
                  <a:pt x="148" y="4"/>
                  <a:pt x="148" y="4"/>
                  <a:pt x="148" y="4"/>
                </a:cubicBezTo>
                <a:cubicBezTo>
                  <a:pt x="148" y="4"/>
                  <a:pt x="142" y="8"/>
                  <a:pt x="142" y="8"/>
                </a:cubicBezTo>
                <a:cubicBezTo>
                  <a:pt x="141" y="9"/>
                  <a:pt x="136" y="13"/>
                  <a:pt x="136" y="13"/>
                </a:cubicBezTo>
                <a:cubicBezTo>
                  <a:pt x="134" y="17"/>
                  <a:pt x="134" y="17"/>
                  <a:pt x="134" y="17"/>
                </a:cubicBezTo>
                <a:cubicBezTo>
                  <a:pt x="130" y="19"/>
                  <a:pt x="130" y="19"/>
                  <a:pt x="130" y="19"/>
                </a:cubicBezTo>
                <a:cubicBezTo>
                  <a:pt x="130" y="19"/>
                  <a:pt x="128" y="17"/>
                  <a:pt x="126" y="16"/>
                </a:cubicBezTo>
                <a:cubicBezTo>
                  <a:pt x="125" y="15"/>
                  <a:pt x="121" y="11"/>
                  <a:pt x="121" y="11"/>
                </a:cubicBezTo>
                <a:cubicBezTo>
                  <a:pt x="117" y="12"/>
                  <a:pt x="117" y="12"/>
                  <a:pt x="117" y="12"/>
                </a:cubicBezTo>
                <a:cubicBezTo>
                  <a:pt x="117" y="12"/>
                  <a:pt x="111" y="16"/>
                  <a:pt x="110" y="16"/>
                </a:cubicBezTo>
                <a:cubicBezTo>
                  <a:pt x="109" y="17"/>
                  <a:pt x="104" y="18"/>
                  <a:pt x="104" y="18"/>
                </a:cubicBezTo>
                <a:cubicBezTo>
                  <a:pt x="99" y="18"/>
                  <a:pt x="99" y="18"/>
                  <a:pt x="99" y="18"/>
                </a:cubicBezTo>
                <a:cubicBezTo>
                  <a:pt x="91" y="13"/>
                  <a:pt x="91" y="13"/>
                  <a:pt x="91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5" y="8"/>
                  <a:pt x="85" y="8"/>
                  <a:pt x="85" y="8"/>
                </a:cubicBezTo>
                <a:cubicBezTo>
                  <a:pt x="76" y="6"/>
                  <a:pt x="76" y="6"/>
                  <a:pt x="76" y="6"/>
                </a:cubicBezTo>
                <a:cubicBezTo>
                  <a:pt x="71" y="0"/>
                  <a:pt x="71" y="0"/>
                  <a:pt x="71" y="0"/>
                </a:cubicBezTo>
                <a:cubicBezTo>
                  <a:pt x="63" y="3"/>
                  <a:pt x="63" y="3"/>
                  <a:pt x="63" y="3"/>
                </a:cubicBezTo>
                <a:cubicBezTo>
                  <a:pt x="57" y="7"/>
                  <a:pt x="57" y="7"/>
                  <a:pt x="57" y="7"/>
                </a:cubicBezTo>
                <a:cubicBezTo>
                  <a:pt x="47" y="6"/>
                  <a:pt x="47" y="6"/>
                  <a:pt x="47" y="6"/>
                </a:cubicBezTo>
                <a:cubicBezTo>
                  <a:pt x="38" y="21"/>
                  <a:pt x="38" y="21"/>
                  <a:pt x="38" y="21"/>
                </a:cubicBezTo>
                <a:cubicBezTo>
                  <a:pt x="29" y="23"/>
                  <a:pt x="29" y="23"/>
                  <a:pt x="29" y="23"/>
                </a:cubicBezTo>
                <a:cubicBezTo>
                  <a:pt x="25" y="26"/>
                  <a:pt x="25" y="26"/>
                  <a:pt x="25" y="26"/>
                </a:cubicBezTo>
                <a:cubicBezTo>
                  <a:pt x="19" y="22"/>
                  <a:pt x="19" y="22"/>
                  <a:pt x="19" y="22"/>
                </a:cubicBezTo>
                <a:cubicBezTo>
                  <a:pt x="14" y="17"/>
                  <a:pt x="14" y="17"/>
                  <a:pt x="14" y="17"/>
                </a:cubicBezTo>
                <a:cubicBezTo>
                  <a:pt x="14" y="17"/>
                  <a:pt x="14" y="25"/>
                  <a:pt x="14" y="25"/>
                </a:cubicBezTo>
                <a:cubicBezTo>
                  <a:pt x="14" y="25"/>
                  <a:pt x="23" y="38"/>
                  <a:pt x="23" y="38"/>
                </a:cubicBezTo>
                <a:cubicBezTo>
                  <a:pt x="20" y="39"/>
                  <a:pt x="20" y="39"/>
                  <a:pt x="20" y="39"/>
                </a:cubicBezTo>
                <a:cubicBezTo>
                  <a:pt x="20" y="39"/>
                  <a:pt x="18" y="45"/>
                  <a:pt x="17" y="46"/>
                </a:cubicBezTo>
                <a:cubicBezTo>
                  <a:pt x="17" y="47"/>
                  <a:pt x="15" y="53"/>
                  <a:pt x="15" y="54"/>
                </a:cubicBezTo>
                <a:cubicBezTo>
                  <a:pt x="15" y="55"/>
                  <a:pt x="14" y="57"/>
                  <a:pt x="14" y="58"/>
                </a:cubicBezTo>
                <a:cubicBezTo>
                  <a:pt x="13" y="60"/>
                  <a:pt x="13" y="61"/>
                  <a:pt x="13" y="61"/>
                </a:cubicBezTo>
                <a:cubicBezTo>
                  <a:pt x="13" y="61"/>
                  <a:pt x="14" y="65"/>
                  <a:pt x="14" y="65"/>
                </a:cubicBezTo>
                <a:cubicBezTo>
                  <a:pt x="14" y="65"/>
                  <a:pt x="12" y="67"/>
                  <a:pt x="12" y="67"/>
                </a:cubicBezTo>
                <a:cubicBezTo>
                  <a:pt x="2" y="92"/>
                  <a:pt x="2" y="92"/>
                  <a:pt x="2" y="92"/>
                </a:cubicBezTo>
                <a:cubicBezTo>
                  <a:pt x="10" y="99"/>
                  <a:pt x="10" y="99"/>
                  <a:pt x="10" y="99"/>
                </a:cubicBezTo>
                <a:cubicBezTo>
                  <a:pt x="1" y="104"/>
                  <a:pt x="1" y="104"/>
                  <a:pt x="1" y="104"/>
                </a:cubicBezTo>
                <a:cubicBezTo>
                  <a:pt x="0" y="107"/>
                  <a:pt x="0" y="107"/>
                  <a:pt x="0" y="107"/>
                </a:cubicBezTo>
                <a:cubicBezTo>
                  <a:pt x="6" y="116"/>
                  <a:pt x="6" y="116"/>
                  <a:pt x="6" y="116"/>
                </a:cubicBezTo>
                <a:cubicBezTo>
                  <a:pt x="6" y="125"/>
                  <a:pt x="6" y="125"/>
                  <a:pt x="6" y="125"/>
                </a:cubicBezTo>
                <a:cubicBezTo>
                  <a:pt x="6" y="125"/>
                  <a:pt x="9" y="125"/>
                  <a:pt x="9" y="126"/>
                </a:cubicBezTo>
                <a:cubicBezTo>
                  <a:pt x="10" y="126"/>
                  <a:pt x="9" y="127"/>
                  <a:pt x="9" y="127"/>
                </a:cubicBezTo>
                <a:cubicBezTo>
                  <a:pt x="9" y="128"/>
                  <a:pt x="7" y="130"/>
                  <a:pt x="7" y="130"/>
                </a:cubicBezTo>
                <a:cubicBezTo>
                  <a:pt x="7" y="130"/>
                  <a:pt x="10" y="131"/>
                  <a:pt x="9" y="132"/>
                </a:cubicBezTo>
                <a:cubicBezTo>
                  <a:pt x="9" y="132"/>
                  <a:pt x="8" y="133"/>
                  <a:pt x="8" y="133"/>
                </a:cubicBezTo>
                <a:cubicBezTo>
                  <a:pt x="9" y="134"/>
                  <a:pt x="12" y="135"/>
                  <a:pt x="12" y="135"/>
                </a:cubicBezTo>
                <a:cubicBezTo>
                  <a:pt x="12" y="135"/>
                  <a:pt x="11" y="145"/>
                  <a:pt x="11" y="145"/>
                </a:cubicBezTo>
                <a:cubicBezTo>
                  <a:pt x="10" y="145"/>
                  <a:pt x="8" y="147"/>
                  <a:pt x="8" y="147"/>
                </a:cubicBezTo>
                <a:cubicBezTo>
                  <a:pt x="8" y="148"/>
                  <a:pt x="10" y="150"/>
                  <a:pt x="10" y="150"/>
                </a:cubicBezTo>
                <a:cubicBezTo>
                  <a:pt x="10" y="150"/>
                  <a:pt x="8" y="152"/>
                  <a:pt x="8" y="153"/>
                </a:cubicBezTo>
                <a:cubicBezTo>
                  <a:pt x="7" y="153"/>
                  <a:pt x="7" y="154"/>
                  <a:pt x="7" y="155"/>
                </a:cubicBezTo>
                <a:cubicBezTo>
                  <a:pt x="7" y="156"/>
                  <a:pt x="8" y="158"/>
                  <a:pt x="8" y="158"/>
                </a:cubicBezTo>
                <a:cubicBezTo>
                  <a:pt x="8" y="159"/>
                  <a:pt x="9" y="159"/>
                  <a:pt x="9" y="160"/>
                </a:cubicBezTo>
                <a:cubicBezTo>
                  <a:pt x="9" y="161"/>
                  <a:pt x="8" y="163"/>
                  <a:pt x="8" y="164"/>
                </a:cubicBezTo>
                <a:cubicBezTo>
                  <a:pt x="7" y="165"/>
                  <a:pt x="7" y="166"/>
                  <a:pt x="7" y="166"/>
                </a:cubicBezTo>
                <a:cubicBezTo>
                  <a:pt x="7" y="167"/>
                  <a:pt x="8" y="168"/>
                  <a:pt x="8" y="168"/>
                </a:cubicBezTo>
                <a:cubicBezTo>
                  <a:pt x="8" y="168"/>
                  <a:pt x="8" y="169"/>
                  <a:pt x="7" y="170"/>
                </a:cubicBezTo>
                <a:cubicBezTo>
                  <a:pt x="7" y="170"/>
                  <a:pt x="5" y="172"/>
                  <a:pt x="6" y="173"/>
                </a:cubicBezTo>
                <a:cubicBezTo>
                  <a:pt x="6" y="174"/>
                  <a:pt x="9" y="177"/>
                  <a:pt x="9" y="177"/>
                </a:cubicBezTo>
                <a:cubicBezTo>
                  <a:pt x="13" y="177"/>
                  <a:pt x="13" y="177"/>
                  <a:pt x="13" y="177"/>
                </a:cubicBezTo>
                <a:cubicBezTo>
                  <a:pt x="17" y="177"/>
                  <a:pt x="17" y="177"/>
                  <a:pt x="17" y="177"/>
                </a:cubicBezTo>
                <a:cubicBezTo>
                  <a:pt x="19" y="176"/>
                  <a:pt x="19" y="176"/>
                  <a:pt x="19" y="176"/>
                </a:cubicBezTo>
                <a:cubicBezTo>
                  <a:pt x="21" y="179"/>
                  <a:pt x="21" y="179"/>
                  <a:pt x="21" y="179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40" y="181"/>
                  <a:pt x="40" y="181"/>
                  <a:pt x="40" y="181"/>
                </a:cubicBezTo>
                <a:cubicBezTo>
                  <a:pt x="45" y="182"/>
                  <a:pt x="45" y="182"/>
                  <a:pt x="45" y="182"/>
                </a:cubicBezTo>
                <a:cubicBezTo>
                  <a:pt x="45" y="182"/>
                  <a:pt x="48" y="181"/>
                  <a:pt x="48" y="181"/>
                </a:cubicBezTo>
                <a:cubicBezTo>
                  <a:pt x="49" y="181"/>
                  <a:pt x="51" y="182"/>
                  <a:pt x="51" y="182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9" y="176"/>
                  <a:pt x="59" y="176"/>
                  <a:pt x="59" y="176"/>
                </a:cubicBezTo>
                <a:cubicBezTo>
                  <a:pt x="62" y="181"/>
                  <a:pt x="62" y="181"/>
                  <a:pt x="62" y="181"/>
                </a:cubicBezTo>
                <a:cubicBezTo>
                  <a:pt x="65" y="182"/>
                  <a:pt x="65" y="182"/>
                  <a:pt x="65" y="182"/>
                </a:cubicBezTo>
                <a:cubicBezTo>
                  <a:pt x="77" y="182"/>
                  <a:pt x="77" y="182"/>
                  <a:pt x="77" y="182"/>
                </a:cubicBezTo>
                <a:cubicBezTo>
                  <a:pt x="81" y="186"/>
                  <a:pt x="81" y="186"/>
                  <a:pt x="81" y="186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5" y="195"/>
                  <a:pt x="85" y="195"/>
                  <a:pt x="85" y="195"/>
                </a:cubicBezTo>
                <a:cubicBezTo>
                  <a:pt x="85" y="195"/>
                  <a:pt x="85" y="198"/>
                  <a:pt x="84" y="199"/>
                </a:cubicBezTo>
                <a:cubicBezTo>
                  <a:pt x="84" y="199"/>
                  <a:pt x="83" y="201"/>
                  <a:pt x="83" y="201"/>
                </a:cubicBezTo>
                <a:cubicBezTo>
                  <a:pt x="83" y="202"/>
                  <a:pt x="83" y="206"/>
                  <a:pt x="83" y="206"/>
                </a:cubicBezTo>
                <a:cubicBezTo>
                  <a:pt x="84" y="207"/>
                  <a:pt x="84" y="207"/>
                  <a:pt x="84" y="207"/>
                </a:cubicBezTo>
                <a:cubicBezTo>
                  <a:pt x="84" y="213"/>
                  <a:pt x="84" y="213"/>
                  <a:pt x="84" y="213"/>
                </a:cubicBezTo>
                <a:cubicBezTo>
                  <a:pt x="84" y="213"/>
                  <a:pt x="86" y="214"/>
                  <a:pt x="87" y="214"/>
                </a:cubicBezTo>
                <a:cubicBezTo>
                  <a:pt x="87" y="215"/>
                  <a:pt x="88" y="216"/>
                  <a:pt x="88" y="216"/>
                </a:cubicBezTo>
                <a:cubicBezTo>
                  <a:pt x="88" y="232"/>
                  <a:pt x="88" y="232"/>
                  <a:pt x="88" y="232"/>
                </a:cubicBezTo>
                <a:cubicBezTo>
                  <a:pt x="88" y="232"/>
                  <a:pt x="90" y="234"/>
                  <a:pt x="90" y="234"/>
                </a:cubicBezTo>
                <a:cubicBezTo>
                  <a:pt x="91" y="234"/>
                  <a:pt x="92" y="236"/>
                  <a:pt x="92" y="237"/>
                </a:cubicBezTo>
                <a:cubicBezTo>
                  <a:pt x="92" y="238"/>
                  <a:pt x="92" y="244"/>
                  <a:pt x="92" y="244"/>
                </a:cubicBezTo>
                <a:cubicBezTo>
                  <a:pt x="103" y="244"/>
                  <a:pt x="103" y="244"/>
                  <a:pt x="103" y="244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30" y="247"/>
                  <a:pt x="129" y="247"/>
                </a:cubicBezTo>
                <a:cubicBezTo>
                  <a:pt x="136" y="243"/>
                  <a:pt x="136" y="243"/>
                  <a:pt x="136" y="243"/>
                </a:cubicBezTo>
                <a:cubicBezTo>
                  <a:pt x="136" y="235"/>
                  <a:pt x="136" y="235"/>
                  <a:pt x="136" y="235"/>
                </a:cubicBezTo>
                <a:cubicBezTo>
                  <a:pt x="137" y="225"/>
                  <a:pt x="137" y="225"/>
                  <a:pt x="137" y="225"/>
                </a:cubicBezTo>
                <a:cubicBezTo>
                  <a:pt x="137" y="225"/>
                  <a:pt x="146" y="223"/>
                  <a:pt x="147" y="222"/>
                </a:cubicBezTo>
                <a:cubicBezTo>
                  <a:pt x="147" y="221"/>
                  <a:pt x="151" y="206"/>
                  <a:pt x="151" y="206"/>
                </a:cubicBezTo>
                <a:cubicBezTo>
                  <a:pt x="158" y="203"/>
                  <a:pt x="158" y="203"/>
                  <a:pt x="158" y="203"/>
                </a:cubicBezTo>
                <a:cubicBezTo>
                  <a:pt x="167" y="196"/>
                  <a:pt x="167" y="196"/>
                  <a:pt x="167" y="196"/>
                </a:cubicBezTo>
                <a:cubicBezTo>
                  <a:pt x="170" y="192"/>
                  <a:pt x="170" y="192"/>
                  <a:pt x="170" y="192"/>
                </a:cubicBezTo>
                <a:cubicBezTo>
                  <a:pt x="170" y="192"/>
                  <a:pt x="173" y="189"/>
                  <a:pt x="174" y="189"/>
                </a:cubicBezTo>
                <a:cubicBezTo>
                  <a:pt x="174" y="189"/>
                  <a:pt x="179" y="186"/>
                  <a:pt x="181" y="185"/>
                </a:cubicBezTo>
                <a:cubicBezTo>
                  <a:pt x="183" y="184"/>
                  <a:pt x="191" y="179"/>
                  <a:pt x="191" y="179"/>
                </a:cubicBezTo>
                <a:cubicBezTo>
                  <a:pt x="191" y="179"/>
                  <a:pt x="193" y="175"/>
                  <a:pt x="194" y="174"/>
                </a:cubicBezTo>
                <a:cubicBezTo>
                  <a:pt x="194" y="172"/>
                  <a:pt x="196" y="169"/>
                  <a:pt x="196" y="169"/>
                </a:cubicBezTo>
                <a:cubicBezTo>
                  <a:pt x="201" y="165"/>
                  <a:pt x="201" y="165"/>
                  <a:pt x="201" y="165"/>
                </a:cubicBezTo>
                <a:cubicBezTo>
                  <a:pt x="201" y="165"/>
                  <a:pt x="202" y="161"/>
                  <a:pt x="202" y="160"/>
                </a:cubicBezTo>
                <a:cubicBezTo>
                  <a:pt x="202" y="159"/>
                  <a:pt x="203" y="155"/>
                  <a:pt x="203" y="155"/>
                </a:cubicBezTo>
                <a:cubicBezTo>
                  <a:pt x="203" y="155"/>
                  <a:pt x="206" y="155"/>
                  <a:pt x="207" y="154"/>
                </a:cubicBezTo>
                <a:cubicBezTo>
                  <a:pt x="208" y="153"/>
                  <a:pt x="209" y="149"/>
                  <a:pt x="210" y="147"/>
                </a:cubicBezTo>
                <a:cubicBezTo>
                  <a:pt x="211" y="145"/>
                  <a:pt x="210" y="140"/>
                  <a:pt x="210" y="140"/>
                </a:cubicBezTo>
                <a:cubicBezTo>
                  <a:pt x="210" y="140"/>
                  <a:pt x="217" y="134"/>
                  <a:pt x="218" y="134"/>
                </a:cubicBezTo>
                <a:cubicBezTo>
                  <a:pt x="218" y="133"/>
                  <a:pt x="219" y="129"/>
                  <a:pt x="219" y="129"/>
                </a:cubicBezTo>
                <a:cubicBezTo>
                  <a:pt x="219" y="129"/>
                  <a:pt x="219" y="124"/>
                  <a:pt x="219" y="123"/>
                </a:cubicBezTo>
                <a:cubicBezTo>
                  <a:pt x="219" y="123"/>
                  <a:pt x="225" y="115"/>
                  <a:pt x="225" y="114"/>
                </a:cubicBezTo>
                <a:cubicBezTo>
                  <a:pt x="225" y="114"/>
                  <a:pt x="230" y="114"/>
                  <a:pt x="232" y="113"/>
                </a:cubicBezTo>
                <a:cubicBezTo>
                  <a:pt x="233" y="112"/>
                  <a:pt x="238" y="109"/>
                  <a:pt x="238" y="108"/>
                </a:cubicBezTo>
                <a:cubicBezTo>
                  <a:pt x="238" y="108"/>
                  <a:pt x="239" y="104"/>
                  <a:pt x="239" y="104"/>
                </a:cubicBezTo>
                <a:cubicBezTo>
                  <a:pt x="237" y="92"/>
                  <a:pt x="237" y="92"/>
                  <a:pt x="237" y="92"/>
                </a:cubicBezTo>
                <a:cubicBezTo>
                  <a:pt x="239" y="86"/>
                  <a:pt x="239" y="86"/>
                  <a:pt x="239" y="86"/>
                </a:cubicBezTo>
                <a:cubicBezTo>
                  <a:pt x="242" y="85"/>
                  <a:pt x="242" y="85"/>
                  <a:pt x="242" y="85"/>
                </a:cubicBezTo>
                <a:cubicBezTo>
                  <a:pt x="237" y="76"/>
                  <a:pt x="237" y="76"/>
                  <a:pt x="237" y="76"/>
                </a:cubicBezTo>
                <a:cubicBezTo>
                  <a:pt x="237" y="76"/>
                  <a:pt x="232" y="76"/>
                  <a:pt x="231" y="76"/>
                </a:cubicBezTo>
                <a:close/>
              </a:path>
            </a:pathLst>
          </a:custGeom>
          <a:solidFill>
            <a:srgbClr val="1DCCE7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29" name="Freeform 22">
            <a:extLst>
              <a:ext uri="{FF2B5EF4-FFF2-40B4-BE49-F238E27FC236}">
                <a16:creationId xmlns:a16="http://schemas.microsoft.com/office/drawing/2014/main" id="{418EEB79-109E-F095-B1DE-8C67D17D04B5}"/>
              </a:ext>
            </a:extLst>
          </p:cNvPr>
          <p:cNvSpPr>
            <a:spLocks/>
          </p:cNvSpPr>
          <p:nvPr/>
        </p:nvSpPr>
        <p:spPr bwMode="auto">
          <a:xfrm>
            <a:off x="3983175" y="3998913"/>
            <a:ext cx="1420813" cy="1162050"/>
          </a:xfrm>
          <a:custGeom>
            <a:avLst/>
            <a:gdLst>
              <a:gd name="T0" fmla="*/ 571373 w 373"/>
              <a:gd name="T1" fmla="*/ 60960 h 305"/>
              <a:gd name="T2" fmla="*/ 548518 w 373"/>
              <a:gd name="T3" fmla="*/ 110490 h 305"/>
              <a:gd name="T4" fmla="*/ 533281 w 373"/>
              <a:gd name="T5" fmla="*/ 140970 h 305"/>
              <a:gd name="T6" fmla="*/ 540899 w 373"/>
              <a:gd name="T7" fmla="*/ 209550 h 305"/>
              <a:gd name="T8" fmla="*/ 476144 w 373"/>
              <a:gd name="T9" fmla="*/ 243840 h 305"/>
              <a:gd name="T10" fmla="*/ 472335 w 373"/>
              <a:gd name="T11" fmla="*/ 308610 h 305"/>
              <a:gd name="T12" fmla="*/ 487571 w 373"/>
              <a:gd name="T13" fmla="*/ 373380 h 305"/>
              <a:gd name="T14" fmla="*/ 445671 w 373"/>
              <a:gd name="T15" fmla="*/ 419100 h 305"/>
              <a:gd name="T16" fmla="*/ 468525 w 373"/>
              <a:gd name="T17" fmla="*/ 476250 h 305"/>
              <a:gd name="T18" fmla="*/ 438052 w 373"/>
              <a:gd name="T19" fmla="*/ 529590 h 305"/>
              <a:gd name="T20" fmla="*/ 377106 w 373"/>
              <a:gd name="T21" fmla="*/ 548640 h 305"/>
              <a:gd name="T22" fmla="*/ 316159 w 373"/>
              <a:gd name="T23" fmla="*/ 537210 h 305"/>
              <a:gd name="T24" fmla="*/ 251404 w 373"/>
              <a:gd name="T25" fmla="*/ 552450 h 305"/>
              <a:gd name="T26" fmla="*/ 201885 w 373"/>
              <a:gd name="T27" fmla="*/ 563880 h 305"/>
              <a:gd name="T28" fmla="*/ 137129 w 373"/>
              <a:gd name="T29" fmla="*/ 579120 h 305"/>
              <a:gd name="T30" fmla="*/ 68565 w 373"/>
              <a:gd name="T31" fmla="*/ 617220 h 305"/>
              <a:gd name="T32" fmla="*/ 26664 w 373"/>
              <a:gd name="T33" fmla="*/ 670560 h 305"/>
              <a:gd name="T34" fmla="*/ 0 w 373"/>
              <a:gd name="T35" fmla="*/ 731520 h 305"/>
              <a:gd name="T36" fmla="*/ 125702 w 373"/>
              <a:gd name="T37" fmla="*/ 746760 h 305"/>
              <a:gd name="T38" fmla="*/ 228549 w 373"/>
              <a:gd name="T39" fmla="*/ 758190 h 305"/>
              <a:gd name="T40" fmla="*/ 251404 w 373"/>
              <a:gd name="T41" fmla="*/ 784860 h 305"/>
              <a:gd name="T42" fmla="*/ 281877 w 373"/>
              <a:gd name="T43" fmla="*/ 777240 h 305"/>
              <a:gd name="T44" fmla="*/ 361869 w 373"/>
              <a:gd name="T45" fmla="*/ 765810 h 305"/>
              <a:gd name="T46" fmla="*/ 403770 w 373"/>
              <a:gd name="T47" fmla="*/ 777240 h 305"/>
              <a:gd name="T48" fmla="*/ 449480 w 373"/>
              <a:gd name="T49" fmla="*/ 765810 h 305"/>
              <a:gd name="T50" fmla="*/ 479953 w 373"/>
              <a:gd name="T51" fmla="*/ 803910 h 305"/>
              <a:gd name="T52" fmla="*/ 495190 w 373"/>
              <a:gd name="T53" fmla="*/ 857250 h 305"/>
              <a:gd name="T54" fmla="*/ 525663 w 373"/>
              <a:gd name="T55" fmla="*/ 960120 h 305"/>
              <a:gd name="T56" fmla="*/ 567563 w 373"/>
              <a:gd name="T57" fmla="*/ 990600 h 305"/>
              <a:gd name="T58" fmla="*/ 563754 w 373"/>
              <a:gd name="T59" fmla="*/ 1055370 h 305"/>
              <a:gd name="T60" fmla="*/ 590418 w 373"/>
              <a:gd name="T61" fmla="*/ 1112520 h 305"/>
              <a:gd name="T62" fmla="*/ 624701 w 373"/>
              <a:gd name="T63" fmla="*/ 1162050 h 305"/>
              <a:gd name="T64" fmla="*/ 662792 w 373"/>
              <a:gd name="T65" fmla="*/ 1135380 h 305"/>
              <a:gd name="T66" fmla="*/ 723739 w 373"/>
              <a:gd name="T67" fmla="*/ 1127760 h 305"/>
              <a:gd name="T68" fmla="*/ 807540 w 373"/>
              <a:gd name="T69" fmla="*/ 1085850 h 305"/>
              <a:gd name="T70" fmla="*/ 918005 w 373"/>
              <a:gd name="T71" fmla="*/ 1043940 h 305"/>
              <a:gd name="T72" fmla="*/ 1005616 w 373"/>
              <a:gd name="T73" fmla="*/ 1047750 h 305"/>
              <a:gd name="T74" fmla="*/ 1104654 w 373"/>
              <a:gd name="T75" fmla="*/ 986790 h 305"/>
              <a:gd name="T76" fmla="*/ 1138936 w 373"/>
              <a:gd name="T77" fmla="*/ 906780 h 305"/>
              <a:gd name="T78" fmla="*/ 1169409 w 373"/>
              <a:gd name="T79" fmla="*/ 807720 h 305"/>
              <a:gd name="T80" fmla="*/ 1234165 w 373"/>
              <a:gd name="T81" fmla="*/ 762000 h 305"/>
              <a:gd name="T82" fmla="*/ 1283684 w 373"/>
              <a:gd name="T83" fmla="*/ 685800 h 305"/>
              <a:gd name="T84" fmla="*/ 1253210 w 373"/>
              <a:gd name="T85" fmla="*/ 605790 h 305"/>
              <a:gd name="T86" fmla="*/ 1272256 w 373"/>
              <a:gd name="T87" fmla="*/ 579120 h 305"/>
              <a:gd name="T88" fmla="*/ 1291302 w 373"/>
              <a:gd name="T89" fmla="*/ 510540 h 305"/>
              <a:gd name="T90" fmla="*/ 1333203 w 373"/>
              <a:gd name="T91" fmla="*/ 480060 h 305"/>
              <a:gd name="T92" fmla="*/ 1325584 w 373"/>
              <a:gd name="T93" fmla="*/ 415290 h 305"/>
              <a:gd name="T94" fmla="*/ 1363676 w 373"/>
              <a:gd name="T95" fmla="*/ 350520 h 305"/>
              <a:gd name="T96" fmla="*/ 1382721 w 373"/>
              <a:gd name="T97" fmla="*/ 308610 h 305"/>
              <a:gd name="T98" fmla="*/ 1420813 w 373"/>
              <a:gd name="T99" fmla="*/ 243840 h 305"/>
              <a:gd name="T100" fmla="*/ 1352248 w 373"/>
              <a:gd name="T101" fmla="*/ 205740 h 305"/>
              <a:gd name="T102" fmla="*/ 1287493 w 373"/>
              <a:gd name="T103" fmla="*/ 194310 h 305"/>
              <a:gd name="T104" fmla="*/ 1230355 w 373"/>
              <a:gd name="T105" fmla="*/ 190500 h 305"/>
              <a:gd name="T106" fmla="*/ 1142745 w 373"/>
              <a:gd name="T107" fmla="*/ 125730 h 305"/>
              <a:gd name="T108" fmla="*/ 1028471 w 373"/>
              <a:gd name="T109" fmla="*/ 60960 h 305"/>
              <a:gd name="T110" fmla="*/ 940860 w 373"/>
              <a:gd name="T111" fmla="*/ 64770 h 305"/>
              <a:gd name="T112" fmla="*/ 910387 w 373"/>
              <a:gd name="T113" fmla="*/ 7620 h 305"/>
              <a:gd name="T114" fmla="*/ 811349 w 373"/>
              <a:gd name="T115" fmla="*/ 15240 h 305"/>
              <a:gd name="T116" fmla="*/ 693265 w 373"/>
              <a:gd name="T117" fmla="*/ 95250 h 305"/>
              <a:gd name="T118" fmla="*/ 624701 w 373"/>
              <a:gd name="T119" fmla="*/ 121920 h 305"/>
              <a:gd name="T120" fmla="*/ 601846 w 373"/>
              <a:gd name="T121" fmla="*/ 87630 h 30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373" h="305">
                <a:moveTo>
                  <a:pt x="158" y="23"/>
                </a:moveTo>
                <a:cubicBezTo>
                  <a:pt x="157" y="19"/>
                  <a:pt x="157" y="19"/>
                  <a:pt x="157" y="19"/>
                </a:cubicBezTo>
                <a:cubicBezTo>
                  <a:pt x="157" y="19"/>
                  <a:pt x="152" y="16"/>
                  <a:pt x="152" y="15"/>
                </a:cubicBezTo>
                <a:cubicBezTo>
                  <a:pt x="152" y="15"/>
                  <a:pt x="150" y="16"/>
                  <a:pt x="150" y="16"/>
                </a:cubicBezTo>
                <a:cubicBezTo>
                  <a:pt x="150" y="16"/>
                  <a:pt x="149" y="20"/>
                  <a:pt x="149" y="20"/>
                </a:cubicBezTo>
                <a:cubicBezTo>
                  <a:pt x="150" y="21"/>
                  <a:pt x="151" y="24"/>
                  <a:pt x="151" y="24"/>
                </a:cubicBezTo>
                <a:cubicBezTo>
                  <a:pt x="150" y="29"/>
                  <a:pt x="150" y="29"/>
                  <a:pt x="150" y="29"/>
                </a:cubicBezTo>
                <a:cubicBezTo>
                  <a:pt x="144" y="29"/>
                  <a:pt x="144" y="29"/>
                  <a:pt x="144" y="29"/>
                </a:cubicBezTo>
                <a:cubicBezTo>
                  <a:pt x="140" y="26"/>
                  <a:pt x="140" y="26"/>
                  <a:pt x="140" y="26"/>
                </a:cubicBezTo>
                <a:cubicBezTo>
                  <a:pt x="140" y="26"/>
                  <a:pt x="138" y="29"/>
                  <a:pt x="138" y="29"/>
                </a:cubicBezTo>
                <a:cubicBezTo>
                  <a:pt x="138" y="30"/>
                  <a:pt x="137" y="33"/>
                  <a:pt x="137" y="34"/>
                </a:cubicBezTo>
                <a:cubicBezTo>
                  <a:pt x="137" y="35"/>
                  <a:pt x="140" y="37"/>
                  <a:pt x="140" y="37"/>
                </a:cubicBezTo>
                <a:cubicBezTo>
                  <a:pt x="136" y="43"/>
                  <a:pt x="136" y="43"/>
                  <a:pt x="136" y="43"/>
                </a:cubicBezTo>
                <a:cubicBezTo>
                  <a:pt x="136" y="43"/>
                  <a:pt x="137" y="45"/>
                  <a:pt x="138" y="46"/>
                </a:cubicBezTo>
                <a:cubicBezTo>
                  <a:pt x="138" y="46"/>
                  <a:pt x="142" y="49"/>
                  <a:pt x="142" y="49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55"/>
                  <a:pt x="137" y="57"/>
                  <a:pt x="136" y="58"/>
                </a:cubicBezTo>
                <a:cubicBezTo>
                  <a:pt x="136" y="58"/>
                  <a:pt x="129" y="60"/>
                  <a:pt x="129" y="60"/>
                </a:cubicBezTo>
                <a:cubicBezTo>
                  <a:pt x="124" y="61"/>
                  <a:pt x="124" y="61"/>
                  <a:pt x="124" y="61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9"/>
                  <a:pt x="125" y="69"/>
                  <a:pt x="125" y="69"/>
                </a:cubicBezTo>
                <a:cubicBezTo>
                  <a:pt x="121" y="73"/>
                  <a:pt x="121" y="73"/>
                  <a:pt x="121" y="73"/>
                </a:cubicBezTo>
                <a:cubicBezTo>
                  <a:pt x="121" y="73"/>
                  <a:pt x="121" y="75"/>
                  <a:pt x="121" y="77"/>
                </a:cubicBezTo>
                <a:cubicBezTo>
                  <a:pt x="121" y="78"/>
                  <a:pt x="123" y="80"/>
                  <a:pt x="124" y="81"/>
                </a:cubicBezTo>
                <a:cubicBezTo>
                  <a:pt x="125" y="82"/>
                  <a:pt x="127" y="84"/>
                  <a:pt x="128" y="85"/>
                </a:cubicBezTo>
                <a:cubicBezTo>
                  <a:pt x="128" y="86"/>
                  <a:pt x="128" y="91"/>
                  <a:pt x="129" y="92"/>
                </a:cubicBezTo>
                <a:cubicBezTo>
                  <a:pt x="129" y="93"/>
                  <a:pt x="132" y="96"/>
                  <a:pt x="132" y="96"/>
                </a:cubicBezTo>
                <a:cubicBezTo>
                  <a:pt x="132" y="96"/>
                  <a:pt x="129" y="97"/>
                  <a:pt x="128" y="98"/>
                </a:cubicBezTo>
                <a:cubicBezTo>
                  <a:pt x="127" y="98"/>
                  <a:pt x="124" y="100"/>
                  <a:pt x="124" y="101"/>
                </a:cubicBezTo>
                <a:cubicBezTo>
                  <a:pt x="123" y="101"/>
                  <a:pt x="121" y="104"/>
                  <a:pt x="121" y="105"/>
                </a:cubicBezTo>
                <a:cubicBezTo>
                  <a:pt x="121" y="106"/>
                  <a:pt x="118" y="106"/>
                  <a:pt x="118" y="107"/>
                </a:cubicBezTo>
                <a:cubicBezTo>
                  <a:pt x="118" y="107"/>
                  <a:pt x="117" y="108"/>
                  <a:pt x="117" y="110"/>
                </a:cubicBezTo>
                <a:cubicBezTo>
                  <a:pt x="117" y="111"/>
                  <a:pt x="120" y="112"/>
                  <a:pt x="121" y="113"/>
                </a:cubicBezTo>
                <a:cubicBezTo>
                  <a:pt x="121" y="114"/>
                  <a:pt x="126" y="116"/>
                  <a:pt x="126" y="116"/>
                </a:cubicBezTo>
                <a:cubicBezTo>
                  <a:pt x="126" y="117"/>
                  <a:pt x="124" y="121"/>
                  <a:pt x="124" y="122"/>
                </a:cubicBezTo>
                <a:cubicBezTo>
                  <a:pt x="123" y="122"/>
                  <a:pt x="123" y="124"/>
                  <a:pt x="123" y="125"/>
                </a:cubicBezTo>
                <a:cubicBezTo>
                  <a:pt x="123" y="126"/>
                  <a:pt x="125" y="128"/>
                  <a:pt x="124" y="129"/>
                </a:cubicBezTo>
                <a:cubicBezTo>
                  <a:pt x="124" y="130"/>
                  <a:pt x="124" y="134"/>
                  <a:pt x="124" y="134"/>
                </a:cubicBezTo>
                <a:cubicBezTo>
                  <a:pt x="124" y="134"/>
                  <a:pt x="119" y="137"/>
                  <a:pt x="118" y="137"/>
                </a:cubicBezTo>
                <a:cubicBezTo>
                  <a:pt x="118" y="138"/>
                  <a:pt x="115" y="139"/>
                  <a:pt x="115" y="139"/>
                </a:cubicBezTo>
                <a:cubicBezTo>
                  <a:pt x="115" y="139"/>
                  <a:pt x="109" y="144"/>
                  <a:pt x="109" y="144"/>
                </a:cubicBezTo>
                <a:cubicBezTo>
                  <a:pt x="108" y="145"/>
                  <a:pt x="106" y="145"/>
                  <a:pt x="106" y="145"/>
                </a:cubicBezTo>
                <a:cubicBezTo>
                  <a:pt x="105" y="145"/>
                  <a:pt x="102" y="147"/>
                  <a:pt x="102" y="147"/>
                </a:cubicBezTo>
                <a:cubicBezTo>
                  <a:pt x="99" y="144"/>
                  <a:pt x="99" y="144"/>
                  <a:pt x="99" y="144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90" y="144"/>
                  <a:pt x="90" y="144"/>
                  <a:pt x="90" y="144"/>
                </a:cubicBezTo>
                <a:cubicBezTo>
                  <a:pt x="86" y="144"/>
                  <a:pt x="86" y="144"/>
                  <a:pt x="86" y="144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76" y="143"/>
                  <a:pt x="76" y="143"/>
                  <a:pt x="76" y="143"/>
                </a:cubicBezTo>
                <a:cubicBezTo>
                  <a:pt x="74" y="143"/>
                  <a:pt x="74" y="143"/>
                  <a:pt x="74" y="143"/>
                </a:cubicBezTo>
                <a:cubicBezTo>
                  <a:pt x="70" y="141"/>
                  <a:pt x="70" y="141"/>
                  <a:pt x="70" y="141"/>
                </a:cubicBezTo>
                <a:cubicBezTo>
                  <a:pt x="66" y="145"/>
                  <a:pt x="66" y="145"/>
                  <a:pt x="66" y="145"/>
                </a:cubicBezTo>
                <a:cubicBezTo>
                  <a:pt x="60" y="146"/>
                  <a:pt x="60" y="146"/>
                  <a:pt x="60" y="146"/>
                </a:cubicBezTo>
                <a:cubicBezTo>
                  <a:pt x="58" y="150"/>
                  <a:pt x="58" y="150"/>
                  <a:pt x="58" y="150"/>
                </a:cubicBezTo>
                <a:cubicBezTo>
                  <a:pt x="54" y="153"/>
                  <a:pt x="54" y="153"/>
                  <a:pt x="54" y="153"/>
                </a:cubicBezTo>
                <a:cubicBezTo>
                  <a:pt x="53" y="148"/>
                  <a:pt x="53" y="148"/>
                  <a:pt x="53" y="148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1" y="153"/>
                  <a:pt x="41" y="153"/>
                  <a:pt x="41" y="153"/>
                </a:cubicBezTo>
                <a:cubicBezTo>
                  <a:pt x="36" y="152"/>
                  <a:pt x="36" y="152"/>
                  <a:pt x="36" y="152"/>
                </a:cubicBezTo>
                <a:cubicBezTo>
                  <a:pt x="33" y="154"/>
                  <a:pt x="33" y="154"/>
                  <a:pt x="33" y="154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1" y="159"/>
                  <a:pt x="21" y="159"/>
                  <a:pt x="21" y="159"/>
                </a:cubicBezTo>
                <a:cubicBezTo>
                  <a:pt x="18" y="162"/>
                  <a:pt x="18" y="162"/>
                  <a:pt x="18" y="162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6" y="170"/>
                  <a:pt x="16" y="170"/>
                  <a:pt x="16" y="170"/>
                </a:cubicBezTo>
                <a:cubicBezTo>
                  <a:pt x="13" y="171"/>
                  <a:pt x="13" y="171"/>
                  <a:pt x="13" y="171"/>
                </a:cubicBezTo>
                <a:cubicBezTo>
                  <a:pt x="7" y="176"/>
                  <a:pt x="7" y="176"/>
                  <a:pt x="7" y="176"/>
                </a:cubicBezTo>
                <a:cubicBezTo>
                  <a:pt x="7" y="178"/>
                  <a:pt x="7" y="178"/>
                  <a:pt x="7" y="178"/>
                </a:cubicBezTo>
                <a:cubicBezTo>
                  <a:pt x="7" y="183"/>
                  <a:pt x="7" y="183"/>
                  <a:pt x="7" y="183"/>
                </a:cubicBezTo>
                <a:cubicBezTo>
                  <a:pt x="2" y="186"/>
                  <a:pt x="2" y="186"/>
                  <a:pt x="2" y="186"/>
                </a:cubicBezTo>
                <a:cubicBezTo>
                  <a:pt x="0" y="192"/>
                  <a:pt x="0" y="192"/>
                  <a:pt x="0" y="192"/>
                </a:cubicBezTo>
                <a:cubicBezTo>
                  <a:pt x="2" y="204"/>
                  <a:pt x="2" y="204"/>
                  <a:pt x="2" y="204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22" y="196"/>
                  <a:pt x="22" y="196"/>
                  <a:pt x="22" y="196"/>
                </a:cubicBezTo>
                <a:cubicBezTo>
                  <a:pt x="33" y="196"/>
                  <a:pt x="33" y="196"/>
                  <a:pt x="33" y="196"/>
                </a:cubicBezTo>
                <a:cubicBezTo>
                  <a:pt x="39" y="200"/>
                  <a:pt x="39" y="200"/>
                  <a:pt x="39" y="200"/>
                </a:cubicBezTo>
                <a:cubicBezTo>
                  <a:pt x="54" y="199"/>
                  <a:pt x="54" y="199"/>
                  <a:pt x="54" y="199"/>
                </a:cubicBezTo>
                <a:cubicBezTo>
                  <a:pt x="56" y="196"/>
                  <a:pt x="56" y="196"/>
                  <a:pt x="56" y="196"/>
                </a:cubicBezTo>
                <a:cubicBezTo>
                  <a:pt x="60" y="199"/>
                  <a:pt x="60" y="199"/>
                  <a:pt x="60" y="199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58" y="209"/>
                  <a:pt x="58" y="209"/>
                  <a:pt x="58" y="209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6" y="206"/>
                  <a:pt x="66" y="206"/>
                  <a:pt x="66" y="206"/>
                </a:cubicBezTo>
                <a:cubicBezTo>
                  <a:pt x="66" y="206"/>
                  <a:pt x="68" y="207"/>
                  <a:pt x="69" y="208"/>
                </a:cubicBezTo>
                <a:cubicBezTo>
                  <a:pt x="69" y="210"/>
                  <a:pt x="69" y="213"/>
                  <a:pt x="69" y="215"/>
                </a:cubicBezTo>
                <a:cubicBezTo>
                  <a:pt x="69" y="216"/>
                  <a:pt x="72" y="218"/>
                  <a:pt x="72" y="218"/>
                </a:cubicBezTo>
                <a:cubicBezTo>
                  <a:pt x="72" y="218"/>
                  <a:pt x="74" y="205"/>
                  <a:pt x="74" y="204"/>
                </a:cubicBezTo>
                <a:cubicBezTo>
                  <a:pt x="74" y="204"/>
                  <a:pt x="78" y="205"/>
                  <a:pt x="78" y="205"/>
                </a:cubicBezTo>
                <a:cubicBezTo>
                  <a:pt x="78" y="205"/>
                  <a:pt x="83" y="205"/>
                  <a:pt x="83" y="205"/>
                </a:cubicBezTo>
                <a:cubicBezTo>
                  <a:pt x="84" y="205"/>
                  <a:pt x="92" y="207"/>
                  <a:pt x="92" y="207"/>
                </a:cubicBezTo>
                <a:cubicBezTo>
                  <a:pt x="92" y="207"/>
                  <a:pt x="94" y="202"/>
                  <a:pt x="95" y="201"/>
                </a:cubicBezTo>
                <a:cubicBezTo>
                  <a:pt x="95" y="201"/>
                  <a:pt x="95" y="204"/>
                  <a:pt x="96" y="204"/>
                </a:cubicBezTo>
                <a:cubicBezTo>
                  <a:pt x="96" y="205"/>
                  <a:pt x="99" y="207"/>
                  <a:pt x="99" y="207"/>
                </a:cubicBezTo>
                <a:cubicBezTo>
                  <a:pt x="102" y="202"/>
                  <a:pt x="102" y="202"/>
                  <a:pt x="102" y="202"/>
                </a:cubicBezTo>
                <a:cubicBezTo>
                  <a:pt x="106" y="204"/>
                  <a:pt x="106" y="204"/>
                  <a:pt x="106" y="204"/>
                </a:cubicBezTo>
                <a:cubicBezTo>
                  <a:pt x="107" y="199"/>
                  <a:pt x="107" y="199"/>
                  <a:pt x="107" y="199"/>
                </a:cubicBezTo>
                <a:cubicBezTo>
                  <a:pt x="107" y="199"/>
                  <a:pt x="111" y="200"/>
                  <a:pt x="112" y="201"/>
                </a:cubicBezTo>
                <a:cubicBezTo>
                  <a:pt x="112" y="201"/>
                  <a:pt x="115" y="203"/>
                  <a:pt x="116" y="203"/>
                </a:cubicBezTo>
                <a:cubicBezTo>
                  <a:pt x="117" y="203"/>
                  <a:pt x="118" y="201"/>
                  <a:pt x="118" y="201"/>
                </a:cubicBezTo>
                <a:cubicBezTo>
                  <a:pt x="118" y="201"/>
                  <a:pt x="121" y="201"/>
                  <a:pt x="122" y="202"/>
                </a:cubicBezTo>
                <a:cubicBezTo>
                  <a:pt x="123" y="203"/>
                  <a:pt x="122" y="204"/>
                  <a:pt x="122" y="205"/>
                </a:cubicBezTo>
                <a:cubicBezTo>
                  <a:pt x="122" y="206"/>
                  <a:pt x="126" y="207"/>
                  <a:pt x="127" y="209"/>
                </a:cubicBezTo>
                <a:cubicBezTo>
                  <a:pt x="128" y="210"/>
                  <a:pt x="126" y="211"/>
                  <a:pt x="126" y="211"/>
                </a:cubicBezTo>
                <a:cubicBezTo>
                  <a:pt x="126" y="212"/>
                  <a:pt x="125" y="216"/>
                  <a:pt x="125" y="217"/>
                </a:cubicBezTo>
                <a:cubicBezTo>
                  <a:pt x="126" y="217"/>
                  <a:pt x="127" y="218"/>
                  <a:pt x="129" y="219"/>
                </a:cubicBezTo>
                <a:cubicBezTo>
                  <a:pt x="131" y="219"/>
                  <a:pt x="131" y="221"/>
                  <a:pt x="131" y="222"/>
                </a:cubicBezTo>
                <a:cubicBezTo>
                  <a:pt x="132" y="223"/>
                  <a:pt x="130" y="224"/>
                  <a:pt x="130" y="225"/>
                </a:cubicBezTo>
                <a:cubicBezTo>
                  <a:pt x="129" y="227"/>
                  <a:pt x="128" y="228"/>
                  <a:pt x="128" y="229"/>
                </a:cubicBezTo>
                <a:cubicBezTo>
                  <a:pt x="127" y="230"/>
                  <a:pt x="130" y="235"/>
                  <a:pt x="130" y="235"/>
                </a:cubicBezTo>
                <a:cubicBezTo>
                  <a:pt x="134" y="250"/>
                  <a:pt x="134" y="250"/>
                  <a:pt x="134" y="250"/>
                </a:cubicBezTo>
                <a:cubicBezTo>
                  <a:pt x="138" y="252"/>
                  <a:pt x="138" y="252"/>
                  <a:pt x="138" y="252"/>
                </a:cubicBezTo>
                <a:cubicBezTo>
                  <a:pt x="138" y="252"/>
                  <a:pt x="144" y="250"/>
                  <a:pt x="145" y="250"/>
                </a:cubicBezTo>
                <a:cubicBezTo>
                  <a:pt x="146" y="251"/>
                  <a:pt x="152" y="252"/>
                  <a:pt x="152" y="252"/>
                </a:cubicBezTo>
                <a:cubicBezTo>
                  <a:pt x="152" y="252"/>
                  <a:pt x="152" y="256"/>
                  <a:pt x="152" y="257"/>
                </a:cubicBezTo>
                <a:cubicBezTo>
                  <a:pt x="152" y="258"/>
                  <a:pt x="149" y="260"/>
                  <a:pt x="149" y="260"/>
                </a:cubicBezTo>
                <a:cubicBezTo>
                  <a:pt x="145" y="265"/>
                  <a:pt x="145" y="265"/>
                  <a:pt x="145" y="265"/>
                </a:cubicBezTo>
                <a:cubicBezTo>
                  <a:pt x="145" y="265"/>
                  <a:pt x="149" y="271"/>
                  <a:pt x="149" y="271"/>
                </a:cubicBezTo>
                <a:cubicBezTo>
                  <a:pt x="149" y="272"/>
                  <a:pt x="145" y="274"/>
                  <a:pt x="145" y="274"/>
                </a:cubicBezTo>
                <a:cubicBezTo>
                  <a:pt x="145" y="275"/>
                  <a:pt x="148" y="276"/>
                  <a:pt x="148" y="277"/>
                </a:cubicBezTo>
                <a:cubicBezTo>
                  <a:pt x="149" y="277"/>
                  <a:pt x="148" y="280"/>
                  <a:pt x="148" y="280"/>
                </a:cubicBezTo>
                <a:cubicBezTo>
                  <a:pt x="145" y="285"/>
                  <a:pt x="145" y="285"/>
                  <a:pt x="145" y="285"/>
                </a:cubicBezTo>
                <a:cubicBezTo>
                  <a:pt x="150" y="291"/>
                  <a:pt x="150" y="291"/>
                  <a:pt x="150" y="291"/>
                </a:cubicBezTo>
                <a:cubicBezTo>
                  <a:pt x="155" y="292"/>
                  <a:pt x="155" y="292"/>
                  <a:pt x="155" y="292"/>
                </a:cubicBezTo>
                <a:cubicBezTo>
                  <a:pt x="156" y="295"/>
                  <a:pt x="156" y="295"/>
                  <a:pt x="156" y="295"/>
                </a:cubicBezTo>
                <a:cubicBezTo>
                  <a:pt x="152" y="298"/>
                  <a:pt x="152" y="298"/>
                  <a:pt x="152" y="298"/>
                </a:cubicBezTo>
                <a:cubicBezTo>
                  <a:pt x="152" y="298"/>
                  <a:pt x="157" y="300"/>
                  <a:pt x="158" y="300"/>
                </a:cubicBezTo>
                <a:cubicBezTo>
                  <a:pt x="158" y="301"/>
                  <a:pt x="162" y="305"/>
                  <a:pt x="164" y="305"/>
                </a:cubicBezTo>
                <a:cubicBezTo>
                  <a:pt x="165" y="305"/>
                  <a:pt x="168" y="305"/>
                  <a:pt x="168" y="305"/>
                </a:cubicBezTo>
                <a:cubicBezTo>
                  <a:pt x="178" y="302"/>
                  <a:pt x="178" y="302"/>
                  <a:pt x="178" y="302"/>
                </a:cubicBezTo>
                <a:cubicBezTo>
                  <a:pt x="178" y="300"/>
                  <a:pt x="178" y="300"/>
                  <a:pt x="178" y="300"/>
                </a:cubicBezTo>
                <a:cubicBezTo>
                  <a:pt x="174" y="298"/>
                  <a:pt x="174" y="298"/>
                  <a:pt x="174" y="298"/>
                </a:cubicBezTo>
                <a:cubicBezTo>
                  <a:pt x="178" y="297"/>
                  <a:pt x="178" y="297"/>
                  <a:pt x="178" y="297"/>
                </a:cubicBezTo>
                <a:cubicBezTo>
                  <a:pt x="178" y="293"/>
                  <a:pt x="178" y="293"/>
                  <a:pt x="178" y="293"/>
                </a:cubicBezTo>
                <a:cubicBezTo>
                  <a:pt x="178" y="293"/>
                  <a:pt x="185" y="295"/>
                  <a:pt x="185" y="295"/>
                </a:cubicBezTo>
                <a:cubicBezTo>
                  <a:pt x="186" y="296"/>
                  <a:pt x="190" y="296"/>
                  <a:pt x="190" y="296"/>
                </a:cubicBezTo>
                <a:cubicBezTo>
                  <a:pt x="190" y="296"/>
                  <a:pt x="200" y="289"/>
                  <a:pt x="202" y="289"/>
                </a:cubicBezTo>
                <a:cubicBezTo>
                  <a:pt x="204" y="289"/>
                  <a:pt x="207" y="287"/>
                  <a:pt x="207" y="287"/>
                </a:cubicBezTo>
                <a:cubicBezTo>
                  <a:pt x="210" y="288"/>
                  <a:pt x="210" y="288"/>
                  <a:pt x="210" y="288"/>
                </a:cubicBezTo>
                <a:cubicBezTo>
                  <a:pt x="212" y="285"/>
                  <a:pt x="212" y="285"/>
                  <a:pt x="212" y="285"/>
                </a:cubicBezTo>
                <a:cubicBezTo>
                  <a:pt x="220" y="282"/>
                  <a:pt x="220" y="282"/>
                  <a:pt x="220" y="282"/>
                </a:cubicBezTo>
                <a:cubicBezTo>
                  <a:pt x="227" y="282"/>
                  <a:pt x="227" y="282"/>
                  <a:pt x="227" y="282"/>
                </a:cubicBezTo>
                <a:cubicBezTo>
                  <a:pt x="236" y="278"/>
                  <a:pt x="236" y="278"/>
                  <a:pt x="236" y="278"/>
                </a:cubicBezTo>
                <a:cubicBezTo>
                  <a:pt x="241" y="274"/>
                  <a:pt x="241" y="274"/>
                  <a:pt x="241" y="274"/>
                </a:cubicBezTo>
                <a:cubicBezTo>
                  <a:pt x="241" y="274"/>
                  <a:pt x="252" y="275"/>
                  <a:pt x="253" y="275"/>
                </a:cubicBezTo>
                <a:cubicBezTo>
                  <a:pt x="253" y="275"/>
                  <a:pt x="257" y="272"/>
                  <a:pt x="257" y="272"/>
                </a:cubicBezTo>
                <a:cubicBezTo>
                  <a:pt x="260" y="273"/>
                  <a:pt x="260" y="273"/>
                  <a:pt x="260" y="273"/>
                </a:cubicBezTo>
                <a:cubicBezTo>
                  <a:pt x="264" y="275"/>
                  <a:pt x="264" y="275"/>
                  <a:pt x="264" y="275"/>
                </a:cubicBezTo>
                <a:cubicBezTo>
                  <a:pt x="264" y="275"/>
                  <a:pt x="274" y="270"/>
                  <a:pt x="274" y="270"/>
                </a:cubicBezTo>
                <a:cubicBezTo>
                  <a:pt x="275" y="270"/>
                  <a:pt x="281" y="267"/>
                  <a:pt x="281" y="267"/>
                </a:cubicBezTo>
                <a:cubicBezTo>
                  <a:pt x="282" y="266"/>
                  <a:pt x="292" y="262"/>
                  <a:pt x="292" y="262"/>
                </a:cubicBezTo>
                <a:cubicBezTo>
                  <a:pt x="290" y="259"/>
                  <a:pt x="290" y="259"/>
                  <a:pt x="290" y="259"/>
                </a:cubicBezTo>
                <a:cubicBezTo>
                  <a:pt x="290" y="259"/>
                  <a:pt x="293" y="253"/>
                  <a:pt x="293" y="252"/>
                </a:cubicBezTo>
                <a:cubicBezTo>
                  <a:pt x="293" y="252"/>
                  <a:pt x="295" y="247"/>
                  <a:pt x="295" y="246"/>
                </a:cubicBezTo>
                <a:cubicBezTo>
                  <a:pt x="294" y="246"/>
                  <a:pt x="295" y="242"/>
                  <a:pt x="295" y="242"/>
                </a:cubicBezTo>
                <a:cubicBezTo>
                  <a:pt x="299" y="238"/>
                  <a:pt x="299" y="238"/>
                  <a:pt x="299" y="238"/>
                </a:cubicBezTo>
                <a:cubicBezTo>
                  <a:pt x="296" y="235"/>
                  <a:pt x="296" y="235"/>
                  <a:pt x="296" y="235"/>
                </a:cubicBezTo>
                <a:cubicBezTo>
                  <a:pt x="302" y="234"/>
                  <a:pt x="302" y="234"/>
                  <a:pt x="302" y="234"/>
                </a:cubicBezTo>
                <a:cubicBezTo>
                  <a:pt x="306" y="227"/>
                  <a:pt x="306" y="227"/>
                  <a:pt x="306" y="227"/>
                </a:cubicBezTo>
                <a:cubicBezTo>
                  <a:pt x="307" y="212"/>
                  <a:pt x="307" y="212"/>
                  <a:pt x="307" y="212"/>
                </a:cubicBezTo>
                <a:cubicBezTo>
                  <a:pt x="309" y="209"/>
                  <a:pt x="309" y="209"/>
                  <a:pt x="309" y="209"/>
                </a:cubicBezTo>
                <a:cubicBezTo>
                  <a:pt x="309" y="209"/>
                  <a:pt x="317" y="209"/>
                  <a:pt x="318" y="208"/>
                </a:cubicBezTo>
                <a:cubicBezTo>
                  <a:pt x="318" y="208"/>
                  <a:pt x="323" y="206"/>
                  <a:pt x="323" y="206"/>
                </a:cubicBezTo>
                <a:cubicBezTo>
                  <a:pt x="323" y="206"/>
                  <a:pt x="323" y="201"/>
                  <a:pt x="324" y="200"/>
                </a:cubicBezTo>
                <a:cubicBezTo>
                  <a:pt x="324" y="199"/>
                  <a:pt x="328" y="197"/>
                  <a:pt x="328" y="197"/>
                </a:cubicBezTo>
                <a:cubicBezTo>
                  <a:pt x="328" y="196"/>
                  <a:pt x="329" y="191"/>
                  <a:pt x="329" y="191"/>
                </a:cubicBezTo>
                <a:cubicBezTo>
                  <a:pt x="330" y="190"/>
                  <a:pt x="334" y="185"/>
                  <a:pt x="335" y="184"/>
                </a:cubicBezTo>
                <a:cubicBezTo>
                  <a:pt x="335" y="184"/>
                  <a:pt x="336" y="181"/>
                  <a:pt x="337" y="180"/>
                </a:cubicBezTo>
                <a:cubicBezTo>
                  <a:pt x="337" y="180"/>
                  <a:pt x="338" y="175"/>
                  <a:pt x="337" y="174"/>
                </a:cubicBezTo>
                <a:cubicBezTo>
                  <a:pt x="337" y="174"/>
                  <a:pt x="334" y="166"/>
                  <a:pt x="334" y="166"/>
                </a:cubicBezTo>
                <a:cubicBezTo>
                  <a:pt x="334" y="166"/>
                  <a:pt x="332" y="163"/>
                  <a:pt x="331" y="162"/>
                </a:cubicBezTo>
                <a:cubicBezTo>
                  <a:pt x="330" y="162"/>
                  <a:pt x="329" y="159"/>
                  <a:pt x="329" y="159"/>
                </a:cubicBezTo>
                <a:cubicBezTo>
                  <a:pt x="332" y="159"/>
                  <a:pt x="332" y="159"/>
                  <a:pt x="332" y="159"/>
                </a:cubicBezTo>
                <a:cubicBezTo>
                  <a:pt x="332" y="159"/>
                  <a:pt x="334" y="160"/>
                  <a:pt x="335" y="160"/>
                </a:cubicBezTo>
                <a:cubicBezTo>
                  <a:pt x="335" y="160"/>
                  <a:pt x="337" y="155"/>
                  <a:pt x="337" y="155"/>
                </a:cubicBezTo>
                <a:cubicBezTo>
                  <a:pt x="337" y="155"/>
                  <a:pt x="334" y="154"/>
                  <a:pt x="334" y="152"/>
                </a:cubicBezTo>
                <a:cubicBezTo>
                  <a:pt x="333" y="151"/>
                  <a:pt x="335" y="147"/>
                  <a:pt x="335" y="147"/>
                </a:cubicBezTo>
                <a:cubicBezTo>
                  <a:pt x="335" y="147"/>
                  <a:pt x="330" y="146"/>
                  <a:pt x="330" y="145"/>
                </a:cubicBezTo>
                <a:cubicBezTo>
                  <a:pt x="330" y="145"/>
                  <a:pt x="330" y="140"/>
                  <a:pt x="331" y="139"/>
                </a:cubicBezTo>
                <a:cubicBezTo>
                  <a:pt x="331" y="138"/>
                  <a:pt x="339" y="134"/>
                  <a:pt x="339" y="134"/>
                </a:cubicBezTo>
                <a:cubicBezTo>
                  <a:pt x="339" y="130"/>
                  <a:pt x="339" y="130"/>
                  <a:pt x="339" y="130"/>
                </a:cubicBezTo>
                <a:cubicBezTo>
                  <a:pt x="339" y="130"/>
                  <a:pt x="341" y="128"/>
                  <a:pt x="342" y="128"/>
                </a:cubicBezTo>
                <a:cubicBezTo>
                  <a:pt x="342" y="128"/>
                  <a:pt x="346" y="130"/>
                  <a:pt x="346" y="130"/>
                </a:cubicBezTo>
                <a:cubicBezTo>
                  <a:pt x="350" y="126"/>
                  <a:pt x="350" y="126"/>
                  <a:pt x="350" y="126"/>
                </a:cubicBezTo>
                <a:cubicBezTo>
                  <a:pt x="361" y="129"/>
                  <a:pt x="361" y="129"/>
                  <a:pt x="361" y="129"/>
                </a:cubicBezTo>
                <a:cubicBezTo>
                  <a:pt x="362" y="123"/>
                  <a:pt x="362" y="123"/>
                  <a:pt x="362" y="123"/>
                </a:cubicBezTo>
                <a:cubicBezTo>
                  <a:pt x="362" y="123"/>
                  <a:pt x="355" y="116"/>
                  <a:pt x="354" y="115"/>
                </a:cubicBezTo>
                <a:cubicBezTo>
                  <a:pt x="353" y="114"/>
                  <a:pt x="348" y="109"/>
                  <a:pt x="348" y="109"/>
                </a:cubicBezTo>
                <a:cubicBezTo>
                  <a:pt x="348" y="109"/>
                  <a:pt x="350" y="106"/>
                  <a:pt x="350" y="105"/>
                </a:cubicBezTo>
                <a:cubicBezTo>
                  <a:pt x="350" y="105"/>
                  <a:pt x="348" y="100"/>
                  <a:pt x="348" y="99"/>
                </a:cubicBezTo>
                <a:cubicBezTo>
                  <a:pt x="348" y="98"/>
                  <a:pt x="352" y="92"/>
                  <a:pt x="352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60" y="89"/>
                  <a:pt x="360" y="89"/>
                  <a:pt x="360" y="89"/>
                </a:cubicBezTo>
                <a:cubicBezTo>
                  <a:pt x="360" y="89"/>
                  <a:pt x="358" y="87"/>
                  <a:pt x="358" y="86"/>
                </a:cubicBezTo>
                <a:cubicBezTo>
                  <a:pt x="358" y="86"/>
                  <a:pt x="359" y="81"/>
                  <a:pt x="359" y="81"/>
                </a:cubicBezTo>
                <a:cubicBezTo>
                  <a:pt x="359" y="81"/>
                  <a:pt x="363" y="82"/>
                  <a:pt x="363" y="81"/>
                </a:cubicBezTo>
                <a:cubicBezTo>
                  <a:pt x="364" y="81"/>
                  <a:pt x="365" y="75"/>
                  <a:pt x="365" y="75"/>
                </a:cubicBezTo>
                <a:cubicBezTo>
                  <a:pt x="365" y="75"/>
                  <a:pt x="368" y="76"/>
                  <a:pt x="368" y="75"/>
                </a:cubicBezTo>
                <a:cubicBezTo>
                  <a:pt x="368" y="74"/>
                  <a:pt x="371" y="70"/>
                  <a:pt x="372" y="69"/>
                </a:cubicBezTo>
                <a:cubicBezTo>
                  <a:pt x="372" y="68"/>
                  <a:pt x="373" y="65"/>
                  <a:pt x="373" y="64"/>
                </a:cubicBezTo>
                <a:cubicBezTo>
                  <a:pt x="373" y="64"/>
                  <a:pt x="366" y="58"/>
                  <a:pt x="366" y="58"/>
                </a:cubicBezTo>
                <a:cubicBezTo>
                  <a:pt x="366" y="57"/>
                  <a:pt x="363" y="56"/>
                  <a:pt x="363" y="56"/>
                </a:cubicBezTo>
                <a:cubicBezTo>
                  <a:pt x="363" y="55"/>
                  <a:pt x="358" y="54"/>
                  <a:pt x="358" y="54"/>
                </a:cubicBezTo>
                <a:cubicBezTo>
                  <a:pt x="355" y="54"/>
                  <a:pt x="355" y="54"/>
                  <a:pt x="355" y="54"/>
                </a:cubicBezTo>
                <a:cubicBezTo>
                  <a:pt x="351" y="53"/>
                  <a:pt x="351" y="53"/>
                  <a:pt x="351" y="53"/>
                </a:cubicBezTo>
                <a:cubicBezTo>
                  <a:pt x="351" y="53"/>
                  <a:pt x="349" y="54"/>
                  <a:pt x="348" y="53"/>
                </a:cubicBezTo>
                <a:cubicBezTo>
                  <a:pt x="348" y="53"/>
                  <a:pt x="344" y="50"/>
                  <a:pt x="344" y="50"/>
                </a:cubicBezTo>
                <a:cubicBezTo>
                  <a:pt x="343" y="50"/>
                  <a:pt x="338" y="51"/>
                  <a:pt x="338" y="51"/>
                </a:cubicBezTo>
                <a:cubicBezTo>
                  <a:pt x="335" y="49"/>
                  <a:pt x="335" y="49"/>
                  <a:pt x="335" y="49"/>
                </a:cubicBezTo>
                <a:cubicBezTo>
                  <a:pt x="335" y="49"/>
                  <a:pt x="332" y="52"/>
                  <a:pt x="331" y="53"/>
                </a:cubicBezTo>
                <a:cubicBezTo>
                  <a:pt x="330" y="53"/>
                  <a:pt x="326" y="53"/>
                  <a:pt x="326" y="53"/>
                </a:cubicBezTo>
                <a:cubicBezTo>
                  <a:pt x="325" y="52"/>
                  <a:pt x="323" y="50"/>
                  <a:pt x="323" y="50"/>
                </a:cubicBezTo>
                <a:cubicBezTo>
                  <a:pt x="323" y="49"/>
                  <a:pt x="325" y="45"/>
                  <a:pt x="325" y="45"/>
                </a:cubicBezTo>
                <a:cubicBezTo>
                  <a:pt x="310" y="30"/>
                  <a:pt x="310" y="30"/>
                  <a:pt x="310" y="30"/>
                </a:cubicBezTo>
                <a:cubicBezTo>
                  <a:pt x="305" y="30"/>
                  <a:pt x="305" y="30"/>
                  <a:pt x="305" y="30"/>
                </a:cubicBezTo>
                <a:cubicBezTo>
                  <a:pt x="300" y="33"/>
                  <a:pt x="300" y="33"/>
                  <a:pt x="300" y="33"/>
                </a:cubicBezTo>
                <a:cubicBezTo>
                  <a:pt x="300" y="33"/>
                  <a:pt x="296" y="30"/>
                  <a:pt x="295" y="29"/>
                </a:cubicBezTo>
                <a:cubicBezTo>
                  <a:pt x="295" y="29"/>
                  <a:pt x="291" y="30"/>
                  <a:pt x="290" y="29"/>
                </a:cubicBezTo>
                <a:cubicBezTo>
                  <a:pt x="288" y="29"/>
                  <a:pt x="281" y="24"/>
                  <a:pt x="280" y="23"/>
                </a:cubicBezTo>
                <a:cubicBezTo>
                  <a:pt x="279" y="22"/>
                  <a:pt x="271" y="17"/>
                  <a:pt x="270" y="16"/>
                </a:cubicBezTo>
                <a:cubicBezTo>
                  <a:pt x="269" y="15"/>
                  <a:pt x="263" y="13"/>
                  <a:pt x="263" y="13"/>
                </a:cubicBezTo>
                <a:cubicBezTo>
                  <a:pt x="263" y="13"/>
                  <a:pt x="258" y="15"/>
                  <a:pt x="256" y="15"/>
                </a:cubicBezTo>
                <a:cubicBezTo>
                  <a:pt x="255" y="16"/>
                  <a:pt x="251" y="20"/>
                  <a:pt x="251" y="20"/>
                </a:cubicBezTo>
                <a:cubicBezTo>
                  <a:pt x="251" y="20"/>
                  <a:pt x="248" y="17"/>
                  <a:pt x="247" y="17"/>
                </a:cubicBezTo>
                <a:cubicBezTo>
                  <a:pt x="246" y="17"/>
                  <a:pt x="242" y="17"/>
                  <a:pt x="241" y="16"/>
                </a:cubicBezTo>
                <a:cubicBezTo>
                  <a:pt x="240" y="15"/>
                  <a:pt x="238" y="12"/>
                  <a:pt x="238" y="12"/>
                </a:cubicBezTo>
                <a:cubicBezTo>
                  <a:pt x="238" y="11"/>
                  <a:pt x="242" y="6"/>
                  <a:pt x="242" y="6"/>
                </a:cubicBezTo>
                <a:cubicBezTo>
                  <a:pt x="242" y="5"/>
                  <a:pt x="239" y="2"/>
                  <a:pt x="239" y="2"/>
                </a:cubicBezTo>
                <a:cubicBezTo>
                  <a:pt x="236" y="3"/>
                  <a:pt x="236" y="3"/>
                  <a:pt x="236" y="3"/>
                </a:cubicBezTo>
                <a:cubicBezTo>
                  <a:pt x="227" y="0"/>
                  <a:pt x="227" y="0"/>
                  <a:pt x="227" y="0"/>
                </a:cubicBezTo>
                <a:cubicBezTo>
                  <a:pt x="220" y="3"/>
                  <a:pt x="220" y="3"/>
                  <a:pt x="220" y="3"/>
                </a:cubicBezTo>
                <a:cubicBezTo>
                  <a:pt x="220" y="3"/>
                  <a:pt x="214" y="4"/>
                  <a:pt x="213" y="4"/>
                </a:cubicBezTo>
                <a:cubicBezTo>
                  <a:pt x="213" y="5"/>
                  <a:pt x="201" y="17"/>
                  <a:pt x="200" y="17"/>
                </a:cubicBezTo>
                <a:cubicBezTo>
                  <a:pt x="199" y="17"/>
                  <a:pt x="193" y="17"/>
                  <a:pt x="193" y="17"/>
                </a:cubicBezTo>
                <a:cubicBezTo>
                  <a:pt x="193" y="17"/>
                  <a:pt x="189" y="23"/>
                  <a:pt x="188" y="23"/>
                </a:cubicBezTo>
                <a:cubicBezTo>
                  <a:pt x="187" y="24"/>
                  <a:pt x="183" y="25"/>
                  <a:pt x="182" y="25"/>
                </a:cubicBezTo>
                <a:cubicBezTo>
                  <a:pt x="182" y="25"/>
                  <a:pt x="179" y="29"/>
                  <a:pt x="178" y="30"/>
                </a:cubicBezTo>
                <a:cubicBezTo>
                  <a:pt x="178" y="30"/>
                  <a:pt x="172" y="30"/>
                  <a:pt x="172" y="31"/>
                </a:cubicBezTo>
                <a:cubicBezTo>
                  <a:pt x="171" y="31"/>
                  <a:pt x="167" y="34"/>
                  <a:pt x="166" y="34"/>
                </a:cubicBezTo>
                <a:cubicBezTo>
                  <a:pt x="166" y="34"/>
                  <a:pt x="164" y="32"/>
                  <a:pt x="164" y="32"/>
                </a:cubicBezTo>
                <a:cubicBezTo>
                  <a:pt x="164" y="32"/>
                  <a:pt x="170" y="27"/>
                  <a:pt x="170" y="26"/>
                </a:cubicBezTo>
                <a:cubicBezTo>
                  <a:pt x="170" y="26"/>
                  <a:pt x="166" y="22"/>
                  <a:pt x="166" y="22"/>
                </a:cubicBezTo>
                <a:cubicBezTo>
                  <a:pt x="160" y="25"/>
                  <a:pt x="160" y="25"/>
                  <a:pt x="160" y="25"/>
                </a:cubicBezTo>
                <a:lnTo>
                  <a:pt x="158" y="23"/>
                </a:ln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30" name="Freeform 23">
            <a:extLst>
              <a:ext uri="{FF2B5EF4-FFF2-40B4-BE49-F238E27FC236}">
                <a16:creationId xmlns:a16="http://schemas.microsoft.com/office/drawing/2014/main" id="{0A091138-3D4E-5893-5F2E-0A0F8CD0646E}"/>
              </a:ext>
            </a:extLst>
          </p:cNvPr>
          <p:cNvSpPr>
            <a:spLocks/>
          </p:cNvSpPr>
          <p:nvPr/>
        </p:nvSpPr>
        <p:spPr bwMode="auto">
          <a:xfrm>
            <a:off x="4307025" y="2306638"/>
            <a:ext cx="852488" cy="1177925"/>
          </a:xfrm>
          <a:custGeom>
            <a:avLst/>
            <a:gdLst>
              <a:gd name="T0" fmla="*/ 814431 w 224"/>
              <a:gd name="T1" fmla="*/ 209663 h 309"/>
              <a:gd name="T2" fmla="*/ 734510 w 224"/>
              <a:gd name="T3" fmla="*/ 194415 h 309"/>
              <a:gd name="T4" fmla="*/ 654589 w 224"/>
              <a:gd name="T5" fmla="*/ 163918 h 309"/>
              <a:gd name="T6" fmla="*/ 635560 w 224"/>
              <a:gd name="T7" fmla="*/ 190603 h 309"/>
              <a:gd name="T8" fmla="*/ 608920 w 224"/>
              <a:gd name="T9" fmla="*/ 175355 h 309"/>
              <a:gd name="T10" fmla="*/ 589891 w 224"/>
              <a:gd name="T11" fmla="*/ 182979 h 309"/>
              <a:gd name="T12" fmla="*/ 528999 w 224"/>
              <a:gd name="T13" fmla="*/ 221099 h 309"/>
              <a:gd name="T14" fmla="*/ 563251 w 224"/>
              <a:gd name="T15" fmla="*/ 182979 h 309"/>
              <a:gd name="T16" fmla="*/ 528999 w 224"/>
              <a:gd name="T17" fmla="*/ 190603 h 309"/>
              <a:gd name="T18" fmla="*/ 521388 w 224"/>
              <a:gd name="T19" fmla="*/ 232535 h 309"/>
              <a:gd name="T20" fmla="*/ 475719 w 224"/>
              <a:gd name="T21" fmla="*/ 282092 h 309"/>
              <a:gd name="T22" fmla="*/ 479525 w 224"/>
              <a:gd name="T23" fmla="*/ 263032 h 309"/>
              <a:gd name="T24" fmla="*/ 494748 w 224"/>
              <a:gd name="T25" fmla="*/ 213475 h 309"/>
              <a:gd name="T26" fmla="*/ 528999 w 224"/>
              <a:gd name="T27" fmla="*/ 160106 h 309"/>
              <a:gd name="T28" fmla="*/ 498553 w 224"/>
              <a:gd name="T29" fmla="*/ 156294 h 309"/>
              <a:gd name="T30" fmla="*/ 487136 w 224"/>
              <a:gd name="T31" fmla="*/ 156294 h 309"/>
              <a:gd name="T32" fmla="*/ 509971 w 224"/>
              <a:gd name="T33" fmla="*/ 102925 h 309"/>
              <a:gd name="T34" fmla="*/ 487136 w 224"/>
              <a:gd name="T35" fmla="*/ 76241 h 309"/>
              <a:gd name="T36" fmla="*/ 460496 w 224"/>
              <a:gd name="T37" fmla="*/ 49557 h 309"/>
              <a:gd name="T38" fmla="*/ 411021 w 224"/>
              <a:gd name="T39" fmla="*/ 68617 h 309"/>
              <a:gd name="T40" fmla="*/ 395798 w 224"/>
              <a:gd name="T41" fmla="*/ 41933 h 309"/>
              <a:gd name="T42" fmla="*/ 361546 w 224"/>
              <a:gd name="T43" fmla="*/ 30496 h 309"/>
              <a:gd name="T44" fmla="*/ 304460 w 224"/>
              <a:gd name="T45" fmla="*/ 0 h 309"/>
              <a:gd name="T46" fmla="*/ 293043 w 224"/>
              <a:gd name="T47" fmla="*/ 95301 h 309"/>
              <a:gd name="T48" fmla="*/ 258791 w 224"/>
              <a:gd name="T49" fmla="*/ 167730 h 309"/>
              <a:gd name="T50" fmla="*/ 235957 w 224"/>
              <a:gd name="T51" fmla="*/ 205851 h 309"/>
              <a:gd name="T52" fmla="*/ 232151 w 224"/>
              <a:gd name="T53" fmla="*/ 259220 h 309"/>
              <a:gd name="T54" fmla="*/ 144619 w 224"/>
              <a:gd name="T55" fmla="*/ 404078 h 309"/>
              <a:gd name="T56" fmla="*/ 3806 w 224"/>
              <a:gd name="T57" fmla="*/ 522252 h 309"/>
              <a:gd name="T58" fmla="*/ 83727 w 224"/>
              <a:gd name="T59" fmla="*/ 548936 h 309"/>
              <a:gd name="T60" fmla="*/ 129396 w 224"/>
              <a:gd name="T61" fmla="*/ 720478 h 309"/>
              <a:gd name="T62" fmla="*/ 121784 w 224"/>
              <a:gd name="T63" fmla="*/ 796719 h 309"/>
              <a:gd name="T64" fmla="*/ 186482 w 224"/>
              <a:gd name="T65" fmla="*/ 892021 h 309"/>
              <a:gd name="T66" fmla="*/ 251180 w 224"/>
              <a:gd name="T67" fmla="*/ 922517 h 309"/>
              <a:gd name="T68" fmla="*/ 178870 w 224"/>
              <a:gd name="T69" fmla="*/ 1014007 h 309"/>
              <a:gd name="T70" fmla="*/ 239762 w 224"/>
              <a:gd name="T71" fmla="*/ 1063563 h 309"/>
              <a:gd name="T72" fmla="*/ 254985 w 224"/>
              <a:gd name="T73" fmla="*/ 1124556 h 309"/>
              <a:gd name="T74" fmla="*/ 315877 w 224"/>
              <a:gd name="T75" fmla="*/ 1177925 h 309"/>
              <a:gd name="T76" fmla="*/ 338712 w 224"/>
              <a:gd name="T77" fmla="*/ 1082624 h 309"/>
              <a:gd name="T78" fmla="*/ 323489 w 224"/>
              <a:gd name="T79" fmla="*/ 1014007 h 309"/>
              <a:gd name="T80" fmla="*/ 361546 w 224"/>
              <a:gd name="T81" fmla="*/ 903457 h 309"/>
              <a:gd name="T82" fmla="*/ 445273 w 224"/>
              <a:gd name="T83" fmla="*/ 819592 h 309"/>
              <a:gd name="T84" fmla="*/ 506165 w 224"/>
              <a:gd name="T85" fmla="*/ 777659 h 309"/>
              <a:gd name="T86" fmla="*/ 616532 w 224"/>
              <a:gd name="T87" fmla="*/ 716666 h 309"/>
              <a:gd name="T88" fmla="*/ 700258 w 224"/>
              <a:gd name="T89" fmla="*/ 720478 h 309"/>
              <a:gd name="T90" fmla="*/ 692647 w 224"/>
              <a:gd name="T91" fmla="*/ 640425 h 309"/>
              <a:gd name="T92" fmla="*/ 726898 w 224"/>
              <a:gd name="T93" fmla="*/ 529876 h 309"/>
              <a:gd name="T94" fmla="*/ 719287 w 224"/>
              <a:gd name="T95" fmla="*/ 434574 h 309"/>
              <a:gd name="T96" fmla="*/ 738316 w 224"/>
              <a:gd name="T97" fmla="*/ 346897 h 309"/>
              <a:gd name="T98" fmla="*/ 795402 w 224"/>
              <a:gd name="T99" fmla="*/ 301152 h 309"/>
              <a:gd name="T100" fmla="*/ 852488 w 224"/>
              <a:gd name="T101" fmla="*/ 240159 h 309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24" h="309">
                <a:moveTo>
                  <a:pt x="222" y="59"/>
                </a:moveTo>
                <a:cubicBezTo>
                  <a:pt x="223" y="56"/>
                  <a:pt x="223" y="56"/>
                  <a:pt x="223" y="56"/>
                </a:cubicBezTo>
                <a:cubicBezTo>
                  <a:pt x="221" y="55"/>
                  <a:pt x="219" y="55"/>
                  <a:pt x="218" y="55"/>
                </a:cubicBezTo>
                <a:cubicBezTo>
                  <a:pt x="216" y="55"/>
                  <a:pt x="214" y="55"/>
                  <a:pt x="214" y="55"/>
                </a:cubicBezTo>
                <a:cubicBezTo>
                  <a:pt x="213" y="56"/>
                  <a:pt x="211" y="56"/>
                  <a:pt x="211" y="56"/>
                </a:cubicBezTo>
                <a:cubicBezTo>
                  <a:pt x="210" y="56"/>
                  <a:pt x="209" y="56"/>
                  <a:pt x="207" y="56"/>
                </a:cubicBezTo>
                <a:cubicBezTo>
                  <a:pt x="206" y="56"/>
                  <a:pt x="199" y="55"/>
                  <a:pt x="198" y="55"/>
                </a:cubicBezTo>
                <a:cubicBezTo>
                  <a:pt x="196" y="55"/>
                  <a:pt x="194" y="51"/>
                  <a:pt x="193" y="51"/>
                </a:cubicBezTo>
                <a:cubicBezTo>
                  <a:pt x="192" y="50"/>
                  <a:pt x="190" y="50"/>
                  <a:pt x="188" y="49"/>
                </a:cubicBezTo>
                <a:cubicBezTo>
                  <a:pt x="185" y="48"/>
                  <a:pt x="184" y="49"/>
                  <a:pt x="182" y="47"/>
                </a:cubicBezTo>
                <a:cubicBezTo>
                  <a:pt x="181" y="46"/>
                  <a:pt x="179" y="45"/>
                  <a:pt x="177" y="44"/>
                </a:cubicBezTo>
                <a:cubicBezTo>
                  <a:pt x="176" y="43"/>
                  <a:pt x="172" y="43"/>
                  <a:pt x="172" y="43"/>
                </a:cubicBezTo>
                <a:cubicBezTo>
                  <a:pt x="171" y="43"/>
                  <a:pt x="170" y="44"/>
                  <a:pt x="170" y="44"/>
                </a:cubicBezTo>
                <a:cubicBezTo>
                  <a:pt x="169" y="45"/>
                  <a:pt x="169" y="46"/>
                  <a:pt x="169" y="47"/>
                </a:cubicBezTo>
                <a:cubicBezTo>
                  <a:pt x="170" y="48"/>
                  <a:pt x="171" y="49"/>
                  <a:pt x="170" y="50"/>
                </a:cubicBezTo>
                <a:cubicBezTo>
                  <a:pt x="170" y="50"/>
                  <a:pt x="168" y="51"/>
                  <a:pt x="167" y="50"/>
                </a:cubicBezTo>
                <a:cubicBezTo>
                  <a:pt x="167" y="50"/>
                  <a:pt x="167" y="48"/>
                  <a:pt x="166" y="48"/>
                </a:cubicBezTo>
                <a:cubicBezTo>
                  <a:pt x="166" y="48"/>
                  <a:pt x="164" y="48"/>
                  <a:pt x="164" y="48"/>
                </a:cubicBezTo>
                <a:cubicBezTo>
                  <a:pt x="163" y="48"/>
                  <a:pt x="161" y="48"/>
                  <a:pt x="160" y="47"/>
                </a:cubicBezTo>
                <a:cubicBezTo>
                  <a:pt x="160" y="47"/>
                  <a:pt x="159" y="47"/>
                  <a:pt x="160" y="46"/>
                </a:cubicBezTo>
                <a:cubicBezTo>
                  <a:pt x="160" y="45"/>
                  <a:pt x="161" y="45"/>
                  <a:pt x="160" y="44"/>
                </a:cubicBezTo>
                <a:cubicBezTo>
                  <a:pt x="160" y="44"/>
                  <a:pt x="158" y="44"/>
                  <a:pt x="158" y="44"/>
                </a:cubicBezTo>
                <a:cubicBezTo>
                  <a:pt x="158" y="44"/>
                  <a:pt x="156" y="45"/>
                  <a:pt x="155" y="45"/>
                </a:cubicBezTo>
                <a:cubicBezTo>
                  <a:pt x="155" y="46"/>
                  <a:pt x="155" y="48"/>
                  <a:pt x="155" y="48"/>
                </a:cubicBezTo>
                <a:cubicBezTo>
                  <a:pt x="155" y="49"/>
                  <a:pt x="153" y="50"/>
                  <a:pt x="152" y="50"/>
                </a:cubicBezTo>
                <a:cubicBezTo>
                  <a:pt x="151" y="51"/>
                  <a:pt x="150" y="55"/>
                  <a:pt x="149" y="55"/>
                </a:cubicBezTo>
                <a:cubicBezTo>
                  <a:pt x="148" y="56"/>
                  <a:pt x="144" y="58"/>
                  <a:pt x="144" y="58"/>
                </a:cubicBezTo>
                <a:cubicBezTo>
                  <a:pt x="144" y="58"/>
                  <a:pt x="139" y="58"/>
                  <a:pt x="139" y="58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6" y="54"/>
                  <a:pt x="146" y="54"/>
                  <a:pt x="146" y="54"/>
                </a:cubicBezTo>
                <a:cubicBezTo>
                  <a:pt x="146" y="54"/>
                  <a:pt x="147" y="52"/>
                  <a:pt x="147" y="51"/>
                </a:cubicBezTo>
                <a:cubicBezTo>
                  <a:pt x="147" y="51"/>
                  <a:pt x="148" y="49"/>
                  <a:pt x="148" y="48"/>
                </a:cubicBezTo>
                <a:cubicBezTo>
                  <a:pt x="148" y="48"/>
                  <a:pt x="148" y="46"/>
                  <a:pt x="147" y="46"/>
                </a:cubicBezTo>
                <a:cubicBezTo>
                  <a:pt x="146" y="46"/>
                  <a:pt x="145" y="46"/>
                  <a:pt x="144" y="46"/>
                </a:cubicBezTo>
                <a:cubicBezTo>
                  <a:pt x="143" y="47"/>
                  <a:pt x="141" y="48"/>
                  <a:pt x="140" y="48"/>
                </a:cubicBezTo>
                <a:cubicBezTo>
                  <a:pt x="139" y="49"/>
                  <a:pt x="139" y="49"/>
                  <a:pt x="139" y="50"/>
                </a:cubicBezTo>
                <a:cubicBezTo>
                  <a:pt x="139" y="51"/>
                  <a:pt x="139" y="52"/>
                  <a:pt x="138" y="53"/>
                </a:cubicBezTo>
                <a:cubicBezTo>
                  <a:pt x="138" y="54"/>
                  <a:pt x="137" y="55"/>
                  <a:pt x="137" y="55"/>
                </a:cubicBezTo>
                <a:cubicBezTo>
                  <a:pt x="137" y="56"/>
                  <a:pt x="136" y="58"/>
                  <a:pt x="137" y="58"/>
                </a:cubicBezTo>
                <a:cubicBezTo>
                  <a:pt x="137" y="58"/>
                  <a:pt x="137" y="60"/>
                  <a:pt x="137" y="61"/>
                </a:cubicBezTo>
                <a:cubicBezTo>
                  <a:pt x="137" y="61"/>
                  <a:pt x="137" y="62"/>
                  <a:pt x="136" y="63"/>
                </a:cubicBezTo>
                <a:cubicBezTo>
                  <a:pt x="136" y="65"/>
                  <a:pt x="134" y="67"/>
                  <a:pt x="133" y="67"/>
                </a:cubicBezTo>
                <a:cubicBezTo>
                  <a:pt x="133" y="67"/>
                  <a:pt x="128" y="71"/>
                  <a:pt x="128" y="71"/>
                </a:cubicBezTo>
                <a:cubicBezTo>
                  <a:pt x="127" y="72"/>
                  <a:pt x="125" y="74"/>
                  <a:pt x="125" y="74"/>
                </a:cubicBezTo>
                <a:cubicBezTo>
                  <a:pt x="125" y="75"/>
                  <a:pt x="125" y="76"/>
                  <a:pt x="125" y="77"/>
                </a:cubicBezTo>
                <a:cubicBezTo>
                  <a:pt x="125" y="77"/>
                  <a:pt x="124" y="75"/>
                  <a:pt x="124" y="75"/>
                </a:cubicBezTo>
                <a:cubicBezTo>
                  <a:pt x="124" y="75"/>
                  <a:pt x="124" y="72"/>
                  <a:pt x="124" y="71"/>
                </a:cubicBezTo>
                <a:cubicBezTo>
                  <a:pt x="125" y="70"/>
                  <a:pt x="126" y="69"/>
                  <a:pt x="126" y="69"/>
                </a:cubicBezTo>
                <a:cubicBezTo>
                  <a:pt x="127" y="69"/>
                  <a:pt x="128" y="67"/>
                  <a:pt x="128" y="67"/>
                </a:cubicBezTo>
                <a:cubicBezTo>
                  <a:pt x="128" y="67"/>
                  <a:pt x="128" y="64"/>
                  <a:pt x="129" y="63"/>
                </a:cubicBezTo>
                <a:cubicBezTo>
                  <a:pt x="129" y="62"/>
                  <a:pt x="128" y="60"/>
                  <a:pt x="129" y="58"/>
                </a:cubicBezTo>
                <a:cubicBezTo>
                  <a:pt x="129" y="57"/>
                  <a:pt x="129" y="57"/>
                  <a:pt x="130" y="56"/>
                </a:cubicBezTo>
                <a:cubicBezTo>
                  <a:pt x="130" y="54"/>
                  <a:pt x="131" y="53"/>
                  <a:pt x="131" y="52"/>
                </a:cubicBezTo>
                <a:cubicBezTo>
                  <a:pt x="132" y="50"/>
                  <a:pt x="134" y="48"/>
                  <a:pt x="134" y="47"/>
                </a:cubicBezTo>
                <a:cubicBezTo>
                  <a:pt x="135" y="46"/>
                  <a:pt x="137" y="45"/>
                  <a:pt x="137" y="44"/>
                </a:cubicBezTo>
                <a:cubicBezTo>
                  <a:pt x="138" y="44"/>
                  <a:pt x="139" y="43"/>
                  <a:pt x="139" y="42"/>
                </a:cubicBezTo>
                <a:cubicBezTo>
                  <a:pt x="139" y="42"/>
                  <a:pt x="138" y="41"/>
                  <a:pt x="138" y="40"/>
                </a:cubicBezTo>
                <a:cubicBezTo>
                  <a:pt x="138" y="40"/>
                  <a:pt x="136" y="38"/>
                  <a:pt x="136" y="38"/>
                </a:cubicBezTo>
                <a:cubicBezTo>
                  <a:pt x="136" y="38"/>
                  <a:pt x="134" y="37"/>
                  <a:pt x="133" y="38"/>
                </a:cubicBezTo>
                <a:cubicBezTo>
                  <a:pt x="133" y="38"/>
                  <a:pt x="132" y="40"/>
                  <a:pt x="131" y="41"/>
                </a:cubicBezTo>
                <a:cubicBezTo>
                  <a:pt x="130" y="42"/>
                  <a:pt x="129" y="43"/>
                  <a:pt x="129" y="44"/>
                </a:cubicBezTo>
                <a:cubicBezTo>
                  <a:pt x="128" y="45"/>
                  <a:pt x="127" y="46"/>
                  <a:pt x="126" y="46"/>
                </a:cubicBezTo>
                <a:cubicBezTo>
                  <a:pt x="126" y="46"/>
                  <a:pt x="126" y="44"/>
                  <a:pt x="127" y="43"/>
                </a:cubicBezTo>
                <a:cubicBezTo>
                  <a:pt x="127" y="42"/>
                  <a:pt x="128" y="42"/>
                  <a:pt x="128" y="41"/>
                </a:cubicBezTo>
                <a:cubicBezTo>
                  <a:pt x="128" y="41"/>
                  <a:pt x="128" y="39"/>
                  <a:pt x="128" y="38"/>
                </a:cubicBezTo>
                <a:cubicBezTo>
                  <a:pt x="129" y="38"/>
                  <a:pt x="130" y="37"/>
                  <a:pt x="131" y="36"/>
                </a:cubicBezTo>
                <a:cubicBezTo>
                  <a:pt x="131" y="35"/>
                  <a:pt x="135" y="33"/>
                  <a:pt x="135" y="32"/>
                </a:cubicBezTo>
                <a:cubicBezTo>
                  <a:pt x="135" y="32"/>
                  <a:pt x="134" y="29"/>
                  <a:pt x="134" y="27"/>
                </a:cubicBezTo>
                <a:cubicBezTo>
                  <a:pt x="133" y="26"/>
                  <a:pt x="132" y="25"/>
                  <a:pt x="130" y="24"/>
                </a:cubicBezTo>
                <a:cubicBezTo>
                  <a:pt x="128" y="24"/>
                  <a:pt x="126" y="24"/>
                  <a:pt x="126" y="22"/>
                </a:cubicBezTo>
                <a:cubicBezTo>
                  <a:pt x="126" y="21"/>
                  <a:pt x="126" y="20"/>
                  <a:pt x="126" y="20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28" y="18"/>
                  <a:pt x="128" y="18"/>
                </a:cubicBezTo>
                <a:cubicBezTo>
                  <a:pt x="127" y="17"/>
                  <a:pt x="126" y="17"/>
                  <a:pt x="125" y="16"/>
                </a:cubicBezTo>
                <a:cubicBezTo>
                  <a:pt x="125" y="15"/>
                  <a:pt x="124" y="13"/>
                  <a:pt x="123" y="13"/>
                </a:cubicBezTo>
                <a:cubicBezTo>
                  <a:pt x="123" y="13"/>
                  <a:pt x="121" y="12"/>
                  <a:pt x="121" y="13"/>
                </a:cubicBezTo>
                <a:cubicBezTo>
                  <a:pt x="120" y="14"/>
                  <a:pt x="119" y="16"/>
                  <a:pt x="119" y="16"/>
                </a:cubicBezTo>
                <a:cubicBezTo>
                  <a:pt x="118" y="16"/>
                  <a:pt x="117" y="14"/>
                  <a:pt x="116" y="14"/>
                </a:cubicBezTo>
                <a:cubicBezTo>
                  <a:pt x="116" y="14"/>
                  <a:pt x="113" y="14"/>
                  <a:pt x="112" y="14"/>
                </a:cubicBezTo>
                <a:cubicBezTo>
                  <a:pt x="112" y="15"/>
                  <a:pt x="108" y="18"/>
                  <a:pt x="108" y="18"/>
                </a:cubicBezTo>
                <a:cubicBezTo>
                  <a:pt x="108" y="18"/>
                  <a:pt x="106" y="16"/>
                  <a:pt x="106" y="15"/>
                </a:cubicBezTo>
                <a:cubicBezTo>
                  <a:pt x="107" y="14"/>
                  <a:pt x="107" y="12"/>
                  <a:pt x="107" y="12"/>
                </a:cubicBezTo>
                <a:cubicBezTo>
                  <a:pt x="107" y="11"/>
                  <a:pt x="109" y="9"/>
                  <a:pt x="107" y="10"/>
                </a:cubicBezTo>
                <a:cubicBezTo>
                  <a:pt x="106" y="10"/>
                  <a:pt x="106" y="11"/>
                  <a:pt x="104" y="11"/>
                </a:cubicBezTo>
                <a:cubicBezTo>
                  <a:pt x="103" y="11"/>
                  <a:pt x="103" y="9"/>
                  <a:pt x="103" y="9"/>
                </a:cubicBezTo>
                <a:cubicBezTo>
                  <a:pt x="103" y="9"/>
                  <a:pt x="102" y="8"/>
                  <a:pt x="102" y="8"/>
                </a:cubicBezTo>
                <a:cubicBezTo>
                  <a:pt x="101" y="8"/>
                  <a:pt x="100" y="10"/>
                  <a:pt x="99" y="9"/>
                </a:cubicBezTo>
                <a:cubicBezTo>
                  <a:pt x="98" y="9"/>
                  <a:pt x="97" y="9"/>
                  <a:pt x="95" y="8"/>
                </a:cubicBezTo>
                <a:cubicBezTo>
                  <a:pt x="93" y="6"/>
                  <a:pt x="91" y="4"/>
                  <a:pt x="90" y="4"/>
                </a:cubicBezTo>
                <a:cubicBezTo>
                  <a:pt x="89" y="3"/>
                  <a:pt x="88" y="2"/>
                  <a:pt x="87" y="2"/>
                </a:cubicBezTo>
                <a:cubicBezTo>
                  <a:pt x="86" y="2"/>
                  <a:pt x="82" y="2"/>
                  <a:pt x="82" y="2"/>
                </a:cubicBezTo>
                <a:cubicBezTo>
                  <a:pt x="82" y="2"/>
                  <a:pt x="81" y="1"/>
                  <a:pt x="80" y="0"/>
                </a:cubicBezTo>
                <a:cubicBezTo>
                  <a:pt x="78" y="20"/>
                  <a:pt x="78" y="20"/>
                  <a:pt x="78" y="20"/>
                </a:cubicBezTo>
                <a:cubicBezTo>
                  <a:pt x="75" y="21"/>
                  <a:pt x="75" y="21"/>
                  <a:pt x="75" y="21"/>
                </a:cubicBezTo>
                <a:cubicBezTo>
                  <a:pt x="72" y="23"/>
                  <a:pt x="72" y="23"/>
                  <a:pt x="72" y="23"/>
                </a:cubicBezTo>
                <a:cubicBezTo>
                  <a:pt x="77" y="25"/>
                  <a:pt x="77" y="25"/>
                  <a:pt x="77" y="25"/>
                </a:cubicBezTo>
                <a:cubicBezTo>
                  <a:pt x="76" y="33"/>
                  <a:pt x="76" y="33"/>
                  <a:pt x="76" y="33"/>
                </a:cubicBezTo>
                <a:cubicBezTo>
                  <a:pt x="74" y="37"/>
                  <a:pt x="74" y="37"/>
                  <a:pt x="74" y="37"/>
                </a:cubicBezTo>
                <a:cubicBezTo>
                  <a:pt x="69" y="39"/>
                  <a:pt x="69" y="39"/>
                  <a:pt x="69" y="39"/>
                </a:cubicBezTo>
                <a:cubicBezTo>
                  <a:pt x="69" y="39"/>
                  <a:pt x="68" y="44"/>
                  <a:pt x="68" y="44"/>
                </a:cubicBezTo>
                <a:cubicBezTo>
                  <a:pt x="68" y="45"/>
                  <a:pt x="70" y="46"/>
                  <a:pt x="70" y="46"/>
                </a:cubicBezTo>
                <a:cubicBezTo>
                  <a:pt x="67" y="50"/>
                  <a:pt x="67" y="50"/>
                  <a:pt x="67" y="50"/>
                </a:cubicBezTo>
                <a:cubicBezTo>
                  <a:pt x="62" y="52"/>
                  <a:pt x="62" y="52"/>
                  <a:pt x="62" y="52"/>
                </a:cubicBezTo>
                <a:cubicBezTo>
                  <a:pt x="62" y="54"/>
                  <a:pt x="62" y="54"/>
                  <a:pt x="62" y="54"/>
                </a:cubicBezTo>
                <a:cubicBezTo>
                  <a:pt x="62" y="54"/>
                  <a:pt x="63" y="56"/>
                  <a:pt x="63" y="56"/>
                </a:cubicBezTo>
                <a:cubicBezTo>
                  <a:pt x="64" y="57"/>
                  <a:pt x="64" y="59"/>
                  <a:pt x="64" y="59"/>
                </a:cubicBezTo>
                <a:cubicBezTo>
                  <a:pt x="61" y="61"/>
                  <a:pt x="61" y="61"/>
                  <a:pt x="61" y="61"/>
                </a:cubicBezTo>
                <a:cubicBezTo>
                  <a:pt x="61" y="61"/>
                  <a:pt x="61" y="68"/>
                  <a:pt x="61" y="68"/>
                </a:cubicBezTo>
                <a:cubicBezTo>
                  <a:pt x="61" y="69"/>
                  <a:pt x="48" y="82"/>
                  <a:pt x="48" y="82"/>
                </a:cubicBezTo>
                <a:cubicBezTo>
                  <a:pt x="48" y="91"/>
                  <a:pt x="48" y="91"/>
                  <a:pt x="48" y="91"/>
                </a:cubicBezTo>
                <a:cubicBezTo>
                  <a:pt x="39" y="100"/>
                  <a:pt x="39" y="100"/>
                  <a:pt x="39" y="100"/>
                </a:cubicBezTo>
                <a:cubicBezTo>
                  <a:pt x="38" y="106"/>
                  <a:pt x="38" y="106"/>
                  <a:pt x="38" y="106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23" y="117"/>
                  <a:pt x="23" y="117"/>
                  <a:pt x="23" y="117"/>
                </a:cubicBezTo>
                <a:cubicBezTo>
                  <a:pt x="0" y="135"/>
                  <a:pt x="0" y="135"/>
                  <a:pt x="0" y="135"/>
                </a:cubicBezTo>
                <a:cubicBezTo>
                  <a:pt x="1" y="137"/>
                  <a:pt x="1" y="137"/>
                  <a:pt x="1" y="137"/>
                </a:cubicBezTo>
                <a:cubicBezTo>
                  <a:pt x="1" y="137"/>
                  <a:pt x="8" y="137"/>
                  <a:pt x="8" y="137"/>
                </a:cubicBezTo>
                <a:cubicBezTo>
                  <a:pt x="8" y="137"/>
                  <a:pt x="11" y="140"/>
                  <a:pt x="11" y="140"/>
                </a:cubicBezTo>
                <a:cubicBezTo>
                  <a:pt x="20" y="140"/>
                  <a:pt x="20" y="140"/>
                  <a:pt x="20" y="140"/>
                </a:cubicBezTo>
                <a:cubicBezTo>
                  <a:pt x="22" y="144"/>
                  <a:pt x="22" y="144"/>
                  <a:pt x="22" y="144"/>
                </a:cubicBezTo>
                <a:cubicBezTo>
                  <a:pt x="25" y="145"/>
                  <a:pt x="25" y="145"/>
                  <a:pt x="25" y="145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37" y="179"/>
                  <a:pt x="34" y="189"/>
                  <a:pt x="34" y="189"/>
                </a:cubicBezTo>
                <a:cubicBezTo>
                  <a:pt x="34" y="190"/>
                  <a:pt x="32" y="198"/>
                  <a:pt x="32" y="198"/>
                </a:cubicBezTo>
                <a:cubicBezTo>
                  <a:pt x="32" y="198"/>
                  <a:pt x="26" y="204"/>
                  <a:pt x="26" y="204"/>
                </a:cubicBezTo>
                <a:cubicBezTo>
                  <a:pt x="26" y="205"/>
                  <a:pt x="27" y="208"/>
                  <a:pt x="27" y="208"/>
                </a:cubicBezTo>
                <a:cubicBezTo>
                  <a:pt x="27" y="208"/>
                  <a:pt x="32" y="208"/>
                  <a:pt x="32" y="209"/>
                </a:cubicBezTo>
                <a:cubicBezTo>
                  <a:pt x="32" y="209"/>
                  <a:pt x="34" y="210"/>
                  <a:pt x="34" y="210"/>
                </a:cubicBezTo>
                <a:cubicBezTo>
                  <a:pt x="30" y="213"/>
                  <a:pt x="30" y="213"/>
                  <a:pt x="30" y="213"/>
                </a:cubicBezTo>
                <a:cubicBezTo>
                  <a:pt x="30" y="213"/>
                  <a:pt x="37" y="218"/>
                  <a:pt x="38" y="219"/>
                </a:cubicBezTo>
                <a:cubicBezTo>
                  <a:pt x="38" y="219"/>
                  <a:pt x="49" y="234"/>
                  <a:pt x="49" y="234"/>
                </a:cubicBezTo>
                <a:cubicBezTo>
                  <a:pt x="58" y="229"/>
                  <a:pt x="58" y="229"/>
                  <a:pt x="58" y="229"/>
                </a:cubicBezTo>
                <a:cubicBezTo>
                  <a:pt x="58" y="229"/>
                  <a:pt x="62" y="227"/>
                  <a:pt x="63" y="228"/>
                </a:cubicBezTo>
                <a:cubicBezTo>
                  <a:pt x="64" y="228"/>
                  <a:pt x="68" y="232"/>
                  <a:pt x="68" y="232"/>
                </a:cubicBezTo>
                <a:cubicBezTo>
                  <a:pt x="66" y="242"/>
                  <a:pt x="66" y="242"/>
                  <a:pt x="66" y="242"/>
                </a:cubicBezTo>
                <a:cubicBezTo>
                  <a:pt x="56" y="244"/>
                  <a:pt x="56" y="244"/>
                  <a:pt x="56" y="244"/>
                </a:cubicBezTo>
                <a:cubicBezTo>
                  <a:pt x="56" y="244"/>
                  <a:pt x="53" y="252"/>
                  <a:pt x="53" y="253"/>
                </a:cubicBezTo>
                <a:cubicBezTo>
                  <a:pt x="53" y="253"/>
                  <a:pt x="54" y="258"/>
                  <a:pt x="54" y="258"/>
                </a:cubicBezTo>
                <a:cubicBezTo>
                  <a:pt x="47" y="266"/>
                  <a:pt x="47" y="266"/>
                  <a:pt x="47" y="266"/>
                </a:cubicBezTo>
                <a:cubicBezTo>
                  <a:pt x="47" y="266"/>
                  <a:pt x="54" y="270"/>
                  <a:pt x="54" y="270"/>
                </a:cubicBezTo>
                <a:cubicBezTo>
                  <a:pt x="55" y="271"/>
                  <a:pt x="55" y="273"/>
                  <a:pt x="56" y="274"/>
                </a:cubicBezTo>
                <a:cubicBezTo>
                  <a:pt x="56" y="276"/>
                  <a:pt x="56" y="278"/>
                  <a:pt x="57" y="279"/>
                </a:cubicBezTo>
                <a:cubicBezTo>
                  <a:pt x="57" y="280"/>
                  <a:pt x="63" y="279"/>
                  <a:pt x="63" y="279"/>
                </a:cubicBezTo>
                <a:cubicBezTo>
                  <a:pt x="64" y="279"/>
                  <a:pt x="66" y="283"/>
                  <a:pt x="66" y="283"/>
                </a:cubicBezTo>
                <a:cubicBezTo>
                  <a:pt x="66" y="284"/>
                  <a:pt x="64" y="286"/>
                  <a:pt x="64" y="287"/>
                </a:cubicBezTo>
                <a:cubicBezTo>
                  <a:pt x="64" y="287"/>
                  <a:pt x="63" y="290"/>
                  <a:pt x="63" y="291"/>
                </a:cubicBezTo>
                <a:cubicBezTo>
                  <a:pt x="63" y="291"/>
                  <a:pt x="66" y="294"/>
                  <a:pt x="67" y="295"/>
                </a:cubicBezTo>
                <a:cubicBezTo>
                  <a:pt x="68" y="295"/>
                  <a:pt x="69" y="299"/>
                  <a:pt x="69" y="299"/>
                </a:cubicBezTo>
                <a:cubicBezTo>
                  <a:pt x="69" y="300"/>
                  <a:pt x="70" y="305"/>
                  <a:pt x="70" y="305"/>
                </a:cubicBezTo>
                <a:cubicBezTo>
                  <a:pt x="80" y="305"/>
                  <a:pt x="80" y="305"/>
                  <a:pt x="80" y="305"/>
                </a:cubicBezTo>
                <a:cubicBezTo>
                  <a:pt x="83" y="309"/>
                  <a:pt x="83" y="309"/>
                  <a:pt x="83" y="309"/>
                </a:cubicBezTo>
                <a:cubicBezTo>
                  <a:pt x="86" y="309"/>
                  <a:pt x="86" y="309"/>
                  <a:pt x="86" y="309"/>
                </a:cubicBezTo>
                <a:cubicBezTo>
                  <a:pt x="86" y="306"/>
                  <a:pt x="86" y="306"/>
                  <a:pt x="86" y="306"/>
                </a:cubicBezTo>
                <a:cubicBezTo>
                  <a:pt x="89" y="300"/>
                  <a:pt x="89" y="300"/>
                  <a:pt x="89" y="300"/>
                </a:cubicBezTo>
                <a:cubicBezTo>
                  <a:pt x="89" y="300"/>
                  <a:pt x="89" y="284"/>
                  <a:pt x="89" y="284"/>
                </a:cubicBezTo>
                <a:cubicBezTo>
                  <a:pt x="89" y="283"/>
                  <a:pt x="89" y="282"/>
                  <a:pt x="89" y="282"/>
                </a:cubicBezTo>
                <a:cubicBezTo>
                  <a:pt x="89" y="281"/>
                  <a:pt x="88" y="279"/>
                  <a:pt x="88" y="278"/>
                </a:cubicBezTo>
                <a:cubicBezTo>
                  <a:pt x="88" y="278"/>
                  <a:pt x="85" y="274"/>
                  <a:pt x="85" y="273"/>
                </a:cubicBezTo>
                <a:cubicBezTo>
                  <a:pt x="85" y="272"/>
                  <a:pt x="86" y="266"/>
                  <a:pt x="85" y="266"/>
                </a:cubicBezTo>
                <a:cubicBezTo>
                  <a:pt x="85" y="265"/>
                  <a:pt x="84" y="260"/>
                  <a:pt x="84" y="260"/>
                </a:cubicBezTo>
                <a:cubicBezTo>
                  <a:pt x="84" y="260"/>
                  <a:pt x="90" y="253"/>
                  <a:pt x="91" y="253"/>
                </a:cubicBezTo>
                <a:cubicBezTo>
                  <a:pt x="91" y="252"/>
                  <a:pt x="94" y="245"/>
                  <a:pt x="94" y="244"/>
                </a:cubicBezTo>
                <a:cubicBezTo>
                  <a:pt x="94" y="244"/>
                  <a:pt x="95" y="239"/>
                  <a:pt x="95" y="237"/>
                </a:cubicBezTo>
                <a:cubicBezTo>
                  <a:pt x="96" y="236"/>
                  <a:pt x="98" y="230"/>
                  <a:pt x="98" y="228"/>
                </a:cubicBezTo>
                <a:cubicBezTo>
                  <a:pt x="99" y="227"/>
                  <a:pt x="102" y="220"/>
                  <a:pt x="102" y="220"/>
                </a:cubicBezTo>
                <a:cubicBezTo>
                  <a:pt x="102" y="220"/>
                  <a:pt x="109" y="217"/>
                  <a:pt x="110" y="217"/>
                </a:cubicBezTo>
                <a:cubicBezTo>
                  <a:pt x="110" y="216"/>
                  <a:pt x="116" y="215"/>
                  <a:pt x="117" y="215"/>
                </a:cubicBezTo>
                <a:cubicBezTo>
                  <a:pt x="118" y="214"/>
                  <a:pt x="123" y="211"/>
                  <a:pt x="123" y="211"/>
                </a:cubicBezTo>
                <a:cubicBezTo>
                  <a:pt x="126" y="211"/>
                  <a:pt x="126" y="211"/>
                  <a:pt x="126" y="211"/>
                </a:cubicBezTo>
                <a:cubicBezTo>
                  <a:pt x="130" y="209"/>
                  <a:pt x="130" y="209"/>
                  <a:pt x="130" y="209"/>
                </a:cubicBezTo>
                <a:cubicBezTo>
                  <a:pt x="133" y="204"/>
                  <a:pt x="133" y="204"/>
                  <a:pt x="133" y="204"/>
                </a:cubicBezTo>
                <a:cubicBezTo>
                  <a:pt x="139" y="202"/>
                  <a:pt x="139" y="202"/>
                  <a:pt x="139" y="202"/>
                </a:cubicBezTo>
                <a:cubicBezTo>
                  <a:pt x="139" y="202"/>
                  <a:pt x="146" y="195"/>
                  <a:pt x="146" y="194"/>
                </a:cubicBezTo>
                <a:cubicBezTo>
                  <a:pt x="146" y="193"/>
                  <a:pt x="148" y="190"/>
                  <a:pt x="148" y="190"/>
                </a:cubicBezTo>
                <a:cubicBezTo>
                  <a:pt x="162" y="188"/>
                  <a:pt x="162" y="188"/>
                  <a:pt x="162" y="188"/>
                </a:cubicBezTo>
                <a:cubicBezTo>
                  <a:pt x="162" y="188"/>
                  <a:pt x="163" y="190"/>
                  <a:pt x="164" y="190"/>
                </a:cubicBezTo>
                <a:cubicBezTo>
                  <a:pt x="164" y="190"/>
                  <a:pt x="168" y="193"/>
                  <a:pt x="168" y="193"/>
                </a:cubicBezTo>
                <a:cubicBezTo>
                  <a:pt x="168" y="193"/>
                  <a:pt x="174" y="191"/>
                  <a:pt x="175" y="191"/>
                </a:cubicBezTo>
                <a:cubicBezTo>
                  <a:pt x="175" y="191"/>
                  <a:pt x="184" y="189"/>
                  <a:pt x="184" y="189"/>
                </a:cubicBezTo>
                <a:cubicBezTo>
                  <a:pt x="184" y="189"/>
                  <a:pt x="185" y="185"/>
                  <a:pt x="186" y="184"/>
                </a:cubicBezTo>
                <a:cubicBezTo>
                  <a:pt x="187" y="183"/>
                  <a:pt x="189" y="181"/>
                  <a:pt x="189" y="181"/>
                </a:cubicBezTo>
                <a:cubicBezTo>
                  <a:pt x="189" y="180"/>
                  <a:pt x="188" y="174"/>
                  <a:pt x="188" y="174"/>
                </a:cubicBezTo>
                <a:cubicBezTo>
                  <a:pt x="188" y="174"/>
                  <a:pt x="182" y="169"/>
                  <a:pt x="182" y="168"/>
                </a:cubicBezTo>
                <a:cubicBezTo>
                  <a:pt x="182" y="168"/>
                  <a:pt x="180" y="165"/>
                  <a:pt x="180" y="163"/>
                </a:cubicBezTo>
                <a:cubicBezTo>
                  <a:pt x="180" y="162"/>
                  <a:pt x="180" y="151"/>
                  <a:pt x="180" y="151"/>
                </a:cubicBezTo>
                <a:cubicBezTo>
                  <a:pt x="180" y="151"/>
                  <a:pt x="185" y="148"/>
                  <a:pt x="185" y="147"/>
                </a:cubicBezTo>
                <a:cubicBezTo>
                  <a:pt x="186" y="146"/>
                  <a:pt x="191" y="139"/>
                  <a:pt x="191" y="139"/>
                </a:cubicBezTo>
                <a:cubicBezTo>
                  <a:pt x="191" y="139"/>
                  <a:pt x="189" y="131"/>
                  <a:pt x="189" y="130"/>
                </a:cubicBezTo>
                <a:cubicBezTo>
                  <a:pt x="189" y="130"/>
                  <a:pt x="184" y="122"/>
                  <a:pt x="184" y="122"/>
                </a:cubicBezTo>
                <a:cubicBezTo>
                  <a:pt x="184" y="122"/>
                  <a:pt x="186" y="118"/>
                  <a:pt x="186" y="117"/>
                </a:cubicBezTo>
                <a:cubicBezTo>
                  <a:pt x="186" y="117"/>
                  <a:pt x="189" y="114"/>
                  <a:pt x="189" y="114"/>
                </a:cubicBezTo>
                <a:cubicBezTo>
                  <a:pt x="188" y="113"/>
                  <a:pt x="184" y="111"/>
                  <a:pt x="184" y="110"/>
                </a:cubicBezTo>
                <a:cubicBezTo>
                  <a:pt x="184" y="108"/>
                  <a:pt x="184" y="104"/>
                  <a:pt x="184" y="104"/>
                </a:cubicBezTo>
                <a:cubicBezTo>
                  <a:pt x="184" y="104"/>
                  <a:pt x="189" y="100"/>
                  <a:pt x="189" y="99"/>
                </a:cubicBezTo>
                <a:cubicBezTo>
                  <a:pt x="190" y="98"/>
                  <a:pt x="194" y="92"/>
                  <a:pt x="194" y="91"/>
                </a:cubicBezTo>
                <a:cubicBezTo>
                  <a:pt x="194" y="90"/>
                  <a:pt x="194" y="86"/>
                  <a:pt x="194" y="85"/>
                </a:cubicBezTo>
                <a:cubicBezTo>
                  <a:pt x="195" y="83"/>
                  <a:pt x="199" y="79"/>
                  <a:pt x="199" y="79"/>
                </a:cubicBezTo>
                <a:cubicBezTo>
                  <a:pt x="204" y="79"/>
                  <a:pt x="204" y="79"/>
                  <a:pt x="204" y="79"/>
                </a:cubicBezTo>
                <a:cubicBezTo>
                  <a:pt x="204" y="79"/>
                  <a:pt x="209" y="80"/>
                  <a:pt x="209" y="79"/>
                </a:cubicBezTo>
                <a:cubicBezTo>
                  <a:pt x="209" y="79"/>
                  <a:pt x="214" y="72"/>
                  <a:pt x="214" y="72"/>
                </a:cubicBezTo>
                <a:cubicBezTo>
                  <a:pt x="218" y="70"/>
                  <a:pt x="218" y="70"/>
                  <a:pt x="218" y="70"/>
                </a:cubicBezTo>
                <a:cubicBezTo>
                  <a:pt x="221" y="67"/>
                  <a:pt x="221" y="67"/>
                  <a:pt x="221" y="67"/>
                </a:cubicBezTo>
                <a:cubicBezTo>
                  <a:pt x="224" y="63"/>
                  <a:pt x="224" y="63"/>
                  <a:pt x="224" y="63"/>
                </a:cubicBezTo>
                <a:lnTo>
                  <a:pt x="222" y="59"/>
                </a:ln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31" name="Freeform 24">
            <a:extLst>
              <a:ext uri="{FF2B5EF4-FFF2-40B4-BE49-F238E27FC236}">
                <a16:creationId xmlns:a16="http://schemas.microsoft.com/office/drawing/2014/main" id="{E6E101A7-8CD9-3EC4-F9BE-112A096543CB}"/>
              </a:ext>
            </a:extLst>
          </p:cNvPr>
          <p:cNvSpPr>
            <a:spLocks/>
          </p:cNvSpPr>
          <p:nvPr/>
        </p:nvSpPr>
        <p:spPr bwMode="auto">
          <a:xfrm>
            <a:off x="3705363" y="3759200"/>
            <a:ext cx="933450" cy="944562"/>
          </a:xfrm>
          <a:custGeom>
            <a:avLst/>
            <a:gdLst>
              <a:gd name="T0" fmla="*/ 739140 w 245"/>
              <a:gd name="T1" fmla="*/ 114262 h 248"/>
              <a:gd name="T2" fmla="*/ 704850 w 245"/>
              <a:gd name="T3" fmla="*/ 137114 h 248"/>
              <a:gd name="T4" fmla="*/ 647700 w 245"/>
              <a:gd name="T5" fmla="*/ 110453 h 248"/>
              <a:gd name="T6" fmla="*/ 609600 w 245"/>
              <a:gd name="T7" fmla="*/ 110453 h 248"/>
              <a:gd name="T8" fmla="*/ 586740 w 245"/>
              <a:gd name="T9" fmla="*/ 83792 h 248"/>
              <a:gd name="T10" fmla="*/ 548640 w 245"/>
              <a:gd name="T11" fmla="*/ 57131 h 248"/>
              <a:gd name="T12" fmla="*/ 514350 w 245"/>
              <a:gd name="T13" fmla="*/ 49513 h 248"/>
              <a:gd name="T14" fmla="*/ 480060 w 245"/>
              <a:gd name="T15" fmla="*/ 110453 h 248"/>
              <a:gd name="T16" fmla="*/ 369570 w 245"/>
              <a:gd name="T17" fmla="*/ 41896 h 248"/>
              <a:gd name="T18" fmla="*/ 361950 w 245"/>
              <a:gd name="T19" fmla="*/ 19044 h 248"/>
              <a:gd name="T20" fmla="*/ 331470 w 245"/>
              <a:gd name="T21" fmla="*/ 91409 h 248"/>
              <a:gd name="T22" fmla="*/ 300990 w 245"/>
              <a:gd name="T23" fmla="*/ 194245 h 248"/>
              <a:gd name="T24" fmla="*/ 285750 w 245"/>
              <a:gd name="T25" fmla="*/ 255184 h 248"/>
              <a:gd name="T26" fmla="*/ 259080 w 245"/>
              <a:gd name="T27" fmla="*/ 342785 h 248"/>
              <a:gd name="T28" fmla="*/ 198120 w 245"/>
              <a:gd name="T29" fmla="*/ 361828 h 248"/>
              <a:gd name="T30" fmla="*/ 171450 w 245"/>
              <a:gd name="T31" fmla="*/ 453237 h 248"/>
              <a:gd name="T32" fmla="*/ 114300 w 245"/>
              <a:gd name="T33" fmla="*/ 483707 h 248"/>
              <a:gd name="T34" fmla="*/ 68580 w 245"/>
              <a:gd name="T35" fmla="*/ 514177 h 248"/>
              <a:gd name="T36" fmla="*/ 57150 w 245"/>
              <a:gd name="T37" fmla="*/ 552264 h 248"/>
              <a:gd name="T38" fmla="*/ 19050 w 245"/>
              <a:gd name="T39" fmla="*/ 601777 h 248"/>
              <a:gd name="T40" fmla="*/ 15240 w 245"/>
              <a:gd name="T41" fmla="*/ 716039 h 248"/>
              <a:gd name="T42" fmla="*/ 22860 w 245"/>
              <a:gd name="T43" fmla="*/ 784596 h 248"/>
              <a:gd name="T44" fmla="*/ 45720 w 245"/>
              <a:gd name="T45" fmla="*/ 796022 h 248"/>
              <a:gd name="T46" fmla="*/ 60960 w 245"/>
              <a:gd name="T47" fmla="*/ 822683 h 248"/>
              <a:gd name="T48" fmla="*/ 186690 w 245"/>
              <a:gd name="T49" fmla="*/ 879814 h 248"/>
              <a:gd name="T50" fmla="*/ 278130 w 245"/>
              <a:gd name="T51" fmla="*/ 910284 h 248"/>
              <a:gd name="T52" fmla="*/ 304800 w 245"/>
              <a:gd name="T53" fmla="*/ 917901 h 248"/>
              <a:gd name="T54" fmla="*/ 339090 w 245"/>
              <a:gd name="T55" fmla="*/ 887431 h 248"/>
              <a:gd name="T56" fmla="*/ 358140 w 245"/>
              <a:gd name="T57" fmla="*/ 845535 h 248"/>
              <a:gd name="T58" fmla="*/ 415290 w 245"/>
              <a:gd name="T59" fmla="*/ 818874 h 248"/>
              <a:gd name="T60" fmla="*/ 464820 w 245"/>
              <a:gd name="T61" fmla="*/ 803639 h 248"/>
              <a:gd name="T62" fmla="*/ 499110 w 245"/>
              <a:gd name="T63" fmla="*/ 811257 h 248"/>
              <a:gd name="T64" fmla="*/ 544830 w 245"/>
              <a:gd name="T65" fmla="*/ 776978 h 248"/>
              <a:gd name="T66" fmla="*/ 594360 w 245"/>
              <a:gd name="T67" fmla="*/ 776978 h 248"/>
              <a:gd name="T68" fmla="*/ 632460 w 245"/>
              <a:gd name="T69" fmla="*/ 780787 h 248"/>
              <a:gd name="T70" fmla="*/ 681990 w 245"/>
              <a:gd name="T71" fmla="*/ 792213 h 248"/>
              <a:gd name="T72" fmla="*/ 727710 w 245"/>
              <a:gd name="T73" fmla="*/ 761744 h 248"/>
              <a:gd name="T74" fmla="*/ 746760 w 245"/>
              <a:gd name="T75" fmla="*/ 716039 h 248"/>
              <a:gd name="T76" fmla="*/ 739140 w 245"/>
              <a:gd name="T77" fmla="*/ 670334 h 248"/>
              <a:gd name="T78" fmla="*/ 739140 w 245"/>
              <a:gd name="T79" fmla="*/ 639865 h 248"/>
              <a:gd name="T80" fmla="*/ 781050 w 245"/>
              <a:gd name="T81" fmla="*/ 605586 h 248"/>
              <a:gd name="T82" fmla="*/ 750570 w 245"/>
              <a:gd name="T83" fmla="*/ 548455 h 248"/>
              <a:gd name="T84" fmla="*/ 754380 w 245"/>
              <a:gd name="T85" fmla="*/ 502751 h 248"/>
              <a:gd name="T86" fmla="*/ 735330 w 245"/>
              <a:gd name="T87" fmla="*/ 472281 h 248"/>
              <a:gd name="T88" fmla="*/ 628650 w 245"/>
              <a:gd name="T89" fmla="*/ 468472 h 248"/>
              <a:gd name="T90" fmla="*/ 640080 w 245"/>
              <a:gd name="T91" fmla="*/ 403724 h 248"/>
              <a:gd name="T92" fmla="*/ 731520 w 245"/>
              <a:gd name="T93" fmla="*/ 403724 h 248"/>
              <a:gd name="T94" fmla="*/ 769620 w 245"/>
              <a:gd name="T95" fmla="*/ 468472 h 248"/>
              <a:gd name="T96" fmla="*/ 819150 w 245"/>
              <a:gd name="T97" fmla="*/ 426576 h 248"/>
              <a:gd name="T98" fmla="*/ 811530 w 245"/>
              <a:gd name="T99" fmla="*/ 380872 h 248"/>
              <a:gd name="T100" fmla="*/ 811530 w 245"/>
              <a:gd name="T101" fmla="*/ 338976 h 248"/>
              <a:gd name="T102" fmla="*/ 853440 w 245"/>
              <a:gd name="T103" fmla="*/ 331358 h 248"/>
              <a:gd name="T104" fmla="*/ 857250 w 245"/>
              <a:gd name="T105" fmla="*/ 297080 h 248"/>
              <a:gd name="T106" fmla="*/ 887730 w 245"/>
              <a:gd name="T107" fmla="*/ 335167 h 248"/>
              <a:gd name="T108" fmla="*/ 918210 w 245"/>
              <a:gd name="T109" fmla="*/ 270419 h 248"/>
              <a:gd name="T110" fmla="*/ 910590 w 245"/>
              <a:gd name="T111" fmla="*/ 228523 h 248"/>
              <a:gd name="T112" fmla="*/ 891540 w 245"/>
              <a:gd name="T113" fmla="*/ 198053 h 248"/>
              <a:gd name="T114" fmla="*/ 895350 w 245"/>
              <a:gd name="T115" fmla="*/ 156157 h 248"/>
              <a:gd name="T116" fmla="*/ 883920 w 245"/>
              <a:gd name="T117" fmla="*/ 118070 h 248"/>
              <a:gd name="T118" fmla="*/ 902970 w 245"/>
              <a:gd name="T119" fmla="*/ 68557 h 248"/>
              <a:gd name="T120" fmla="*/ 861060 w 245"/>
              <a:gd name="T121" fmla="*/ 72366 h 24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5" h="248">
                <a:moveTo>
                  <a:pt x="226" y="19"/>
                </a:moveTo>
                <a:cubicBezTo>
                  <a:pt x="216" y="19"/>
                  <a:pt x="216" y="19"/>
                  <a:pt x="216" y="19"/>
                </a:cubicBezTo>
                <a:cubicBezTo>
                  <a:pt x="194" y="30"/>
                  <a:pt x="194" y="30"/>
                  <a:pt x="194" y="30"/>
                </a:cubicBezTo>
                <a:cubicBezTo>
                  <a:pt x="188" y="23"/>
                  <a:pt x="188" y="23"/>
                  <a:pt x="188" y="23"/>
                </a:cubicBezTo>
                <a:cubicBezTo>
                  <a:pt x="187" y="34"/>
                  <a:pt x="187" y="34"/>
                  <a:pt x="187" y="34"/>
                </a:cubicBezTo>
                <a:cubicBezTo>
                  <a:pt x="185" y="36"/>
                  <a:pt x="185" y="36"/>
                  <a:pt x="185" y="36"/>
                </a:cubicBezTo>
                <a:cubicBezTo>
                  <a:pt x="181" y="31"/>
                  <a:pt x="181" y="31"/>
                  <a:pt x="181" y="31"/>
                </a:cubicBezTo>
                <a:cubicBezTo>
                  <a:pt x="173" y="29"/>
                  <a:pt x="173" y="29"/>
                  <a:pt x="173" y="29"/>
                </a:cubicBezTo>
                <a:cubicBezTo>
                  <a:pt x="170" y="29"/>
                  <a:pt x="170" y="29"/>
                  <a:pt x="170" y="29"/>
                </a:cubicBezTo>
                <a:cubicBezTo>
                  <a:pt x="169" y="24"/>
                  <a:pt x="169" y="24"/>
                  <a:pt x="169" y="24"/>
                </a:cubicBezTo>
                <a:cubicBezTo>
                  <a:pt x="165" y="28"/>
                  <a:pt x="165" y="28"/>
                  <a:pt x="165" y="28"/>
                </a:cubicBezTo>
                <a:cubicBezTo>
                  <a:pt x="160" y="29"/>
                  <a:pt x="160" y="29"/>
                  <a:pt x="160" y="29"/>
                </a:cubicBezTo>
                <a:cubicBezTo>
                  <a:pt x="160" y="25"/>
                  <a:pt x="160" y="25"/>
                  <a:pt x="160" y="25"/>
                </a:cubicBezTo>
                <a:cubicBezTo>
                  <a:pt x="157" y="30"/>
                  <a:pt x="157" y="30"/>
                  <a:pt x="157" y="30"/>
                </a:cubicBezTo>
                <a:cubicBezTo>
                  <a:pt x="154" y="22"/>
                  <a:pt x="154" y="22"/>
                  <a:pt x="154" y="22"/>
                </a:cubicBezTo>
                <a:cubicBezTo>
                  <a:pt x="149" y="18"/>
                  <a:pt x="149" y="18"/>
                  <a:pt x="149" y="18"/>
                </a:cubicBezTo>
                <a:cubicBezTo>
                  <a:pt x="147" y="15"/>
                  <a:pt x="147" y="15"/>
                  <a:pt x="147" y="15"/>
                </a:cubicBezTo>
                <a:cubicBezTo>
                  <a:pt x="144" y="15"/>
                  <a:pt x="144" y="15"/>
                  <a:pt x="144" y="15"/>
                </a:cubicBezTo>
                <a:cubicBezTo>
                  <a:pt x="142" y="19"/>
                  <a:pt x="142" y="19"/>
                  <a:pt x="142" y="19"/>
                </a:cubicBezTo>
                <a:cubicBezTo>
                  <a:pt x="138" y="15"/>
                  <a:pt x="138" y="15"/>
                  <a:pt x="138" y="15"/>
                </a:cubicBezTo>
                <a:cubicBezTo>
                  <a:pt x="135" y="13"/>
                  <a:pt x="135" y="13"/>
                  <a:pt x="135" y="13"/>
                </a:cubicBezTo>
                <a:cubicBezTo>
                  <a:pt x="132" y="19"/>
                  <a:pt x="132" y="19"/>
                  <a:pt x="132" y="19"/>
                </a:cubicBezTo>
                <a:cubicBezTo>
                  <a:pt x="130" y="28"/>
                  <a:pt x="130" y="28"/>
                  <a:pt x="130" y="28"/>
                </a:cubicBezTo>
                <a:cubicBezTo>
                  <a:pt x="126" y="29"/>
                  <a:pt x="126" y="29"/>
                  <a:pt x="126" y="29"/>
                </a:cubicBezTo>
                <a:cubicBezTo>
                  <a:pt x="115" y="21"/>
                  <a:pt x="115" y="21"/>
                  <a:pt x="115" y="21"/>
                </a:cubicBezTo>
                <a:cubicBezTo>
                  <a:pt x="99" y="15"/>
                  <a:pt x="99" y="15"/>
                  <a:pt x="99" y="15"/>
                </a:cubicBezTo>
                <a:cubicBezTo>
                  <a:pt x="97" y="11"/>
                  <a:pt x="97" y="11"/>
                  <a:pt x="97" y="11"/>
                </a:cubicBezTo>
                <a:cubicBezTo>
                  <a:pt x="97" y="11"/>
                  <a:pt x="98" y="8"/>
                  <a:pt x="99" y="7"/>
                </a:cubicBezTo>
                <a:cubicBezTo>
                  <a:pt x="99" y="6"/>
                  <a:pt x="102" y="0"/>
                  <a:pt x="102" y="0"/>
                </a:cubicBezTo>
                <a:cubicBezTo>
                  <a:pt x="95" y="5"/>
                  <a:pt x="95" y="5"/>
                  <a:pt x="95" y="5"/>
                </a:cubicBezTo>
                <a:cubicBezTo>
                  <a:pt x="90" y="15"/>
                  <a:pt x="90" y="15"/>
                  <a:pt x="90" y="15"/>
                </a:cubicBezTo>
                <a:cubicBezTo>
                  <a:pt x="90" y="20"/>
                  <a:pt x="90" y="20"/>
                  <a:pt x="90" y="20"/>
                </a:cubicBezTo>
                <a:cubicBezTo>
                  <a:pt x="87" y="24"/>
                  <a:pt x="87" y="24"/>
                  <a:pt x="87" y="24"/>
                </a:cubicBezTo>
                <a:cubicBezTo>
                  <a:pt x="88" y="32"/>
                  <a:pt x="88" y="32"/>
                  <a:pt x="88" y="32"/>
                </a:cubicBezTo>
                <a:cubicBezTo>
                  <a:pt x="79" y="45"/>
                  <a:pt x="79" y="45"/>
                  <a:pt x="79" y="45"/>
                </a:cubicBezTo>
                <a:cubicBezTo>
                  <a:pt x="79" y="51"/>
                  <a:pt x="79" y="51"/>
                  <a:pt x="79" y="51"/>
                </a:cubicBezTo>
                <a:cubicBezTo>
                  <a:pt x="81" y="54"/>
                  <a:pt x="81" y="54"/>
                  <a:pt x="81" y="54"/>
                </a:cubicBezTo>
                <a:cubicBezTo>
                  <a:pt x="75" y="60"/>
                  <a:pt x="75" y="60"/>
                  <a:pt x="75" y="60"/>
                </a:cubicBezTo>
                <a:cubicBezTo>
                  <a:pt x="75" y="67"/>
                  <a:pt x="75" y="67"/>
                  <a:pt x="75" y="67"/>
                </a:cubicBezTo>
                <a:cubicBezTo>
                  <a:pt x="74" y="80"/>
                  <a:pt x="74" y="80"/>
                  <a:pt x="74" y="80"/>
                </a:cubicBezTo>
                <a:cubicBezTo>
                  <a:pt x="71" y="87"/>
                  <a:pt x="71" y="87"/>
                  <a:pt x="71" y="87"/>
                </a:cubicBezTo>
                <a:cubicBezTo>
                  <a:pt x="68" y="90"/>
                  <a:pt x="68" y="90"/>
                  <a:pt x="68" y="90"/>
                </a:cubicBezTo>
                <a:cubicBezTo>
                  <a:pt x="62" y="87"/>
                  <a:pt x="62" y="87"/>
                  <a:pt x="62" y="87"/>
                </a:cubicBezTo>
                <a:cubicBezTo>
                  <a:pt x="59" y="91"/>
                  <a:pt x="59" y="91"/>
                  <a:pt x="59" y="91"/>
                </a:cubicBezTo>
                <a:cubicBezTo>
                  <a:pt x="52" y="95"/>
                  <a:pt x="52" y="95"/>
                  <a:pt x="52" y="95"/>
                </a:cubicBezTo>
                <a:cubicBezTo>
                  <a:pt x="52" y="95"/>
                  <a:pt x="52" y="100"/>
                  <a:pt x="52" y="101"/>
                </a:cubicBezTo>
                <a:cubicBezTo>
                  <a:pt x="52" y="102"/>
                  <a:pt x="50" y="107"/>
                  <a:pt x="50" y="108"/>
                </a:cubicBezTo>
                <a:cubicBezTo>
                  <a:pt x="50" y="109"/>
                  <a:pt x="45" y="119"/>
                  <a:pt x="45" y="119"/>
                </a:cubicBezTo>
                <a:cubicBezTo>
                  <a:pt x="45" y="119"/>
                  <a:pt x="39" y="118"/>
                  <a:pt x="38" y="119"/>
                </a:cubicBezTo>
                <a:cubicBezTo>
                  <a:pt x="36" y="119"/>
                  <a:pt x="32" y="121"/>
                  <a:pt x="32" y="121"/>
                </a:cubicBezTo>
                <a:cubicBezTo>
                  <a:pt x="30" y="127"/>
                  <a:pt x="30" y="127"/>
                  <a:pt x="30" y="127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4" y="129"/>
                  <a:pt x="24" y="131"/>
                  <a:pt x="24" y="132"/>
                </a:cubicBezTo>
                <a:cubicBezTo>
                  <a:pt x="23" y="133"/>
                  <a:pt x="18" y="135"/>
                  <a:pt x="18" y="135"/>
                </a:cubicBezTo>
                <a:cubicBezTo>
                  <a:pt x="21" y="140"/>
                  <a:pt x="21" y="140"/>
                  <a:pt x="21" y="140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15" y="145"/>
                  <a:pt x="15" y="145"/>
                  <a:pt x="15" y="145"/>
                </a:cubicBezTo>
                <a:cubicBezTo>
                  <a:pt x="15" y="149"/>
                  <a:pt x="15" y="149"/>
                  <a:pt x="15" y="149"/>
                </a:cubicBezTo>
                <a:cubicBezTo>
                  <a:pt x="8" y="153"/>
                  <a:pt x="8" y="153"/>
                  <a:pt x="8" y="153"/>
                </a:cubicBezTo>
                <a:cubicBezTo>
                  <a:pt x="5" y="158"/>
                  <a:pt x="5" y="158"/>
                  <a:pt x="5" y="158"/>
                </a:cubicBezTo>
                <a:cubicBezTo>
                  <a:pt x="0" y="172"/>
                  <a:pt x="0" y="172"/>
                  <a:pt x="0" y="172"/>
                </a:cubicBezTo>
                <a:cubicBezTo>
                  <a:pt x="0" y="185"/>
                  <a:pt x="0" y="185"/>
                  <a:pt x="0" y="185"/>
                </a:cubicBezTo>
                <a:cubicBezTo>
                  <a:pt x="4" y="188"/>
                  <a:pt x="4" y="188"/>
                  <a:pt x="4" y="188"/>
                </a:cubicBezTo>
                <a:cubicBezTo>
                  <a:pt x="3" y="195"/>
                  <a:pt x="3" y="195"/>
                  <a:pt x="3" y="195"/>
                </a:cubicBezTo>
                <a:cubicBezTo>
                  <a:pt x="3" y="201"/>
                  <a:pt x="3" y="201"/>
                  <a:pt x="3" y="201"/>
                </a:cubicBezTo>
                <a:cubicBezTo>
                  <a:pt x="6" y="206"/>
                  <a:pt x="6" y="206"/>
                  <a:pt x="6" y="206"/>
                </a:cubicBezTo>
                <a:cubicBezTo>
                  <a:pt x="11" y="203"/>
                  <a:pt x="11" y="203"/>
                  <a:pt x="11" y="203"/>
                </a:cubicBezTo>
                <a:cubicBezTo>
                  <a:pt x="15" y="205"/>
                  <a:pt x="15" y="205"/>
                  <a:pt x="15" y="205"/>
                </a:cubicBezTo>
                <a:cubicBezTo>
                  <a:pt x="15" y="205"/>
                  <a:pt x="13" y="208"/>
                  <a:pt x="12" y="209"/>
                </a:cubicBezTo>
                <a:cubicBezTo>
                  <a:pt x="12" y="209"/>
                  <a:pt x="11" y="211"/>
                  <a:pt x="11" y="211"/>
                </a:cubicBezTo>
                <a:cubicBezTo>
                  <a:pt x="11" y="216"/>
                  <a:pt x="11" y="216"/>
                  <a:pt x="11" y="216"/>
                </a:cubicBezTo>
                <a:cubicBezTo>
                  <a:pt x="16" y="216"/>
                  <a:pt x="16" y="216"/>
                  <a:pt x="16" y="216"/>
                </a:cubicBezTo>
                <a:cubicBezTo>
                  <a:pt x="26" y="216"/>
                  <a:pt x="26" y="216"/>
                  <a:pt x="26" y="216"/>
                </a:cubicBezTo>
                <a:cubicBezTo>
                  <a:pt x="29" y="222"/>
                  <a:pt x="29" y="222"/>
                  <a:pt x="29" y="222"/>
                </a:cubicBezTo>
                <a:cubicBezTo>
                  <a:pt x="49" y="231"/>
                  <a:pt x="49" y="231"/>
                  <a:pt x="49" y="231"/>
                </a:cubicBezTo>
                <a:cubicBezTo>
                  <a:pt x="57" y="235"/>
                  <a:pt x="57" y="235"/>
                  <a:pt x="57" y="235"/>
                </a:cubicBezTo>
                <a:cubicBezTo>
                  <a:pt x="57" y="235"/>
                  <a:pt x="67" y="238"/>
                  <a:pt x="67" y="239"/>
                </a:cubicBezTo>
                <a:cubicBezTo>
                  <a:pt x="68" y="239"/>
                  <a:pt x="73" y="239"/>
                  <a:pt x="73" y="239"/>
                </a:cubicBezTo>
                <a:cubicBezTo>
                  <a:pt x="78" y="248"/>
                  <a:pt x="78" y="248"/>
                  <a:pt x="78" y="248"/>
                </a:cubicBezTo>
                <a:cubicBezTo>
                  <a:pt x="80" y="246"/>
                  <a:pt x="80" y="246"/>
                  <a:pt x="80" y="246"/>
                </a:cubicBezTo>
                <a:cubicBezTo>
                  <a:pt x="80" y="241"/>
                  <a:pt x="80" y="241"/>
                  <a:pt x="80" y="241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6" y="234"/>
                  <a:pt x="86" y="234"/>
                  <a:pt x="86" y="234"/>
                </a:cubicBezTo>
                <a:cubicBezTo>
                  <a:pt x="89" y="233"/>
                  <a:pt x="89" y="233"/>
                  <a:pt x="89" y="233"/>
                </a:cubicBezTo>
                <a:cubicBezTo>
                  <a:pt x="90" y="228"/>
                  <a:pt x="90" y="228"/>
                  <a:pt x="90" y="228"/>
                </a:cubicBezTo>
                <a:cubicBezTo>
                  <a:pt x="91" y="225"/>
                  <a:pt x="91" y="225"/>
                  <a:pt x="91" y="225"/>
                </a:cubicBezTo>
                <a:cubicBezTo>
                  <a:pt x="94" y="222"/>
                  <a:pt x="94" y="222"/>
                  <a:pt x="94" y="222"/>
                </a:cubicBezTo>
                <a:cubicBezTo>
                  <a:pt x="96" y="218"/>
                  <a:pt x="96" y="218"/>
                  <a:pt x="96" y="218"/>
                </a:cubicBezTo>
                <a:cubicBezTo>
                  <a:pt x="106" y="217"/>
                  <a:pt x="106" y="217"/>
                  <a:pt x="106" y="217"/>
                </a:cubicBezTo>
                <a:cubicBezTo>
                  <a:pt x="109" y="215"/>
                  <a:pt x="109" y="215"/>
                  <a:pt x="109" y="215"/>
                </a:cubicBezTo>
                <a:cubicBezTo>
                  <a:pt x="114" y="216"/>
                  <a:pt x="114" y="216"/>
                  <a:pt x="114" y="216"/>
                </a:cubicBezTo>
                <a:cubicBezTo>
                  <a:pt x="118" y="215"/>
                  <a:pt x="118" y="215"/>
                  <a:pt x="118" y="215"/>
                </a:cubicBezTo>
                <a:cubicBezTo>
                  <a:pt x="122" y="211"/>
                  <a:pt x="122" y="211"/>
                  <a:pt x="122" y="211"/>
                </a:cubicBezTo>
                <a:cubicBezTo>
                  <a:pt x="126" y="211"/>
                  <a:pt x="126" y="211"/>
                  <a:pt x="126" y="211"/>
                </a:cubicBezTo>
                <a:cubicBezTo>
                  <a:pt x="127" y="216"/>
                  <a:pt x="127" y="216"/>
                  <a:pt x="127" y="216"/>
                </a:cubicBezTo>
                <a:cubicBezTo>
                  <a:pt x="131" y="213"/>
                  <a:pt x="131" y="213"/>
                  <a:pt x="131" y="213"/>
                </a:cubicBezTo>
                <a:cubicBezTo>
                  <a:pt x="133" y="209"/>
                  <a:pt x="133" y="209"/>
                  <a:pt x="133" y="209"/>
                </a:cubicBezTo>
                <a:cubicBezTo>
                  <a:pt x="139" y="208"/>
                  <a:pt x="139" y="208"/>
                  <a:pt x="139" y="208"/>
                </a:cubicBezTo>
                <a:cubicBezTo>
                  <a:pt x="143" y="204"/>
                  <a:pt x="143" y="204"/>
                  <a:pt x="143" y="204"/>
                </a:cubicBezTo>
                <a:cubicBezTo>
                  <a:pt x="147" y="206"/>
                  <a:pt x="147" y="206"/>
                  <a:pt x="147" y="206"/>
                </a:cubicBezTo>
                <a:cubicBezTo>
                  <a:pt x="149" y="206"/>
                  <a:pt x="149" y="206"/>
                  <a:pt x="149" y="206"/>
                </a:cubicBezTo>
                <a:cubicBezTo>
                  <a:pt x="156" y="204"/>
                  <a:pt x="156" y="204"/>
                  <a:pt x="156" y="204"/>
                </a:cubicBezTo>
                <a:cubicBezTo>
                  <a:pt x="159" y="207"/>
                  <a:pt x="159" y="207"/>
                  <a:pt x="159" y="207"/>
                </a:cubicBezTo>
                <a:cubicBezTo>
                  <a:pt x="163" y="207"/>
                  <a:pt x="163" y="207"/>
                  <a:pt x="163" y="207"/>
                </a:cubicBezTo>
                <a:cubicBezTo>
                  <a:pt x="166" y="205"/>
                  <a:pt x="166" y="205"/>
                  <a:pt x="166" y="205"/>
                </a:cubicBezTo>
                <a:cubicBezTo>
                  <a:pt x="172" y="207"/>
                  <a:pt x="172" y="207"/>
                  <a:pt x="172" y="207"/>
                </a:cubicBezTo>
                <a:cubicBezTo>
                  <a:pt x="175" y="210"/>
                  <a:pt x="175" y="210"/>
                  <a:pt x="175" y="210"/>
                </a:cubicBezTo>
                <a:cubicBezTo>
                  <a:pt x="175" y="210"/>
                  <a:pt x="178" y="208"/>
                  <a:pt x="179" y="208"/>
                </a:cubicBezTo>
                <a:cubicBezTo>
                  <a:pt x="179" y="208"/>
                  <a:pt x="181" y="208"/>
                  <a:pt x="182" y="207"/>
                </a:cubicBezTo>
                <a:cubicBezTo>
                  <a:pt x="182" y="207"/>
                  <a:pt x="188" y="202"/>
                  <a:pt x="188" y="202"/>
                </a:cubicBezTo>
                <a:cubicBezTo>
                  <a:pt x="188" y="202"/>
                  <a:pt x="191" y="201"/>
                  <a:pt x="191" y="200"/>
                </a:cubicBezTo>
                <a:cubicBezTo>
                  <a:pt x="192" y="200"/>
                  <a:pt x="197" y="197"/>
                  <a:pt x="197" y="197"/>
                </a:cubicBezTo>
                <a:cubicBezTo>
                  <a:pt x="197" y="197"/>
                  <a:pt x="197" y="193"/>
                  <a:pt x="197" y="192"/>
                </a:cubicBezTo>
                <a:cubicBezTo>
                  <a:pt x="198" y="191"/>
                  <a:pt x="196" y="189"/>
                  <a:pt x="196" y="188"/>
                </a:cubicBezTo>
                <a:cubicBezTo>
                  <a:pt x="196" y="187"/>
                  <a:pt x="196" y="185"/>
                  <a:pt x="197" y="185"/>
                </a:cubicBezTo>
                <a:cubicBezTo>
                  <a:pt x="197" y="184"/>
                  <a:pt x="199" y="180"/>
                  <a:pt x="199" y="179"/>
                </a:cubicBezTo>
                <a:cubicBezTo>
                  <a:pt x="199" y="179"/>
                  <a:pt x="194" y="177"/>
                  <a:pt x="194" y="176"/>
                </a:cubicBezTo>
                <a:cubicBezTo>
                  <a:pt x="193" y="175"/>
                  <a:pt x="190" y="174"/>
                  <a:pt x="190" y="173"/>
                </a:cubicBezTo>
                <a:cubicBezTo>
                  <a:pt x="190" y="171"/>
                  <a:pt x="191" y="170"/>
                  <a:pt x="191" y="170"/>
                </a:cubicBezTo>
                <a:cubicBezTo>
                  <a:pt x="191" y="169"/>
                  <a:pt x="194" y="169"/>
                  <a:pt x="194" y="168"/>
                </a:cubicBezTo>
                <a:cubicBezTo>
                  <a:pt x="194" y="167"/>
                  <a:pt x="196" y="164"/>
                  <a:pt x="197" y="164"/>
                </a:cubicBezTo>
                <a:cubicBezTo>
                  <a:pt x="197" y="163"/>
                  <a:pt x="200" y="161"/>
                  <a:pt x="201" y="161"/>
                </a:cubicBezTo>
                <a:cubicBezTo>
                  <a:pt x="202" y="160"/>
                  <a:pt x="205" y="159"/>
                  <a:pt x="205" y="159"/>
                </a:cubicBezTo>
                <a:cubicBezTo>
                  <a:pt x="205" y="159"/>
                  <a:pt x="202" y="156"/>
                  <a:pt x="202" y="155"/>
                </a:cubicBezTo>
                <a:cubicBezTo>
                  <a:pt x="201" y="154"/>
                  <a:pt x="201" y="149"/>
                  <a:pt x="201" y="148"/>
                </a:cubicBezTo>
                <a:cubicBezTo>
                  <a:pt x="200" y="147"/>
                  <a:pt x="198" y="145"/>
                  <a:pt x="197" y="144"/>
                </a:cubicBezTo>
                <a:cubicBezTo>
                  <a:pt x="196" y="143"/>
                  <a:pt x="194" y="141"/>
                  <a:pt x="194" y="140"/>
                </a:cubicBezTo>
                <a:cubicBezTo>
                  <a:pt x="194" y="138"/>
                  <a:pt x="194" y="136"/>
                  <a:pt x="194" y="136"/>
                </a:cubicBezTo>
                <a:cubicBezTo>
                  <a:pt x="198" y="132"/>
                  <a:pt x="198" y="132"/>
                  <a:pt x="198" y="132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7" y="124"/>
                  <a:pt x="197" y="124"/>
                  <a:pt x="197" y="124"/>
                </a:cubicBezTo>
                <a:cubicBezTo>
                  <a:pt x="193" y="124"/>
                  <a:pt x="193" y="124"/>
                  <a:pt x="193" y="124"/>
                </a:cubicBezTo>
                <a:cubicBezTo>
                  <a:pt x="187" y="126"/>
                  <a:pt x="187" y="126"/>
                  <a:pt x="187" y="126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5" y="123"/>
                  <a:pt x="167" y="119"/>
                  <a:pt x="167" y="119"/>
                </a:cubicBezTo>
                <a:cubicBezTo>
                  <a:pt x="167" y="119"/>
                  <a:pt x="167" y="111"/>
                  <a:pt x="167" y="111"/>
                </a:cubicBezTo>
                <a:cubicBezTo>
                  <a:pt x="167" y="111"/>
                  <a:pt x="168" y="106"/>
                  <a:pt x="168" y="106"/>
                </a:cubicBezTo>
                <a:cubicBezTo>
                  <a:pt x="173" y="106"/>
                  <a:pt x="173" y="106"/>
                  <a:pt x="173" y="106"/>
                </a:cubicBezTo>
                <a:cubicBezTo>
                  <a:pt x="188" y="106"/>
                  <a:pt x="188" y="106"/>
                  <a:pt x="188" y="106"/>
                </a:cubicBezTo>
                <a:cubicBezTo>
                  <a:pt x="188" y="106"/>
                  <a:pt x="191" y="105"/>
                  <a:pt x="192" y="106"/>
                </a:cubicBezTo>
                <a:cubicBezTo>
                  <a:pt x="192" y="106"/>
                  <a:pt x="197" y="108"/>
                  <a:pt x="197" y="108"/>
                </a:cubicBezTo>
                <a:cubicBezTo>
                  <a:pt x="197" y="124"/>
                  <a:pt x="197" y="124"/>
                  <a:pt x="197" y="124"/>
                </a:cubicBezTo>
                <a:cubicBezTo>
                  <a:pt x="202" y="123"/>
                  <a:pt x="202" y="123"/>
                  <a:pt x="202" y="123"/>
                </a:cubicBezTo>
                <a:cubicBezTo>
                  <a:pt x="202" y="123"/>
                  <a:pt x="209" y="121"/>
                  <a:pt x="209" y="121"/>
                </a:cubicBezTo>
                <a:cubicBezTo>
                  <a:pt x="210" y="120"/>
                  <a:pt x="215" y="118"/>
                  <a:pt x="215" y="118"/>
                </a:cubicBezTo>
                <a:cubicBezTo>
                  <a:pt x="215" y="112"/>
                  <a:pt x="215" y="112"/>
                  <a:pt x="215" y="112"/>
                </a:cubicBezTo>
                <a:cubicBezTo>
                  <a:pt x="215" y="112"/>
                  <a:pt x="211" y="109"/>
                  <a:pt x="211" y="109"/>
                </a:cubicBezTo>
                <a:cubicBezTo>
                  <a:pt x="210" y="108"/>
                  <a:pt x="209" y="106"/>
                  <a:pt x="209" y="106"/>
                </a:cubicBezTo>
                <a:cubicBezTo>
                  <a:pt x="213" y="100"/>
                  <a:pt x="213" y="100"/>
                  <a:pt x="213" y="100"/>
                </a:cubicBezTo>
                <a:cubicBezTo>
                  <a:pt x="213" y="100"/>
                  <a:pt x="210" y="98"/>
                  <a:pt x="210" y="97"/>
                </a:cubicBezTo>
                <a:cubicBezTo>
                  <a:pt x="210" y="96"/>
                  <a:pt x="211" y="93"/>
                  <a:pt x="211" y="92"/>
                </a:cubicBezTo>
                <a:cubicBezTo>
                  <a:pt x="211" y="92"/>
                  <a:pt x="213" y="89"/>
                  <a:pt x="213" y="89"/>
                </a:cubicBezTo>
                <a:cubicBezTo>
                  <a:pt x="217" y="92"/>
                  <a:pt x="217" y="92"/>
                  <a:pt x="217" y="92"/>
                </a:cubicBezTo>
                <a:cubicBezTo>
                  <a:pt x="223" y="92"/>
                  <a:pt x="223" y="92"/>
                  <a:pt x="223" y="92"/>
                </a:cubicBezTo>
                <a:cubicBezTo>
                  <a:pt x="224" y="87"/>
                  <a:pt x="224" y="87"/>
                  <a:pt x="224" y="87"/>
                </a:cubicBezTo>
                <a:cubicBezTo>
                  <a:pt x="224" y="87"/>
                  <a:pt x="223" y="84"/>
                  <a:pt x="222" y="83"/>
                </a:cubicBezTo>
                <a:cubicBezTo>
                  <a:pt x="222" y="83"/>
                  <a:pt x="223" y="79"/>
                  <a:pt x="223" y="79"/>
                </a:cubicBezTo>
                <a:cubicBezTo>
                  <a:pt x="223" y="79"/>
                  <a:pt x="225" y="78"/>
                  <a:pt x="225" y="78"/>
                </a:cubicBezTo>
                <a:cubicBezTo>
                  <a:pt x="225" y="79"/>
                  <a:pt x="230" y="82"/>
                  <a:pt x="230" y="82"/>
                </a:cubicBezTo>
                <a:cubicBezTo>
                  <a:pt x="231" y="86"/>
                  <a:pt x="231" y="86"/>
                  <a:pt x="231" y="86"/>
                </a:cubicBezTo>
                <a:cubicBezTo>
                  <a:pt x="233" y="88"/>
                  <a:pt x="233" y="88"/>
                  <a:pt x="233" y="88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2" y="75"/>
                  <a:pt x="242" y="75"/>
                  <a:pt x="242" y="75"/>
                </a:cubicBezTo>
                <a:cubicBezTo>
                  <a:pt x="242" y="75"/>
                  <a:pt x="241" y="72"/>
                  <a:pt x="241" y="71"/>
                </a:cubicBezTo>
                <a:cubicBezTo>
                  <a:pt x="241" y="71"/>
                  <a:pt x="244" y="69"/>
                  <a:pt x="244" y="69"/>
                </a:cubicBezTo>
                <a:cubicBezTo>
                  <a:pt x="244" y="69"/>
                  <a:pt x="245" y="66"/>
                  <a:pt x="244" y="65"/>
                </a:cubicBezTo>
                <a:cubicBezTo>
                  <a:pt x="243" y="65"/>
                  <a:pt x="239" y="60"/>
                  <a:pt x="239" y="60"/>
                </a:cubicBezTo>
                <a:cubicBezTo>
                  <a:pt x="234" y="59"/>
                  <a:pt x="234" y="59"/>
                  <a:pt x="234" y="59"/>
                </a:cubicBezTo>
                <a:cubicBezTo>
                  <a:pt x="234" y="59"/>
                  <a:pt x="232" y="56"/>
                  <a:pt x="232" y="56"/>
                </a:cubicBezTo>
                <a:cubicBezTo>
                  <a:pt x="232" y="55"/>
                  <a:pt x="235" y="53"/>
                  <a:pt x="234" y="52"/>
                </a:cubicBezTo>
                <a:cubicBezTo>
                  <a:pt x="233" y="51"/>
                  <a:pt x="233" y="48"/>
                  <a:pt x="232" y="47"/>
                </a:cubicBezTo>
                <a:cubicBezTo>
                  <a:pt x="232" y="46"/>
                  <a:pt x="233" y="44"/>
                  <a:pt x="233" y="43"/>
                </a:cubicBezTo>
                <a:cubicBezTo>
                  <a:pt x="233" y="43"/>
                  <a:pt x="236" y="42"/>
                  <a:pt x="235" y="41"/>
                </a:cubicBezTo>
                <a:cubicBezTo>
                  <a:pt x="235" y="41"/>
                  <a:pt x="233" y="37"/>
                  <a:pt x="233" y="36"/>
                </a:cubicBezTo>
                <a:cubicBezTo>
                  <a:pt x="233" y="36"/>
                  <a:pt x="237" y="32"/>
                  <a:pt x="237" y="32"/>
                </a:cubicBezTo>
                <a:cubicBezTo>
                  <a:pt x="232" y="31"/>
                  <a:pt x="232" y="31"/>
                  <a:pt x="232" y="31"/>
                </a:cubicBezTo>
                <a:cubicBezTo>
                  <a:pt x="232" y="31"/>
                  <a:pt x="231" y="26"/>
                  <a:pt x="231" y="26"/>
                </a:cubicBezTo>
                <a:cubicBezTo>
                  <a:pt x="231" y="25"/>
                  <a:pt x="233" y="21"/>
                  <a:pt x="233" y="21"/>
                </a:cubicBezTo>
                <a:cubicBezTo>
                  <a:pt x="237" y="18"/>
                  <a:pt x="237" y="18"/>
                  <a:pt x="237" y="18"/>
                </a:cubicBezTo>
                <a:cubicBezTo>
                  <a:pt x="231" y="19"/>
                  <a:pt x="231" y="19"/>
                  <a:pt x="231" y="19"/>
                </a:cubicBezTo>
                <a:cubicBezTo>
                  <a:pt x="227" y="16"/>
                  <a:pt x="227" y="16"/>
                  <a:pt x="227" y="16"/>
                </a:cubicBezTo>
                <a:lnTo>
                  <a:pt x="226" y="19"/>
                </a:ln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32" name="Freeform 25">
            <a:extLst>
              <a:ext uri="{FF2B5EF4-FFF2-40B4-BE49-F238E27FC236}">
                <a16:creationId xmlns:a16="http://schemas.microsoft.com/office/drawing/2014/main" id="{E568F402-282E-7F49-2AFB-F821A0BF1A18}"/>
              </a:ext>
            </a:extLst>
          </p:cNvPr>
          <p:cNvSpPr>
            <a:spLocks/>
          </p:cNvSpPr>
          <p:nvPr/>
        </p:nvSpPr>
        <p:spPr bwMode="auto">
          <a:xfrm>
            <a:off x="5148400" y="4479925"/>
            <a:ext cx="282575" cy="452437"/>
          </a:xfrm>
          <a:custGeom>
            <a:avLst/>
            <a:gdLst>
              <a:gd name="T0" fmla="*/ 168018 w 74"/>
              <a:gd name="T1" fmla="*/ 0 h 119"/>
              <a:gd name="T2" fmla="*/ 152743 w 74"/>
              <a:gd name="T3" fmla="*/ 15208 h 119"/>
              <a:gd name="T4" fmla="*/ 137469 w 74"/>
              <a:gd name="T5" fmla="*/ 7604 h 119"/>
              <a:gd name="T6" fmla="*/ 126013 w 74"/>
              <a:gd name="T7" fmla="*/ 15208 h 119"/>
              <a:gd name="T8" fmla="*/ 126013 w 74"/>
              <a:gd name="T9" fmla="*/ 30416 h 119"/>
              <a:gd name="T10" fmla="*/ 95465 w 74"/>
              <a:gd name="T11" fmla="*/ 49426 h 119"/>
              <a:gd name="T12" fmla="*/ 91646 w 74"/>
              <a:gd name="T13" fmla="*/ 72238 h 119"/>
              <a:gd name="T14" fmla="*/ 110739 w 74"/>
              <a:gd name="T15" fmla="*/ 79842 h 119"/>
              <a:gd name="T16" fmla="*/ 106920 w 74"/>
              <a:gd name="T17" fmla="*/ 98852 h 119"/>
              <a:gd name="T18" fmla="*/ 118376 w 74"/>
              <a:gd name="T19" fmla="*/ 110258 h 119"/>
              <a:gd name="T20" fmla="*/ 110739 w 74"/>
              <a:gd name="T21" fmla="*/ 129268 h 119"/>
              <a:gd name="T22" fmla="*/ 99283 w 74"/>
              <a:gd name="T23" fmla="*/ 125466 h 119"/>
              <a:gd name="T24" fmla="*/ 87827 w 74"/>
              <a:gd name="T25" fmla="*/ 125466 h 119"/>
              <a:gd name="T26" fmla="*/ 95465 w 74"/>
              <a:gd name="T27" fmla="*/ 136872 h 119"/>
              <a:gd name="T28" fmla="*/ 106920 w 74"/>
              <a:gd name="T29" fmla="*/ 152080 h 119"/>
              <a:gd name="T30" fmla="*/ 118376 w 74"/>
              <a:gd name="T31" fmla="*/ 182496 h 119"/>
              <a:gd name="T32" fmla="*/ 118376 w 74"/>
              <a:gd name="T33" fmla="*/ 205308 h 119"/>
              <a:gd name="T34" fmla="*/ 110739 w 74"/>
              <a:gd name="T35" fmla="*/ 220516 h 119"/>
              <a:gd name="T36" fmla="*/ 87827 w 74"/>
              <a:gd name="T37" fmla="*/ 247129 h 119"/>
              <a:gd name="T38" fmla="*/ 84009 w 74"/>
              <a:gd name="T39" fmla="*/ 269941 h 119"/>
              <a:gd name="T40" fmla="*/ 68734 w 74"/>
              <a:gd name="T41" fmla="*/ 281347 h 119"/>
              <a:gd name="T42" fmla="*/ 64916 w 74"/>
              <a:gd name="T43" fmla="*/ 304159 h 119"/>
              <a:gd name="T44" fmla="*/ 45823 w 74"/>
              <a:gd name="T45" fmla="*/ 311763 h 119"/>
              <a:gd name="T46" fmla="*/ 11456 w 74"/>
              <a:gd name="T47" fmla="*/ 315565 h 119"/>
              <a:gd name="T48" fmla="*/ 3819 w 74"/>
              <a:gd name="T49" fmla="*/ 326971 h 119"/>
              <a:gd name="T50" fmla="*/ 0 w 74"/>
              <a:gd name="T51" fmla="*/ 384001 h 119"/>
              <a:gd name="T52" fmla="*/ 15274 w 74"/>
              <a:gd name="T53" fmla="*/ 395407 h 119"/>
              <a:gd name="T54" fmla="*/ 15274 w 74"/>
              <a:gd name="T55" fmla="*/ 433427 h 119"/>
              <a:gd name="T56" fmla="*/ 87827 w 74"/>
              <a:gd name="T57" fmla="*/ 452437 h 119"/>
              <a:gd name="T58" fmla="*/ 118376 w 74"/>
              <a:gd name="T59" fmla="*/ 452437 h 119"/>
              <a:gd name="T60" fmla="*/ 129832 w 74"/>
              <a:gd name="T61" fmla="*/ 429625 h 119"/>
              <a:gd name="T62" fmla="*/ 148925 w 74"/>
              <a:gd name="T63" fmla="*/ 406813 h 119"/>
              <a:gd name="T64" fmla="*/ 168018 w 74"/>
              <a:gd name="T65" fmla="*/ 395407 h 119"/>
              <a:gd name="T66" fmla="*/ 202385 w 74"/>
              <a:gd name="T67" fmla="*/ 342179 h 119"/>
              <a:gd name="T68" fmla="*/ 217659 w 74"/>
              <a:gd name="T69" fmla="*/ 315565 h 119"/>
              <a:gd name="T70" fmla="*/ 221478 w 74"/>
              <a:gd name="T71" fmla="*/ 281347 h 119"/>
              <a:gd name="T72" fmla="*/ 225296 w 74"/>
              <a:gd name="T73" fmla="*/ 269941 h 119"/>
              <a:gd name="T74" fmla="*/ 240571 w 74"/>
              <a:gd name="T75" fmla="*/ 254733 h 119"/>
              <a:gd name="T76" fmla="*/ 255845 w 74"/>
              <a:gd name="T77" fmla="*/ 243327 h 119"/>
              <a:gd name="T78" fmla="*/ 267301 w 74"/>
              <a:gd name="T79" fmla="*/ 231921 h 119"/>
              <a:gd name="T80" fmla="*/ 274938 w 74"/>
              <a:gd name="T81" fmla="*/ 216714 h 119"/>
              <a:gd name="T82" fmla="*/ 278756 w 74"/>
              <a:gd name="T83" fmla="*/ 193902 h 119"/>
              <a:gd name="T84" fmla="*/ 274938 w 74"/>
              <a:gd name="T85" fmla="*/ 163486 h 119"/>
              <a:gd name="T86" fmla="*/ 274938 w 74"/>
              <a:gd name="T87" fmla="*/ 148278 h 119"/>
              <a:gd name="T88" fmla="*/ 274938 w 74"/>
              <a:gd name="T89" fmla="*/ 114060 h 119"/>
              <a:gd name="T90" fmla="*/ 274938 w 74"/>
              <a:gd name="T91" fmla="*/ 83644 h 119"/>
              <a:gd name="T92" fmla="*/ 278756 w 74"/>
              <a:gd name="T93" fmla="*/ 72238 h 119"/>
              <a:gd name="T94" fmla="*/ 282575 w 74"/>
              <a:gd name="T95" fmla="*/ 60832 h 119"/>
              <a:gd name="T96" fmla="*/ 210022 w 74"/>
              <a:gd name="T97" fmla="*/ 11406 h 119"/>
              <a:gd name="T98" fmla="*/ 168018 w 74"/>
              <a:gd name="T99" fmla="*/ 0 h 11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74" h="119">
                <a:moveTo>
                  <a:pt x="44" y="0"/>
                </a:move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36" y="2"/>
                  <a:pt x="36" y="2"/>
                </a:cubicBezTo>
                <a:cubicBezTo>
                  <a:pt x="35" y="2"/>
                  <a:pt x="33" y="4"/>
                  <a:pt x="33" y="4"/>
                </a:cubicBezTo>
                <a:cubicBezTo>
                  <a:pt x="33" y="8"/>
                  <a:pt x="33" y="8"/>
                  <a:pt x="33" y="8"/>
                </a:cubicBezTo>
                <a:cubicBezTo>
                  <a:pt x="33" y="8"/>
                  <a:pt x="25" y="12"/>
                  <a:pt x="25" y="13"/>
                </a:cubicBezTo>
                <a:cubicBezTo>
                  <a:pt x="24" y="14"/>
                  <a:pt x="24" y="19"/>
                  <a:pt x="24" y="19"/>
                </a:cubicBezTo>
                <a:cubicBezTo>
                  <a:pt x="24" y="20"/>
                  <a:pt x="29" y="21"/>
                  <a:pt x="29" y="21"/>
                </a:cubicBezTo>
                <a:cubicBezTo>
                  <a:pt x="29" y="21"/>
                  <a:pt x="27" y="25"/>
                  <a:pt x="28" y="26"/>
                </a:cubicBezTo>
                <a:cubicBezTo>
                  <a:pt x="28" y="28"/>
                  <a:pt x="31" y="29"/>
                  <a:pt x="31" y="29"/>
                </a:cubicBezTo>
                <a:cubicBezTo>
                  <a:pt x="31" y="29"/>
                  <a:pt x="29" y="34"/>
                  <a:pt x="29" y="34"/>
                </a:cubicBezTo>
                <a:cubicBezTo>
                  <a:pt x="28" y="34"/>
                  <a:pt x="26" y="33"/>
                  <a:pt x="26" y="33"/>
                </a:cubicBezTo>
                <a:cubicBezTo>
                  <a:pt x="23" y="33"/>
                  <a:pt x="23" y="33"/>
                  <a:pt x="23" y="33"/>
                </a:cubicBezTo>
                <a:cubicBezTo>
                  <a:pt x="23" y="33"/>
                  <a:pt x="24" y="36"/>
                  <a:pt x="25" y="36"/>
                </a:cubicBezTo>
                <a:cubicBezTo>
                  <a:pt x="26" y="37"/>
                  <a:pt x="28" y="40"/>
                  <a:pt x="28" y="40"/>
                </a:cubicBezTo>
                <a:cubicBezTo>
                  <a:pt x="28" y="40"/>
                  <a:pt x="31" y="48"/>
                  <a:pt x="31" y="48"/>
                </a:cubicBezTo>
                <a:cubicBezTo>
                  <a:pt x="32" y="49"/>
                  <a:pt x="31" y="54"/>
                  <a:pt x="31" y="54"/>
                </a:cubicBezTo>
                <a:cubicBezTo>
                  <a:pt x="30" y="55"/>
                  <a:pt x="29" y="58"/>
                  <a:pt x="29" y="58"/>
                </a:cubicBezTo>
                <a:cubicBezTo>
                  <a:pt x="28" y="59"/>
                  <a:pt x="24" y="64"/>
                  <a:pt x="23" y="65"/>
                </a:cubicBezTo>
                <a:cubicBezTo>
                  <a:pt x="23" y="65"/>
                  <a:pt x="22" y="70"/>
                  <a:pt x="22" y="71"/>
                </a:cubicBezTo>
                <a:cubicBezTo>
                  <a:pt x="22" y="71"/>
                  <a:pt x="18" y="73"/>
                  <a:pt x="18" y="74"/>
                </a:cubicBezTo>
                <a:cubicBezTo>
                  <a:pt x="17" y="75"/>
                  <a:pt x="17" y="80"/>
                  <a:pt x="17" y="80"/>
                </a:cubicBezTo>
                <a:cubicBezTo>
                  <a:pt x="17" y="80"/>
                  <a:pt x="12" y="82"/>
                  <a:pt x="12" y="82"/>
                </a:cubicBezTo>
                <a:cubicBezTo>
                  <a:pt x="11" y="83"/>
                  <a:pt x="3" y="83"/>
                  <a:pt x="3" y="83"/>
                </a:cubicBezTo>
                <a:cubicBezTo>
                  <a:pt x="1" y="86"/>
                  <a:pt x="1" y="86"/>
                  <a:pt x="1" y="86"/>
                </a:cubicBezTo>
                <a:cubicBezTo>
                  <a:pt x="0" y="101"/>
                  <a:pt x="0" y="101"/>
                  <a:pt x="0" y="101"/>
                </a:cubicBezTo>
                <a:cubicBezTo>
                  <a:pt x="4" y="104"/>
                  <a:pt x="4" y="104"/>
                  <a:pt x="4" y="104"/>
                </a:cubicBezTo>
                <a:cubicBezTo>
                  <a:pt x="4" y="114"/>
                  <a:pt x="4" y="114"/>
                  <a:pt x="4" y="114"/>
                </a:cubicBezTo>
                <a:cubicBezTo>
                  <a:pt x="23" y="119"/>
                  <a:pt x="23" y="119"/>
                  <a:pt x="23" y="119"/>
                </a:cubicBezTo>
                <a:cubicBezTo>
                  <a:pt x="31" y="119"/>
                  <a:pt x="31" y="119"/>
                  <a:pt x="31" y="119"/>
                </a:cubicBezTo>
                <a:cubicBezTo>
                  <a:pt x="32" y="117"/>
                  <a:pt x="33" y="114"/>
                  <a:pt x="34" y="113"/>
                </a:cubicBezTo>
                <a:cubicBezTo>
                  <a:pt x="36" y="112"/>
                  <a:pt x="37" y="108"/>
                  <a:pt x="39" y="107"/>
                </a:cubicBezTo>
                <a:cubicBezTo>
                  <a:pt x="41" y="106"/>
                  <a:pt x="43" y="105"/>
                  <a:pt x="44" y="104"/>
                </a:cubicBezTo>
                <a:cubicBezTo>
                  <a:pt x="45" y="103"/>
                  <a:pt x="52" y="93"/>
                  <a:pt x="53" y="90"/>
                </a:cubicBezTo>
                <a:cubicBezTo>
                  <a:pt x="54" y="88"/>
                  <a:pt x="55" y="87"/>
                  <a:pt x="57" y="83"/>
                </a:cubicBezTo>
                <a:cubicBezTo>
                  <a:pt x="58" y="79"/>
                  <a:pt x="58" y="75"/>
                  <a:pt x="58" y="74"/>
                </a:cubicBezTo>
                <a:cubicBezTo>
                  <a:pt x="58" y="74"/>
                  <a:pt x="59" y="72"/>
                  <a:pt x="59" y="71"/>
                </a:cubicBezTo>
                <a:cubicBezTo>
                  <a:pt x="60" y="71"/>
                  <a:pt x="61" y="69"/>
                  <a:pt x="63" y="67"/>
                </a:cubicBezTo>
                <a:cubicBezTo>
                  <a:pt x="64" y="66"/>
                  <a:pt x="67" y="65"/>
                  <a:pt x="67" y="64"/>
                </a:cubicBezTo>
                <a:cubicBezTo>
                  <a:pt x="68" y="64"/>
                  <a:pt x="69" y="62"/>
                  <a:pt x="70" y="61"/>
                </a:cubicBezTo>
                <a:cubicBezTo>
                  <a:pt x="70" y="60"/>
                  <a:pt x="71" y="58"/>
                  <a:pt x="72" y="57"/>
                </a:cubicBezTo>
                <a:cubicBezTo>
                  <a:pt x="72" y="56"/>
                  <a:pt x="73" y="53"/>
                  <a:pt x="73" y="51"/>
                </a:cubicBezTo>
                <a:cubicBezTo>
                  <a:pt x="73" y="50"/>
                  <a:pt x="72" y="44"/>
                  <a:pt x="72" y="43"/>
                </a:cubicBezTo>
                <a:cubicBezTo>
                  <a:pt x="72" y="43"/>
                  <a:pt x="72" y="41"/>
                  <a:pt x="72" y="39"/>
                </a:cubicBezTo>
                <a:cubicBezTo>
                  <a:pt x="72" y="38"/>
                  <a:pt x="72" y="31"/>
                  <a:pt x="72" y="30"/>
                </a:cubicBezTo>
                <a:cubicBezTo>
                  <a:pt x="72" y="28"/>
                  <a:pt x="72" y="23"/>
                  <a:pt x="72" y="22"/>
                </a:cubicBezTo>
                <a:cubicBezTo>
                  <a:pt x="72" y="21"/>
                  <a:pt x="73" y="20"/>
                  <a:pt x="73" y="19"/>
                </a:cubicBezTo>
                <a:cubicBezTo>
                  <a:pt x="73" y="19"/>
                  <a:pt x="74" y="17"/>
                  <a:pt x="74" y="16"/>
                </a:cubicBezTo>
                <a:cubicBezTo>
                  <a:pt x="55" y="3"/>
                  <a:pt x="55" y="3"/>
                  <a:pt x="55" y="3"/>
                </a:cubicBezTo>
                <a:lnTo>
                  <a:pt x="44" y="0"/>
                </a:ln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33" name="Freeform 26">
            <a:extLst>
              <a:ext uri="{FF2B5EF4-FFF2-40B4-BE49-F238E27FC236}">
                <a16:creationId xmlns:a16="http://schemas.microsoft.com/office/drawing/2014/main" id="{DEB64FE4-8647-A56D-E17C-20C3753AB297}"/>
              </a:ext>
            </a:extLst>
          </p:cNvPr>
          <p:cNvSpPr>
            <a:spLocks/>
          </p:cNvSpPr>
          <p:nvPr/>
        </p:nvSpPr>
        <p:spPr bwMode="auto">
          <a:xfrm>
            <a:off x="4334013" y="4159250"/>
            <a:ext cx="122238" cy="79375"/>
          </a:xfrm>
          <a:custGeom>
            <a:avLst/>
            <a:gdLst>
              <a:gd name="T0" fmla="*/ 103138 w 32"/>
              <a:gd name="T1" fmla="*/ 3780 h 21"/>
              <a:gd name="T2" fmla="*/ 87859 w 32"/>
              <a:gd name="T3" fmla="*/ 3780 h 21"/>
              <a:gd name="T4" fmla="*/ 30560 w 32"/>
              <a:gd name="T5" fmla="*/ 3780 h 21"/>
              <a:gd name="T6" fmla="*/ 11460 w 32"/>
              <a:gd name="T7" fmla="*/ 3780 h 21"/>
              <a:gd name="T8" fmla="*/ 7640 w 32"/>
              <a:gd name="T9" fmla="*/ 22679 h 21"/>
              <a:gd name="T10" fmla="*/ 7640 w 32"/>
              <a:gd name="T11" fmla="*/ 52917 h 21"/>
              <a:gd name="T12" fmla="*/ 0 w 32"/>
              <a:gd name="T13" fmla="*/ 68036 h 21"/>
              <a:gd name="T14" fmla="*/ 11460 w 32"/>
              <a:gd name="T15" fmla="*/ 75595 h 21"/>
              <a:gd name="T16" fmla="*/ 84039 w 32"/>
              <a:gd name="T17" fmla="*/ 79375 h 21"/>
              <a:gd name="T18" fmla="*/ 106958 w 32"/>
              <a:gd name="T19" fmla="*/ 71815 h 21"/>
              <a:gd name="T20" fmla="*/ 122238 w 32"/>
              <a:gd name="T21" fmla="*/ 71815 h 21"/>
              <a:gd name="T22" fmla="*/ 122238 w 32"/>
              <a:gd name="T23" fmla="*/ 11339 h 21"/>
              <a:gd name="T24" fmla="*/ 103138 w 32"/>
              <a:gd name="T25" fmla="*/ 3780 h 2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2" h="21">
                <a:moveTo>
                  <a:pt x="27" y="1"/>
                </a:moveTo>
                <a:cubicBezTo>
                  <a:pt x="26" y="0"/>
                  <a:pt x="23" y="1"/>
                  <a:pt x="23" y="1"/>
                </a:cubicBezTo>
                <a:cubicBezTo>
                  <a:pt x="8" y="1"/>
                  <a:pt x="8" y="1"/>
                  <a:pt x="8" y="1"/>
                </a:cubicBezTo>
                <a:cubicBezTo>
                  <a:pt x="3" y="1"/>
                  <a:pt x="3" y="1"/>
                  <a:pt x="3" y="1"/>
                </a:cubicBezTo>
                <a:cubicBezTo>
                  <a:pt x="3" y="1"/>
                  <a:pt x="2" y="6"/>
                  <a:pt x="2" y="6"/>
                </a:cubicBezTo>
                <a:cubicBezTo>
                  <a:pt x="2" y="6"/>
                  <a:pt x="2" y="14"/>
                  <a:pt x="2" y="14"/>
                </a:cubicBezTo>
                <a:cubicBezTo>
                  <a:pt x="2" y="14"/>
                  <a:pt x="0" y="18"/>
                  <a:pt x="0" y="18"/>
                </a:cubicBezTo>
                <a:cubicBezTo>
                  <a:pt x="3" y="20"/>
                  <a:pt x="3" y="20"/>
                  <a:pt x="3" y="20"/>
                </a:cubicBezTo>
                <a:cubicBezTo>
                  <a:pt x="22" y="21"/>
                  <a:pt x="22" y="21"/>
                  <a:pt x="22" y="21"/>
                </a:cubicBezTo>
                <a:cubicBezTo>
                  <a:pt x="28" y="19"/>
                  <a:pt x="28" y="19"/>
                  <a:pt x="28" y="19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3"/>
                  <a:pt x="32" y="3"/>
                  <a:pt x="32" y="3"/>
                </a:cubicBezTo>
                <a:cubicBezTo>
                  <a:pt x="32" y="3"/>
                  <a:pt x="27" y="1"/>
                  <a:pt x="27" y="1"/>
                </a:cubicBezTo>
                <a:close/>
              </a:path>
            </a:pathLst>
          </a:custGeom>
          <a:solidFill>
            <a:srgbClr val="1DCCE7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34" name="Freeform 27">
            <a:extLst>
              <a:ext uri="{FF2B5EF4-FFF2-40B4-BE49-F238E27FC236}">
                <a16:creationId xmlns:a16="http://schemas.microsoft.com/office/drawing/2014/main" id="{DAE5C09F-77A3-20CF-FF85-C2C45D8209EF}"/>
              </a:ext>
            </a:extLst>
          </p:cNvPr>
          <p:cNvSpPr>
            <a:spLocks/>
          </p:cNvSpPr>
          <p:nvPr/>
        </p:nvSpPr>
        <p:spPr bwMode="auto">
          <a:xfrm>
            <a:off x="5205550" y="2532063"/>
            <a:ext cx="530225" cy="636587"/>
          </a:xfrm>
          <a:custGeom>
            <a:avLst/>
            <a:gdLst>
              <a:gd name="T0" fmla="*/ 495894 w 139"/>
              <a:gd name="T1" fmla="*/ 228714 h 167"/>
              <a:gd name="T2" fmla="*/ 415788 w 139"/>
              <a:gd name="T3" fmla="*/ 156288 h 167"/>
              <a:gd name="T4" fmla="*/ 370013 w 139"/>
              <a:gd name="T5" fmla="*/ 114357 h 167"/>
              <a:gd name="T6" fmla="*/ 324238 w 139"/>
              <a:gd name="T7" fmla="*/ 83862 h 167"/>
              <a:gd name="T8" fmla="*/ 278463 w 139"/>
              <a:gd name="T9" fmla="*/ 53367 h 167"/>
              <a:gd name="T10" fmla="*/ 232689 w 139"/>
              <a:gd name="T11" fmla="*/ 34307 h 167"/>
              <a:gd name="T12" fmla="*/ 209801 w 139"/>
              <a:gd name="T13" fmla="*/ 19059 h 167"/>
              <a:gd name="T14" fmla="*/ 190728 w 139"/>
              <a:gd name="T15" fmla="*/ 0 h 167"/>
              <a:gd name="T16" fmla="*/ 91550 w 139"/>
              <a:gd name="T17" fmla="*/ 0 h 167"/>
              <a:gd name="T18" fmla="*/ 19073 w 139"/>
              <a:gd name="T19" fmla="*/ 7624 h 167"/>
              <a:gd name="T20" fmla="*/ 19073 w 139"/>
              <a:gd name="T21" fmla="*/ 34307 h 167"/>
              <a:gd name="T22" fmla="*/ 11444 w 139"/>
              <a:gd name="T23" fmla="*/ 80050 h 167"/>
              <a:gd name="T24" fmla="*/ 11444 w 139"/>
              <a:gd name="T25" fmla="*/ 102921 h 167"/>
              <a:gd name="T26" fmla="*/ 19073 w 139"/>
              <a:gd name="T27" fmla="*/ 133416 h 167"/>
              <a:gd name="T28" fmla="*/ 41960 w 139"/>
              <a:gd name="T29" fmla="*/ 152476 h 167"/>
              <a:gd name="T30" fmla="*/ 30517 w 139"/>
              <a:gd name="T31" fmla="*/ 202031 h 167"/>
              <a:gd name="T32" fmla="*/ 30517 w 139"/>
              <a:gd name="T33" fmla="*/ 236338 h 167"/>
              <a:gd name="T34" fmla="*/ 22887 w 139"/>
              <a:gd name="T35" fmla="*/ 266833 h 167"/>
              <a:gd name="T36" fmla="*/ 61033 w 139"/>
              <a:gd name="T37" fmla="*/ 404061 h 167"/>
              <a:gd name="T38" fmla="*/ 80106 w 139"/>
              <a:gd name="T39" fmla="*/ 465052 h 167"/>
              <a:gd name="T40" fmla="*/ 106808 w 139"/>
              <a:gd name="T41" fmla="*/ 495547 h 167"/>
              <a:gd name="T42" fmla="*/ 129695 w 139"/>
              <a:gd name="T43" fmla="*/ 518418 h 167"/>
              <a:gd name="T44" fmla="*/ 118252 w 139"/>
              <a:gd name="T45" fmla="*/ 567973 h 167"/>
              <a:gd name="T46" fmla="*/ 144954 w 139"/>
              <a:gd name="T47" fmla="*/ 571785 h 167"/>
              <a:gd name="T48" fmla="*/ 175470 w 139"/>
              <a:gd name="T49" fmla="*/ 579409 h 167"/>
              <a:gd name="T50" fmla="*/ 225060 w 139"/>
              <a:gd name="T51" fmla="*/ 583220 h 167"/>
              <a:gd name="T52" fmla="*/ 251762 w 139"/>
              <a:gd name="T53" fmla="*/ 594656 h 167"/>
              <a:gd name="T54" fmla="*/ 274649 w 139"/>
              <a:gd name="T55" fmla="*/ 613716 h 167"/>
              <a:gd name="T56" fmla="*/ 308980 w 139"/>
              <a:gd name="T57" fmla="*/ 636587 h 167"/>
              <a:gd name="T58" fmla="*/ 347126 w 139"/>
              <a:gd name="T59" fmla="*/ 613716 h 167"/>
              <a:gd name="T60" fmla="*/ 366199 w 139"/>
              <a:gd name="T61" fmla="*/ 575597 h 167"/>
              <a:gd name="T62" fmla="*/ 350940 w 139"/>
              <a:gd name="T63" fmla="*/ 541290 h 167"/>
              <a:gd name="T64" fmla="*/ 354755 w 139"/>
              <a:gd name="T65" fmla="*/ 510794 h 167"/>
              <a:gd name="T66" fmla="*/ 354755 w 139"/>
              <a:gd name="T67" fmla="*/ 476487 h 167"/>
              <a:gd name="T68" fmla="*/ 362384 w 139"/>
              <a:gd name="T69" fmla="*/ 438368 h 167"/>
              <a:gd name="T70" fmla="*/ 385271 w 139"/>
              <a:gd name="T71" fmla="*/ 411685 h 167"/>
              <a:gd name="T72" fmla="*/ 411973 w 139"/>
              <a:gd name="T73" fmla="*/ 396437 h 167"/>
              <a:gd name="T74" fmla="*/ 434861 w 139"/>
              <a:gd name="T75" fmla="*/ 369754 h 167"/>
              <a:gd name="T76" fmla="*/ 446304 w 139"/>
              <a:gd name="T77" fmla="*/ 343071 h 167"/>
              <a:gd name="T78" fmla="*/ 469192 w 139"/>
              <a:gd name="T79" fmla="*/ 285892 h 167"/>
              <a:gd name="T80" fmla="*/ 530225 w 139"/>
              <a:gd name="T81" fmla="*/ 251585 h 16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39" h="167">
                <a:moveTo>
                  <a:pt x="137" y="65"/>
                </a:moveTo>
                <a:cubicBezTo>
                  <a:pt x="136" y="64"/>
                  <a:pt x="133" y="61"/>
                  <a:pt x="130" y="60"/>
                </a:cubicBezTo>
                <a:cubicBezTo>
                  <a:pt x="128" y="60"/>
                  <a:pt x="119" y="52"/>
                  <a:pt x="118" y="51"/>
                </a:cubicBezTo>
                <a:cubicBezTo>
                  <a:pt x="117" y="50"/>
                  <a:pt x="110" y="42"/>
                  <a:pt x="109" y="41"/>
                </a:cubicBezTo>
                <a:cubicBezTo>
                  <a:pt x="107" y="40"/>
                  <a:pt x="103" y="36"/>
                  <a:pt x="102" y="34"/>
                </a:cubicBezTo>
                <a:cubicBezTo>
                  <a:pt x="101" y="33"/>
                  <a:pt x="98" y="30"/>
                  <a:pt x="97" y="30"/>
                </a:cubicBezTo>
                <a:cubicBezTo>
                  <a:pt x="95" y="29"/>
                  <a:pt x="93" y="29"/>
                  <a:pt x="91" y="28"/>
                </a:cubicBezTo>
                <a:cubicBezTo>
                  <a:pt x="89" y="26"/>
                  <a:pt x="87" y="23"/>
                  <a:pt x="85" y="22"/>
                </a:cubicBezTo>
                <a:cubicBezTo>
                  <a:pt x="84" y="20"/>
                  <a:pt x="81" y="20"/>
                  <a:pt x="79" y="19"/>
                </a:cubicBezTo>
                <a:cubicBezTo>
                  <a:pt x="77" y="18"/>
                  <a:pt x="77" y="17"/>
                  <a:pt x="73" y="14"/>
                </a:cubicBezTo>
                <a:cubicBezTo>
                  <a:pt x="70" y="11"/>
                  <a:pt x="66" y="12"/>
                  <a:pt x="65" y="11"/>
                </a:cubicBezTo>
                <a:cubicBezTo>
                  <a:pt x="64" y="11"/>
                  <a:pt x="61" y="9"/>
                  <a:pt x="61" y="9"/>
                </a:cubicBezTo>
                <a:cubicBezTo>
                  <a:pt x="60" y="9"/>
                  <a:pt x="61" y="7"/>
                  <a:pt x="60" y="6"/>
                </a:cubicBezTo>
                <a:cubicBezTo>
                  <a:pt x="59" y="6"/>
                  <a:pt x="56" y="5"/>
                  <a:pt x="55" y="5"/>
                </a:cubicBezTo>
                <a:cubicBezTo>
                  <a:pt x="55" y="4"/>
                  <a:pt x="53" y="3"/>
                  <a:pt x="53" y="2"/>
                </a:cubicBezTo>
                <a:cubicBezTo>
                  <a:pt x="52" y="2"/>
                  <a:pt x="50" y="0"/>
                  <a:pt x="50" y="0"/>
                </a:cubicBezTo>
                <a:cubicBezTo>
                  <a:pt x="50" y="0"/>
                  <a:pt x="33" y="0"/>
                  <a:pt x="31" y="0"/>
                </a:cubicBezTo>
                <a:cubicBezTo>
                  <a:pt x="30" y="0"/>
                  <a:pt x="24" y="0"/>
                  <a:pt x="24" y="0"/>
                </a:cubicBezTo>
                <a:cubicBezTo>
                  <a:pt x="24" y="0"/>
                  <a:pt x="21" y="2"/>
                  <a:pt x="20" y="2"/>
                </a:cubicBezTo>
                <a:cubicBezTo>
                  <a:pt x="19" y="2"/>
                  <a:pt x="5" y="2"/>
                  <a:pt x="5" y="2"/>
                </a:cubicBezTo>
                <a:cubicBezTo>
                  <a:pt x="5" y="2"/>
                  <a:pt x="5" y="3"/>
                  <a:pt x="4" y="3"/>
                </a:cubicBezTo>
                <a:cubicBezTo>
                  <a:pt x="5" y="9"/>
                  <a:pt x="5" y="9"/>
                  <a:pt x="5" y="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3" y="21"/>
                  <a:pt x="3" y="21"/>
                </a:cubicBezTo>
                <a:cubicBezTo>
                  <a:pt x="3" y="21"/>
                  <a:pt x="1" y="24"/>
                  <a:pt x="1" y="24"/>
                </a:cubicBezTo>
                <a:cubicBezTo>
                  <a:pt x="1" y="24"/>
                  <a:pt x="3" y="26"/>
                  <a:pt x="3" y="27"/>
                </a:cubicBezTo>
                <a:cubicBezTo>
                  <a:pt x="3" y="27"/>
                  <a:pt x="6" y="31"/>
                  <a:pt x="6" y="31"/>
                </a:cubicBezTo>
                <a:cubicBezTo>
                  <a:pt x="6" y="31"/>
                  <a:pt x="5" y="34"/>
                  <a:pt x="5" y="35"/>
                </a:cubicBezTo>
                <a:cubicBezTo>
                  <a:pt x="5" y="35"/>
                  <a:pt x="5" y="39"/>
                  <a:pt x="6" y="40"/>
                </a:cubicBezTo>
                <a:cubicBezTo>
                  <a:pt x="6" y="40"/>
                  <a:pt x="11" y="40"/>
                  <a:pt x="11" y="40"/>
                </a:cubicBezTo>
                <a:cubicBezTo>
                  <a:pt x="11" y="40"/>
                  <a:pt x="11" y="47"/>
                  <a:pt x="11" y="47"/>
                </a:cubicBezTo>
                <a:cubicBezTo>
                  <a:pt x="11" y="48"/>
                  <a:pt x="8" y="52"/>
                  <a:pt x="8" y="53"/>
                </a:cubicBezTo>
                <a:cubicBezTo>
                  <a:pt x="8" y="54"/>
                  <a:pt x="6" y="58"/>
                  <a:pt x="6" y="58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62"/>
                  <a:pt x="6" y="67"/>
                  <a:pt x="6" y="67"/>
                </a:cubicBezTo>
                <a:cubicBezTo>
                  <a:pt x="5" y="68"/>
                  <a:pt x="6" y="70"/>
                  <a:pt x="6" y="70"/>
                </a:cubicBezTo>
                <a:cubicBezTo>
                  <a:pt x="16" y="77"/>
                  <a:pt x="16" y="77"/>
                  <a:pt x="16" y="77"/>
                </a:cubicBezTo>
                <a:cubicBezTo>
                  <a:pt x="16" y="106"/>
                  <a:pt x="16" y="106"/>
                  <a:pt x="16" y="106"/>
                </a:cubicBezTo>
                <a:cubicBezTo>
                  <a:pt x="21" y="114"/>
                  <a:pt x="21" y="114"/>
                  <a:pt x="21" y="114"/>
                </a:cubicBezTo>
                <a:cubicBezTo>
                  <a:pt x="21" y="114"/>
                  <a:pt x="21" y="122"/>
                  <a:pt x="21" y="122"/>
                </a:cubicBezTo>
                <a:cubicBezTo>
                  <a:pt x="21" y="123"/>
                  <a:pt x="22" y="127"/>
                  <a:pt x="22" y="127"/>
                </a:cubicBezTo>
                <a:cubicBezTo>
                  <a:pt x="28" y="130"/>
                  <a:pt x="28" y="130"/>
                  <a:pt x="28" y="130"/>
                </a:cubicBezTo>
                <a:cubicBezTo>
                  <a:pt x="34" y="132"/>
                  <a:pt x="34" y="132"/>
                  <a:pt x="34" y="132"/>
                </a:cubicBezTo>
                <a:cubicBezTo>
                  <a:pt x="34" y="136"/>
                  <a:pt x="34" y="136"/>
                  <a:pt x="34" y="136"/>
                </a:cubicBezTo>
                <a:cubicBezTo>
                  <a:pt x="32" y="141"/>
                  <a:pt x="32" y="141"/>
                  <a:pt x="32" y="141"/>
                </a:cubicBezTo>
                <a:cubicBezTo>
                  <a:pt x="31" y="149"/>
                  <a:pt x="31" y="149"/>
                  <a:pt x="31" y="149"/>
                </a:cubicBezTo>
                <a:cubicBezTo>
                  <a:pt x="34" y="151"/>
                  <a:pt x="34" y="151"/>
                  <a:pt x="34" y="151"/>
                </a:cubicBezTo>
                <a:cubicBezTo>
                  <a:pt x="38" y="150"/>
                  <a:pt x="38" y="150"/>
                  <a:pt x="38" y="150"/>
                </a:cubicBezTo>
                <a:cubicBezTo>
                  <a:pt x="41" y="152"/>
                  <a:pt x="41" y="152"/>
                  <a:pt x="41" y="152"/>
                </a:cubicBezTo>
                <a:cubicBezTo>
                  <a:pt x="41" y="152"/>
                  <a:pt x="45" y="152"/>
                  <a:pt x="46" y="152"/>
                </a:cubicBezTo>
                <a:cubicBezTo>
                  <a:pt x="47" y="151"/>
                  <a:pt x="52" y="150"/>
                  <a:pt x="53" y="150"/>
                </a:cubicBezTo>
                <a:cubicBezTo>
                  <a:pt x="54" y="150"/>
                  <a:pt x="59" y="152"/>
                  <a:pt x="59" y="153"/>
                </a:cubicBezTo>
                <a:cubicBezTo>
                  <a:pt x="60" y="153"/>
                  <a:pt x="62" y="156"/>
                  <a:pt x="62" y="156"/>
                </a:cubicBezTo>
                <a:cubicBezTo>
                  <a:pt x="62" y="156"/>
                  <a:pt x="65" y="156"/>
                  <a:pt x="66" y="156"/>
                </a:cubicBezTo>
                <a:cubicBezTo>
                  <a:pt x="66" y="157"/>
                  <a:pt x="67" y="160"/>
                  <a:pt x="67" y="160"/>
                </a:cubicBezTo>
                <a:cubicBezTo>
                  <a:pt x="67" y="160"/>
                  <a:pt x="71" y="161"/>
                  <a:pt x="72" y="161"/>
                </a:cubicBezTo>
                <a:cubicBezTo>
                  <a:pt x="72" y="162"/>
                  <a:pt x="77" y="165"/>
                  <a:pt x="77" y="165"/>
                </a:cubicBezTo>
                <a:cubicBezTo>
                  <a:pt x="78" y="166"/>
                  <a:pt x="80" y="167"/>
                  <a:pt x="81" y="167"/>
                </a:cubicBezTo>
                <a:cubicBezTo>
                  <a:pt x="81" y="167"/>
                  <a:pt x="84" y="163"/>
                  <a:pt x="85" y="163"/>
                </a:cubicBezTo>
                <a:cubicBezTo>
                  <a:pt x="85" y="162"/>
                  <a:pt x="90" y="160"/>
                  <a:pt x="91" y="161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6" y="151"/>
                  <a:pt x="96" y="151"/>
                  <a:pt x="96" y="151"/>
                </a:cubicBezTo>
                <a:cubicBezTo>
                  <a:pt x="96" y="151"/>
                  <a:pt x="95" y="147"/>
                  <a:pt x="95" y="147"/>
                </a:cubicBezTo>
                <a:cubicBezTo>
                  <a:pt x="94" y="147"/>
                  <a:pt x="92" y="143"/>
                  <a:pt x="92" y="142"/>
                </a:cubicBezTo>
                <a:cubicBezTo>
                  <a:pt x="92" y="141"/>
                  <a:pt x="88" y="136"/>
                  <a:pt x="88" y="136"/>
                </a:cubicBezTo>
                <a:cubicBezTo>
                  <a:pt x="88" y="136"/>
                  <a:pt x="92" y="134"/>
                  <a:pt x="93" y="134"/>
                </a:cubicBezTo>
                <a:cubicBezTo>
                  <a:pt x="93" y="133"/>
                  <a:pt x="92" y="130"/>
                  <a:pt x="93" y="130"/>
                </a:cubicBezTo>
                <a:cubicBezTo>
                  <a:pt x="93" y="129"/>
                  <a:pt x="93" y="125"/>
                  <a:pt x="93" y="125"/>
                </a:cubicBezTo>
                <a:cubicBezTo>
                  <a:pt x="93" y="124"/>
                  <a:pt x="98" y="117"/>
                  <a:pt x="98" y="117"/>
                </a:cubicBezTo>
                <a:cubicBezTo>
                  <a:pt x="95" y="115"/>
                  <a:pt x="95" y="115"/>
                  <a:pt x="95" y="115"/>
                </a:cubicBezTo>
                <a:cubicBezTo>
                  <a:pt x="95" y="115"/>
                  <a:pt x="96" y="113"/>
                  <a:pt x="97" y="112"/>
                </a:cubicBezTo>
                <a:cubicBezTo>
                  <a:pt x="98" y="111"/>
                  <a:pt x="101" y="108"/>
                  <a:pt x="101" y="108"/>
                </a:cubicBezTo>
                <a:cubicBezTo>
                  <a:pt x="104" y="108"/>
                  <a:pt x="104" y="108"/>
                  <a:pt x="104" y="108"/>
                </a:cubicBezTo>
                <a:cubicBezTo>
                  <a:pt x="108" y="104"/>
                  <a:pt x="108" y="104"/>
                  <a:pt x="108" y="104"/>
                </a:cubicBezTo>
                <a:cubicBezTo>
                  <a:pt x="110" y="102"/>
                  <a:pt x="110" y="102"/>
                  <a:pt x="110" y="102"/>
                </a:cubicBezTo>
                <a:cubicBezTo>
                  <a:pt x="114" y="97"/>
                  <a:pt x="114" y="97"/>
                  <a:pt x="114" y="97"/>
                </a:cubicBezTo>
                <a:cubicBezTo>
                  <a:pt x="114" y="97"/>
                  <a:pt x="112" y="94"/>
                  <a:pt x="113" y="94"/>
                </a:cubicBezTo>
                <a:cubicBezTo>
                  <a:pt x="113" y="93"/>
                  <a:pt x="117" y="91"/>
                  <a:pt x="117" y="90"/>
                </a:cubicBezTo>
                <a:cubicBezTo>
                  <a:pt x="117" y="90"/>
                  <a:pt x="120" y="84"/>
                  <a:pt x="120" y="84"/>
                </a:cubicBezTo>
                <a:cubicBezTo>
                  <a:pt x="120" y="83"/>
                  <a:pt x="122" y="75"/>
                  <a:pt x="123" y="75"/>
                </a:cubicBezTo>
                <a:cubicBezTo>
                  <a:pt x="123" y="74"/>
                  <a:pt x="127" y="69"/>
                  <a:pt x="128" y="69"/>
                </a:cubicBezTo>
                <a:cubicBezTo>
                  <a:pt x="128" y="69"/>
                  <a:pt x="134" y="67"/>
                  <a:pt x="139" y="66"/>
                </a:cubicBezTo>
                <a:cubicBezTo>
                  <a:pt x="138" y="66"/>
                  <a:pt x="138" y="65"/>
                  <a:pt x="137" y="65"/>
                </a:cubicBez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7135" name="Freeform 28">
            <a:extLst>
              <a:ext uri="{FF2B5EF4-FFF2-40B4-BE49-F238E27FC236}">
                <a16:creationId xmlns:a16="http://schemas.microsoft.com/office/drawing/2014/main" id="{A8BE8992-2329-07C1-CEDF-0BC69916B734}"/>
              </a:ext>
            </a:extLst>
          </p:cNvPr>
          <p:cNvSpPr>
            <a:spLocks/>
          </p:cNvSpPr>
          <p:nvPr/>
        </p:nvSpPr>
        <p:spPr bwMode="auto">
          <a:xfrm>
            <a:off x="4546738" y="3259138"/>
            <a:ext cx="1184275" cy="1281112"/>
          </a:xfrm>
          <a:custGeom>
            <a:avLst/>
            <a:gdLst>
              <a:gd name="T0" fmla="*/ 1085268 w 311"/>
              <a:gd name="T1" fmla="*/ 327904 h 336"/>
              <a:gd name="T2" fmla="*/ 1092884 w 311"/>
              <a:gd name="T3" fmla="*/ 282150 h 336"/>
              <a:gd name="T4" fmla="*/ 1115732 w 311"/>
              <a:gd name="T5" fmla="*/ 194455 h 336"/>
              <a:gd name="T6" fmla="*/ 1062420 w 311"/>
              <a:gd name="T7" fmla="*/ 106759 h 336"/>
              <a:gd name="T8" fmla="*/ 1031957 w 311"/>
              <a:gd name="T9" fmla="*/ 57193 h 336"/>
              <a:gd name="T10" fmla="*/ 997685 w 311"/>
              <a:gd name="T11" fmla="*/ 34316 h 336"/>
              <a:gd name="T12" fmla="*/ 932950 w 311"/>
              <a:gd name="T13" fmla="*/ 7626 h 336"/>
              <a:gd name="T14" fmla="*/ 852983 w 311"/>
              <a:gd name="T15" fmla="*/ 38128 h 336"/>
              <a:gd name="T16" fmla="*/ 799671 w 311"/>
              <a:gd name="T17" fmla="*/ 80070 h 336"/>
              <a:gd name="T18" fmla="*/ 746360 w 311"/>
              <a:gd name="T19" fmla="*/ 102947 h 336"/>
              <a:gd name="T20" fmla="*/ 727320 w 311"/>
              <a:gd name="T21" fmla="*/ 38128 h 336"/>
              <a:gd name="T22" fmla="*/ 647353 w 311"/>
              <a:gd name="T23" fmla="*/ 49567 h 336"/>
              <a:gd name="T24" fmla="*/ 548346 w 311"/>
              <a:gd name="T25" fmla="*/ 95321 h 336"/>
              <a:gd name="T26" fmla="*/ 437915 w 311"/>
              <a:gd name="T27" fmla="*/ 106759 h 336"/>
              <a:gd name="T28" fmla="*/ 346524 w 311"/>
              <a:gd name="T29" fmla="*/ 133449 h 336"/>
              <a:gd name="T30" fmla="*/ 350332 w 311"/>
              <a:gd name="T31" fmla="*/ 221144 h 336"/>
              <a:gd name="T32" fmla="*/ 277981 w 311"/>
              <a:gd name="T33" fmla="*/ 259273 h 336"/>
              <a:gd name="T34" fmla="*/ 198014 w 311"/>
              <a:gd name="T35" fmla="*/ 293588 h 336"/>
              <a:gd name="T36" fmla="*/ 140894 w 311"/>
              <a:gd name="T37" fmla="*/ 213519 h 336"/>
              <a:gd name="T38" fmla="*/ 57119 w 311"/>
              <a:gd name="T39" fmla="*/ 266898 h 336"/>
              <a:gd name="T40" fmla="*/ 11424 w 311"/>
              <a:gd name="T41" fmla="*/ 377471 h 336"/>
              <a:gd name="T42" fmla="*/ 49503 w 311"/>
              <a:gd name="T43" fmla="*/ 438476 h 336"/>
              <a:gd name="T44" fmla="*/ 45695 w 311"/>
              <a:gd name="T45" fmla="*/ 522358 h 336"/>
              <a:gd name="T46" fmla="*/ 38080 w 311"/>
              <a:gd name="T47" fmla="*/ 598615 h 336"/>
              <a:gd name="T48" fmla="*/ 45695 w 311"/>
              <a:gd name="T49" fmla="*/ 663433 h 336"/>
              <a:gd name="T50" fmla="*/ 68543 w 311"/>
              <a:gd name="T51" fmla="*/ 728251 h 336"/>
              <a:gd name="T52" fmla="*/ 68543 w 311"/>
              <a:gd name="T53" fmla="*/ 823572 h 336"/>
              <a:gd name="T54" fmla="*/ 114239 w 311"/>
              <a:gd name="T55" fmla="*/ 854075 h 336"/>
              <a:gd name="T56" fmla="*/ 247517 w 311"/>
              <a:gd name="T57" fmla="*/ 754941 h 336"/>
              <a:gd name="T58" fmla="*/ 357948 w 311"/>
              <a:gd name="T59" fmla="*/ 762567 h 336"/>
              <a:gd name="T60" fmla="*/ 411259 w 311"/>
              <a:gd name="T61" fmla="*/ 796882 h 336"/>
              <a:gd name="T62" fmla="*/ 559770 w 311"/>
              <a:gd name="T63" fmla="*/ 850262 h 336"/>
              <a:gd name="T64" fmla="*/ 666393 w 311"/>
              <a:gd name="T65" fmla="*/ 930331 h 336"/>
              <a:gd name="T66" fmla="*/ 746360 w 311"/>
              <a:gd name="T67" fmla="*/ 930331 h 336"/>
              <a:gd name="T68" fmla="*/ 818711 w 311"/>
              <a:gd name="T69" fmla="*/ 953208 h 336"/>
              <a:gd name="T70" fmla="*/ 826327 w 311"/>
              <a:gd name="T71" fmla="*/ 1025652 h 336"/>
              <a:gd name="T72" fmla="*/ 799671 w 311"/>
              <a:gd name="T73" fmla="*/ 1090470 h 336"/>
              <a:gd name="T74" fmla="*/ 784439 w 311"/>
              <a:gd name="T75" fmla="*/ 1178166 h 336"/>
              <a:gd name="T76" fmla="*/ 894870 w 311"/>
              <a:gd name="T77" fmla="*/ 1258235 h 336"/>
              <a:gd name="T78" fmla="*/ 932950 w 311"/>
              <a:gd name="T79" fmla="*/ 1201043 h 336"/>
              <a:gd name="T80" fmla="*/ 940566 w 311"/>
              <a:gd name="T81" fmla="*/ 1128599 h 336"/>
              <a:gd name="T82" fmla="*/ 959605 w 311"/>
              <a:gd name="T83" fmla="*/ 1044716 h 336"/>
              <a:gd name="T84" fmla="*/ 974837 w 311"/>
              <a:gd name="T85" fmla="*/ 979898 h 336"/>
              <a:gd name="T86" fmla="*/ 971029 w 311"/>
              <a:gd name="T87" fmla="*/ 899829 h 336"/>
              <a:gd name="T88" fmla="*/ 959605 w 311"/>
              <a:gd name="T89" fmla="*/ 800695 h 336"/>
              <a:gd name="T90" fmla="*/ 971029 w 311"/>
              <a:gd name="T91" fmla="*/ 724438 h 336"/>
              <a:gd name="T92" fmla="*/ 963413 w 311"/>
              <a:gd name="T93" fmla="*/ 686310 h 336"/>
              <a:gd name="T94" fmla="*/ 974837 w 311"/>
              <a:gd name="T95" fmla="*/ 610053 h 336"/>
              <a:gd name="T96" fmla="*/ 1009109 w 311"/>
              <a:gd name="T97" fmla="*/ 568112 h 336"/>
              <a:gd name="T98" fmla="*/ 1009109 w 311"/>
              <a:gd name="T99" fmla="*/ 529984 h 336"/>
              <a:gd name="T100" fmla="*/ 1035765 w 311"/>
              <a:gd name="T101" fmla="*/ 549048 h 336"/>
              <a:gd name="T102" fmla="*/ 1039573 w 311"/>
              <a:gd name="T103" fmla="*/ 579551 h 336"/>
              <a:gd name="T104" fmla="*/ 1153811 w 311"/>
              <a:gd name="T105" fmla="*/ 427037 h 336"/>
              <a:gd name="T106" fmla="*/ 1142387 w 311"/>
              <a:gd name="T107" fmla="*/ 388909 h 3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311" h="336">
                <a:moveTo>
                  <a:pt x="300" y="102"/>
                </a:moveTo>
                <a:cubicBezTo>
                  <a:pt x="299" y="102"/>
                  <a:pt x="295" y="103"/>
                  <a:pt x="295" y="103"/>
                </a:cubicBezTo>
                <a:cubicBezTo>
                  <a:pt x="295" y="103"/>
                  <a:pt x="292" y="99"/>
                  <a:pt x="291" y="98"/>
                </a:cubicBezTo>
                <a:cubicBezTo>
                  <a:pt x="291" y="98"/>
                  <a:pt x="288" y="94"/>
                  <a:pt x="288" y="93"/>
                </a:cubicBezTo>
                <a:cubicBezTo>
                  <a:pt x="288" y="93"/>
                  <a:pt x="286" y="87"/>
                  <a:pt x="285" y="86"/>
                </a:cubicBezTo>
                <a:cubicBezTo>
                  <a:pt x="285" y="86"/>
                  <a:pt x="283" y="83"/>
                  <a:pt x="283" y="83"/>
                </a:cubicBezTo>
                <a:cubicBezTo>
                  <a:pt x="283" y="83"/>
                  <a:pt x="280" y="82"/>
                  <a:pt x="280" y="82"/>
                </a:cubicBezTo>
                <a:cubicBezTo>
                  <a:pt x="280" y="81"/>
                  <a:pt x="280" y="78"/>
                  <a:pt x="280" y="77"/>
                </a:cubicBezTo>
                <a:cubicBezTo>
                  <a:pt x="280" y="76"/>
                  <a:pt x="280" y="73"/>
                  <a:pt x="280" y="73"/>
                </a:cubicBezTo>
                <a:cubicBezTo>
                  <a:pt x="287" y="74"/>
                  <a:pt x="287" y="74"/>
                  <a:pt x="287" y="74"/>
                </a:cubicBezTo>
                <a:cubicBezTo>
                  <a:pt x="287" y="74"/>
                  <a:pt x="290" y="75"/>
                  <a:pt x="290" y="75"/>
                </a:cubicBezTo>
                <a:cubicBezTo>
                  <a:pt x="291" y="74"/>
                  <a:pt x="293" y="73"/>
                  <a:pt x="293" y="73"/>
                </a:cubicBezTo>
                <a:cubicBezTo>
                  <a:pt x="292" y="63"/>
                  <a:pt x="292" y="63"/>
                  <a:pt x="292" y="63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4" y="56"/>
                  <a:pt x="293" y="51"/>
                  <a:pt x="293" y="51"/>
                </a:cubicBezTo>
                <a:cubicBezTo>
                  <a:pt x="293" y="50"/>
                  <a:pt x="291" y="48"/>
                  <a:pt x="290" y="48"/>
                </a:cubicBezTo>
                <a:cubicBezTo>
                  <a:pt x="290" y="47"/>
                  <a:pt x="288" y="46"/>
                  <a:pt x="288" y="46"/>
                </a:cubicBezTo>
                <a:cubicBezTo>
                  <a:pt x="288" y="33"/>
                  <a:pt x="288" y="33"/>
                  <a:pt x="288" y="33"/>
                </a:cubicBezTo>
                <a:cubicBezTo>
                  <a:pt x="288" y="33"/>
                  <a:pt x="284" y="32"/>
                  <a:pt x="284" y="31"/>
                </a:cubicBezTo>
                <a:cubicBezTo>
                  <a:pt x="284" y="31"/>
                  <a:pt x="279" y="28"/>
                  <a:pt x="279" y="28"/>
                </a:cubicBezTo>
                <a:cubicBezTo>
                  <a:pt x="279" y="28"/>
                  <a:pt x="278" y="24"/>
                  <a:pt x="278" y="23"/>
                </a:cubicBezTo>
                <a:cubicBezTo>
                  <a:pt x="278" y="23"/>
                  <a:pt x="276" y="19"/>
                  <a:pt x="276" y="19"/>
                </a:cubicBezTo>
                <a:cubicBezTo>
                  <a:pt x="276" y="16"/>
                  <a:pt x="276" y="16"/>
                  <a:pt x="276" y="16"/>
                </a:cubicBezTo>
                <a:cubicBezTo>
                  <a:pt x="273" y="17"/>
                  <a:pt x="273" y="17"/>
                  <a:pt x="273" y="17"/>
                </a:cubicBezTo>
                <a:cubicBezTo>
                  <a:pt x="271" y="15"/>
                  <a:pt x="271" y="15"/>
                  <a:pt x="271" y="15"/>
                </a:cubicBezTo>
                <a:cubicBezTo>
                  <a:pt x="271" y="15"/>
                  <a:pt x="271" y="10"/>
                  <a:pt x="271" y="10"/>
                </a:cubicBezTo>
                <a:cubicBezTo>
                  <a:pt x="271" y="10"/>
                  <a:pt x="269" y="10"/>
                  <a:pt x="269" y="10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4"/>
                  <a:pt x="265" y="14"/>
                  <a:pt x="265" y="14"/>
                </a:cubicBezTo>
                <a:cubicBezTo>
                  <a:pt x="265" y="14"/>
                  <a:pt x="263" y="10"/>
                  <a:pt x="262" y="9"/>
                </a:cubicBezTo>
                <a:cubicBezTo>
                  <a:pt x="262" y="9"/>
                  <a:pt x="259" y="8"/>
                  <a:pt x="259" y="8"/>
                </a:cubicBezTo>
                <a:cubicBezTo>
                  <a:pt x="259" y="7"/>
                  <a:pt x="254" y="7"/>
                  <a:pt x="254" y="7"/>
                </a:cubicBezTo>
                <a:cubicBezTo>
                  <a:pt x="253" y="7"/>
                  <a:pt x="251" y="6"/>
                  <a:pt x="251" y="6"/>
                </a:cubicBezTo>
                <a:cubicBezTo>
                  <a:pt x="247" y="5"/>
                  <a:pt x="247" y="5"/>
                  <a:pt x="247" y="5"/>
                </a:cubicBezTo>
                <a:cubicBezTo>
                  <a:pt x="247" y="5"/>
                  <a:pt x="245" y="3"/>
                  <a:pt x="245" y="2"/>
                </a:cubicBezTo>
                <a:cubicBezTo>
                  <a:pt x="245" y="2"/>
                  <a:pt x="241" y="0"/>
                  <a:pt x="241" y="0"/>
                </a:cubicBezTo>
                <a:cubicBezTo>
                  <a:pt x="241" y="0"/>
                  <a:pt x="236" y="3"/>
                  <a:pt x="236" y="3"/>
                </a:cubicBezTo>
                <a:cubicBezTo>
                  <a:pt x="236" y="3"/>
                  <a:pt x="231" y="5"/>
                  <a:pt x="231" y="5"/>
                </a:cubicBezTo>
                <a:cubicBezTo>
                  <a:pt x="231" y="5"/>
                  <a:pt x="229" y="9"/>
                  <a:pt x="229" y="9"/>
                </a:cubicBezTo>
                <a:cubicBezTo>
                  <a:pt x="229" y="9"/>
                  <a:pt x="224" y="10"/>
                  <a:pt x="224" y="10"/>
                </a:cubicBezTo>
                <a:cubicBezTo>
                  <a:pt x="224" y="10"/>
                  <a:pt x="223" y="14"/>
                  <a:pt x="223" y="15"/>
                </a:cubicBezTo>
                <a:cubicBezTo>
                  <a:pt x="223" y="15"/>
                  <a:pt x="219" y="18"/>
                  <a:pt x="219" y="18"/>
                </a:cubicBezTo>
                <a:cubicBezTo>
                  <a:pt x="219" y="19"/>
                  <a:pt x="217" y="19"/>
                  <a:pt x="217" y="19"/>
                </a:cubicBezTo>
                <a:cubicBezTo>
                  <a:pt x="217" y="19"/>
                  <a:pt x="211" y="18"/>
                  <a:pt x="211" y="18"/>
                </a:cubicBezTo>
                <a:cubicBezTo>
                  <a:pt x="210" y="18"/>
                  <a:pt x="210" y="19"/>
                  <a:pt x="210" y="21"/>
                </a:cubicBezTo>
                <a:cubicBezTo>
                  <a:pt x="210" y="22"/>
                  <a:pt x="210" y="26"/>
                  <a:pt x="210" y="26"/>
                </a:cubicBezTo>
                <a:cubicBezTo>
                  <a:pt x="210" y="27"/>
                  <a:pt x="207" y="27"/>
                  <a:pt x="207" y="27"/>
                </a:cubicBezTo>
                <a:cubicBezTo>
                  <a:pt x="203" y="31"/>
                  <a:pt x="203" y="31"/>
                  <a:pt x="203" y="31"/>
                </a:cubicBezTo>
                <a:cubicBezTo>
                  <a:pt x="196" y="30"/>
                  <a:pt x="196" y="30"/>
                  <a:pt x="196" y="30"/>
                </a:cubicBezTo>
                <a:cubicBezTo>
                  <a:pt x="196" y="30"/>
                  <a:pt x="196" y="28"/>
                  <a:pt x="196" y="27"/>
                </a:cubicBezTo>
                <a:cubicBezTo>
                  <a:pt x="196" y="26"/>
                  <a:pt x="198" y="23"/>
                  <a:pt x="198" y="23"/>
                </a:cubicBezTo>
                <a:cubicBezTo>
                  <a:pt x="198" y="22"/>
                  <a:pt x="199" y="20"/>
                  <a:pt x="199" y="20"/>
                </a:cubicBezTo>
                <a:cubicBezTo>
                  <a:pt x="198" y="20"/>
                  <a:pt x="194" y="18"/>
                  <a:pt x="193" y="18"/>
                </a:cubicBezTo>
                <a:cubicBezTo>
                  <a:pt x="193" y="17"/>
                  <a:pt x="192" y="14"/>
                  <a:pt x="192" y="14"/>
                </a:cubicBezTo>
                <a:cubicBezTo>
                  <a:pt x="192" y="13"/>
                  <a:pt x="191" y="10"/>
                  <a:pt x="191" y="10"/>
                </a:cubicBezTo>
                <a:cubicBezTo>
                  <a:pt x="191" y="10"/>
                  <a:pt x="185" y="9"/>
                  <a:pt x="185" y="9"/>
                </a:cubicBezTo>
                <a:cubicBezTo>
                  <a:pt x="185" y="8"/>
                  <a:pt x="184" y="6"/>
                  <a:pt x="184" y="6"/>
                </a:cubicBezTo>
                <a:cubicBezTo>
                  <a:pt x="182" y="5"/>
                  <a:pt x="182" y="5"/>
                  <a:pt x="182" y="5"/>
                </a:cubicBezTo>
                <a:cubicBezTo>
                  <a:pt x="175" y="5"/>
                  <a:pt x="175" y="5"/>
                  <a:pt x="175" y="5"/>
                </a:cubicBezTo>
                <a:cubicBezTo>
                  <a:pt x="175" y="5"/>
                  <a:pt x="170" y="13"/>
                  <a:pt x="170" y="13"/>
                </a:cubicBezTo>
                <a:cubicBezTo>
                  <a:pt x="170" y="14"/>
                  <a:pt x="166" y="15"/>
                  <a:pt x="165" y="16"/>
                </a:cubicBezTo>
                <a:cubicBezTo>
                  <a:pt x="164" y="16"/>
                  <a:pt x="161" y="18"/>
                  <a:pt x="161" y="19"/>
                </a:cubicBezTo>
                <a:cubicBezTo>
                  <a:pt x="160" y="19"/>
                  <a:pt x="159" y="23"/>
                  <a:pt x="159" y="23"/>
                </a:cubicBezTo>
                <a:cubicBezTo>
                  <a:pt x="150" y="23"/>
                  <a:pt x="150" y="23"/>
                  <a:pt x="150" y="23"/>
                </a:cubicBezTo>
                <a:cubicBezTo>
                  <a:pt x="144" y="25"/>
                  <a:pt x="144" y="25"/>
                  <a:pt x="144" y="25"/>
                </a:cubicBezTo>
                <a:cubicBezTo>
                  <a:pt x="137" y="31"/>
                  <a:pt x="137" y="31"/>
                  <a:pt x="137" y="31"/>
                </a:cubicBezTo>
                <a:cubicBezTo>
                  <a:pt x="129" y="35"/>
                  <a:pt x="129" y="35"/>
                  <a:pt x="129" y="35"/>
                </a:cubicBezTo>
                <a:cubicBezTo>
                  <a:pt x="129" y="35"/>
                  <a:pt x="125" y="33"/>
                  <a:pt x="125" y="33"/>
                </a:cubicBezTo>
                <a:cubicBezTo>
                  <a:pt x="124" y="32"/>
                  <a:pt x="119" y="28"/>
                  <a:pt x="119" y="28"/>
                </a:cubicBezTo>
                <a:cubicBezTo>
                  <a:pt x="119" y="28"/>
                  <a:pt x="116" y="28"/>
                  <a:pt x="115" y="28"/>
                </a:cubicBezTo>
                <a:cubicBezTo>
                  <a:pt x="115" y="28"/>
                  <a:pt x="111" y="29"/>
                  <a:pt x="111" y="29"/>
                </a:cubicBezTo>
                <a:cubicBezTo>
                  <a:pt x="111" y="29"/>
                  <a:pt x="109" y="25"/>
                  <a:pt x="109" y="25"/>
                </a:cubicBezTo>
                <a:cubicBezTo>
                  <a:pt x="108" y="24"/>
                  <a:pt x="104" y="24"/>
                  <a:pt x="104" y="24"/>
                </a:cubicBezTo>
                <a:cubicBezTo>
                  <a:pt x="104" y="24"/>
                  <a:pt x="96" y="30"/>
                  <a:pt x="95" y="31"/>
                </a:cubicBezTo>
                <a:cubicBezTo>
                  <a:pt x="94" y="32"/>
                  <a:pt x="92" y="34"/>
                  <a:pt x="91" y="35"/>
                </a:cubicBezTo>
                <a:cubicBezTo>
                  <a:pt x="91" y="35"/>
                  <a:pt x="92" y="40"/>
                  <a:pt x="93" y="40"/>
                </a:cubicBezTo>
                <a:cubicBezTo>
                  <a:pt x="93" y="40"/>
                  <a:pt x="97" y="43"/>
                  <a:pt x="97" y="43"/>
                </a:cubicBezTo>
                <a:cubicBezTo>
                  <a:pt x="98" y="44"/>
                  <a:pt x="97" y="49"/>
                  <a:pt x="97" y="50"/>
                </a:cubicBezTo>
                <a:cubicBezTo>
                  <a:pt x="97" y="51"/>
                  <a:pt x="95" y="52"/>
                  <a:pt x="95" y="52"/>
                </a:cubicBezTo>
                <a:cubicBezTo>
                  <a:pt x="94" y="53"/>
                  <a:pt x="92" y="56"/>
                  <a:pt x="92" y="58"/>
                </a:cubicBezTo>
                <a:cubicBezTo>
                  <a:pt x="91" y="59"/>
                  <a:pt x="90" y="63"/>
                  <a:pt x="90" y="64"/>
                </a:cubicBezTo>
                <a:cubicBezTo>
                  <a:pt x="89" y="64"/>
                  <a:pt x="85" y="64"/>
                  <a:pt x="85" y="65"/>
                </a:cubicBezTo>
                <a:cubicBezTo>
                  <a:pt x="84" y="65"/>
                  <a:pt x="81" y="71"/>
                  <a:pt x="81" y="71"/>
                </a:cubicBezTo>
                <a:cubicBezTo>
                  <a:pt x="81" y="71"/>
                  <a:pt x="77" y="70"/>
                  <a:pt x="77" y="69"/>
                </a:cubicBezTo>
                <a:cubicBezTo>
                  <a:pt x="76" y="69"/>
                  <a:pt x="73" y="68"/>
                  <a:pt x="73" y="68"/>
                </a:cubicBezTo>
                <a:cubicBezTo>
                  <a:pt x="72" y="68"/>
                  <a:pt x="67" y="72"/>
                  <a:pt x="66" y="73"/>
                </a:cubicBezTo>
                <a:cubicBezTo>
                  <a:pt x="65" y="74"/>
                  <a:pt x="64" y="75"/>
                  <a:pt x="64" y="75"/>
                </a:cubicBezTo>
                <a:cubicBezTo>
                  <a:pt x="64" y="75"/>
                  <a:pt x="60" y="79"/>
                  <a:pt x="60" y="79"/>
                </a:cubicBezTo>
                <a:cubicBezTo>
                  <a:pt x="60" y="80"/>
                  <a:pt x="56" y="80"/>
                  <a:pt x="55" y="80"/>
                </a:cubicBezTo>
                <a:cubicBezTo>
                  <a:pt x="55" y="80"/>
                  <a:pt x="53" y="78"/>
                  <a:pt x="52" y="77"/>
                </a:cubicBezTo>
                <a:cubicBezTo>
                  <a:pt x="52" y="77"/>
                  <a:pt x="46" y="74"/>
                  <a:pt x="46" y="74"/>
                </a:cubicBezTo>
                <a:cubicBezTo>
                  <a:pt x="45" y="73"/>
                  <a:pt x="42" y="71"/>
                  <a:pt x="42" y="71"/>
                </a:cubicBezTo>
                <a:cubicBezTo>
                  <a:pt x="42" y="70"/>
                  <a:pt x="39" y="68"/>
                  <a:pt x="39" y="68"/>
                </a:cubicBezTo>
                <a:cubicBezTo>
                  <a:pt x="39" y="68"/>
                  <a:pt x="40" y="61"/>
                  <a:pt x="40" y="60"/>
                </a:cubicBezTo>
                <a:cubicBezTo>
                  <a:pt x="39" y="59"/>
                  <a:pt x="37" y="57"/>
                  <a:pt x="37" y="56"/>
                </a:cubicBezTo>
                <a:cubicBezTo>
                  <a:pt x="37" y="56"/>
                  <a:pt x="32" y="53"/>
                  <a:pt x="32" y="53"/>
                </a:cubicBezTo>
                <a:cubicBezTo>
                  <a:pt x="32" y="53"/>
                  <a:pt x="29" y="57"/>
                  <a:pt x="29" y="57"/>
                </a:cubicBezTo>
                <a:cubicBezTo>
                  <a:pt x="29" y="58"/>
                  <a:pt x="29" y="60"/>
                  <a:pt x="29" y="60"/>
                </a:cubicBezTo>
                <a:cubicBezTo>
                  <a:pt x="18" y="69"/>
                  <a:pt x="18" y="69"/>
                  <a:pt x="18" y="69"/>
                </a:cubicBezTo>
                <a:cubicBezTo>
                  <a:pt x="15" y="70"/>
                  <a:pt x="15" y="70"/>
                  <a:pt x="15" y="70"/>
                </a:cubicBezTo>
                <a:cubicBezTo>
                  <a:pt x="15" y="70"/>
                  <a:pt x="12" y="76"/>
                  <a:pt x="12" y="76"/>
                </a:cubicBezTo>
                <a:cubicBezTo>
                  <a:pt x="12" y="77"/>
                  <a:pt x="9" y="80"/>
                  <a:pt x="9" y="81"/>
                </a:cubicBezTo>
                <a:cubicBezTo>
                  <a:pt x="9" y="82"/>
                  <a:pt x="5" y="88"/>
                  <a:pt x="5" y="88"/>
                </a:cubicBezTo>
                <a:cubicBezTo>
                  <a:pt x="5" y="89"/>
                  <a:pt x="0" y="92"/>
                  <a:pt x="0" y="93"/>
                </a:cubicBezTo>
                <a:cubicBezTo>
                  <a:pt x="0" y="93"/>
                  <a:pt x="3" y="98"/>
                  <a:pt x="3" y="99"/>
                </a:cubicBezTo>
                <a:cubicBezTo>
                  <a:pt x="4" y="100"/>
                  <a:pt x="8" y="101"/>
                  <a:pt x="8" y="101"/>
                </a:cubicBezTo>
                <a:cubicBezTo>
                  <a:pt x="13" y="104"/>
                  <a:pt x="13" y="104"/>
                  <a:pt x="13" y="104"/>
                </a:cubicBezTo>
                <a:cubicBezTo>
                  <a:pt x="13" y="104"/>
                  <a:pt x="10" y="107"/>
                  <a:pt x="10" y="108"/>
                </a:cubicBezTo>
                <a:cubicBezTo>
                  <a:pt x="9" y="108"/>
                  <a:pt x="8" y="113"/>
                  <a:pt x="8" y="113"/>
                </a:cubicBezTo>
                <a:cubicBezTo>
                  <a:pt x="13" y="115"/>
                  <a:pt x="13" y="115"/>
                  <a:pt x="13" y="115"/>
                </a:cubicBezTo>
                <a:cubicBezTo>
                  <a:pt x="13" y="115"/>
                  <a:pt x="7" y="118"/>
                  <a:pt x="7" y="119"/>
                </a:cubicBezTo>
                <a:cubicBezTo>
                  <a:pt x="7" y="119"/>
                  <a:pt x="8" y="123"/>
                  <a:pt x="8" y="124"/>
                </a:cubicBezTo>
                <a:cubicBezTo>
                  <a:pt x="8" y="124"/>
                  <a:pt x="10" y="131"/>
                  <a:pt x="10" y="131"/>
                </a:cubicBezTo>
                <a:cubicBezTo>
                  <a:pt x="11" y="132"/>
                  <a:pt x="15" y="135"/>
                  <a:pt x="15" y="135"/>
                </a:cubicBezTo>
                <a:cubicBezTo>
                  <a:pt x="15" y="135"/>
                  <a:pt x="12" y="136"/>
                  <a:pt x="12" y="137"/>
                </a:cubicBezTo>
                <a:cubicBezTo>
                  <a:pt x="12" y="138"/>
                  <a:pt x="11" y="143"/>
                  <a:pt x="11" y="144"/>
                </a:cubicBezTo>
                <a:cubicBezTo>
                  <a:pt x="11" y="144"/>
                  <a:pt x="10" y="150"/>
                  <a:pt x="10" y="150"/>
                </a:cubicBezTo>
                <a:cubicBezTo>
                  <a:pt x="16" y="149"/>
                  <a:pt x="16" y="149"/>
                  <a:pt x="16" y="149"/>
                </a:cubicBezTo>
                <a:cubicBezTo>
                  <a:pt x="12" y="152"/>
                  <a:pt x="12" y="152"/>
                  <a:pt x="12" y="152"/>
                </a:cubicBezTo>
                <a:cubicBezTo>
                  <a:pt x="12" y="152"/>
                  <a:pt x="10" y="156"/>
                  <a:pt x="10" y="157"/>
                </a:cubicBezTo>
                <a:cubicBezTo>
                  <a:pt x="10" y="157"/>
                  <a:pt x="11" y="162"/>
                  <a:pt x="11" y="162"/>
                </a:cubicBezTo>
                <a:cubicBezTo>
                  <a:pt x="16" y="163"/>
                  <a:pt x="16" y="163"/>
                  <a:pt x="16" y="163"/>
                </a:cubicBezTo>
                <a:cubicBezTo>
                  <a:pt x="16" y="163"/>
                  <a:pt x="12" y="167"/>
                  <a:pt x="12" y="167"/>
                </a:cubicBezTo>
                <a:cubicBezTo>
                  <a:pt x="12" y="168"/>
                  <a:pt x="14" y="172"/>
                  <a:pt x="14" y="172"/>
                </a:cubicBezTo>
                <a:cubicBezTo>
                  <a:pt x="15" y="173"/>
                  <a:pt x="12" y="174"/>
                  <a:pt x="12" y="174"/>
                </a:cubicBezTo>
                <a:cubicBezTo>
                  <a:pt x="12" y="175"/>
                  <a:pt x="11" y="177"/>
                  <a:pt x="11" y="178"/>
                </a:cubicBezTo>
                <a:cubicBezTo>
                  <a:pt x="12" y="179"/>
                  <a:pt x="12" y="182"/>
                  <a:pt x="13" y="183"/>
                </a:cubicBezTo>
                <a:cubicBezTo>
                  <a:pt x="14" y="184"/>
                  <a:pt x="11" y="186"/>
                  <a:pt x="11" y="187"/>
                </a:cubicBezTo>
                <a:cubicBezTo>
                  <a:pt x="11" y="187"/>
                  <a:pt x="13" y="190"/>
                  <a:pt x="13" y="190"/>
                </a:cubicBezTo>
                <a:cubicBezTo>
                  <a:pt x="18" y="191"/>
                  <a:pt x="18" y="191"/>
                  <a:pt x="18" y="191"/>
                </a:cubicBezTo>
                <a:cubicBezTo>
                  <a:pt x="18" y="191"/>
                  <a:pt x="22" y="196"/>
                  <a:pt x="23" y="196"/>
                </a:cubicBezTo>
                <a:cubicBezTo>
                  <a:pt x="24" y="197"/>
                  <a:pt x="23" y="200"/>
                  <a:pt x="23" y="200"/>
                </a:cubicBezTo>
                <a:cubicBezTo>
                  <a:pt x="23" y="200"/>
                  <a:pt x="20" y="202"/>
                  <a:pt x="20" y="202"/>
                </a:cubicBezTo>
                <a:cubicBezTo>
                  <a:pt x="20" y="203"/>
                  <a:pt x="21" y="206"/>
                  <a:pt x="21" y="206"/>
                </a:cubicBezTo>
                <a:cubicBezTo>
                  <a:pt x="18" y="216"/>
                  <a:pt x="18" y="216"/>
                  <a:pt x="18" y="216"/>
                </a:cubicBezTo>
                <a:cubicBezTo>
                  <a:pt x="18" y="216"/>
                  <a:pt x="22" y="220"/>
                  <a:pt x="22" y="220"/>
                </a:cubicBezTo>
                <a:cubicBezTo>
                  <a:pt x="22" y="221"/>
                  <a:pt x="16" y="226"/>
                  <a:pt x="16" y="226"/>
                </a:cubicBezTo>
                <a:cubicBezTo>
                  <a:pt x="16" y="226"/>
                  <a:pt x="18" y="228"/>
                  <a:pt x="18" y="228"/>
                </a:cubicBezTo>
                <a:cubicBezTo>
                  <a:pt x="19" y="228"/>
                  <a:pt x="23" y="225"/>
                  <a:pt x="24" y="225"/>
                </a:cubicBezTo>
                <a:cubicBezTo>
                  <a:pt x="24" y="224"/>
                  <a:pt x="30" y="224"/>
                  <a:pt x="30" y="224"/>
                </a:cubicBezTo>
                <a:cubicBezTo>
                  <a:pt x="31" y="223"/>
                  <a:pt x="34" y="219"/>
                  <a:pt x="34" y="219"/>
                </a:cubicBezTo>
                <a:cubicBezTo>
                  <a:pt x="35" y="219"/>
                  <a:pt x="39" y="218"/>
                  <a:pt x="40" y="217"/>
                </a:cubicBezTo>
                <a:cubicBezTo>
                  <a:pt x="41" y="217"/>
                  <a:pt x="45" y="211"/>
                  <a:pt x="45" y="211"/>
                </a:cubicBezTo>
                <a:cubicBezTo>
                  <a:pt x="45" y="211"/>
                  <a:pt x="51" y="211"/>
                  <a:pt x="52" y="211"/>
                </a:cubicBezTo>
                <a:cubicBezTo>
                  <a:pt x="53" y="211"/>
                  <a:pt x="65" y="199"/>
                  <a:pt x="65" y="198"/>
                </a:cubicBezTo>
                <a:cubicBezTo>
                  <a:pt x="66" y="198"/>
                  <a:pt x="72" y="197"/>
                  <a:pt x="72" y="197"/>
                </a:cubicBezTo>
                <a:cubicBezTo>
                  <a:pt x="79" y="194"/>
                  <a:pt x="79" y="194"/>
                  <a:pt x="79" y="194"/>
                </a:cubicBezTo>
                <a:cubicBezTo>
                  <a:pt x="88" y="197"/>
                  <a:pt x="88" y="197"/>
                  <a:pt x="88" y="197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4" y="199"/>
                  <a:pt x="94" y="200"/>
                </a:cubicBezTo>
                <a:cubicBezTo>
                  <a:pt x="94" y="200"/>
                  <a:pt x="90" y="205"/>
                  <a:pt x="90" y="206"/>
                </a:cubicBezTo>
                <a:cubicBezTo>
                  <a:pt x="90" y="206"/>
                  <a:pt x="92" y="209"/>
                  <a:pt x="93" y="210"/>
                </a:cubicBezTo>
                <a:cubicBezTo>
                  <a:pt x="94" y="211"/>
                  <a:pt x="98" y="211"/>
                  <a:pt x="99" y="211"/>
                </a:cubicBezTo>
                <a:cubicBezTo>
                  <a:pt x="100" y="211"/>
                  <a:pt x="103" y="214"/>
                  <a:pt x="103" y="214"/>
                </a:cubicBezTo>
                <a:cubicBezTo>
                  <a:pt x="103" y="214"/>
                  <a:pt x="107" y="210"/>
                  <a:pt x="108" y="209"/>
                </a:cubicBezTo>
                <a:cubicBezTo>
                  <a:pt x="110" y="209"/>
                  <a:pt x="115" y="207"/>
                  <a:pt x="115" y="207"/>
                </a:cubicBezTo>
                <a:cubicBezTo>
                  <a:pt x="115" y="207"/>
                  <a:pt x="121" y="209"/>
                  <a:pt x="122" y="210"/>
                </a:cubicBezTo>
                <a:cubicBezTo>
                  <a:pt x="123" y="211"/>
                  <a:pt x="131" y="216"/>
                  <a:pt x="132" y="217"/>
                </a:cubicBezTo>
                <a:cubicBezTo>
                  <a:pt x="133" y="218"/>
                  <a:pt x="140" y="223"/>
                  <a:pt x="142" y="223"/>
                </a:cubicBezTo>
                <a:cubicBezTo>
                  <a:pt x="143" y="224"/>
                  <a:pt x="147" y="223"/>
                  <a:pt x="147" y="223"/>
                </a:cubicBezTo>
                <a:cubicBezTo>
                  <a:pt x="148" y="224"/>
                  <a:pt x="152" y="227"/>
                  <a:pt x="152" y="227"/>
                </a:cubicBezTo>
                <a:cubicBezTo>
                  <a:pt x="157" y="224"/>
                  <a:pt x="157" y="224"/>
                  <a:pt x="157" y="224"/>
                </a:cubicBezTo>
                <a:cubicBezTo>
                  <a:pt x="162" y="224"/>
                  <a:pt x="162" y="224"/>
                  <a:pt x="162" y="224"/>
                </a:cubicBezTo>
                <a:cubicBezTo>
                  <a:pt x="177" y="239"/>
                  <a:pt x="177" y="239"/>
                  <a:pt x="177" y="239"/>
                </a:cubicBezTo>
                <a:cubicBezTo>
                  <a:pt x="177" y="239"/>
                  <a:pt x="175" y="243"/>
                  <a:pt x="175" y="244"/>
                </a:cubicBezTo>
                <a:cubicBezTo>
                  <a:pt x="175" y="244"/>
                  <a:pt x="177" y="246"/>
                  <a:pt x="178" y="247"/>
                </a:cubicBezTo>
                <a:cubicBezTo>
                  <a:pt x="178" y="247"/>
                  <a:pt x="182" y="247"/>
                  <a:pt x="183" y="247"/>
                </a:cubicBezTo>
                <a:cubicBezTo>
                  <a:pt x="184" y="246"/>
                  <a:pt x="187" y="243"/>
                  <a:pt x="187" y="243"/>
                </a:cubicBezTo>
                <a:cubicBezTo>
                  <a:pt x="190" y="245"/>
                  <a:pt x="190" y="245"/>
                  <a:pt x="190" y="245"/>
                </a:cubicBezTo>
                <a:cubicBezTo>
                  <a:pt x="190" y="245"/>
                  <a:pt x="195" y="244"/>
                  <a:pt x="196" y="244"/>
                </a:cubicBezTo>
                <a:cubicBezTo>
                  <a:pt x="196" y="244"/>
                  <a:pt x="200" y="247"/>
                  <a:pt x="200" y="247"/>
                </a:cubicBezTo>
                <a:cubicBezTo>
                  <a:pt x="201" y="248"/>
                  <a:pt x="203" y="247"/>
                  <a:pt x="203" y="247"/>
                </a:cubicBezTo>
                <a:cubicBezTo>
                  <a:pt x="207" y="248"/>
                  <a:pt x="207" y="248"/>
                  <a:pt x="207" y="248"/>
                </a:cubicBezTo>
                <a:cubicBezTo>
                  <a:pt x="210" y="248"/>
                  <a:pt x="210" y="248"/>
                  <a:pt x="210" y="248"/>
                </a:cubicBezTo>
                <a:cubicBezTo>
                  <a:pt x="210" y="248"/>
                  <a:pt x="215" y="249"/>
                  <a:pt x="215" y="250"/>
                </a:cubicBezTo>
                <a:cubicBezTo>
                  <a:pt x="215" y="250"/>
                  <a:pt x="218" y="251"/>
                  <a:pt x="218" y="252"/>
                </a:cubicBezTo>
                <a:cubicBezTo>
                  <a:pt x="218" y="252"/>
                  <a:pt x="225" y="258"/>
                  <a:pt x="225" y="258"/>
                </a:cubicBezTo>
                <a:cubicBezTo>
                  <a:pt x="225" y="259"/>
                  <a:pt x="224" y="262"/>
                  <a:pt x="224" y="263"/>
                </a:cubicBezTo>
                <a:cubicBezTo>
                  <a:pt x="223" y="264"/>
                  <a:pt x="220" y="268"/>
                  <a:pt x="220" y="269"/>
                </a:cubicBezTo>
                <a:cubicBezTo>
                  <a:pt x="220" y="270"/>
                  <a:pt x="217" y="269"/>
                  <a:pt x="217" y="269"/>
                </a:cubicBezTo>
                <a:cubicBezTo>
                  <a:pt x="217" y="269"/>
                  <a:pt x="216" y="275"/>
                  <a:pt x="215" y="275"/>
                </a:cubicBezTo>
                <a:cubicBezTo>
                  <a:pt x="215" y="276"/>
                  <a:pt x="211" y="275"/>
                  <a:pt x="211" y="275"/>
                </a:cubicBezTo>
                <a:cubicBezTo>
                  <a:pt x="211" y="275"/>
                  <a:pt x="210" y="280"/>
                  <a:pt x="210" y="280"/>
                </a:cubicBezTo>
                <a:cubicBezTo>
                  <a:pt x="210" y="281"/>
                  <a:pt x="212" y="283"/>
                  <a:pt x="212" y="283"/>
                </a:cubicBezTo>
                <a:cubicBezTo>
                  <a:pt x="210" y="286"/>
                  <a:pt x="210" y="286"/>
                  <a:pt x="210" y="286"/>
                </a:cubicBezTo>
                <a:cubicBezTo>
                  <a:pt x="204" y="286"/>
                  <a:pt x="204" y="286"/>
                  <a:pt x="204" y="286"/>
                </a:cubicBezTo>
                <a:cubicBezTo>
                  <a:pt x="204" y="286"/>
                  <a:pt x="200" y="292"/>
                  <a:pt x="200" y="293"/>
                </a:cubicBezTo>
                <a:cubicBezTo>
                  <a:pt x="200" y="294"/>
                  <a:pt x="202" y="299"/>
                  <a:pt x="202" y="299"/>
                </a:cubicBezTo>
                <a:cubicBezTo>
                  <a:pt x="202" y="300"/>
                  <a:pt x="200" y="303"/>
                  <a:pt x="200" y="303"/>
                </a:cubicBezTo>
                <a:cubicBezTo>
                  <a:pt x="200" y="303"/>
                  <a:pt x="205" y="308"/>
                  <a:pt x="206" y="309"/>
                </a:cubicBezTo>
                <a:cubicBezTo>
                  <a:pt x="207" y="310"/>
                  <a:pt x="214" y="317"/>
                  <a:pt x="214" y="317"/>
                </a:cubicBezTo>
                <a:cubicBezTo>
                  <a:pt x="213" y="323"/>
                  <a:pt x="213" y="323"/>
                  <a:pt x="213" y="323"/>
                </a:cubicBezTo>
                <a:cubicBezTo>
                  <a:pt x="232" y="336"/>
                  <a:pt x="232" y="336"/>
                  <a:pt x="232" y="336"/>
                </a:cubicBezTo>
                <a:cubicBezTo>
                  <a:pt x="232" y="335"/>
                  <a:pt x="232" y="335"/>
                  <a:pt x="233" y="334"/>
                </a:cubicBezTo>
                <a:cubicBezTo>
                  <a:pt x="233" y="333"/>
                  <a:pt x="234" y="331"/>
                  <a:pt x="235" y="330"/>
                </a:cubicBezTo>
                <a:cubicBezTo>
                  <a:pt x="236" y="328"/>
                  <a:pt x="238" y="326"/>
                  <a:pt x="238" y="325"/>
                </a:cubicBezTo>
                <a:cubicBezTo>
                  <a:pt x="239" y="325"/>
                  <a:pt x="240" y="323"/>
                  <a:pt x="241" y="322"/>
                </a:cubicBezTo>
                <a:cubicBezTo>
                  <a:pt x="243" y="322"/>
                  <a:pt x="244" y="320"/>
                  <a:pt x="245" y="320"/>
                </a:cubicBezTo>
                <a:cubicBezTo>
                  <a:pt x="246" y="320"/>
                  <a:pt x="247" y="318"/>
                  <a:pt x="247" y="318"/>
                </a:cubicBezTo>
                <a:cubicBezTo>
                  <a:pt x="247" y="317"/>
                  <a:pt x="245" y="316"/>
                  <a:pt x="245" y="315"/>
                </a:cubicBezTo>
                <a:cubicBezTo>
                  <a:pt x="245" y="315"/>
                  <a:pt x="245" y="314"/>
                  <a:pt x="246" y="314"/>
                </a:cubicBezTo>
                <a:cubicBezTo>
                  <a:pt x="246" y="314"/>
                  <a:pt x="248" y="315"/>
                  <a:pt x="248" y="314"/>
                </a:cubicBezTo>
                <a:cubicBezTo>
                  <a:pt x="248" y="314"/>
                  <a:pt x="248" y="309"/>
                  <a:pt x="248" y="309"/>
                </a:cubicBezTo>
                <a:cubicBezTo>
                  <a:pt x="248" y="308"/>
                  <a:pt x="248" y="305"/>
                  <a:pt x="248" y="304"/>
                </a:cubicBezTo>
                <a:cubicBezTo>
                  <a:pt x="248" y="303"/>
                  <a:pt x="247" y="296"/>
                  <a:pt x="247" y="296"/>
                </a:cubicBezTo>
                <a:cubicBezTo>
                  <a:pt x="247" y="296"/>
                  <a:pt x="248" y="293"/>
                  <a:pt x="248" y="292"/>
                </a:cubicBezTo>
                <a:cubicBezTo>
                  <a:pt x="248" y="291"/>
                  <a:pt x="248" y="289"/>
                  <a:pt x="249" y="288"/>
                </a:cubicBezTo>
                <a:cubicBezTo>
                  <a:pt x="249" y="287"/>
                  <a:pt x="250" y="283"/>
                  <a:pt x="250" y="282"/>
                </a:cubicBezTo>
                <a:cubicBezTo>
                  <a:pt x="250" y="281"/>
                  <a:pt x="251" y="280"/>
                  <a:pt x="251" y="280"/>
                </a:cubicBezTo>
                <a:cubicBezTo>
                  <a:pt x="252" y="279"/>
                  <a:pt x="252" y="274"/>
                  <a:pt x="252" y="274"/>
                </a:cubicBezTo>
                <a:cubicBezTo>
                  <a:pt x="253" y="273"/>
                  <a:pt x="253" y="269"/>
                  <a:pt x="253" y="268"/>
                </a:cubicBezTo>
                <a:cubicBezTo>
                  <a:pt x="253" y="267"/>
                  <a:pt x="254" y="266"/>
                  <a:pt x="254" y="265"/>
                </a:cubicBezTo>
                <a:cubicBezTo>
                  <a:pt x="254" y="264"/>
                  <a:pt x="253" y="264"/>
                  <a:pt x="254" y="263"/>
                </a:cubicBezTo>
                <a:cubicBezTo>
                  <a:pt x="255" y="262"/>
                  <a:pt x="255" y="261"/>
                  <a:pt x="256" y="260"/>
                </a:cubicBezTo>
                <a:cubicBezTo>
                  <a:pt x="256" y="259"/>
                  <a:pt x="256" y="258"/>
                  <a:pt x="256" y="257"/>
                </a:cubicBezTo>
                <a:cubicBezTo>
                  <a:pt x="257" y="256"/>
                  <a:pt x="257" y="255"/>
                  <a:pt x="258" y="254"/>
                </a:cubicBezTo>
                <a:cubicBezTo>
                  <a:pt x="258" y="253"/>
                  <a:pt x="259" y="251"/>
                  <a:pt x="259" y="250"/>
                </a:cubicBezTo>
                <a:cubicBezTo>
                  <a:pt x="259" y="250"/>
                  <a:pt x="259" y="249"/>
                  <a:pt x="258" y="247"/>
                </a:cubicBezTo>
                <a:cubicBezTo>
                  <a:pt x="258" y="246"/>
                  <a:pt x="257" y="245"/>
                  <a:pt x="257" y="243"/>
                </a:cubicBezTo>
                <a:cubicBezTo>
                  <a:pt x="256" y="242"/>
                  <a:pt x="256" y="238"/>
                  <a:pt x="255" y="236"/>
                </a:cubicBezTo>
                <a:cubicBezTo>
                  <a:pt x="255" y="234"/>
                  <a:pt x="255" y="232"/>
                  <a:pt x="255" y="230"/>
                </a:cubicBezTo>
                <a:cubicBezTo>
                  <a:pt x="254" y="229"/>
                  <a:pt x="254" y="226"/>
                  <a:pt x="254" y="225"/>
                </a:cubicBezTo>
                <a:cubicBezTo>
                  <a:pt x="254" y="223"/>
                  <a:pt x="255" y="220"/>
                  <a:pt x="255" y="218"/>
                </a:cubicBezTo>
                <a:cubicBezTo>
                  <a:pt x="254" y="217"/>
                  <a:pt x="254" y="215"/>
                  <a:pt x="253" y="214"/>
                </a:cubicBezTo>
                <a:cubicBezTo>
                  <a:pt x="253" y="213"/>
                  <a:pt x="252" y="211"/>
                  <a:pt x="252" y="210"/>
                </a:cubicBezTo>
                <a:cubicBezTo>
                  <a:pt x="252" y="209"/>
                  <a:pt x="252" y="208"/>
                  <a:pt x="253" y="207"/>
                </a:cubicBezTo>
                <a:cubicBezTo>
                  <a:pt x="253" y="206"/>
                  <a:pt x="253" y="202"/>
                  <a:pt x="253" y="202"/>
                </a:cubicBezTo>
                <a:cubicBezTo>
                  <a:pt x="254" y="201"/>
                  <a:pt x="254" y="200"/>
                  <a:pt x="254" y="199"/>
                </a:cubicBezTo>
                <a:cubicBezTo>
                  <a:pt x="254" y="198"/>
                  <a:pt x="254" y="196"/>
                  <a:pt x="254" y="194"/>
                </a:cubicBezTo>
                <a:cubicBezTo>
                  <a:pt x="254" y="192"/>
                  <a:pt x="255" y="190"/>
                  <a:pt x="255" y="190"/>
                </a:cubicBezTo>
                <a:cubicBezTo>
                  <a:pt x="255" y="189"/>
                  <a:pt x="255" y="187"/>
                  <a:pt x="255" y="186"/>
                </a:cubicBezTo>
                <a:cubicBezTo>
                  <a:pt x="256" y="185"/>
                  <a:pt x="256" y="183"/>
                  <a:pt x="256" y="183"/>
                </a:cubicBezTo>
                <a:cubicBezTo>
                  <a:pt x="255" y="183"/>
                  <a:pt x="254" y="183"/>
                  <a:pt x="254" y="184"/>
                </a:cubicBezTo>
                <a:cubicBezTo>
                  <a:pt x="254" y="185"/>
                  <a:pt x="252" y="186"/>
                  <a:pt x="252" y="184"/>
                </a:cubicBezTo>
                <a:cubicBezTo>
                  <a:pt x="251" y="183"/>
                  <a:pt x="253" y="181"/>
                  <a:pt x="253" y="180"/>
                </a:cubicBezTo>
                <a:cubicBezTo>
                  <a:pt x="254" y="179"/>
                  <a:pt x="254" y="176"/>
                  <a:pt x="255" y="175"/>
                </a:cubicBezTo>
                <a:cubicBezTo>
                  <a:pt x="256" y="174"/>
                  <a:pt x="257" y="173"/>
                  <a:pt x="257" y="172"/>
                </a:cubicBezTo>
                <a:cubicBezTo>
                  <a:pt x="257" y="170"/>
                  <a:pt x="258" y="168"/>
                  <a:pt x="257" y="167"/>
                </a:cubicBezTo>
                <a:cubicBezTo>
                  <a:pt x="257" y="166"/>
                  <a:pt x="256" y="165"/>
                  <a:pt x="256" y="164"/>
                </a:cubicBezTo>
                <a:cubicBezTo>
                  <a:pt x="256" y="163"/>
                  <a:pt x="256" y="161"/>
                  <a:pt x="256" y="160"/>
                </a:cubicBezTo>
                <a:cubicBezTo>
                  <a:pt x="256" y="160"/>
                  <a:pt x="259" y="158"/>
                  <a:pt x="260" y="158"/>
                </a:cubicBezTo>
                <a:cubicBezTo>
                  <a:pt x="260" y="157"/>
                  <a:pt x="261" y="157"/>
                  <a:pt x="262" y="156"/>
                </a:cubicBezTo>
                <a:cubicBezTo>
                  <a:pt x="263" y="155"/>
                  <a:pt x="265" y="154"/>
                  <a:pt x="265" y="153"/>
                </a:cubicBezTo>
                <a:cubicBezTo>
                  <a:pt x="266" y="153"/>
                  <a:pt x="267" y="150"/>
                  <a:pt x="267" y="150"/>
                </a:cubicBezTo>
                <a:cubicBezTo>
                  <a:pt x="267" y="149"/>
                  <a:pt x="266" y="149"/>
                  <a:pt x="265" y="149"/>
                </a:cubicBezTo>
                <a:cubicBezTo>
                  <a:pt x="264" y="149"/>
                  <a:pt x="262" y="149"/>
                  <a:pt x="262" y="148"/>
                </a:cubicBezTo>
                <a:cubicBezTo>
                  <a:pt x="262" y="148"/>
                  <a:pt x="262" y="147"/>
                  <a:pt x="262" y="146"/>
                </a:cubicBezTo>
                <a:cubicBezTo>
                  <a:pt x="262" y="145"/>
                  <a:pt x="263" y="144"/>
                  <a:pt x="263" y="143"/>
                </a:cubicBezTo>
                <a:cubicBezTo>
                  <a:pt x="263" y="142"/>
                  <a:pt x="263" y="141"/>
                  <a:pt x="263" y="140"/>
                </a:cubicBezTo>
                <a:cubicBezTo>
                  <a:pt x="264" y="140"/>
                  <a:pt x="264" y="139"/>
                  <a:pt x="265" y="139"/>
                </a:cubicBezTo>
                <a:cubicBezTo>
                  <a:pt x="265" y="140"/>
                  <a:pt x="266" y="141"/>
                  <a:pt x="266" y="141"/>
                </a:cubicBezTo>
                <a:cubicBezTo>
                  <a:pt x="266" y="142"/>
                  <a:pt x="266" y="143"/>
                  <a:pt x="267" y="143"/>
                </a:cubicBezTo>
                <a:cubicBezTo>
                  <a:pt x="268" y="143"/>
                  <a:pt x="269" y="144"/>
                  <a:pt x="270" y="143"/>
                </a:cubicBezTo>
                <a:cubicBezTo>
                  <a:pt x="270" y="142"/>
                  <a:pt x="271" y="141"/>
                  <a:pt x="271" y="142"/>
                </a:cubicBezTo>
                <a:cubicBezTo>
                  <a:pt x="272" y="142"/>
                  <a:pt x="272" y="143"/>
                  <a:pt x="272" y="144"/>
                </a:cubicBezTo>
                <a:cubicBezTo>
                  <a:pt x="272" y="144"/>
                  <a:pt x="272" y="145"/>
                  <a:pt x="272" y="146"/>
                </a:cubicBezTo>
                <a:cubicBezTo>
                  <a:pt x="271" y="147"/>
                  <a:pt x="271" y="149"/>
                  <a:pt x="271" y="149"/>
                </a:cubicBezTo>
                <a:cubicBezTo>
                  <a:pt x="270" y="149"/>
                  <a:pt x="269" y="150"/>
                  <a:pt x="270" y="150"/>
                </a:cubicBezTo>
                <a:cubicBezTo>
                  <a:pt x="270" y="151"/>
                  <a:pt x="270" y="152"/>
                  <a:pt x="271" y="152"/>
                </a:cubicBezTo>
                <a:cubicBezTo>
                  <a:pt x="272" y="152"/>
                  <a:pt x="273" y="153"/>
                  <a:pt x="273" y="152"/>
                </a:cubicBezTo>
                <a:cubicBezTo>
                  <a:pt x="274" y="151"/>
                  <a:pt x="280" y="146"/>
                  <a:pt x="281" y="145"/>
                </a:cubicBezTo>
                <a:cubicBezTo>
                  <a:pt x="283" y="143"/>
                  <a:pt x="285" y="141"/>
                  <a:pt x="286" y="140"/>
                </a:cubicBezTo>
                <a:cubicBezTo>
                  <a:pt x="288" y="138"/>
                  <a:pt x="289" y="135"/>
                  <a:pt x="291" y="133"/>
                </a:cubicBezTo>
                <a:cubicBezTo>
                  <a:pt x="292" y="131"/>
                  <a:pt x="297" y="123"/>
                  <a:pt x="297" y="123"/>
                </a:cubicBezTo>
                <a:cubicBezTo>
                  <a:pt x="297" y="122"/>
                  <a:pt x="302" y="113"/>
                  <a:pt x="303" y="112"/>
                </a:cubicBezTo>
                <a:cubicBezTo>
                  <a:pt x="303" y="110"/>
                  <a:pt x="304" y="107"/>
                  <a:pt x="305" y="106"/>
                </a:cubicBezTo>
                <a:cubicBezTo>
                  <a:pt x="307" y="104"/>
                  <a:pt x="310" y="99"/>
                  <a:pt x="311" y="99"/>
                </a:cubicBezTo>
                <a:cubicBezTo>
                  <a:pt x="311" y="99"/>
                  <a:pt x="311" y="98"/>
                  <a:pt x="311" y="98"/>
                </a:cubicBezTo>
                <a:cubicBezTo>
                  <a:pt x="306" y="99"/>
                  <a:pt x="306" y="99"/>
                  <a:pt x="306" y="99"/>
                </a:cubicBezTo>
                <a:cubicBezTo>
                  <a:pt x="306" y="99"/>
                  <a:pt x="300" y="102"/>
                  <a:pt x="300" y="102"/>
                </a:cubicBezTo>
                <a:close/>
              </a:path>
            </a:pathLst>
          </a:custGeom>
          <a:solidFill>
            <a:srgbClr val="1DCCE7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1264" name="Freeform 29">
            <a:extLst>
              <a:ext uri="{FF2B5EF4-FFF2-40B4-BE49-F238E27FC236}">
                <a16:creationId xmlns:a16="http://schemas.microsoft.com/office/drawing/2014/main" id="{781E51D3-1D68-CB55-05E6-6C3819A0D7BE}"/>
              </a:ext>
            </a:extLst>
          </p:cNvPr>
          <p:cNvSpPr>
            <a:spLocks noEditPoints="1"/>
          </p:cNvSpPr>
          <p:nvPr/>
        </p:nvSpPr>
        <p:spPr bwMode="auto">
          <a:xfrm>
            <a:off x="3500575" y="1609725"/>
            <a:ext cx="635000" cy="712787"/>
          </a:xfrm>
          <a:custGeom>
            <a:avLst/>
            <a:gdLst>
              <a:gd name="T0" fmla="*/ 0 w 167"/>
              <a:gd name="T1" fmla="*/ 247760 h 187"/>
              <a:gd name="T2" fmla="*/ 19012 w 167"/>
              <a:gd name="T3" fmla="*/ 266819 h 187"/>
              <a:gd name="T4" fmla="*/ 45629 w 167"/>
              <a:gd name="T5" fmla="*/ 278254 h 187"/>
              <a:gd name="T6" fmla="*/ 79850 w 167"/>
              <a:gd name="T7" fmla="*/ 289689 h 187"/>
              <a:gd name="T8" fmla="*/ 102665 w 167"/>
              <a:gd name="T9" fmla="*/ 278254 h 187"/>
              <a:gd name="T10" fmla="*/ 136886 w 167"/>
              <a:gd name="T11" fmla="*/ 259195 h 187"/>
              <a:gd name="T12" fmla="*/ 174910 w 167"/>
              <a:gd name="T13" fmla="*/ 270630 h 187"/>
              <a:gd name="T14" fmla="*/ 201527 w 167"/>
              <a:gd name="T15" fmla="*/ 263007 h 187"/>
              <a:gd name="T16" fmla="*/ 247156 w 167"/>
              <a:gd name="T17" fmla="*/ 285877 h 187"/>
              <a:gd name="T18" fmla="*/ 292784 w 167"/>
              <a:gd name="T19" fmla="*/ 224890 h 187"/>
              <a:gd name="T20" fmla="*/ 315599 w 167"/>
              <a:gd name="T21" fmla="*/ 160091 h 187"/>
              <a:gd name="T22" fmla="*/ 422066 w 167"/>
              <a:gd name="T23" fmla="*/ 26682 h 187"/>
              <a:gd name="T24" fmla="*/ 422066 w 167"/>
              <a:gd name="T25" fmla="*/ 19058 h 187"/>
              <a:gd name="T26" fmla="*/ 452485 w 167"/>
              <a:gd name="T27" fmla="*/ 15247 h 187"/>
              <a:gd name="T28" fmla="*/ 463892 w 167"/>
              <a:gd name="T29" fmla="*/ 68611 h 187"/>
              <a:gd name="T30" fmla="*/ 482904 w 167"/>
              <a:gd name="T31" fmla="*/ 72422 h 187"/>
              <a:gd name="T32" fmla="*/ 498114 w 167"/>
              <a:gd name="T33" fmla="*/ 198208 h 187"/>
              <a:gd name="T34" fmla="*/ 513323 w 167"/>
              <a:gd name="T35" fmla="*/ 240137 h 187"/>
              <a:gd name="T36" fmla="*/ 558952 w 167"/>
              <a:gd name="T37" fmla="*/ 327806 h 187"/>
              <a:gd name="T38" fmla="*/ 619790 w 167"/>
              <a:gd name="T39" fmla="*/ 343053 h 187"/>
              <a:gd name="T40" fmla="*/ 631198 w 167"/>
              <a:gd name="T41" fmla="*/ 362111 h 187"/>
              <a:gd name="T42" fmla="*/ 631198 w 167"/>
              <a:gd name="T43" fmla="*/ 396416 h 187"/>
              <a:gd name="T44" fmla="*/ 627395 w 167"/>
              <a:gd name="T45" fmla="*/ 411663 h 187"/>
              <a:gd name="T46" fmla="*/ 631198 w 167"/>
              <a:gd name="T47" fmla="*/ 419286 h 187"/>
              <a:gd name="T48" fmla="*/ 619790 w 167"/>
              <a:gd name="T49" fmla="*/ 442157 h 187"/>
              <a:gd name="T50" fmla="*/ 596976 w 167"/>
              <a:gd name="T51" fmla="*/ 442157 h 187"/>
              <a:gd name="T52" fmla="*/ 581766 w 167"/>
              <a:gd name="T53" fmla="*/ 457403 h 187"/>
              <a:gd name="T54" fmla="*/ 551347 w 167"/>
              <a:gd name="T55" fmla="*/ 499332 h 187"/>
              <a:gd name="T56" fmla="*/ 505719 w 167"/>
              <a:gd name="T57" fmla="*/ 537449 h 187"/>
              <a:gd name="T58" fmla="*/ 471497 w 167"/>
              <a:gd name="T59" fmla="*/ 567943 h 187"/>
              <a:gd name="T60" fmla="*/ 448683 w 167"/>
              <a:gd name="T61" fmla="*/ 606060 h 187"/>
              <a:gd name="T62" fmla="*/ 463892 w 167"/>
              <a:gd name="T63" fmla="*/ 587001 h 187"/>
              <a:gd name="T64" fmla="*/ 475299 w 167"/>
              <a:gd name="T65" fmla="*/ 598436 h 187"/>
              <a:gd name="T66" fmla="*/ 448683 w 167"/>
              <a:gd name="T67" fmla="*/ 617495 h 187"/>
              <a:gd name="T68" fmla="*/ 429671 w 167"/>
              <a:gd name="T69" fmla="*/ 632741 h 187"/>
              <a:gd name="T70" fmla="*/ 406856 w 167"/>
              <a:gd name="T71" fmla="*/ 659423 h 187"/>
              <a:gd name="T72" fmla="*/ 380240 w 167"/>
              <a:gd name="T73" fmla="*/ 708975 h 187"/>
              <a:gd name="T74" fmla="*/ 361228 w 167"/>
              <a:gd name="T75" fmla="*/ 712787 h 187"/>
              <a:gd name="T76" fmla="*/ 311796 w 167"/>
              <a:gd name="T77" fmla="*/ 701352 h 187"/>
              <a:gd name="T78" fmla="*/ 292784 w 167"/>
              <a:gd name="T79" fmla="*/ 663235 h 187"/>
              <a:gd name="T80" fmla="*/ 281377 w 167"/>
              <a:gd name="T81" fmla="*/ 632741 h 187"/>
              <a:gd name="T82" fmla="*/ 250958 w 167"/>
              <a:gd name="T83" fmla="*/ 583189 h 187"/>
              <a:gd name="T84" fmla="*/ 224341 w 167"/>
              <a:gd name="T85" fmla="*/ 529826 h 187"/>
              <a:gd name="T86" fmla="*/ 224341 w 167"/>
              <a:gd name="T87" fmla="*/ 476462 h 187"/>
              <a:gd name="T88" fmla="*/ 182515 w 167"/>
              <a:gd name="T89" fmla="*/ 415475 h 187"/>
              <a:gd name="T90" fmla="*/ 159701 w 167"/>
              <a:gd name="T91" fmla="*/ 384981 h 187"/>
              <a:gd name="T92" fmla="*/ 98862 w 167"/>
              <a:gd name="T93" fmla="*/ 369734 h 187"/>
              <a:gd name="T94" fmla="*/ 64641 w 167"/>
              <a:gd name="T95" fmla="*/ 335429 h 187"/>
              <a:gd name="T96" fmla="*/ 7605 w 167"/>
              <a:gd name="T97" fmla="*/ 327806 h 187"/>
              <a:gd name="T98" fmla="*/ 574162 w 167"/>
              <a:gd name="T99" fmla="*/ 304936 h 187"/>
              <a:gd name="T100" fmla="*/ 566557 w 167"/>
              <a:gd name="T101" fmla="*/ 289689 h 187"/>
              <a:gd name="T102" fmla="*/ 547545 w 167"/>
              <a:gd name="T103" fmla="*/ 289689 h 187"/>
              <a:gd name="T104" fmla="*/ 547545 w 167"/>
              <a:gd name="T105" fmla="*/ 293501 h 187"/>
              <a:gd name="T106" fmla="*/ 555150 w 167"/>
              <a:gd name="T107" fmla="*/ 301124 h 187"/>
              <a:gd name="T108" fmla="*/ 558952 w 167"/>
              <a:gd name="T109" fmla="*/ 316371 h 187"/>
              <a:gd name="T110" fmla="*/ 562754 w 167"/>
              <a:gd name="T111" fmla="*/ 320182 h 187"/>
              <a:gd name="T112" fmla="*/ 574162 w 167"/>
              <a:gd name="T113" fmla="*/ 316371 h 187"/>
              <a:gd name="T114" fmla="*/ 574162 w 167"/>
              <a:gd name="T115" fmla="*/ 308747 h 18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67" h="187">
                <a:moveTo>
                  <a:pt x="3" y="74"/>
                </a:moveTo>
                <a:cubicBezTo>
                  <a:pt x="0" y="65"/>
                  <a:pt x="0" y="65"/>
                  <a:pt x="0" y="65"/>
                </a:cubicBezTo>
                <a:cubicBezTo>
                  <a:pt x="5" y="65"/>
                  <a:pt x="5" y="65"/>
                  <a:pt x="5" y="65"/>
                </a:cubicBezTo>
                <a:cubicBezTo>
                  <a:pt x="5" y="70"/>
                  <a:pt x="5" y="70"/>
                  <a:pt x="5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73"/>
                  <a:pt x="16" y="74"/>
                  <a:pt x="18" y="75"/>
                </a:cubicBezTo>
                <a:cubicBezTo>
                  <a:pt x="19" y="75"/>
                  <a:pt x="21" y="76"/>
                  <a:pt x="21" y="76"/>
                </a:cubicBezTo>
                <a:cubicBezTo>
                  <a:pt x="25" y="76"/>
                  <a:pt x="25" y="76"/>
                  <a:pt x="25" y="76"/>
                </a:cubicBezTo>
                <a:cubicBezTo>
                  <a:pt x="27" y="73"/>
                  <a:pt x="27" y="73"/>
                  <a:pt x="27" y="73"/>
                </a:cubicBezTo>
                <a:cubicBezTo>
                  <a:pt x="33" y="71"/>
                  <a:pt x="33" y="71"/>
                  <a:pt x="33" y="71"/>
                </a:cubicBezTo>
                <a:cubicBezTo>
                  <a:pt x="36" y="68"/>
                  <a:pt x="36" y="68"/>
                  <a:pt x="36" y="68"/>
                </a:cubicBezTo>
                <a:cubicBezTo>
                  <a:pt x="44" y="72"/>
                  <a:pt x="44" y="72"/>
                  <a:pt x="44" y="72"/>
                </a:cubicBezTo>
                <a:cubicBezTo>
                  <a:pt x="46" y="71"/>
                  <a:pt x="46" y="71"/>
                  <a:pt x="46" y="71"/>
                </a:cubicBezTo>
                <a:cubicBezTo>
                  <a:pt x="49" y="69"/>
                  <a:pt x="49" y="69"/>
                  <a:pt x="49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75"/>
                  <a:pt x="53" y="75"/>
                  <a:pt x="53" y="75"/>
                </a:cubicBezTo>
                <a:cubicBezTo>
                  <a:pt x="65" y="75"/>
                  <a:pt x="65" y="75"/>
                  <a:pt x="65" y="75"/>
                </a:cubicBezTo>
                <a:cubicBezTo>
                  <a:pt x="77" y="63"/>
                  <a:pt x="77" y="63"/>
                  <a:pt x="77" y="63"/>
                </a:cubicBezTo>
                <a:cubicBezTo>
                  <a:pt x="77" y="59"/>
                  <a:pt x="77" y="59"/>
                  <a:pt x="77" y="59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42"/>
                  <a:pt x="83" y="42"/>
                  <a:pt x="83" y="42"/>
                </a:cubicBezTo>
                <a:cubicBezTo>
                  <a:pt x="108" y="11"/>
                  <a:pt x="108" y="11"/>
                  <a:pt x="108" y="11"/>
                </a:cubicBezTo>
                <a:cubicBezTo>
                  <a:pt x="109" y="10"/>
                  <a:pt x="110" y="8"/>
                  <a:pt x="111" y="7"/>
                </a:cubicBezTo>
                <a:cubicBezTo>
                  <a:pt x="111" y="7"/>
                  <a:pt x="111" y="7"/>
                  <a:pt x="111" y="6"/>
                </a:cubicBezTo>
                <a:cubicBezTo>
                  <a:pt x="111" y="6"/>
                  <a:pt x="111" y="6"/>
                  <a:pt x="111" y="5"/>
                </a:cubicBezTo>
                <a:cubicBezTo>
                  <a:pt x="110" y="4"/>
                  <a:pt x="110" y="2"/>
                  <a:pt x="111" y="0"/>
                </a:cubicBezTo>
                <a:cubicBezTo>
                  <a:pt x="114" y="1"/>
                  <a:pt x="117" y="3"/>
                  <a:pt x="119" y="4"/>
                </a:cubicBezTo>
                <a:cubicBezTo>
                  <a:pt x="121" y="6"/>
                  <a:pt x="123" y="9"/>
                  <a:pt x="123" y="12"/>
                </a:cubicBezTo>
                <a:cubicBezTo>
                  <a:pt x="123" y="14"/>
                  <a:pt x="122" y="16"/>
                  <a:pt x="122" y="18"/>
                </a:cubicBezTo>
                <a:cubicBezTo>
                  <a:pt x="122" y="19"/>
                  <a:pt x="123" y="21"/>
                  <a:pt x="125" y="22"/>
                </a:cubicBezTo>
                <a:cubicBezTo>
                  <a:pt x="125" y="21"/>
                  <a:pt x="126" y="20"/>
                  <a:pt x="127" y="19"/>
                </a:cubicBezTo>
                <a:cubicBezTo>
                  <a:pt x="126" y="26"/>
                  <a:pt x="127" y="33"/>
                  <a:pt x="128" y="41"/>
                </a:cubicBezTo>
                <a:cubicBezTo>
                  <a:pt x="128" y="44"/>
                  <a:pt x="129" y="48"/>
                  <a:pt x="131" y="52"/>
                </a:cubicBezTo>
                <a:cubicBezTo>
                  <a:pt x="132" y="53"/>
                  <a:pt x="133" y="55"/>
                  <a:pt x="133" y="57"/>
                </a:cubicBezTo>
                <a:cubicBezTo>
                  <a:pt x="134" y="59"/>
                  <a:pt x="134" y="61"/>
                  <a:pt x="135" y="63"/>
                </a:cubicBezTo>
                <a:cubicBezTo>
                  <a:pt x="137" y="68"/>
                  <a:pt x="140" y="72"/>
                  <a:pt x="141" y="78"/>
                </a:cubicBezTo>
                <a:cubicBezTo>
                  <a:pt x="142" y="81"/>
                  <a:pt x="144" y="84"/>
                  <a:pt x="147" y="86"/>
                </a:cubicBezTo>
                <a:cubicBezTo>
                  <a:pt x="148" y="86"/>
                  <a:pt x="149" y="86"/>
                  <a:pt x="150" y="86"/>
                </a:cubicBezTo>
                <a:cubicBezTo>
                  <a:pt x="154" y="87"/>
                  <a:pt x="159" y="87"/>
                  <a:pt x="163" y="90"/>
                </a:cubicBezTo>
                <a:cubicBezTo>
                  <a:pt x="163" y="90"/>
                  <a:pt x="164" y="91"/>
                  <a:pt x="165" y="91"/>
                </a:cubicBezTo>
                <a:cubicBezTo>
                  <a:pt x="165" y="92"/>
                  <a:pt x="166" y="93"/>
                  <a:pt x="166" y="95"/>
                </a:cubicBezTo>
                <a:cubicBezTo>
                  <a:pt x="167" y="97"/>
                  <a:pt x="167" y="100"/>
                  <a:pt x="166" y="103"/>
                </a:cubicBezTo>
                <a:cubicBezTo>
                  <a:pt x="166" y="103"/>
                  <a:pt x="166" y="104"/>
                  <a:pt x="166" y="104"/>
                </a:cubicBezTo>
                <a:cubicBezTo>
                  <a:pt x="164" y="106"/>
                  <a:pt x="162" y="105"/>
                  <a:pt x="161" y="107"/>
                </a:cubicBezTo>
                <a:cubicBezTo>
                  <a:pt x="163" y="107"/>
                  <a:pt x="164" y="108"/>
                  <a:pt x="165" y="108"/>
                </a:cubicBezTo>
                <a:cubicBezTo>
                  <a:pt x="165" y="108"/>
                  <a:pt x="165" y="108"/>
                  <a:pt x="165" y="108"/>
                </a:cubicBezTo>
                <a:cubicBezTo>
                  <a:pt x="166" y="109"/>
                  <a:pt x="166" y="109"/>
                  <a:pt x="166" y="110"/>
                </a:cubicBezTo>
                <a:cubicBezTo>
                  <a:pt x="166" y="111"/>
                  <a:pt x="166" y="112"/>
                  <a:pt x="166" y="113"/>
                </a:cubicBezTo>
                <a:cubicBezTo>
                  <a:pt x="165" y="115"/>
                  <a:pt x="165" y="116"/>
                  <a:pt x="163" y="116"/>
                </a:cubicBezTo>
                <a:cubicBezTo>
                  <a:pt x="163" y="116"/>
                  <a:pt x="162" y="116"/>
                  <a:pt x="161" y="116"/>
                </a:cubicBezTo>
                <a:cubicBezTo>
                  <a:pt x="160" y="115"/>
                  <a:pt x="158" y="115"/>
                  <a:pt x="157" y="116"/>
                </a:cubicBezTo>
                <a:cubicBezTo>
                  <a:pt x="155" y="116"/>
                  <a:pt x="154" y="117"/>
                  <a:pt x="153" y="119"/>
                </a:cubicBezTo>
                <a:cubicBezTo>
                  <a:pt x="153" y="119"/>
                  <a:pt x="153" y="119"/>
                  <a:pt x="153" y="120"/>
                </a:cubicBezTo>
                <a:cubicBezTo>
                  <a:pt x="153" y="121"/>
                  <a:pt x="151" y="122"/>
                  <a:pt x="150" y="122"/>
                </a:cubicBezTo>
                <a:cubicBezTo>
                  <a:pt x="147" y="124"/>
                  <a:pt x="146" y="127"/>
                  <a:pt x="145" y="131"/>
                </a:cubicBezTo>
                <a:cubicBezTo>
                  <a:pt x="144" y="134"/>
                  <a:pt x="142" y="137"/>
                  <a:pt x="139" y="138"/>
                </a:cubicBezTo>
                <a:cubicBezTo>
                  <a:pt x="137" y="139"/>
                  <a:pt x="135" y="140"/>
                  <a:pt x="133" y="141"/>
                </a:cubicBezTo>
                <a:cubicBezTo>
                  <a:pt x="132" y="142"/>
                  <a:pt x="131" y="143"/>
                  <a:pt x="130" y="145"/>
                </a:cubicBezTo>
                <a:cubicBezTo>
                  <a:pt x="128" y="147"/>
                  <a:pt x="126" y="148"/>
                  <a:pt x="124" y="149"/>
                </a:cubicBezTo>
                <a:cubicBezTo>
                  <a:pt x="122" y="151"/>
                  <a:pt x="121" y="152"/>
                  <a:pt x="119" y="153"/>
                </a:cubicBezTo>
                <a:cubicBezTo>
                  <a:pt x="118" y="155"/>
                  <a:pt x="117" y="157"/>
                  <a:pt x="118" y="159"/>
                </a:cubicBezTo>
                <a:cubicBezTo>
                  <a:pt x="119" y="158"/>
                  <a:pt x="120" y="157"/>
                  <a:pt x="120" y="157"/>
                </a:cubicBezTo>
                <a:cubicBezTo>
                  <a:pt x="121" y="156"/>
                  <a:pt x="121" y="155"/>
                  <a:pt x="122" y="154"/>
                </a:cubicBezTo>
                <a:cubicBezTo>
                  <a:pt x="123" y="154"/>
                  <a:pt x="124" y="154"/>
                  <a:pt x="125" y="154"/>
                </a:cubicBezTo>
                <a:cubicBezTo>
                  <a:pt x="125" y="155"/>
                  <a:pt x="125" y="156"/>
                  <a:pt x="125" y="157"/>
                </a:cubicBezTo>
                <a:cubicBezTo>
                  <a:pt x="124" y="158"/>
                  <a:pt x="124" y="158"/>
                  <a:pt x="123" y="159"/>
                </a:cubicBezTo>
                <a:cubicBezTo>
                  <a:pt x="121" y="160"/>
                  <a:pt x="120" y="161"/>
                  <a:pt x="118" y="162"/>
                </a:cubicBezTo>
                <a:cubicBezTo>
                  <a:pt x="117" y="162"/>
                  <a:pt x="116" y="163"/>
                  <a:pt x="115" y="163"/>
                </a:cubicBezTo>
                <a:cubicBezTo>
                  <a:pt x="114" y="164"/>
                  <a:pt x="114" y="165"/>
                  <a:pt x="113" y="166"/>
                </a:cubicBezTo>
                <a:cubicBezTo>
                  <a:pt x="112" y="166"/>
                  <a:pt x="110" y="167"/>
                  <a:pt x="109" y="168"/>
                </a:cubicBezTo>
                <a:cubicBezTo>
                  <a:pt x="108" y="169"/>
                  <a:pt x="108" y="171"/>
                  <a:pt x="107" y="173"/>
                </a:cubicBezTo>
                <a:cubicBezTo>
                  <a:pt x="107" y="176"/>
                  <a:pt x="107" y="178"/>
                  <a:pt x="108" y="180"/>
                </a:cubicBezTo>
                <a:cubicBezTo>
                  <a:pt x="100" y="186"/>
                  <a:pt x="100" y="186"/>
                  <a:pt x="100" y="186"/>
                </a:cubicBezTo>
                <a:cubicBezTo>
                  <a:pt x="97" y="185"/>
                  <a:pt x="97" y="185"/>
                  <a:pt x="97" y="185"/>
                </a:cubicBezTo>
                <a:cubicBezTo>
                  <a:pt x="95" y="187"/>
                  <a:pt x="95" y="187"/>
                  <a:pt x="95" y="187"/>
                </a:cubicBezTo>
                <a:cubicBezTo>
                  <a:pt x="92" y="184"/>
                  <a:pt x="92" y="184"/>
                  <a:pt x="92" y="184"/>
                </a:cubicBezTo>
                <a:cubicBezTo>
                  <a:pt x="82" y="184"/>
                  <a:pt x="82" y="184"/>
                  <a:pt x="82" y="184"/>
                </a:cubicBezTo>
                <a:cubicBezTo>
                  <a:pt x="82" y="184"/>
                  <a:pt x="82" y="177"/>
                  <a:pt x="81" y="177"/>
                </a:cubicBezTo>
                <a:cubicBezTo>
                  <a:pt x="81" y="176"/>
                  <a:pt x="77" y="175"/>
                  <a:pt x="77" y="174"/>
                </a:cubicBezTo>
                <a:cubicBezTo>
                  <a:pt x="77" y="173"/>
                  <a:pt x="78" y="168"/>
                  <a:pt x="78" y="168"/>
                </a:cubicBezTo>
                <a:cubicBezTo>
                  <a:pt x="74" y="166"/>
                  <a:pt x="74" y="166"/>
                  <a:pt x="74" y="166"/>
                </a:cubicBezTo>
                <a:cubicBezTo>
                  <a:pt x="73" y="157"/>
                  <a:pt x="73" y="157"/>
                  <a:pt x="73" y="157"/>
                </a:cubicBezTo>
                <a:cubicBezTo>
                  <a:pt x="73" y="157"/>
                  <a:pt x="67" y="153"/>
                  <a:pt x="66" y="153"/>
                </a:cubicBezTo>
                <a:cubicBezTo>
                  <a:pt x="65" y="152"/>
                  <a:pt x="64" y="148"/>
                  <a:pt x="63" y="147"/>
                </a:cubicBezTo>
                <a:cubicBezTo>
                  <a:pt x="63" y="146"/>
                  <a:pt x="59" y="139"/>
                  <a:pt x="59" y="139"/>
                </a:cubicBezTo>
                <a:cubicBezTo>
                  <a:pt x="59" y="139"/>
                  <a:pt x="56" y="134"/>
                  <a:pt x="56" y="134"/>
                </a:cubicBezTo>
                <a:cubicBezTo>
                  <a:pt x="56" y="133"/>
                  <a:pt x="59" y="125"/>
                  <a:pt x="59" y="125"/>
                </a:cubicBezTo>
                <a:cubicBezTo>
                  <a:pt x="48" y="114"/>
                  <a:pt x="48" y="114"/>
                  <a:pt x="48" y="114"/>
                </a:cubicBezTo>
                <a:cubicBezTo>
                  <a:pt x="48" y="114"/>
                  <a:pt x="48" y="110"/>
                  <a:pt x="48" y="109"/>
                </a:cubicBezTo>
                <a:cubicBezTo>
                  <a:pt x="48" y="109"/>
                  <a:pt x="45" y="105"/>
                  <a:pt x="45" y="105"/>
                </a:cubicBezTo>
                <a:cubicBezTo>
                  <a:pt x="42" y="101"/>
                  <a:pt x="42" y="101"/>
                  <a:pt x="42" y="10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26" y="97"/>
                  <a:pt x="26" y="97"/>
                  <a:pt x="26" y="97"/>
                </a:cubicBezTo>
                <a:cubicBezTo>
                  <a:pt x="22" y="91"/>
                  <a:pt x="22" y="91"/>
                  <a:pt x="22" y="91"/>
                </a:cubicBezTo>
                <a:cubicBezTo>
                  <a:pt x="17" y="88"/>
                  <a:pt x="17" y="88"/>
                  <a:pt x="17" y="88"/>
                </a:cubicBezTo>
                <a:cubicBezTo>
                  <a:pt x="9" y="89"/>
                  <a:pt x="9" y="89"/>
                  <a:pt x="9" y="89"/>
                </a:cubicBezTo>
                <a:cubicBezTo>
                  <a:pt x="2" y="86"/>
                  <a:pt x="2" y="86"/>
                  <a:pt x="2" y="86"/>
                </a:cubicBezTo>
                <a:lnTo>
                  <a:pt x="3" y="74"/>
                </a:lnTo>
                <a:close/>
                <a:moveTo>
                  <a:pt x="151" y="80"/>
                </a:moveTo>
                <a:cubicBezTo>
                  <a:pt x="150" y="79"/>
                  <a:pt x="150" y="79"/>
                  <a:pt x="150" y="79"/>
                </a:cubicBezTo>
                <a:cubicBezTo>
                  <a:pt x="149" y="78"/>
                  <a:pt x="150" y="77"/>
                  <a:pt x="149" y="76"/>
                </a:cubicBezTo>
                <a:cubicBezTo>
                  <a:pt x="149" y="76"/>
                  <a:pt x="149" y="76"/>
                  <a:pt x="148" y="76"/>
                </a:cubicBezTo>
                <a:cubicBezTo>
                  <a:pt x="147" y="76"/>
                  <a:pt x="146" y="76"/>
                  <a:pt x="144" y="76"/>
                </a:cubicBezTo>
                <a:cubicBezTo>
                  <a:pt x="144" y="76"/>
                  <a:pt x="143" y="76"/>
                  <a:pt x="143" y="76"/>
                </a:cubicBezTo>
                <a:cubicBezTo>
                  <a:pt x="143" y="77"/>
                  <a:pt x="144" y="77"/>
                  <a:pt x="144" y="77"/>
                </a:cubicBezTo>
                <a:cubicBezTo>
                  <a:pt x="145" y="77"/>
                  <a:pt x="145" y="77"/>
                  <a:pt x="145" y="78"/>
                </a:cubicBezTo>
                <a:cubicBezTo>
                  <a:pt x="146" y="78"/>
                  <a:pt x="146" y="78"/>
                  <a:pt x="146" y="79"/>
                </a:cubicBezTo>
                <a:cubicBezTo>
                  <a:pt x="145" y="80"/>
                  <a:pt x="145" y="81"/>
                  <a:pt x="145" y="82"/>
                </a:cubicBezTo>
                <a:cubicBezTo>
                  <a:pt x="146" y="82"/>
                  <a:pt x="147" y="82"/>
                  <a:pt x="147" y="83"/>
                </a:cubicBezTo>
                <a:cubicBezTo>
                  <a:pt x="147" y="83"/>
                  <a:pt x="147" y="83"/>
                  <a:pt x="147" y="84"/>
                </a:cubicBezTo>
                <a:cubicBezTo>
                  <a:pt x="147" y="84"/>
                  <a:pt x="148" y="84"/>
                  <a:pt x="148" y="84"/>
                </a:cubicBezTo>
                <a:cubicBezTo>
                  <a:pt x="149" y="84"/>
                  <a:pt x="149" y="84"/>
                  <a:pt x="150" y="84"/>
                </a:cubicBezTo>
                <a:cubicBezTo>
                  <a:pt x="151" y="84"/>
                  <a:pt x="151" y="84"/>
                  <a:pt x="151" y="83"/>
                </a:cubicBezTo>
                <a:cubicBezTo>
                  <a:pt x="151" y="83"/>
                  <a:pt x="151" y="83"/>
                  <a:pt x="151" y="83"/>
                </a:cubicBezTo>
                <a:cubicBezTo>
                  <a:pt x="151" y="82"/>
                  <a:pt x="151" y="82"/>
                  <a:pt x="151" y="81"/>
                </a:cubicBezTo>
                <a:cubicBezTo>
                  <a:pt x="151" y="81"/>
                  <a:pt x="151" y="80"/>
                  <a:pt x="151" y="80"/>
                </a:cubicBez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1265" name="Freeform 30">
            <a:extLst>
              <a:ext uri="{FF2B5EF4-FFF2-40B4-BE49-F238E27FC236}">
                <a16:creationId xmlns:a16="http://schemas.microsoft.com/office/drawing/2014/main" id="{0267B59D-6AF2-3244-4446-CF2173E2EDDC}"/>
              </a:ext>
            </a:extLst>
          </p:cNvPr>
          <p:cNvSpPr>
            <a:spLocks/>
          </p:cNvSpPr>
          <p:nvPr/>
        </p:nvSpPr>
        <p:spPr bwMode="auto">
          <a:xfrm>
            <a:off x="1097100" y="1884363"/>
            <a:ext cx="2212975" cy="1535112"/>
          </a:xfrm>
          <a:custGeom>
            <a:avLst/>
            <a:gdLst>
              <a:gd name="T0" fmla="*/ 2106326 w 581"/>
              <a:gd name="T1" fmla="*/ 502816 h 403"/>
              <a:gd name="T2" fmla="*/ 1988249 w 581"/>
              <a:gd name="T3" fmla="*/ 438059 h 403"/>
              <a:gd name="T4" fmla="*/ 1912071 w 581"/>
              <a:gd name="T5" fmla="*/ 369493 h 403"/>
              <a:gd name="T6" fmla="*/ 1744479 w 581"/>
              <a:gd name="T7" fmla="*/ 255217 h 403"/>
              <a:gd name="T8" fmla="*/ 1694964 w 581"/>
              <a:gd name="T9" fmla="*/ 384730 h 403"/>
              <a:gd name="T10" fmla="*/ 1634021 w 581"/>
              <a:gd name="T11" fmla="*/ 361875 h 403"/>
              <a:gd name="T12" fmla="*/ 1542607 w 581"/>
              <a:gd name="T13" fmla="*/ 445678 h 403"/>
              <a:gd name="T14" fmla="*/ 1504518 w 581"/>
              <a:gd name="T15" fmla="*/ 449487 h 403"/>
              <a:gd name="T16" fmla="*/ 1451194 w 581"/>
              <a:gd name="T17" fmla="*/ 373303 h 403"/>
              <a:gd name="T18" fmla="*/ 1466429 w 581"/>
              <a:gd name="T19" fmla="*/ 300928 h 403"/>
              <a:gd name="T20" fmla="*/ 1432149 w 581"/>
              <a:gd name="T21" fmla="*/ 220934 h 403"/>
              <a:gd name="T22" fmla="*/ 1424531 w 581"/>
              <a:gd name="T23" fmla="*/ 118086 h 403"/>
              <a:gd name="T24" fmla="*/ 1390251 w 581"/>
              <a:gd name="T25" fmla="*/ 26664 h 403"/>
              <a:gd name="T26" fmla="*/ 1317882 w 581"/>
              <a:gd name="T27" fmla="*/ 19046 h 403"/>
              <a:gd name="T28" fmla="*/ 1207424 w 581"/>
              <a:gd name="T29" fmla="*/ 99039 h 403"/>
              <a:gd name="T30" fmla="*/ 1161717 w 581"/>
              <a:gd name="T31" fmla="*/ 118086 h 403"/>
              <a:gd name="T32" fmla="*/ 1116010 w 581"/>
              <a:gd name="T33" fmla="*/ 144750 h 403"/>
              <a:gd name="T34" fmla="*/ 1066494 w 581"/>
              <a:gd name="T35" fmla="*/ 190461 h 403"/>
              <a:gd name="T36" fmla="*/ 1051258 w 581"/>
              <a:gd name="T37" fmla="*/ 163796 h 403"/>
              <a:gd name="T38" fmla="*/ 944609 w 581"/>
              <a:gd name="T39" fmla="*/ 190461 h 403"/>
              <a:gd name="T40" fmla="*/ 845577 w 581"/>
              <a:gd name="T41" fmla="*/ 118086 h 403"/>
              <a:gd name="T42" fmla="*/ 818915 w 581"/>
              <a:gd name="T43" fmla="*/ 34283 h 403"/>
              <a:gd name="T44" fmla="*/ 773208 w 581"/>
              <a:gd name="T45" fmla="*/ 26664 h 403"/>
              <a:gd name="T46" fmla="*/ 731310 w 581"/>
              <a:gd name="T47" fmla="*/ 57138 h 403"/>
              <a:gd name="T48" fmla="*/ 697030 w 581"/>
              <a:gd name="T49" fmla="*/ 53329 h 403"/>
              <a:gd name="T50" fmla="*/ 529438 w 581"/>
              <a:gd name="T51" fmla="*/ 60947 h 403"/>
              <a:gd name="T52" fmla="*/ 521820 w 581"/>
              <a:gd name="T53" fmla="*/ 140941 h 403"/>
              <a:gd name="T54" fmla="*/ 590381 w 581"/>
              <a:gd name="T55" fmla="*/ 175224 h 403"/>
              <a:gd name="T56" fmla="*/ 559909 w 581"/>
              <a:gd name="T57" fmla="*/ 209507 h 403"/>
              <a:gd name="T58" fmla="*/ 506585 w 581"/>
              <a:gd name="T59" fmla="*/ 213316 h 403"/>
              <a:gd name="T60" fmla="*/ 518011 w 581"/>
              <a:gd name="T61" fmla="*/ 339020 h 403"/>
              <a:gd name="T62" fmla="*/ 537056 w 581"/>
              <a:gd name="T63" fmla="*/ 396158 h 403"/>
              <a:gd name="T64" fmla="*/ 476113 w 581"/>
              <a:gd name="T65" fmla="*/ 841836 h 403"/>
              <a:gd name="T66" fmla="*/ 441833 w 581"/>
              <a:gd name="T67" fmla="*/ 826599 h 403"/>
              <a:gd name="T68" fmla="*/ 407553 w 581"/>
              <a:gd name="T69" fmla="*/ 815171 h 403"/>
              <a:gd name="T70" fmla="*/ 323757 w 581"/>
              <a:gd name="T71" fmla="*/ 841836 h 403"/>
              <a:gd name="T72" fmla="*/ 270432 w 581"/>
              <a:gd name="T73" fmla="*/ 857072 h 403"/>
              <a:gd name="T74" fmla="*/ 152356 w 581"/>
              <a:gd name="T75" fmla="*/ 929447 h 403"/>
              <a:gd name="T76" fmla="*/ 68560 w 581"/>
              <a:gd name="T77" fmla="*/ 1055151 h 403"/>
              <a:gd name="T78" fmla="*/ 11427 w 581"/>
              <a:gd name="T79" fmla="*/ 1161809 h 403"/>
              <a:gd name="T80" fmla="*/ 468496 w 581"/>
              <a:gd name="T81" fmla="*/ 1279895 h 403"/>
              <a:gd name="T82" fmla="*/ 936991 w 581"/>
              <a:gd name="T83" fmla="*/ 1485592 h 403"/>
              <a:gd name="T84" fmla="*/ 1062685 w 581"/>
              <a:gd name="T85" fmla="*/ 1470355 h 403"/>
              <a:gd name="T86" fmla="*/ 1127436 w 581"/>
              <a:gd name="T87" fmla="*/ 1447500 h 403"/>
              <a:gd name="T88" fmla="*/ 1207424 w 581"/>
              <a:gd name="T89" fmla="*/ 1432263 h 403"/>
              <a:gd name="T90" fmla="*/ 1253130 w 581"/>
              <a:gd name="T91" fmla="*/ 1348461 h 403"/>
              <a:gd name="T92" fmla="*/ 1428340 w 581"/>
              <a:gd name="T93" fmla="*/ 1352270 h 403"/>
              <a:gd name="T94" fmla="*/ 1496900 w 581"/>
              <a:gd name="T95" fmla="*/ 1417026 h 403"/>
              <a:gd name="T96" fmla="*/ 1961587 w 581"/>
              <a:gd name="T97" fmla="*/ 1401790 h 403"/>
              <a:gd name="T98" fmla="*/ 1961587 w 581"/>
              <a:gd name="T99" fmla="*/ 1306559 h 403"/>
              <a:gd name="T100" fmla="*/ 1988249 w 581"/>
              <a:gd name="T101" fmla="*/ 1222757 h 403"/>
              <a:gd name="T102" fmla="*/ 1961587 w 581"/>
              <a:gd name="T103" fmla="*/ 1119908 h 403"/>
              <a:gd name="T104" fmla="*/ 2182504 w 581"/>
              <a:gd name="T105" fmla="*/ 620901 h 403"/>
              <a:gd name="T106" fmla="*/ 2140606 w 581"/>
              <a:gd name="T107" fmla="*/ 628520 h 403"/>
              <a:gd name="T108" fmla="*/ 2087281 w 581"/>
              <a:gd name="T109" fmla="*/ 620901 h 403"/>
              <a:gd name="T110" fmla="*/ 2068237 w 581"/>
              <a:gd name="T111" fmla="*/ 605665 h 403"/>
              <a:gd name="T112" fmla="*/ 2087281 w 581"/>
              <a:gd name="T113" fmla="*/ 598046 h 403"/>
              <a:gd name="T114" fmla="*/ 2159650 w 581"/>
              <a:gd name="T115" fmla="*/ 559954 h 40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81" h="403">
                <a:moveTo>
                  <a:pt x="568" y="142"/>
                </a:moveTo>
                <a:cubicBezTo>
                  <a:pt x="568" y="142"/>
                  <a:pt x="564" y="140"/>
                  <a:pt x="564" y="140"/>
                </a:cubicBezTo>
                <a:cubicBezTo>
                  <a:pt x="563" y="140"/>
                  <a:pt x="559" y="140"/>
                  <a:pt x="558" y="139"/>
                </a:cubicBezTo>
                <a:cubicBezTo>
                  <a:pt x="558" y="138"/>
                  <a:pt x="556" y="136"/>
                  <a:pt x="555" y="135"/>
                </a:cubicBezTo>
                <a:cubicBezTo>
                  <a:pt x="555" y="134"/>
                  <a:pt x="553" y="132"/>
                  <a:pt x="553" y="132"/>
                </a:cubicBezTo>
                <a:cubicBezTo>
                  <a:pt x="553" y="132"/>
                  <a:pt x="548" y="133"/>
                  <a:pt x="547" y="132"/>
                </a:cubicBezTo>
                <a:cubicBezTo>
                  <a:pt x="547" y="132"/>
                  <a:pt x="536" y="128"/>
                  <a:pt x="536" y="128"/>
                </a:cubicBezTo>
                <a:cubicBezTo>
                  <a:pt x="526" y="118"/>
                  <a:pt x="526" y="118"/>
                  <a:pt x="526" y="118"/>
                </a:cubicBezTo>
                <a:cubicBezTo>
                  <a:pt x="526" y="111"/>
                  <a:pt x="526" y="111"/>
                  <a:pt x="526" y="111"/>
                </a:cubicBezTo>
                <a:cubicBezTo>
                  <a:pt x="522" y="115"/>
                  <a:pt x="522" y="115"/>
                  <a:pt x="522" y="115"/>
                </a:cubicBezTo>
                <a:cubicBezTo>
                  <a:pt x="518" y="112"/>
                  <a:pt x="518" y="112"/>
                  <a:pt x="518" y="112"/>
                </a:cubicBezTo>
                <a:cubicBezTo>
                  <a:pt x="513" y="111"/>
                  <a:pt x="513" y="111"/>
                  <a:pt x="513" y="111"/>
                </a:cubicBezTo>
                <a:cubicBezTo>
                  <a:pt x="511" y="103"/>
                  <a:pt x="511" y="103"/>
                  <a:pt x="511" y="103"/>
                </a:cubicBezTo>
                <a:cubicBezTo>
                  <a:pt x="507" y="101"/>
                  <a:pt x="507" y="101"/>
                  <a:pt x="507" y="101"/>
                </a:cubicBezTo>
                <a:cubicBezTo>
                  <a:pt x="502" y="97"/>
                  <a:pt x="502" y="97"/>
                  <a:pt x="502" y="97"/>
                </a:cubicBezTo>
                <a:cubicBezTo>
                  <a:pt x="502" y="92"/>
                  <a:pt x="502" y="92"/>
                  <a:pt x="502" y="92"/>
                </a:cubicBezTo>
                <a:cubicBezTo>
                  <a:pt x="502" y="92"/>
                  <a:pt x="501" y="89"/>
                  <a:pt x="501" y="88"/>
                </a:cubicBezTo>
                <a:cubicBezTo>
                  <a:pt x="500" y="88"/>
                  <a:pt x="497" y="85"/>
                  <a:pt x="497" y="85"/>
                </a:cubicBezTo>
                <a:cubicBezTo>
                  <a:pt x="497" y="67"/>
                  <a:pt x="497" y="67"/>
                  <a:pt x="497" y="67"/>
                </a:cubicBezTo>
                <a:cubicBezTo>
                  <a:pt x="458" y="67"/>
                  <a:pt x="458" y="67"/>
                  <a:pt x="458" y="67"/>
                </a:cubicBezTo>
                <a:cubicBezTo>
                  <a:pt x="451" y="80"/>
                  <a:pt x="451" y="80"/>
                  <a:pt x="451" y="80"/>
                </a:cubicBezTo>
                <a:cubicBezTo>
                  <a:pt x="446" y="92"/>
                  <a:pt x="446" y="92"/>
                  <a:pt x="446" y="92"/>
                </a:cubicBezTo>
                <a:cubicBezTo>
                  <a:pt x="448" y="96"/>
                  <a:pt x="448" y="96"/>
                  <a:pt x="448" y="96"/>
                </a:cubicBezTo>
                <a:cubicBezTo>
                  <a:pt x="450" y="98"/>
                  <a:pt x="450" y="98"/>
                  <a:pt x="450" y="98"/>
                </a:cubicBezTo>
                <a:cubicBezTo>
                  <a:pt x="445" y="101"/>
                  <a:pt x="445" y="101"/>
                  <a:pt x="445" y="101"/>
                </a:cubicBezTo>
                <a:cubicBezTo>
                  <a:pt x="443" y="101"/>
                  <a:pt x="443" y="101"/>
                  <a:pt x="443" y="101"/>
                </a:cubicBezTo>
                <a:cubicBezTo>
                  <a:pt x="442" y="104"/>
                  <a:pt x="442" y="104"/>
                  <a:pt x="442" y="104"/>
                </a:cubicBezTo>
                <a:cubicBezTo>
                  <a:pt x="434" y="104"/>
                  <a:pt x="434" y="104"/>
                  <a:pt x="434" y="104"/>
                </a:cubicBezTo>
                <a:cubicBezTo>
                  <a:pt x="432" y="99"/>
                  <a:pt x="432" y="99"/>
                  <a:pt x="432" y="99"/>
                </a:cubicBezTo>
                <a:cubicBezTo>
                  <a:pt x="432" y="99"/>
                  <a:pt x="430" y="95"/>
                  <a:pt x="429" y="95"/>
                </a:cubicBezTo>
                <a:cubicBezTo>
                  <a:pt x="429" y="94"/>
                  <a:pt x="421" y="91"/>
                  <a:pt x="421" y="91"/>
                </a:cubicBezTo>
                <a:cubicBezTo>
                  <a:pt x="414" y="97"/>
                  <a:pt x="414" y="97"/>
                  <a:pt x="414" y="97"/>
                </a:cubicBezTo>
                <a:cubicBezTo>
                  <a:pt x="408" y="101"/>
                  <a:pt x="408" y="101"/>
                  <a:pt x="408" y="101"/>
                </a:cubicBezTo>
                <a:cubicBezTo>
                  <a:pt x="408" y="101"/>
                  <a:pt x="408" y="110"/>
                  <a:pt x="408" y="110"/>
                </a:cubicBezTo>
                <a:cubicBezTo>
                  <a:pt x="407" y="111"/>
                  <a:pt x="405" y="117"/>
                  <a:pt x="405" y="117"/>
                </a:cubicBezTo>
                <a:cubicBezTo>
                  <a:pt x="405" y="117"/>
                  <a:pt x="409" y="123"/>
                  <a:pt x="409" y="124"/>
                </a:cubicBezTo>
                <a:cubicBezTo>
                  <a:pt x="409" y="124"/>
                  <a:pt x="409" y="126"/>
                  <a:pt x="409" y="126"/>
                </a:cubicBezTo>
                <a:cubicBezTo>
                  <a:pt x="406" y="123"/>
                  <a:pt x="406" y="123"/>
                  <a:pt x="406" y="123"/>
                </a:cubicBezTo>
                <a:cubicBezTo>
                  <a:pt x="397" y="122"/>
                  <a:pt x="397" y="122"/>
                  <a:pt x="397" y="122"/>
                </a:cubicBezTo>
                <a:cubicBezTo>
                  <a:pt x="395" y="118"/>
                  <a:pt x="395" y="118"/>
                  <a:pt x="395" y="118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84" y="107"/>
                  <a:pt x="384" y="107"/>
                  <a:pt x="384" y="107"/>
                </a:cubicBezTo>
                <a:cubicBezTo>
                  <a:pt x="378" y="104"/>
                  <a:pt x="378" y="104"/>
                  <a:pt x="378" y="104"/>
                </a:cubicBezTo>
                <a:cubicBezTo>
                  <a:pt x="376" y="100"/>
                  <a:pt x="376" y="100"/>
                  <a:pt x="376" y="100"/>
                </a:cubicBezTo>
                <a:cubicBezTo>
                  <a:pt x="381" y="98"/>
                  <a:pt x="381" y="98"/>
                  <a:pt x="381" y="98"/>
                </a:cubicBezTo>
                <a:cubicBezTo>
                  <a:pt x="383" y="96"/>
                  <a:pt x="383" y="96"/>
                  <a:pt x="383" y="96"/>
                </a:cubicBezTo>
                <a:cubicBezTo>
                  <a:pt x="383" y="96"/>
                  <a:pt x="383" y="92"/>
                  <a:pt x="383" y="92"/>
                </a:cubicBezTo>
                <a:cubicBezTo>
                  <a:pt x="383" y="92"/>
                  <a:pt x="386" y="88"/>
                  <a:pt x="386" y="88"/>
                </a:cubicBezTo>
                <a:cubicBezTo>
                  <a:pt x="384" y="84"/>
                  <a:pt x="384" y="84"/>
                  <a:pt x="384" y="84"/>
                </a:cubicBezTo>
                <a:cubicBezTo>
                  <a:pt x="385" y="79"/>
                  <a:pt x="385" y="79"/>
                  <a:pt x="385" y="79"/>
                </a:cubicBezTo>
                <a:cubicBezTo>
                  <a:pt x="383" y="77"/>
                  <a:pt x="383" y="77"/>
                  <a:pt x="383" y="77"/>
                </a:cubicBezTo>
                <a:cubicBezTo>
                  <a:pt x="380" y="73"/>
                  <a:pt x="380" y="73"/>
                  <a:pt x="380" y="73"/>
                </a:cubicBezTo>
                <a:cubicBezTo>
                  <a:pt x="378" y="71"/>
                  <a:pt x="378" y="71"/>
                  <a:pt x="378" y="71"/>
                </a:cubicBezTo>
                <a:cubicBezTo>
                  <a:pt x="377" y="60"/>
                  <a:pt x="377" y="60"/>
                  <a:pt x="377" y="60"/>
                </a:cubicBezTo>
                <a:cubicBezTo>
                  <a:pt x="376" y="58"/>
                  <a:pt x="376" y="58"/>
                  <a:pt x="376" y="58"/>
                </a:cubicBezTo>
                <a:cubicBezTo>
                  <a:pt x="375" y="54"/>
                  <a:pt x="375" y="54"/>
                  <a:pt x="375" y="54"/>
                </a:cubicBezTo>
                <a:cubicBezTo>
                  <a:pt x="377" y="49"/>
                  <a:pt x="377" y="49"/>
                  <a:pt x="377" y="49"/>
                </a:cubicBezTo>
                <a:cubicBezTo>
                  <a:pt x="378" y="40"/>
                  <a:pt x="378" y="40"/>
                  <a:pt x="378" y="40"/>
                </a:cubicBezTo>
                <a:cubicBezTo>
                  <a:pt x="378" y="40"/>
                  <a:pt x="374" y="37"/>
                  <a:pt x="374" y="36"/>
                </a:cubicBezTo>
                <a:cubicBezTo>
                  <a:pt x="374" y="35"/>
                  <a:pt x="375" y="31"/>
                  <a:pt x="374" y="31"/>
                </a:cubicBezTo>
                <a:cubicBezTo>
                  <a:pt x="373" y="30"/>
                  <a:pt x="372" y="27"/>
                  <a:pt x="371" y="26"/>
                </a:cubicBezTo>
                <a:cubicBezTo>
                  <a:pt x="370" y="26"/>
                  <a:pt x="366" y="23"/>
                  <a:pt x="366" y="23"/>
                </a:cubicBezTo>
                <a:cubicBezTo>
                  <a:pt x="370" y="12"/>
                  <a:pt x="370" y="12"/>
                  <a:pt x="370" y="12"/>
                </a:cubicBezTo>
                <a:cubicBezTo>
                  <a:pt x="370" y="9"/>
                  <a:pt x="370" y="9"/>
                  <a:pt x="370" y="9"/>
                </a:cubicBezTo>
                <a:cubicBezTo>
                  <a:pt x="365" y="7"/>
                  <a:pt x="365" y="7"/>
                  <a:pt x="365" y="7"/>
                </a:cubicBezTo>
                <a:cubicBezTo>
                  <a:pt x="358" y="7"/>
                  <a:pt x="358" y="7"/>
                  <a:pt x="358" y="7"/>
                </a:cubicBezTo>
                <a:cubicBezTo>
                  <a:pt x="356" y="4"/>
                  <a:pt x="356" y="4"/>
                  <a:pt x="356" y="4"/>
                </a:cubicBezTo>
                <a:cubicBezTo>
                  <a:pt x="352" y="1"/>
                  <a:pt x="352" y="1"/>
                  <a:pt x="352" y="1"/>
                </a:cubicBezTo>
                <a:cubicBezTo>
                  <a:pt x="348" y="2"/>
                  <a:pt x="348" y="2"/>
                  <a:pt x="348" y="2"/>
                </a:cubicBezTo>
                <a:cubicBezTo>
                  <a:pt x="346" y="5"/>
                  <a:pt x="346" y="5"/>
                  <a:pt x="346" y="5"/>
                </a:cubicBezTo>
                <a:cubicBezTo>
                  <a:pt x="339" y="5"/>
                  <a:pt x="339" y="5"/>
                  <a:pt x="339" y="5"/>
                </a:cubicBezTo>
                <a:cubicBezTo>
                  <a:pt x="334" y="9"/>
                  <a:pt x="334" y="9"/>
                  <a:pt x="334" y="9"/>
                </a:cubicBezTo>
                <a:cubicBezTo>
                  <a:pt x="324" y="11"/>
                  <a:pt x="324" y="11"/>
                  <a:pt x="324" y="11"/>
                </a:cubicBezTo>
                <a:cubicBezTo>
                  <a:pt x="323" y="22"/>
                  <a:pt x="323" y="22"/>
                  <a:pt x="323" y="22"/>
                </a:cubicBezTo>
                <a:cubicBezTo>
                  <a:pt x="317" y="26"/>
                  <a:pt x="317" y="26"/>
                  <a:pt x="317" y="26"/>
                </a:cubicBezTo>
                <a:cubicBezTo>
                  <a:pt x="315" y="29"/>
                  <a:pt x="315" y="29"/>
                  <a:pt x="315" y="29"/>
                </a:cubicBezTo>
                <a:cubicBezTo>
                  <a:pt x="315" y="29"/>
                  <a:pt x="313" y="29"/>
                  <a:pt x="313" y="28"/>
                </a:cubicBezTo>
                <a:cubicBezTo>
                  <a:pt x="313" y="28"/>
                  <a:pt x="314" y="24"/>
                  <a:pt x="314" y="24"/>
                </a:cubicBezTo>
                <a:cubicBezTo>
                  <a:pt x="312" y="24"/>
                  <a:pt x="312" y="24"/>
                  <a:pt x="312" y="24"/>
                </a:cubicBezTo>
                <a:cubicBezTo>
                  <a:pt x="312" y="24"/>
                  <a:pt x="306" y="30"/>
                  <a:pt x="305" y="31"/>
                </a:cubicBezTo>
                <a:cubicBezTo>
                  <a:pt x="304" y="31"/>
                  <a:pt x="303" y="34"/>
                  <a:pt x="303" y="34"/>
                </a:cubicBezTo>
                <a:cubicBezTo>
                  <a:pt x="300" y="31"/>
                  <a:pt x="300" y="31"/>
                  <a:pt x="300" y="31"/>
                </a:cubicBezTo>
                <a:cubicBezTo>
                  <a:pt x="300" y="31"/>
                  <a:pt x="298" y="32"/>
                  <a:pt x="297" y="32"/>
                </a:cubicBezTo>
                <a:cubicBezTo>
                  <a:pt x="297" y="33"/>
                  <a:pt x="295" y="34"/>
                  <a:pt x="294" y="34"/>
                </a:cubicBezTo>
                <a:cubicBezTo>
                  <a:pt x="294" y="34"/>
                  <a:pt x="293" y="38"/>
                  <a:pt x="293" y="38"/>
                </a:cubicBezTo>
                <a:cubicBezTo>
                  <a:pt x="289" y="37"/>
                  <a:pt x="289" y="37"/>
                  <a:pt x="289" y="37"/>
                </a:cubicBezTo>
                <a:cubicBezTo>
                  <a:pt x="289" y="37"/>
                  <a:pt x="288" y="40"/>
                  <a:pt x="288" y="41"/>
                </a:cubicBezTo>
                <a:cubicBezTo>
                  <a:pt x="288" y="42"/>
                  <a:pt x="287" y="44"/>
                  <a:pt x="287" y="44"/>
                </a:cubicBezTo>
                <a:cubicBezTo>
                  <a:pt x="282" y="44"/>
                  <a:pt x="282" y="44"/>
                  <a:pt x="282" y="44"/>
                </a:cubicBezTo>
                <a:cubicBezTo>
                  <a:pt x="282" y="44"/>
                  <a:pt x="280" y="49"/>
                  <a:pt x="280" y="50"/>
                </a:cubicBezTo>
                <a:cubicBezTo>
                  <a:pt x="280" y="50"/>
                  <a:pt x="276" y="53"/>
                  <a:pt x="276" y="54"/>
                </a:cubicBezTo>
                <a:cubicBezTo>
                  <a:pt x="276" y="54"/>
                  <a:pt x="273" y="53"/>
                  <a:pt x="273" y="52"/>
                </a:cubicBezTo>
                <a:cubicBezTo>
                  <a:pt x="273" y="52"/>
                  <a:pt x="274" y="50"/>
                  <a:pt x="274" y="50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6" y="47"/>
                  <a:pt x="276" y="44"/>
                  <a:pt x="276" y="43"/>
                </a:cubicBezTo>
                <a:cubicBezTo>
                  <a:pt x="275" y="43"/>
                  <a:pt x="273" y="42"/>
                  <a:pt x="273" y="42"/>
                </a:cubicBezTo>
                <a:cubicBezTo>
                  <a:pt x="273" y="42"/>
                  <a:pt x="268" y="43"/>
                  <a:pt x="267" y="43"/>
                </a:cubicBezTo>
                <a:cubicBezTo>
                  <a:pt x="267" y="43"/>
                  <a:pt x="263" y="44"/>
                  <a:pt x="263" y="44"/>
                </a:cubicBezTo>
                <a:cubicBezTo>
                  <a:pt x="258" y="50"/>
                  <a:pt x="258" y="50"/>
                  <a:pt x="258" y="50"/>
                </a:cubicBezTo>
                <a:cubicBezTo>
                  <a:pt x="248" y="50"/>
                  <a:pt x="248" y="50"/>
                  <a:pt x="248" y="50"/>
                </a:cubicBezTo>
                <a:cubicBezTo>
                  <a:pt x="231" y="34"/>
                  <a:pt x="231" y="34"/>
                  <a:pt x="231" y="34"/>
                </a:cubicBezTo>
                <a:cubicBezTo>
                  <a:pt x="231" y="34"/>
                  <a:pt x="230" y="35"/>
                  <a:pt x="228" y="35"/>
                </a:cubicBezTo>
                <a:cubicBezTo>
                  <a:pt x="226" y="36"/>
                  <a:pt x="223" y="36"/>
                  <a:pt x="223" y="36"/>
                </a:cubicBezTo>
                <a:cubicBezTo>
                  <a:pt x="221" y="34"/>
                  <a:pt x="221" y="34"/>
                  <a:pt x="221" y="34"/>
                </a:cubicBezTo>
                <a:cubicBezTo>
                  <a:pt x="222" y="31"/>
                  <a:pt x="222" y="31"/>
                  <a:pt x="222" y="31"/>
                </a:cubicBezTo>
                <a:cubicBezTo>
                  <a:pt x="222" y="31"/>
                  <a:pt x="224" y="30"/>
                  <a:pt x="224" y="29"/>
                </a:cubicBezTo>
                <a:cubicBezTo>
                  <a:pt x="224" y="29"/>
                  <a:pt x="224" y="23"/>
                  <a:pt x="223" y="23"/>
                </a:cubicBezTo>
                <a:cubicBezTo>
                  <a:pt x="223" y="23"/>
                  <a:pt x="222" y="20"/>
                  <a:pt x="222" y="19"/>
                </a:cubicBezTo>
                <a:cubicBezTo>
                  <a:pt x="222" y="19"/>
                  <a:pt x="222" y="16"/>
                  <a:pt x="222" y="16"/>
                </a:cubicBezTo>
                <a:cubicBezTo>
                  <a:pt x="215" y="9"/>
                  <a:pt x="215" y="9"/>
                  <a:pt x="215" y="9"/>
                </a:cubicBezTo>
                <a:cubicBezTo>
                  <a:pt x="214" y="0"/>
                  <a:pt x="214" y="0"/>
                  <a:pt x="214" y="0"/>
                </a:cubicBezTo>
                <a:cubicBezTo>
                  <a:pt x="211" y="2"/>
                  <a:pt x="211" y="2"/>
                  <a:pt x="211" y="2"/>
                </a:cubicBezTo>
                <a:cubicBezTo>
                  <a:pt x="207" y="3"/>
                  <a:pt x="207" y="3"/>
                  <a:pt x="207" y="3"/>
                </a:cubicBezTo>
                <a:cubicBezTo>
                  <a:pt x="207" y="3"/>
                  <a:pt x="206" y="4"/>
                  <a:pt x="206" y="4"/>
                </a:cubicBezTo>
                <a:cubicBezTo>
                  <a:pt x="206" y="5"/>
                  <a:pt x="204" y="7"/>
                  <a:pt x="203" y="7"/>
                </a:cubicBezTo>
                <a:cubicBezTo>
                  <a:pt x="203" y="8"/>
                  <a:pt x="200" y="7"/>
                  <a:pt x="200" y="7"/>
                </a:cubicBezTo>
                <a:cubicBezTo>
                  <a:pt x="200" y="7"/>
                  <a:pt x="199" y="8"/>
                  <a:pt x="198" y="9"/>
                </a:cubicBezTo>
                <a:cubicBezTo>
                  <a:pt x="198" y="10"/>
                  <a:pt x="196" y="11"/>
                  <a:pt x="195" y="12"/>
                </a:cubicBezTo>
                <a:cubicBezTo>
                  <a:pt x="195" y="12"/>
                  <a:pt x="196" y="15"/>
                  <a:pt x="196" y="15"/>
                </a:cubicBezTo>
                <a:cubicBezTo>
                  <a:pt x="196" y="15"/>
                  <a:pt x="192" y="16"/>
                  <a:pt x="192" y="15"/>
                </a:cubicBezTo>
                <a:cubicBezTo>
                  <a:pt x="192" y="15"/>
                  <a:pt x="192" y="15"/>
                  <a:pt x="191" y="13"/>
                </a:cubicBezTo>
                <a:cubicBezTo>
                  <a:pt x="190" y="11"/>
                  <a:pt x="187" y="6"/>
                  <a:pt x="186" y="6"/>
                </a:cubicBezTo>
                <a:cubicBezTo>
                  <a:pt x="186" y="7"/>
                  <a:pt x="186" y="9"/>
                  <a:pt x="185" y="10"/>
                </a:cubicBezTo>
                <a:cubicBezTo>
                  <a:pt x="185" y="10"/>
                  <a:pt x="184" y="12"/>
                  <a:pt x="184" y="12"/>
                </a:cubicBezTo>
                <a:cubicBezTo>
                  <a:pt x="183" y="14"/>
                  <a:pt x="183" y="14"/>
                  <a:pt x="183" y="14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47" y="18"/>
                  <a:pt x="147" y="18"/>
                  <a:pt x="147" y="18"/>
                </a:cubicBezTo>
                <a:cubicBezTo>
                  <a:pt x="147" y="18"/>
                  <a:pt x="145" y="16"/>
                  <a:pt x="144" y="16"/>
                </a:cubicBezTo>
                <a:cubicBezTo>
                  <a:pt x="144" y="16"/>
                  <a:pt x="141" y="14"/>
                  <a:pt x="141" y="15"/>
                </a:cubicBezTo>
                <a:cubicBezTo>
                  <a:pt x="140" y="15"/>
                  <a:pt x="140" y="16"/>
                  <a:pt x="139" y="16"/>
                </a:cubicBezTo>
                <a:cubicBezTo>
                  <a:pt x="138" y="17"/>
                  <a:pt x="134" y="17"/>
                  <a:pt x="134" y="17"/>
                </a:cubicBezTo>
                <a:cubicBezTo>
                  <a:pt x="133" y="17"/>
                  <a:pt x="131" y="18"/>
                  <a:pt x="131" y="1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33" y="38"/>
                  <a:pt x="133" y="38"/>
                  <a:pt x="133" y="38"/>
                </a:cubicBezTo>
                <a:cubicBezTo>
                  <a:pt x="133" y="38"/>
                  <a:pt x="136" y="37"/>
                  <a:pt x="137" y="37"/>
                </a:cubicBezTo>
                <a:cubicBezTo>
                  <a:pt x="137" y="38"/>
                  <a:pt x="139" y="40"/>
                  <a:pt x="139" y="40"/>
                </a:cubicBezTo>
                <a:cubicBezTo>
                  <a:pt x="152" y="40"/>
                  <a:pt x="152" y="40"/>
                  <a:pt x="152" y="40"/>
                </a:cubicBezTo>
                <a:cubicBezTo>
                  <a:pt x="152" y="40"/>
                  <a:pt x="152" y="42"/>
                  <a:pt x="152" y="42"/>
                </a:cubicBezTo>
                <a:cubicBezTo>
                  <a:pt x="153" y="43"/>
                  <a:pt x="154" y="43"/>
                  <a:pt x="154" y="44"/>
                </a:cubicBezTo>
                <a:cubicBezTo>
                  <a:pt x="154" y="44"/>
                  <a:pt x="155" y="46"/>
                  <a:pt x="155" y="46"/>
                </a:cubicBezTo>
                <a:cubicBezTo>
                  <a:pt x="155" y="46"/>
                  <a:pt x="154" y="48"/>
                  <a:pt x="154" y="48"/>
                </a:cubicBezTo>
                <a:cubicBezTo>
                  <a:pt x="153" y="49"/>
                  <a:pt x="154" y="52"/>
                  <a:pt x="154" y="52"/>
                </a:cubicBezTo>
                <a:cubicBezTo>
                  <a:pt x="156" y="53"/>
                  <a:pt x="156" y="53"/>
                  <a:pt x="156" y="53"/>
                </a:cubicBezTo>
                <a:cubicBezTo>
                  <a:pt x="156" y="53"/>
                  <a:pt x="154" y="54"/>
                  <a:pt x="153" y="55"/>
                </a:cubicBezTo>
                <a:cubicBezTo>
                  <a:pt x="152" y="55"/>
                  <a:pt x="147" y="55"/>
                  <a:pt x="147" y="55"/>
                </a:cubicBezTo>
                <a:cubicBezTo>
                  <a:pt x="144" y="50"/>
                  <a:pt x="144" y="50"/>
                  <a:pt x="144" y="50"/>
                </a:cubicBezTo>
                <a:cubicBezTo>
                  <a:pt x="144" y="50"/>
                  <a:pt x="142" y="52"/>
                  <a:pt x="142" y="53"/>
                </a:cubicBezTo>
                <a:cubicBezTo>
                  <a:pt x="141" y="53"/>
                  <a:pt x="139" y="55"/>
                  <a:pt x="139" y="55"/>
                </a:cubicBezTo>
                <a:cubicBezTo>
                  <a:pt x="137" y="53"/>
                  <a:pt x="137" y="53"/>
                  <a:pt x="137" y="53"/>
                </a:cubicBezTo>
                <a:cubicBezTo>
                  <a:pt x="133" y="56"/>
                  <a:pt x="133" y="56"/>
                  <a:pt x="133" y="56"/>
                </a:cubicBezTo>
                <a:cubicBezTo>
                  <a:pt x="125" y="56"/>
                  <a:pt x="125" y="56"/>
                  <a:pt x="125" y="56"/>
                </a:cubicBezTo>
                <a:cubicBezTo>
                  <a:pt x="125" y="82"/>
                  <a:pt x="125" y="82"/>
                  <a:pt x="125" y="82"/>
                </a:cubicBezTo>
                <a:cubicBezTo>
                  <a:pt x="125" y="82"/>
                  <a:pt x="127" y="82"/>
                  <a:pt x="128" y="82"/>
                </a:cubicBezTo>
                <a:cubicBezTo>
                  <a:pt x="128" y="83"/>
                  <a:pt x="131" y="86"/>
                  <a:pt x="132" y="86"/>
                </a:cubicBezTo>
                <a:cubicBezTo>
                  <a:pt x="132" y="87"/>
                  <a:pt x="136" y="89"/>
                  <a:pt x="136" y="89"/>
                </a:cubicBezTo>
                <a:cubicBezTo>
                  <a:pt x="137" y="90"/>
                  <a:pt x="139" y="91"/>
                  <a:pt x="139" y="92"/>
                </a:cubicBezTo>
                <a:cubicBezTo>
                  <a:pt x="140" y="92"/>
                  <a:pt x="140" y="94"/>
                  <a:pt x="140" y="95"/>
                </a:cubicBezTo>
                <a:cubicBezTo>
                  <a:pt x="140" y="95"/>
                  <a:pt x="140" y="97"/>
                  <a:pt x="140" y="98"/>
                </a:cubicBezTo>
                <a:cubicBezTo>
                  <a:pt x="140" y="99"/>
                  <a:pt x="139" y="100"/>
                  <a:pt x="139" y="101"/>
                </a:cubicBezTo>
                <a:cubicBezTo>
                  <a:pt x="139" y="101"/>
                  <a:pt x="141" y="103"/>
                  <a:pt x="141" y="104"/>
                </a:cubicBezTo>
                <a:cubicBezTo>
                  <a:pt x="142" y="105"/>
                  <a:pt x="146" y="111"/>
                  <a:pt x="146" y="111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28" y="215"/>
                  <a:pt x="128" y="215"/>
                  <a:pt x="128" y="215"/>
                </a:cubicBezTo>
                <a:cubicBezTo>
                  <a:pt x="128" y="215"/>
                  <a:pt x="127" y="218"/>
                  <a:pt x="127" y="218"/>
                </a:cubicBezTo>
                <a:cubicBezTo>
                  <a:pt x="127" y="218"/>
                  <a:pt x="125" y="221"/>
                  <a:pt x="125" y="221"/>
                </a:cubicBezTo>
                <a:cubicBezTo>
                  <a:pt x="125" y="217"/>
                  <a:pt x="125" y="217"/>
                  <a:pt x="125" y="217"/>
                </a:cubicBezTo>
                <a:cubicBezTo>
                  <a:pt x="123" y="218"/>
                  <a:pt x="123" y="218"/>
                  <a:pt x="123" y="218"/>
                </a:cubicBezTo>
                <a:cubicBezTo>
                  <a:pt x="119" y="220"/>
                  <a:pt x="119" y="220"/>
                  <a:pt x="119" y="220"/>
                </a:cubicBezTo>
                <a:cubicBezTo>
                  <a:pt x="119" y="220"/>
                  <a:pt x="118" y="219"/>
                  <a:pt x="118" y="219"/>
                </a:cubicBezTo>
                <a:cubicBezTo>
                  <a:pt x="118" y="219"/>
                  <a:pt x="116" y="217"/>
                  <a:pt x="116" y="217"/>
                </a:cubicBezTo>
                <a:cubicBezTo>
                  <a:pt x="116" y="213"/>
                  <a:pt x="116" y="213"/>
                  <a:pt x="116" y="213"/>
                </a:cubicBezTo>
                <a:cubicBezTo>
                  <a:pt x="116" y="213"/>
                  <a:pt x="113" y="213"/>
                  <a:pt x="113" y="213"/>
                </a:cubicBezTo>
                <a:cubicBezTo>
                  <a:pt x="112" y="213"/>
                  <a:pt x="109" y="214"/>
                  <a:pt x="109" y="214"/>
                </a:cubicBezTo>
                <a:cubicBezTo>
                  <a:pt x="108" y="216"/>
                  <a:pt x="108" y="216"/>
                  <a:pt x="108" y="216"/>
                </a:cubicBezTo>
                <a:cubicBezTo>
                  <a:pt x="107" y="214"/>
                  <a:pt x="107" y="214"/>
                  <a:pt x="107" y="214"/>
                </a:cubicBezTo>
                <a:cubicBezTo>
                  <a:pt x="105" y="213"/>
                  <a:pt x="105" y="213"/>
                  <a:pt x="105" y="213"/>
                </a:cubicBezTo>
                <a:cubicBezTo>
                  <a:pt x="104" y="215"/>
                  <a:pt x="104" y="215"/>
                  <a:pt x="104" y="215"/>
                </a:cubicBezTo>
                <a:cubicBezTo>
                  <a:pt x="99" y="215"/>
                  <a:pt x="99" y="215"/>
                  <a:pt x="99" y="215"/>
                </a:cubicBezTo>
                <a:cubicBezTo>
                  <a:pt x="96" y="221"/>
                  <a:pt x="96" y="221"/>
                  <a:pt x="96" y="221"/>
                </a:cubicBezTo>
                <a:cubicBezTo>
                  <a:pt x="85" y="221"/>
                  <a:pt x="85" y="221"/>
                  <a:pt x="85" y="221"/>
                </a:cubicBezTo>
                <a:cubicBezTo>
                  <a:pt x="83" y="224"/>
                  <a:pt x="83" y="224"/>
                  <a:pt x="83" y="224"/>
                </a:cubicBezTo>
                <a:cubicBezTo>
                  <a:pt x="77" y="224"/>
                  <a:pt x="77" y="224"/>
                  <a:pt x="77" y="224"/>
                </a:cubicBezTo>
                <a:cubicBezTo>
                  <a:pt x="76" y="226"/>
                  <a:pt x="76" y="226"/>
                  <a:pt x="76" y="226"/>
                </a:cubicBezTo>
                <a:cubicBezTo>
                  <a:pt x="73" y="226"/>
                  <a:pt x="73" y="226"/>
                  <a:pt x="73" y="226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64" y="225"/>
                  <a:pt x="64" y="225"/>
                  <a:pt x="64" y="225"/>
                </a:cubicBezTo>
                <a:cubicBezTo>
                  <a:pt x="55" y="234"/>
                  <a:pt x="55" y="234"/>
                  <a:pt x="55" y="234"/>
                </a:cubicBezTo>
                <a:cubicBezTo>
                  <a:pt x="48" y="235"/>
                  <a:pt x="48" y="235"/>
                  <a:pt x="48" y="235"/>
                </a:cubicBezTo>
                <a:cubicBezTo>
                  <a:pt x="47" y="238"/>
                  <a:pt x="47" y="238"/>
                  <a:pt x="47" y="238"/>
                </a:cubicBezTo>
                <a:cubicBezTo>
                  <a:pt x="40" y="244"/>
                  <a:pt x="40" y="244"/>
                  <a:pt x="40" y="244"/>
                </a:cubicBezTo>
                <a:cubicBezTo>
                  <a:pt x="31" y="247"/>
                  <a:pt x="31" y="247"/>
                  <a:pt x="31" y="247"/>
                </a:cubicBezTo>
                <a:cubicBezTo>
                  <a:pt x="31" y="247"/>
                  <a:pt x="30" y="254"/>
                  <a:pt x="30" y="255"/>
                </a:cubicBezTo>
                <a:cubicBezTo>
                  <a:pt x="30" y="255"/>
                  <a:pt x="28" y="260"/>
                  <a:pt x="28" y="260"/>
                </a:cubicBezTo>
                <a:cubicBezTo>
                  <a:pt x="28" y="264"/>
                  <a:pt x="28" y="264"/>
                  <a:pt x="28" y="264"/>
                </a:cubicBezTo>
                <a:cubicBezTo>
                  <a:pt x="18" y="277"/>
                  <a:pt x="18" y="277"/>
                  <a:pt x="18" y="277"/>
                </a:cubicBezTo>
                <a:cubicBezTo>
                  <a:pt x="18" y="282"/>
                  <a:pt x="18" y="282"/>
                  <a:pt x="18" y="282"/>
                </a:cubicBezTo>
                <a:cubicBezTo>
                  <a:pt x="22" y="288"/>
                  <a:pt x="22" y="288"/>
                  <a:pt x="22" y="288"/>
                </a:cubicBezTo>
                <a:cubicBezTo>
                  <a:pt x="23" y="292"/>
                  <a:pt x="23" y="292"/>
                  <a:pt x="23" y="292"/>
                </a:cubicBezTo>
                <a:cubicBezTo>
                  <a:pt x="5" y="300"/>
                  <a:pt x="5" y="300"/>
                  <a:pt x="5" y="300"/>
                </a:cubicBezTo>
                <a:cubicBezTo>
                  <a:pt x="3" y="305"/>
                  <a:pt x="3" y="305"/>
                  <a:pt x="3" y="305"/>
                </a:cubicBezTo>
                <a:cubicBezTo>
                  <a:pt x="0" y="313"/>
                  <a:pt x="0" y="313"/>
                  <a:pt x="0" y="313"/>
                </a:cubicBezTo>
                <a:cubicBezTo>
                  <a:pt x="39" y="328"/>
                  <a:pt x="39" y="328"/>
                  <a:pt x="39" y="328"/>
                </a:cubicBezTo>
                <a:cubicBezTo>
                  <a:pt x="61" y="330"/>
                  <a:pt x="61" y="330"/>
                  <a:pt x="61" y="330"/>
                </a:cubicBezTo>
                <a:cubicBezTo>
                  <a:pt x="84" y="334"/>
                  <a:pt x="84" y="334"/>
                  <a:pt x="84" y="334"/>
                </a:cubicBezTo>
                <a:cubicBezTo>
                  <a:pt x="123" y="336"/>
                  <a:pt x="123" y="336"/>
                  <a:pt x="123" y="336"/>
                </a:cubicBezTo>
                <a:cubicBezTo>
                  <a:pt x="173" y="380"/>
                  <a:pt x="173" y="380"/>
                  <a:pt x="173" y="380"/>
                </a:cubicBezTo>
                <a:cubicBezTo>
                  <a:pt x="229" y="403"/>
                  <a:pt x="229" y="403"/>
                  <a:pt x="229" y="403"/>
                </a:cubicBezTo>
                <a:cubicBezTo>
                  <a:pt x="239" y="399"/>
                  <a:pt x="239" y="399"/>
                  <a:pt x="239" y="399"/>
                </a:cubicBezTo>
                <a:cubicBezTo>
                  <a:pt x="245" y="395"/>
                  <a:pt x="245" y="395"/>
                  <a:pt x="245" y="395"/>
                </a:cubicBezTo>
                <a:cubicBezTo>
                  <a:pt x="246" y="390"/>
                  <a:pt x="246" y="390"/>
                  <a:pt x="246" y="390"/>
                </a:cubicBezTo>
                <a:cubicBezTo>
                  <a:pt x="258" y="390"/>
                  <a:pt x="258" y="390"/>
                  <a:pt x="258" y="390"/>
                </a:cubicBezTo>
                <a:cubicBezTo>
                  <a:pt x="258" y="390"/>
                  <a:pt x="267" y="396"/>
                  <a:pt x="268" y="396"/>
                </a:cubicBezTo>
                <a:cubicBezTo>
                  <a:pt x="268" y="396"/>
                  <a:pt x="272" y="391"/>
                  <a:pt x="272" y="391"/>
                </a:cubicBezTo>
                <a:cubicBezTo>
                  <a:pt x="279" y="391"/>
                  <a:pt x="279" y="391"/>
                  <a:pt x="279" y="391"/>
                </a:cubicBezTo>
                <a:cubicBezTo>
                  <a:pt x="279" y="386"/>
                  <a:pt x="279" y="386"/>
                  <a:pt x="279" y="386"/>
                </a:cubicBezTo>
                <a:cubicBezTo>
                  <a:pt x="285" y="387"/>
                  <a:pt x="285" y="387"/>
                  <a:pt x="285" y="387"/>
                </a:cubicBezTo>
                <a:cubicBezTo>
                  <a:pt x="288" y="391"/>
                  <a:pt x="288" y="391"/>
                  <a:pt x="288" y="391"/>
                </a:cubicBezTo>
                <a:cubicBezTo>
                  <a:pt x="291" y="391"/>
                  <a:pt x="291" y="391"/>
                  <a:pt x="291" y="391"/>
                </a:cubicBezTo>
                <a:cubicBezTo>
                  <a:pt x="291" y="391"/>
                  <a:pt x="296" y="385"/>
                  <a:pt x="296" y="384"/>
                </a:cubicBezTo>
                <a:cubicBezTo>
                  <a:pt x="296" y="383"/>
                  <a:pt x="296" y="380"/>
                  <a:pt x="296" y="380"/>
                </a:cubicBezTo>
                <a:cubicBezTo>
                  <a:pt x="296" y="379"/>
                  <a:pt x="298" y="376"/>
                  <a:pt x="298" y="376"/>
                </a:cubicBezTo>
                <a:cubicBezTo>
                  <a:pt x="301" y="377"/>
                  <a:pt x="301" y="377"/>
                  <a:pt x="301" y="377"/>
                </a:cubicBezTo>
                <a:cubicBezTo>
                  <a:pt x="301" y="377"/>
                  <a:pt x="305" y="377"/>
                  <a:pt x="306" y="377"/>
                </a:cubicBezTo>
                <a:cubicBezTo>
                  <a:pt x="306" y="376"/>
                  <a:pt x="312" y="374"/>
                  <a:pt x="312" y="374"/>
                </a:cubicBezTo>
                <a:cubicBezTo>
                  <a:pt x="317" y="376"/>
                  <a:pt x="317" y="376"/>
                  <a:pt x="317" y="376"/>
                </a:cubicBezTo>
                <a:cubicBezTo>
                  <a:pt x="320" y="375"/>
                  <a:pt x="320" y="375"/>
                  <a:pt x="320" y="375"/>
                </a:cubicBezTo>
                <a:cubicBezTo>
                  <a:pt x="323" y="367"/>
                  <a:pt x="323" y="367"/>
                  <a:pt x="323" y="367"/>
                </a:cubicBezTo>
                <a:cubicBezTo>
                  <a:pt x="326" y="366"/>
                  <a:pt x="326" y="366"/>
                  <a:pt x="326" y="366"/>
                </a:cubicBezTo>
                <a:cubicBezTo>
                  <a:pt x="329" y="361"/>
                  <a:pt x="329" y="361"/>
                  <a:pt x="329" y="361"/>
                </a:cubicBezTo>
                <a:cubicBezTo>
                  <a:pt x="329" y="354"/>
                  <a:pt x="329" y="354"/>
                  <a:pt x="329" y="354"/>
                </a:cubicBezTo>
                <a:cubicBezTo>
                  <a:pt x="335" y="353"/>
                  <a:pt x="335" y="353"/>
                  <a:pt x="335" y="353"/>
                </a:cubicBezTo>
                <a:cubicBezTo>
                  <a:pt x="339" y="342"/>
                  <a:pt x="339" y="342"/>
                  <a:pt x="339" y="342"/>
                </a:cubicBezTo>
                <a:cubicBezTo>
                  <a:pt x="365" y="342"/>
                  <a:pt x="365" y="342"/>
                  <a:pt x="365" y="342"/>
                </a:cubicBezTo>
                <a:cubicBezTo>
                  <a:pt x="372" y="349"/>
                  <a:pt x="372" y="349"/>
                  <a:pt x="372" y="349"/>
                </a:cubicBezTo>
                <a:cubicBezTo>
                  <a:pt x="375" y="355"/>
                  <a:pt x="375" y="355"/>
                  <a:pt x="375" y="355"/>
                </a:cubicBezTo>
                <a:cubicBezTo>
                  <a:pt x="381" y="355"/>
                  <a:pt x="381" y="355"/>
                  <a:pt x="381" y="355"/>
                </a:cubicBezTo>
                <a:cubicBezTo>
                  <a:pt x="381" y="362"/>
                  <a:pt x="381" y="362"/>
                  <a:pt x="381" y="362"/>
                </a:cubicBezTo>
                <a:cubicBezTo>
                  <a:pt x="387" y="363"/>
                  <a:pt x="387" y="363"/>
                  <a:pt x="387" y="363"/>
                </a:cubicBezTo>
                <a:cubicBezTo>
                  <a:pt x="387" y="363"/>
                  <a:pt x="388" y="367"/>
                  <a:pt x="389" y="367"/>
                </a:cubicBezTo>
                <a:cubicBezTo>
                  <a:pt x="389" y="368"/>
                  <a:pt x="392" y="371"/>
                  <a:pt x="393" y="372"/>
                </a:cubicBezTo>
                <a:cubicBezTo>
                  <a:pt x="393" y="372"/>
                  <a:pt x="396" y="373"/>
                  <a:pt x="396" y="373"/>
                </a:cubicBezTo>
                <a:cubicBezTo>
                  <a:pt x="402" y="365"/>
                  <a:pt x="402" y="365"/>
                  <a:pt x="402" y="365"/>
                </a:cubicBezTo>
                <a:cubicBezTo>
                  <a:pt x="406" y="369"/>
                  <a:pt x="406" y="369"/>
                  <a:pt x="406" y="369"/>
                </a:cubicBezTo>
                <a:cubicBezTo>
                  <a:pt x="513" y="369"/>
                  <a:pt x="513" y="369"/>
                  <a:pt x="513" y="369"/>
                </a:cubicBezTo>
                <a:cubicBezTo>
                  <a:pt x="515" y="368"/>
                  <a:pt x="515" y="368"/>
                  <a:pt x="515" y="368"/>
                </a:cubicBezTo>
                <a:cubicBezTo>
                  <a:pt x="513" y="365"/>
                  <a:pt x="513" y="365"/>
                  <a:pt x="513" y="365"/>
                </a:cubicBezTo>
                <a:cubicBezTo>
                  <a:pt x="513" y="365"/>
                  <a:pt x="512" y="362"/>
                  <a:pt x="513" y="362"/>
                </a:cubicBezTo>
                <a:cubicBezTo>
                  <a:pt x="513" y="361"/>
                  <a:pt x="514" y="354"/>
                  <a:pt x="515" y="353"/>
                </a:cubicBezTo>
                <a:cubicBezTo>
                  <a:pt x="515" y="353"/>
                  <a:pt x="517" y="349"/>
                  <a:pt x="517" y="348"/>
                </a:cubicBezTo>
                <a:cubicBezTo>
                  <a:pt x="516" y="347"/>
                  <a:pt x="515" y="344"/>
                  <a:pt x="515" y="343"/>
                </a:cubicBezTo>
                <a:cubicBezTo>
                  <a:pt x="515" y="342"/>
                  <a:pt x="515" y="338"/>
                  <a:pt x="515" y="338"/>
                </a:cubicBezTo>
                <a:cubicBezTo>
                  <a:pt x="515" y="338"/>
                  <a:pt x="515" y="335"/>
                  <a:pt x="515" y="335"/>
                </a:cubicBezTo>
                <a:cubicBezTo>
                  <a:pt x="515" y="334"/>
                  <a:pt x="519" y="329"/>
                  <a:pt x="519" y="329"/>
                </a:cubicBezTo>
                <a:cubicBezTo>
                  <a:pt x="519" y="326"/>
                  <a:pt x="519" y="326"/>
                  <a:pt x="519" y="326"/>
                </a:cubicBezTo>
                <a:cubicBezTo>
                  <a:pt x="522" y="321"/>
                  <a:pt x="522" y="321"/>
                  <a:pt x="522" y="321"/>
                </a:cubicBezTo>
                <a:cubicBezTo>
                  <a:pt x="521" y="316"/>
                  <a:pt x="521" y="316"/>
                  <a:pt x="521" y="316"/>
                </a:cubicBezTo>
                <a:cubicBezTo>
                  <a:pt x="514" y="309"/>
                  <a:pt x="514" y="309"/>
                  <a:pt x="514" y="309"/>
                </a:cubicBezTo>
                <a:cubicBezTo>
                  <a:pt x="511" y="304"/>
                  <a:pt x="511" y="304"/>
                  <a:pt x="511" y="304"/>
                </a:cubicBezTo>
                <a:cubicBezTo>
                  <a:pt x="511" y="304"/>
                  <a:pt x="511" y="299"/>
                  <a:pt x="511" y="299"/>
                </a:cubicBezTo>
                <a:cubicBezTo>
                  <a:pt x="511" y="298"/>
                  <a:pt x="514" y="295"/>
                  <a:pt x="515" y="294"/>
                </a:cubicBezTo>
                <a:cubicBezTo>
                  <a:pt x="515" y="293"/>
                  <a:pt x="519" y="286"/>
                  <a:pt x="519" y="286"/>
                </a:cubicBezTo>
                <a:cubicBezTo>
                  <a:pt x="581" y="156"/>
                  <a:pt x="581" y="156"/>
                  <a:pt x="581" y="156"/>
                </a:cubicBezTo>
                <a:cubicBezTo>
                  <a:pt x="581" y="156"/>
                  <a:pt x="581" y="156"/>
                  <a:pt x="581" y="156"/>
                </a:cubicBezTo>
                <a:cubicBezTo>
                  <a:pt x="580" y="156"/>
                  <a:pt x="580" y="156"/>
                  <a:pt x="579" y="156"/>
                </a:cubicBezTo>
                <a:cubicBezTo>
                  <a:pt x="577" y="158"/>
                  <a:pt x="575" y="160"/>
                  <a:pt x="573" y="163"/>
                </a:cubicBezTo>
                <a:cubicBezTo>
                  <a:pt x="573" y="164"/>
                  <a:pt x="573" y="164"/>
                  <a:pt x="573" y="165"/>
                </a:cubicBezTo>
                <a:cubicBezTo>
                  <a:pt x="572" y="166"/>
                  <a:pt x="570" y="166"/>
                  <a:pt x="568" y="166"/>
                </a:cubicBezTo>
                <a:cubicBezTo>
                  <a:pt x="568" y="165"/>
                  <a:pt x="568" y="164"/>
                  <a:pt x="569" y="164"/>
                </a:cubicBezTo>
                <a:cubicBezTo>
                  <a:pt x="567" y="163"/>
                  <a:pt x="565" y="165"/>
                  <a:pt x="563" y="165"/>
                </a:cubicBezTo>
                <a:cubicBezTo>
                  <a:pt x="563" y="165"/>
                  <a:pt x="563" y="165"/>
                  <a:pt x="562" y="165"/>
                </a:cubicBezTo>
                <a:cubicBezTo>
                  <a:pt x="561" y="165"/>
                  <a:pt x="560" y="166"/>
                  <a:pt x="559" y="166"/>
                </a:cubicBezTo>
                <a:cubicBezTo>
                  <a:pt x="558" y="166"/>
                  <a:pt x="557" y="166"/>
                  <a:pt x="557" y="165"/>
                </a:cubicBezTo>
                <a:cubicBezTo>
                  <a:pt x="557" y="165"/>
                  <a:pt x="557" y="164"/>
                  <a:pt x="557" y="164"/>
                </a:cubicBezTo>
                <a:cubicBezTo>
                  <a:pt x="557" y="164"/>
                  <a:pt x="556" y="164"/>
                  <a:pt x="556" y="164"/>
                </a:cubicBezTo>
                <a:cubicBezTo>
                  <a:pt x="554" y="163"/>
                  <a:pt x="551" y="164"/>
                  <a:pt x="548" y="163"/>
                </a:cubicBezTo>
                <a:cubicBezTo>
                  <a:pt x="549" y="162"/>
                  <a:pt x="549" y="161"/>
                  <a:pt x="549" y="160"/>
                </a:cubicBezTo>
                <a:cubicBezTo>
                  <a:pt x="549" y="160"/>
                  <a:pt x="549" y="160"/>
                  <a:pt x="548" y="159"/>
                </a:cubicBezTo>
                <a:cubicBezTo>
                  <a:pt x="548" y="159"/>
                  <a:pt x="548" y="159"/>
                  <a:pt x="548" y="159"/>
                </a:cubicBezTo>
                <a:cubicBezTo>
                  <a:pt x="547" y="159"/>
                  <a:pt x="546" y="159"/>
                  <a:pt x="544" y="159"/>
                </a:cubicBezTo>
                <a:cubicBezTo>
                  <a:pt x="544" y="159"/>
                  <a:pt x="543" y="159"/>
                  <a:pt x="543" y="159"/>
                </a:cubicBezTo>
                <a:cubicBezTo>
                  <a:pt x="542" y="159"/>
                  <a:pt x="541" y="161"/>
                  <a:pt x="541" y="162"/>
                </a:cubicBezTo>
                <a:cubicBezTo>
                  <a:pt x="539" y="169"/>
                  <a:pt x="530" y="171"/>
                  <a:pt x="523" y="174"/>
                </a:cubicBezTo>
                <a:cubicBezTo>
                  <a:pt x="528" y="169"/>
                  <a:pt x="534" y="164"/>
                  <a:pt x="540" y="159"/>
                </a:cubicBezTo>
                <a:cubicBezTo>
                  <a:pt x="541" y="158"/>
                  <a:pt x="541" y="158"/>
                  <a:pt x="542" y="157"/>
                </a:cubicBezTo>
                <a:cubicBezTo>
                  <a:pt x="544" y="157"/>
                  <a:pt x="546" y="157"/>
                  <a:pt x="548" y="157"/>
                </a:cubicBezTo>
                <a:cubicBezTo>
                  <a:pt x="551" y="158"/>
                  <a:pt x="555" y="159"/>
                  <a:pt x="559" y="159"/>
                </a:cubicBezTo>
                <a:cubicBezTo>
                  <a:pt x="564" y="160"/>
                  <a:pt x="569" y="161"/>
                  <a:pt x="572" y="158"/>
                </a:cubicBezTo>
                <a:cubicBezTo>
                  <a:pt x="569" y="157"/>
                  <a:pt x="569" y="152"/>
                  <a:pt x="572" y="150"/>
                </a:cubicBezTo>
                <a:cubicBezTo>
                  <a:pt x="573" y="149"/>
                  <a:pt x="575" y="148"/>
                  <a:pt x="577" y="148"/>
                </a:cubicBezTo>
                <a:cubicBezTo>
                  <a:pt x="567" y="147"/>
                  <a:pt x="567" y="147"/>
                  <a:pt x="567" y="147"/>
                </a:cubicBezTo>
                <a:cubicBezTo>
                  <a:pt x="567" y="147"/>
                  <a:pt x="569" y="142"/>
                  <a:pt x="568" y="142"/>
                </a:cubicBezTo>
                <a:close/>
              </a:path>
            </a:pathLst>
          </a:custGeom>
          <a:solidFill>
            <a:srgbClr val="1DCCE7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1266" name="Freeform 31">
            <a:extLst>
              <a:ext uri="{FF2B5EF4-FFF2-40B4-BE49-F238E27FC236}">
                <a16:creationId xmlns:a16="http://schemas.microsoft.com/office/drawing/2014/main" id="{8DBC82DE-20A0-D528-1AF7-BCBF0033907A}"/>
              </a:ext>
            </a:extLst>
          </p:cNvPr>
          <p:cNvSpPr>
            <a:spLocks/>
          </p:cNvSpPr>
          <p:nvPr/>
        </p:nvSpPr>
        <p:spPr bwMode="auto">
          <a:xfrm>
            <a:off x="5605600" y="3294063"/>
            <a:ext cx="395288" cy="220662"/>
          </a:xfrm>
          <a:custGeom>
            <a:avLst/>
            <a:gdLst>
              <a:gd name="T0" fmla="*/ 338275 w 104"/>
              <a:gd name="T1" fmla="*/ 7609 h 58"/>
              <a:gd name="T2" fmla="*/ 315470 w 104"/>
              <a:gd name="T3" fmla="*/ 15218 h 58"/>
              <a:gd name="T4" fmla="*/ 292665 w 104"/>
              <a:gd name="T5" fmla="*/ 11414 h 58"/>
              <a:gd name="T6" fmla="*/ 273661 w 104"/>
              <a:gd name="T7" fmla="*/ 15218 h 58"/>
              <a:gd name="T8" fmla="*/ 273661 w 104"/>
              <a:gd name="T9" fmla="*/ 30436 h 58"/>
              <a:gd name="T10" fmla="*/ 266059 w 104"/>
              <a:gd name="T11" fmla="*/ 30436 h 58"/>
              <a:gd name="T12" fmla="*/ 258458 w 104"/>
              <a:gd name="T13" fmla="*/ 45654 h 58"/>
              <a:gd name="T14" fmla="*/ 247055 w 104"/>
              <a:gd name="T15" fmla="*/ 53263 h 58"/>
              <a:gd name="T16" fmla="*/ 231852 w 104"/>
              <a:gd name="T17" fmla="*/ 53263 h 58"/>
              <a:gd name="T18" fmla="*/ 216648 w 104"/>
              <a:gd name="T19" fmla="*/ 64677 h 58"/>
              <a:gd name="T20" fmla="*/ 197644 w 104"/>
              <a:gd name="T21" fmla="*/ 64677 h 58"/>
              <a:gd name="T22" fmla="*/ 178640 w 104"/>
              <a:gd name="T23" fmla="*/ 57068 h 58"/>
              <a:gd name="T24" fmla="*/ 167237 w 104"/>
              <a:gd name="T25" fmla="*/ 68481 h 58"/>
              <a:gd name="T26" fmla="*/ 152034 w 104"/>
              <a:gd name="T27" fmla="*/ 64677 h 58"/>
              <a:gd name="T28" fmla="*/ 144432 w 104"/>
              <a:gd name="T29" fmla="*/ 57068 h 58"/>
              <a:gd name="T30" fmla="*/ 133030 w 104"/>
              <a:gd name="T31" fmla="*/ 57068 h 58"/>
              <a:gd name="T32" fmla="*/ 125428 w 104"/>
              <a:gd name="T33" fmla="*/ 41850 h 58"/>
              <a:gd name="T34" fmla="*/ 106424 w 104"/>
              <a:gd name="T35" fmla="*/ 30436 h 58"/>
              <a:gd name="T36" fmla="*/ 98822 w 104"/>
              <a:gd name="T37" fmla="*/ 19023 h 58"/>
              <a:gd name="T38" fmla="*/ 91220 w 104"/>
              <a:gd name="T39" fmla="*/ 19023 h 58"/>
              <a:gd name="T40" fmla="*/ 76017 w 104"/>
              <a:gd name="T41" fmla="*/ 22827 h 58"/>
              <a:gd name="T42" fmla="*/ 72216 w 104"/>
              <a:gd name="T43" fmla="*/ 11414 h 58"/>
              <a:gd name="T44" fmla="*/ 53212 w 104"/>
              <a:gd name="T45" fmla="*/ 11414 h 58"/>
              <a:gd name="T46" fmla="*/ 34208 w 104"/>
              <a:gd name="T47" fmla="*/ 45654 h 58"/>
              <a:gd name="T48" fmla="*/ 0 w 104"/>
              <a:gd name="T49" fmla="*/ 60872 h 58"/>
              <a:gd name="T50" fmla="*/ 3801 w 104"/>
              <a:gd name="T51" fmla="*/ 72286 h 58"/>
              <a:gd name="T52" fmla="*/ 22805 w 104"/>
              <a:gd name="T53" fmla="*/ 83699 h 58"/>
              <a:gd name="T54" fmla="*/ 38008 w 104"/>
              <a:gd name="T55" fmla="*/ 91308 h 58"/>
              <a:gd name="T56" fmla="*/ 171038 w 104"/>
              <a:gd name="T57" fmla="*/ 152181 h 58"/>
              <a:gd name="T58" fmla="*/ 171038 w 104"/>
              <a:gd name="T59" fmla="*/ 171203 h 58"/>
              <a:gd name="T60" fmla="*/ 201445 w 104"/>
              <a:gd name="T61" fmla="*/ 186421 h 58"/>
              <a:gd name="T62" fmla="*/ 212847 w 104"/>
              <a:gd name="T63" fmla="*/ 194030 h 58"/>
              <a:gd name="T64" fmla="*/ 216648 w 104"/>
              <a:gd name="T65" fmla="*/ 205444 h 58"/>
              <a:gd name="T66" fmla="*/ 231852 w 104"/>
              <a:gd name="T67" fmla="*/ 209248 h 58"/>
              <a:gd name="T68" fmla="*/ 235652 w 104"/>
              <a:gd name="T69" fmla="*/ 220662 h 58"/>
              <a:gd name="T70" fmla="*/ 247055 w 104"/>
              <a:gd name="T71" fmla="*/ 213053 h 58"/>
              <a:gd name="T72" fmla="*/ 254657 w 104"/>
              <a:gd name="T73" fmla="*/ 194030 h 58"/>
              <a:gd name="T74" fmla="*/ 281263 w 104"/>
              <a:gd name="T75" fmla="*/ 171203 h 58"/>
              <a:gd name="T76" fmla="*/ 296466 w 104"/>
              <a:gd name="T77" fmla="*/ 152181 h 58"/>
              <a:gd name="T78" fmla="*/ 315470 w 104"/>
              <a:gd name="T79" fmla="*/ 117940 h 58"/>
              <a:gd name="T80" fmla="*/ 330674 w 104"/>
              <a:gd name="T81" fmla="*/ 110331 h 58"/>
              <a:gd name="T82" fmla="*/ 338275 w 104"/>
              <a:gd name="T83" fmla="*/ 95113 h 58"/>
              <a:gd name="T84" fmla="*/ 353479 w 104"/>
              <a:gd name="T85" fmla="*/ 83699 h 58"/>
              <a:gd name="T86" fmla="*/ 357280 w 104"/>
              <a:gd name="T87" fmla="*/ 72286 h 58"/>
              <a:gd name="T88" fmla="*/ 368682 w 104"/>
              <a:gd name="T89" fmla="*/ 64677 h 58"/>
              <a:gd name="T90" fmla="*/ 380085 w 104"/>
              <a:gd name="T91" fmla="*/ 49459 h 58"/>
              <a:gd name="T92" fmla="*/ 387686 w 104"/>
              <a:gd name="T93" fmla="*/ 30436 h 58"/>
              <a:gd name="T94" fmla="*/ 395288 w 104"/>
              <a:gd name="T95" fmla="*/ 15218 h 58"/>
              <a:gd name="T96" fmla="*/ 349678 w 104"/>
              <a:gd name="T97" fmla="*/ 0 h 58"/>
              <a:gd name="T98" fmla="*/ 338275 w 104"/>
              <a:gd name="T99" fmla="*/ 7609 h 5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04" h="58">
                <a:moveTo>
                  <a:pt x="89" y="2"/>
                </a:moveTo>
                <a:cubicBezTo>
                  <a:pt x="89" y="2"/>
                  <a:pt x="84" y="4"/>
                  <a:pt x="83" y="4"/>
                </a:cubicBezTo>
                <a:cubicBezTo>
                  <a:pt x="83" y="4"/>
                  <a:pt x="78" y="3"/>
                  <a:pt x="77" y="3"/>
                </a:cubicBezTo>
                <a:cubicBezTo>
                  <a:pt x="77" y="3"/>
                  <a:pt x="72" y="4"/>
                  <a:pt x="72" y="4"/>
                </a:cubicBezTo>
                <a:cubicBezTo>
                  <a:pt x="72" y="8"/>
                  <a:pt x="72" y="8"/>
                  <a:pt x="72" y="8"/>
                </a:cubicBezTo>
                <a:cubicBezTo>
                  <a:pt x="70" y="8"/>
                  <a:pt x="70" y="8"/>
                  <a:pt x="70" y="8"/>
                </a:cubicBezTo>
                <a:cubicBezTo>
                  <a:pt x="70" y="8"/>
                  <a:pt x="68" y="11"/>
                  <a:pt x="68" y="12"/>
                </a:cubicBezTo>
                <a:cubicBezTo>
                  <a:pt x="68" y="12"/>
                  <a:pt x="65" y="13"/>
                  <a:pt x="65" y="14"/>
                </a:cubicBezTo>
                <a:cubicBezTo>
                  <a:pt x="65" y="14"/>
                  <a:pt x="62" y="14"/>
                  <a:pt x="61" y="14"/>
                </a:cubicBezTo>
                <a:cubicBezTo>
                  <a:pt x="61" y="14"/>
                  <a:pt x="57" y="17"/>
                  <a:pt x="57" y="17"/>
                </a:cubicBezTo>
                <a:cubicBezTo>
                  <a:pt x="57" y="17"/>
                  <a:pt x="53" y="17"/>
                  <a:pt x="52" y="17"/>
                </a:cubicBezTo>
                <a:cubicBezTo>
                  <a:pt x="51" y="16"/>
                  <a:pt x="47" y="15"/>
                  <a:pt x="47" y="15"/>
                </a:cubicBezTo>
                <a:cubicBezTo>
                  <a:pt x="44" y="18"/>
                  <a:pt x="44" y="18"/>
                  <a:pt x="44" y="18"/>
                </a:cubicBezTo>
                <a:cubicBezTo>
                  <a:pt x="40" y="17"/>
                  <a:pt x="40" y="17"/>
                  <a:pt x="40" y="17"/>
                </a:cubicBezTo>
                <a:cubicBezTo>
                  <a:pt x="38" y="15"/>
                  <a:pt x="38" y="15"/>
                  <a:pt x="38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3" y="11"/>
                  <a:pt x="33" y="11"/>
                  <a:pt x="33" y="11"/>
                </a:cubicBezTo>
                <a:cubicBezTo>
                  <a:pt x="28" y="8"/>
                  <a:pt x="28" y="8"/>
                  <a:pt x="28" y="8"/>
                </a:cubicBezTo>
                <a:cubicBezTo>
                  <a:pt x="26" y="5"/>
                  <a:pt x="26" y="5"/>
                  <a:pt x="26" y="5"/>
                </a:cubicBezTo>
                <a:cubicBezTo>
                  <a:pt x="24" y="5"/>
                  <a:pt x="24" y="5"/>
                  <a:pt x="24" y="5"/>
                </a:cubicBezTo>
                <a:cubicBezTo>
                  <a:pt x="20" y="6"/>
                  <a:pt x="20" y="6"/>
                  <a:pt x="20" y="6"/>
                </a:cubicBezTo>
                <a:cubicBezTo>
                  <a:pt x="19" y="3"/>
                  <a:pt x="19" y="3"/>
                  <a:pt x="19" y="3"/>
                </a:cubicBezTo>
                <a:cubicBezTo>
                  <a:pt x="14" y="3"/>
                  <a:pt x="14" y="3"/>
                  <a:pt x="14" y="3"/>
                </a:cubicBezTo>
                <a:cubicBezTo>
                  <a:pt x="9" y="12"/>
                  <a:pt x="9" y="12"/>
                  <a:pt x="9" y="12"/>
                </a:cubicBezTo>
                <a:cubicBezTo>
                  <a:pt x="0" y="16"/>
                  <a:pt x="0" y="16"/>
                  <a:pt x="0" y="16"/>
                </a:cubicBezTo>
                <a:cubicBezTo>
                  <a:pt x="1" y="17"/>
                  <a:pt x="1" y="19"/>
                  <a:pt x="1" y="19"/>
                </a:cubicBezTo>
                <a:cubicBezTo>
                  <a:pt x="1" y="19"/>
                  <a:pt x="6" y="22"/>
                  <a:pt x="6" y="22"/>
                </a:cubicBezTo>
                <a:cubicBezTo>
                  <a:pt x="6" y="23"/>
                  <a:pt x="10" y="24"/>
                  <a:pt x="10" y="24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44"/>
                  <a:pt x="45" y="45"/>
                </a:cubicBezTo>
                <a:cubicBezTo>
                  <a:pt x="45" y="46"/>
                  <a:pt x="52" y="49"/>
                  <a:pt x="53" y="49"/>
                </a:cubicBezTo>
                <a:cubicBezTo>
                  <a:pt x="54" y="49"/>
                  <a:pt x="55" y="50"/>
                  <a:pt x="56" y="51"/>
                </a:cubicBezTo>
                <a:cubicBezTo>
                  <a:pt x="57" y="51"/>
                  <a:pt x="57" y="54"/>
                  <a:pt x="57" y="54"/>
                </a:cubicBezTo>
                <a:cubicBezTo>
                  <a:pt x="61" y="55"/>
                  <a:pt x="61" y="55"/>
                  <a:pt x="61" y="55"/>
                </a:cubicBezTo>
                <a:cubicBezTo>
                  <a:pt x="61" y="55"/>
                  <a:pt x="62" y="57"/>
                  <a:pt x="62" y="58"/>
                </a:cubicBezTo>
                <a:cubicBezTo>
                  <a:pt x="63" y="58"/>
                  <a:pt x="64" y="57"/>
                  <a:pt x="65" y="56"/>
                </a:cubicBezTo>
                <a:cubicBezTo>
                  <a:pt x="66" y="55"/>
                  <a:pt x="65" y="53"/>
                  <a:pt x="67" y="51"/>
                </a:cubicBezTo>
                <a:cubicBezTo>
                  <a:pt x="68" y="49"/>
                  <a:pt x="72" y="46"/>
                  <a:pt x="74" y="45"/>
                </a:cubicBezTo>
                <a:cubicBezTo>
                  <a:pt x="75" y="44"/>
                  <a:pt x="77" y="41"/>
                  <a:pt x="78" y="40"/>
                </a:cubicBezTo>
                <a:cubicBezTo>
                  <a:pt x="79" y="38"/>
                  <a:pt x="82" y="32"/>
                  <a:pt x="83" y="31"/>
                </a:cubicBezTo>
                <a:cubicBezTo>
                  <a:pt x="84" y="31"/>
                  <a:pt x="87" y="29"/>
                  <a:pt x="87" y="29"/>
                </a:cubicBezTo>
                <a:cubicBezTo>
                  <a:pt x="87" y="29"/>
                  <a:pt x="88" y="26"/>
                  <a:pt x="89" y="25"/>
                </a:cubicBezTo>
                <a:cubicBezTo>
                  <a:pt x="90" y="24"/>
                  <a:pt x="92" y="22"/>
                  <a:pt x="93" y="22"/>
                </a:cubicBezTo>
                <a:cubicBezTo>
                  <a:pt x="93" y="21"/>
                  <a:pt x="94" y="20"/>
                  <a:pt x="94" y="19"/>
                </a:cubicBezTo>
                <a:cubicBezTo>
                  <a:pt x="95" y="19"/>
                  <a:pt x="96" y="18"/>
                  <a:pt x="97" y="17"/>
                </a:cubicBezTo>
                <a:cubicBezTo>
                  <a:pt x="97" y="16"/>
                  <a:pt x="99" y="14"/>
                  <a:pt x="100" y="13"/>
                </a:cubicBezTo>
                <a:cubicBezTo>
                  <a:pt x="101" y="12"/>
                  <a:pt x="100" y="9"/>
                  <a:pt x="102" y="8"/>
                </a:cubicBezTo>
                <a:cubicBezTo>
                  <a:pt x="103" y="6"/>
                  <a:pt x="104" y="5"/>
                  <a:pt x="104" y="4"/>
                </a:cubicBezTo>
                <a:cubicBezTo>
                  <a:pt x="92" y="0"/>
                  <a:pt x="92" y="0"/>
                  <a:pt x="92" y="0"/>
                </a:cubicBezTo>
                <a:cubicBezTo>
                  <a:pt x="92" y="0"/>
                  <a:pt x="90" y="1"/>
                  <a:pt x="89" y="2"/>
                </a:cubicBez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1268" name="Freeform 32">
            <a:extLst>
              <a:ext uri="{FF2B5EF4-FFF2-40B4-BE49-F238E27FC236}">
                <a16:creationId xmlns:a16="http://schemas.microsoft.com/office/drawing/2014/main" id="{3C2F23D5-432B-B8D8-7CFA-FC97BD2B5C50}"/>
              </a:ext>
            </a:extLst>
          </p:cNvPr>
          <p:cNvSpPr>
            <a:spLocks/>
          </p:cNvSpPr>
          <p:nvPr/>
        </p:nvSpPr>
        <p:spPr bwMode="auto">
          <a:xfrm>
            <a:off x="1070113" y="3076575"/>
            <a:ext cx="933450" cy="519112"/>
          </a:xfrm>
          <a:custGeom>
            <a:avLst/>
            <a:gdLst>
              <a:gd name="T0" fmla="*/ 346710 w 245"/>
              <a:gd name="T1" fmla="*/ 80157 h 136"/>
              <a:gd name="T2" fmla="*/ 175260 w 245"/>
              <a:gd name="T3" fmla="*/ 57255 h 136"/>
              <a:gd name="T4" fmla="*/ 34290 w 245"/>
              <a:gd name="T5" fmla="*/ 15268 h 136"/>
              <a:gd name="T6" fmla="*/ 7620 w 245"/>
              <a:gd name="T7" fmla="*/ 26719 h 136"/>
              <a:gd name="T8" fmla="*/ 0 w 245"/>
              <a:gd name="T9" fmla="*/ 53438 h 136"/>
              <a:gd name="T10" fmla="*/ 38100 w 245"/>
              <a:gd name="T11" fmla="*/ 91608 h 136"/>
              <a:gd name="T12" fmla="*/ 49530 w 245"/>
              <a:gd name="T13" fmla="*/ 114510 h 136"/>
              <a:gd name="T14" fmla="*/ 53340 w 245"/>
              <a:gd name="T15" fmla="*/ 145046 h 136"/>
              <a:gd name="T16" fmla="*/ 68580 w 245"/>
              <a:gd name="T17" fmla="*/ 164131 h 136"/>
              <a:gd name="T18" fmla="*/ 83820 w 245"/>
              <a:gd name="T19" fmla="*/ 190850 h 136"/>
              <a:gd name="T20" fmla="*/ 118110 w 245"/>
              <a:gd name="T21" fmla="*/ 229020 h 136"/>
              <a:gd name="T22" fmla="*/ 133350 w 245"/>
              <a:gd name="T23" fmla="*/ 259556 h 136"/>
              <a:gd name="T24" fmla="*/ 167640 w 245"/>
              <a:gd name="T25" fmla="*/ 297726 h 136"/>
              <a:gd name="T26" fmla="*/ 224790 w 245"/>
              <a:gd name="T27" fmla="*/ 339713 h 136"/>
              <a:gd name="T28" fmla="*/ 236220 w 245"/>
              <a:gd name="T29" fmla="*/ 351164 h 136"/>
              <a:gd name="T30" fmla="*/ 232410 w 245"/>
              <a:gd name="T31" fmla="*/ 366432 h 136"/>
              <a:gd name="T32" fmla="*/ 419100 w 245"/>
              <a:gd name="T33" fmla="*/ 309177 h 136"/>
              <a:gd name="T34" fmla="*/ 434340 w 245"/>
              <a:gd name="T35" fmla="*/ 312994 h 136"/>
              <a:gd name="T36" fmla="*/ 438150 w 245"/>
              <a:gd name="T37" fmla="*/ 328262 h 136"/>
              <a:gd name="T38" fmla="*/ 426720 w 245"/>
              <a:gd name="T39" fmla="*/ 347347 h 136"/>
              <a:gd name="T40" fmla="*/ 441960 w 245"/>
              <a:gd name="T41" fmla="*/ 496210 h 136"/>
              <a:gd name="T42" fmla="*/ 476250 w 245"/>
              <a:gd name="T43" fmla="*/ 507661 h 136"/>
              <a:gd name="T44" fmla="*/ 563880 w 245"/>
              <a:gd name="T45" fmla="*/ 492393 h 136"/>
              <a:gd name="T46" fmla="*/ 632460 w 245"/>
              <a:gd name="T47" fmla="*/ 496210 h 136"/>
              <a:gd name="T48" fmla="*/ 666750 w 245"/>
              <a:gd name="T49" fmla="*/ 515295 h 136"/>
              <a:gd name="T50" fmla="*/ 697230 w 245"/>
              <a:gd name="T51" fmla="*/ 515295 h 136"/>
              <a:gd name="T52" fmla="*/ 758190 w 245"/>
              <a:gd name="T53" fmla="*/ 454223 h 136"/>
              <a:gd name="T54" fmla="*/ 788670 w 245"/>
              <a:gd name="T55" fmla="*/ 458040 h 136"/>
              <a:gd name="T56" fmla="*/ 807720 w 245"/>
              <a:gd name="T57" fmla="*/ 446589 h 136"/>
              <a:gd name="T58" fmla="*/ 849630 w 245"/>
              <a:gd name="T59" fmla="*/ 419870 h 136"/>
              <a:gd name="T60" fmla="*/ 868680 w 245"/>
              <a:gd name="T61" fmla="*/ 412236 h 136"/>
              <a:gd name="T62" fmla="*/ 933450 w 245"/>
              <a:gd name="T63" fmla="*/ 358798 h 136"/>
              <a:gd name="T64" fmla="*/ 495300 w 245"/>
              <a:gd name="T65" fmla="*/ 87791 h 1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45" h="136">
                <a:moveTo>
                  <a:pt x="130" y="23"/>
                </a:moveTo>
                <a:cubicBezTo>
                  <a:pt x="91" y="21"/>
                  <a:pt x="91" y="21"/>
                  <a:pt x="91" y="21"/>
                </a:cubicBezTo>
                <a:cubicBezTo>
                  <a:pt x="68" y="17"/>
                  <a:pt x="68" y="17"/>
                  <a:pt x="68" y="17"/>
                </a:cubicBezTo>
                <a:cubicBezTo>
                  <a:pt x="46" y="15"/>
                  <a:pt x="46" y="15"/>
                  <a:pt x="46" y="15"/>
                </a:cubicBezTo>
                <a:cubicBezTo>
                  <a:pt x="7" y="0"/>
                  <a:pt x="7" y="0"/>
                  <a:pt x="7" y="0"/>
                </a:cubicBezTo>
                <a:cubicBezTo>
                  <a:pt x="9" y="4"/>
                  <a:pt x="9" y="4"/>
                  <a:pt x="9" y="4"/>
                </a:cubicBezTo>
                <a:cubicBezTo>
                  <a:pt x="9" y="7"/>
                  <a:pt x="9" y="7"/>
                  <a:pt x="9" y="7"/>
                </a:cubicBezTo>
                <a:cubicBezTo>
                  <a:pt x="2" y="7"/>
                  <a:pt x="2" y="7"/>
                  <a:pt x="2" y="7"/>
                </a:cubicBezTo>
                <a:cubicBezTo>
                  <a:pt x="3" y="12"/>
                  <a:pt x="3" y="12"/>
                  <a:pt x="3" y="12"/>
                </a:cubicBezTo>
                <a:cubicBezTo>
                  <a:pt x="0" y="14"/>
                  <a:pt x="0" y="14"/>
                  <a:pt x="0" y="14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4"/>
                  <a:pt x="10" y="24"/>
                  <a:pt x="10" y="2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12" y="30"/>
                  <a:pt x="13" y="30"/>
                </a:cubicBezTo>
                <a:cubicBezTo>
                  <a:pt x="13" y="31"/>
                  <a:pt x="14" y="35"/>
                  <a:pt x="14" y="35"/>
                </a:cubicBezTo>
                <a:cubicBezTo>
                  <a:pt x="14" y="36"/>
                  <a:pt x="14" y="38"/>
                  <a:pt x="14" y="38"/>
                </a:cubicBezTo>
                <a:cubicBezTo>
                  <a:pt x="15" y="41"/>
                  <a:pt x="15" y="41"/>
                  <a:pt x="15" y="41"/>
                </a:cubicBezTo>
                <a:cubicBezTo>
                  <a:pt x="18" y="43"/>
                  <a:pt x="18" y="43"/>
                  <a:pt x="18" y="43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50"/>
                  <a:pt x="22" y="50"/>
                  <a:pt x="22" y="50"/>
                </a:cubicBezTo>
                <a:cubicBezTo>
                  <a:pt x="27" y="53"/>
                  <a:pt x="27" y="53"/>
                  <a:pt x="27" y="53"/>
                </a:cubicBezTo>
                <a:cubicBezTo>
                  <a:pt x="31" y="60"/>
                  <a:pt x="31" y="60"/>
                  <a:pt x="31" y="60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8"/>
                  <a:pt x="35" y="68"/>
                  <a:pt x="35" y="68"/>
                </a:cubicBezTo>
                <a:cubicBezTo>
                  <a:pt x="26" y="78"/>
                  <a:pt x="26" y="78"/>
                  <a:pt x="26" y="78"/>
                </a:cubicBezTo>
                <a:cubicBezTo>
                  <a:pt x="44" y="78"/>
                  <a:pt x="44" y="78"/>
                  <a:pt x="44" y="78"/>
                </a:cubicBezTo>
                <a:cubicBezTo>
                  <a:pt x="58" y="82"/>
                  <a:pt x="58" y="82"/>
                  <a:pt x="58" y="82"/>
                </a:cubicBezTo>
                <a:cubicBezTo>
                  <a:pt x="59" y="89"/>
                  <a:pt x="59" y="89"/>
                  <a:pt x="59" y="89"/>
                </a:cubicBezTo>
                <a:cubicBezTo>
                  <a:pt x="62" y="90"/>
                  <a:pt x="62" y="90"/>
                  <a:pt x="62" y="90"/>
                </a:cubicBezTo>
                <a:cubicBezTo>
                  <a:pt x="62" y="92"/>
                  <a:pt x="62" y="92"/>
                  <a:pt x="62" y="92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96"/>
                  <a:pt x="61" y="96"/>
                  <a:pt x="61" y="96"/>
                </a:cubicBezTo>
                <a:cubicBezTo>
                  <a:pt x="92" y="96"/>
                  <a:pt x="92" y="96"/>
                  <a:pt x="92" y="96"/>
                </a:cubicBezTo>
                <a:cubicBezTo>
                  <a:pt x="110" y="81"/>
                  <a:pt x="110" y="81"/>
                  <a:pt x="110" y="81"/>
                </a:cubicBezTo>
                <a:cubicBezTo>
                  <a:pt x="117" y="78"/>
                  <a:pt x="117" y="78"/>
                  <a:pt x="117" y="78"/>
                </a:cubicBezTo>
                <a:cubicBezTo>
                  <a:pt x="114" y="82"/>
                  <a:pt x="114" y="82"/>
                  <a:pt x="114" y="82"/>
                </a:cubicBezTo>
                <a:cubicBezTo>
                  <a:pt x="113" y="84"/>
                  <a:pt x="113" y="84"/>
                  <a:pt x="113" y="84"/>
                </a:cubicBezTo>
                <a:cubicBezTo>
                  <a:pt x="113" y="84"/>
                  <a:pt x="115" y="85"/>
                  <a:pt x="115" y="86"/>
                </a:cubicBezTo>
                <a:cubicBezTo>
                  <a:pt x="115" y="86"/>
                  <a:pt x="116" y="88"/>
                  <a:pt x="116" y="88"/>
                </a:cubicBezTo>
                <a:cubicBezTo>
                  <a:pt x="112" y="91"/>
                  <a:pt x="112" y="91"/>
                  <a:pt x="112" y="91"/>
                </a:cubicBezTo>
                <a:cubicBezTo>
                  <a:pt x="112" y="131"/>
                  <a:pt x="112" y="131"/>
                  <a:pt x="112" y="131"/>
                </a:cubicBezTo>
                <a:cubicBezTo>
                  <a:pt x="116" y="130"/>
                  <a:pt x="116" y="130"/>
                  <a:pt x="116" y="130"/>
                </a:cubicBezTo>
                <a:cubicBezTo>
                  <a:pt x="120" y="133"/>
                  <a:pt x="120" y="133"/>
                  <a:pt x="120" y="133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34" y="129"/>
                  <a:pt x="134" y="129"/>
                  <a:pt x="134" y="129"/>
                </a:cubicBezTo>
                <a:cubicBezTo>
                  <a:pt x="148" y="129"/>
                  <a:pt x="148" y="129"/>
                  <a:pt x="148" y="129"/>
                </a:cubicBezTo>
                <a:cubicBezTo>
                  <a:pt x="148" y="129"/>
                  <a:pt x="155" y="129"/>
                  <a:pt x="156" y="129"/>
                </a:cubicBezTo>
                <a:cubicBezTo>
                  <a:pt x="158" y="130"/>
                  <a:pt x="165" y="130"/>
                  <a:pt x="166" y="130"/>
                </a:cubicBezTo>
                <a:cubicBezTo>
                  <a:pt x="167" y="130"/>
                  <a:pt x="175" y="131"/>
                  <a:pt x="175" y="131"/>
                </a:cubicBezTo>
                <a:cubicBezTo>
                  <a:pt x="175" y="135"/>
                  <a:pt x="175" y="135"/>
                  <a:pt x="175" y="135"/>
                </a:cubicBezTo>
                <a:cubicBezTo>
                  <a:pt x="175" y="135"/>
                  <a:pt x="178" y="136"/>
                  <a:pt x="178" y="136"/>
                </a:cubicBezTo>
                <a:cubicBezTo>
                  <a:pt x="178" y="136"/>
                  <a:pt x="183" y="135"/>
                  <a:pt x="183" y="135"/>
                </a:cubicBezTo>
                <a:cubicBezTo>
                  <a:pt x="191" y="131"/>
                  <a:pt x="191" y="131"/>
                  <a:pt x="191" y="131"/>
                </a:cubicBezTo>
                <a:cubicBezTo>
                  <a:pt x="199" y="119"/>
                  <a:pt x="199" y="119"/>
                  <a:pt x="199" y="119"/>
                </a:cubicBezTo>
                <a:cubicBezTo>
                  <a:pt x="205" y="119"/>
                  <a:pt x="205" y="119"/>
                  <a:pt x="205" y="119"/>
                </a:cubicBezTo>
                <a:cubicBezTo>
                  <a:pt x="205" y="119"/>
                  <a:pt x="206" y="120"/>
                  <a:pt x="207" y="120"/>
                </a:cubicBezTo>
                <a:cubicBezTo>
                  <a:pt x="208" y="121"/>
                  <a:pt x="210" y="121"/>
                  <a:pt x="210" y="121"/>
                </a:cubicBezTo>
                <a:cubicBezTo>
                  <a:pt x="210" y="121"/>
                  <a:pt x="212" y="117"/>
                  <a:pt x="212" y="117"/>
                </a:cubicBezTo>
                <a:cubicBezTo>
                  <a:pt x="212" y="116"/>
                  <a:pt x="219" y="110"/>
                  <a:pt x="219" y="110"/>
                </a:cubicBezTo>
                <a:cubicBezTo>
                  <a:pt x="223" y="110"/>
                  <a:pt x="223" y="110"/>
                  <a:pt x="223" y="110"/>
                </a:cubicBezTo>
                <a:cubicBezTo>
                  <a:pt x="223" y="108"/>
                  <a:pt x="223" y="108"/>
                  <a:pt x="223" y="108"/>
                </a:cubicBezTo>
                <a:cubicBezTo>
                  <a:pt x="223" y="108"/>
                  <a:pt x="227" y="108"/>
                  <a:pt x="228" y="108"/>
                </a:cubicBezTo>
                <a:cubicBezTo>
                  <a:pt x="228" y="108"/>
                  <a:pt x="232" y="106"/>
                  <a:pt x="233" y="106"/>
                </a:cubicBezTo>
                <a:cubicBezTo>
                  <a:pt x="234" y="105"/>
                  <a:pt x="245" y="94"/>
                  <a:pt x="245" y="94"/>
                </a:cubicBezTo>
                <a:cubicBezTo>
                  <a:pt x="180" y="67"/>
                  <a:pt x="180" y="67"/>
                  <a:pt x="180" y="67"/>
                </a:cubicBezTo>
                <a:lnTo>
                  <a:pt x="130" y="23"/>
                </a:lnTo>
                <a:close/>
              </a:path>
            </a:pathLst>
          </a:custGeom>
          <a:solidFill>
            <a:srgbClr val="0DA2C8"/>
          </a:solidFill>
          <a:ln w="7938" cap="rnd">
            <a:solidFill>
              <a:srgbClr val="242E3D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grpSp>
        <p:nvGrpSpPr>
          <p:cNvPr id="11269" name="Regions">
            <a:extLst>
              <a:ext uri="{FF2B5EF4-FFF2-40B4-BE49-F238E27FC236}">
                <a16:creationId xmlns:a16="http://schemas.microsoft.com/office/drawing/2014/main" id="{4CBD0EBB-50C6-F024-56B8-7933F36D145F}"/>
              </a:ext>
            </a:extLst>
          </p:cNvPr>
          <p:cNvGrpSpPr>
            <a:grpSpLocks/>
          </p:cNvGrpSpPr>
          <p:nvPr/>
        </p:nvGrpSpPr>
        <p:grpSpPr bwMode="auto">
          <a:xfrm>
            <a:off x="1233625" y="2590800"/>
            <a:ext cx="4965350" cy="3923845"/>
            <a:chOff x="1247775" y="2324100"/>
            <a:chExt cx="4965350" cy="3923844"/>
          </a:xfrm>
        </p:grpSpPr>
        <p:sp>
          <p:nvSpPr>
            <p:cNvPr id="11270" name="Rectangle 83">
              <a:extLst>
                <a:ext uri="{FF2B5EF4-FFF2-40B4-BE49-F238E27FC236}">
                  <a16:creationId xmlns:a16="http://schemas.microsoft.com/office/drawing/2014/main" id="{51AB8649-0C75-7612-B4B2-B8F1C8B0DA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0950" y="4902200"/>
              <a:ext cx="115217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400">
                  <a:latin typeface="Open Sans" panose="020B0606030504020204" pitchFamily="34" charset="0"/>
                </a:rPr>
                <a:t>Rio de Janeiro</a:t>
              </a:r>
              <a:endParaRPr lang="ru-RU" altLang="ru-RU">
                <a:latin typeface="Arial" panose="020B0604020202020204" pitchFamily="34" charset="0"/>
              </a:endParaRPr>
            </a:p>
          </p:txBody>
        </p:sp>
        <p:sp>
          <p:nvSpPr>
            <p:cNvPr id="11271" name="Rectangle 84">
              <a:extLst>
                <a:ext uri="{FF2B5EF4-FFF2-40B4-BE49-F238E27FC236}">
                  <a16:creationId xmlns:a16="http://schemas.microsoft.com/office/drawing/2014/main" id="{E52F829C-025A-E244-D3CE-79F699285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725" y="6032500"/>
              <a:ext cx="150002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400">
                  <a:latin typeface="Open Sans" panose="020B0606030504020204" pitchFamily="34" charset="0"/>
                </a:rPr>
                <a:t>Rio Grande do Sul</a:t>
              </a:r>
              <a:endParaRPr lang="ru-RU" altLang="ru-RU">
                <a:latin typeface="Arial" panose="020B0604020202020204" pitchFamily="34" charset="0"/>
              </a:endParaRPr>
            </a:p>
          </p:txBody>
        </p:sp>
        <p:sp>
          <p:nvSpPr>
            <p:cNvPr id="11272" name="Rectangle 85">
              <a:extLst>
                <a:ext uri="{FF2B5EF4-FFF2-40B4-BE49-F238E27FC236}">
                  <a16:creationId xmlns:a16="http://schemas.microsoft.com/office/drawing/2014/main" id="{81602A1A-4D30-A7E7-422D-3DB92166E7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3888" y="2324100"/>
              <a:ext cx="86722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400" dirty="0">
                  <a:latin typeface="Open Sans" panose="020B0606030504020204" pitchFamily="34" charset="0"/>
                </a:rPr>
                <a:t>Amazonas</a:t>
              </a:r>
              <a:endParaRPr lang="ru-RU" altLang="ru-RU" dirty="0">
                <a:latin typeface="Arial" panose="020B0604020202020204" pitchFamily="34" charset="0"/>
              </a:endParaRPr>
            </a:p>
          </p:txBody>
        </p:sp>
        <p:sp>
          <p:nvSpPr>
            <p:cNvPr id="11273" name="Rectangle 86">
              <a:extLst>
                <a:ext uri="{FF2B5EF4-FFF2-40B4-BE49-F238E27FC236}">
                  <a16:creationId xmlns:a16="http://schemas.microsoft.com/office/drawing/2014/main" id="{80AC0481-7045-EA4E-AF67-E9F29247DD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4150" y="3540125"/>
              <a:ext cx="80470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400">
                  <a:latin typeface="Open Sans" panose="020B0606030504020204" pitchFamily="34" charset="0"/>
                </a:rPr>
                <a:t>Rondônia</a:t>
              </a:r>
              <a:endParaRPr lang="ru-RU" altLang="ru-RU">
                <a:latin typeface="Arial" panose="020B0604020202020204" pitchFamily="34" charset="0"/>
              </a:endParaRPr>
            </a:p>
          </p:txBody>
        </p:sp>
        <p:sp>
          <p:nvSpPr>
            <p:cNvPr id="11274" name="Rectangle 87">
              <a:extLst>
                <a:ext uri="{FF2B5EF4-FFF2-40B4-BE49-F238E27FC236}">
                  <a16:creationId xmlns:a16="http://schemas.microsoft.com/office/drawing/2014/main" id="{8B8E47C8-5C71-4133-5C52-7C79B5E05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775" y="4468813"/>
              <a:ext cx="163628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400">
                  <a:latin typeface="Open Sans" panose="020B0606030504020204" pitchFamily="34" charset="0"/>
                </a:rPr>
                <a:t>Mato Grosso do Sul</a:t>
              </a:r>
              <a:endParaRPr lang="ru-RU" altLang="ru-RU">
                <a:latin typeface="Arial" panose="020B0604020202020204" pitchFamily="34" charset="0"/>
              </a:endParaRPr>
            </a:p>
          </p:txBody>
        </p:sp>
        <p:sp>
          <p:nvSpPr>
            <p:cNvPr id="11275" name="Rectangle 88">
              <a:extLst>
                <a:ext uri="{FF2B5EF4-FFF2-40B4-BE49-F238E27FC236}">
                  <a16:creationId xmlns:a16="http://schemas.microsoft.com/office/drawing/2014/main" id="{8B7FC579-A9C8-4B2B-FA95-15DF552E9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7388" y="3932238"/>
              <a:ext cx="66967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400" b="1">
                  <a:latin typeface="Open Sans" panose="020B0606030504020204" pitchFamily="34" charset="0"/>
                </a:rPr>
                <a:t>Brasília</a:t>
              </a:r>
              <a:endParaRPr lang="ru-RU" altLang="ru-RU">
                <a:latin typeface="Arial" panose="020B0604020202020204" pitchFamily="34" charset="0"/>
              </a:endParaRPr>
            </a:p>
          </p:txBody>
        </p:sp>
        <p:sp>
          <p:nvSpPr>
            <p:cNvPr id="11276" name="Rectangle 89">
              <a:extLst>
                <a:ext uri="{FF2B5EF4-FFF2-40B4-BE49-F238E27FC236}">
                  <a16:creationId xmlns:a16="http://schemas.microsoft.com/office/drawing/2014/main" id="{CD6EF68B-113A-9AF2-AF0B-8DB6F4480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988" y="2408238"/>
              <a:ext cx="37632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400">
                  <a:latin typeface="Open Sans" panose="020B0606030504020204" pitchFamily="34" charset="0"/>
                </a:rPr>
                <a:t>Pará</a:t>
              </a:r>
              <a:endParaRPr lang="ru-RU" altLang="ru-RU">
                <a:latin typeface="Arial" panose="020B0604020202020204" pitchFamily="34" charset="0"/>
              </a:endParaRPr>
            </a:p>
          </p:txBody>
        </p:sp>
        <p:sp>
          <p:nvSpPr>
            <p:cNvPr id="11277" name="Rectangle 90">
              <a:extLst>
                <a:ext uri="{FF2B5EF4-FFF2-40B4-BE49-F238E27FC236}">
                  <a16:creationId xmlns:a16="http://schemas.microsoft.com/office/drawing/2014/main" id="{7FA6D5F3-FBFA-47E3-8DED-D6852D71F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5788" y="3652838"/>
              <a:ext cx="506549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500">
                  <a:latin typeface="Open Sans" panose="020B0606030504020204" pitchFamily="34" charset="0"/>
                </a:rPr>
                <a:t>Bahia</a:t>
              </a:r>
              <a:endParaRPr lang="ru-RU" altLang="ru-RU">
                <a:latin typeface="Arial" panose="020B0604020202020204" pitchFamily="34" charset="0"/>
              </a:endParaRPr>
            </a:p>
          </p:txBody>
        </p:sp>
      </p:grpSp>
      <p:sp>
        <p:nvSpPr>
          <p:cNvPr id="11278" name="Marker">
            <a:extLst>
              <a:ext uri="{FF2B5EF4-FFF2-40B4-BE49-F238E27FC236}">
                <a16:creationId xmlns:a16="http://schemas.microsoft.com/office/drawing/2014/main" id="{AEC0D13E-C828-185C-C0D1-52589A3E931E}"/>
              </a:ext>
            </a:extLst>
          </p:cNvPr>
          <p:cNvSpPr>
            <a:spLocks noEditPoints="1"/>
          </p:cNvSpPr>
          <p:nvPr/>
        </p:nvSpPr>
        <p:spPr bwMode="auto">
          <a:xfrm>
            <a:off x="4287975" y="3838575"/>
            <a:ext cx="212725" cy="358775"/>
          </a:xfrm>
          <a:custGeom>
            <a:avLst/>
            <a:gdLst>
              <a:gd name="T0" fmla="*/ 106363 w 56"/>
              <a:gd name="T1" fmla="*/ 0 h 94"/>
              <a:gd name="T2" fmla="*/ 0 w 56"/>
              <a:gd name="T3" fmla="*/ 103052 h 94"/>
              <a:gd name="T4" fmla="*/ 106363 w 56"/>
              <a:gd name="T5" fmla="*/ 358775 h 94"/>
              <a:gd name="T6" fmla="*/ 212725 w 56"/>
              <a:gd name="T7" fmla="*/ 103052 h 94"/>
              <a:gd name="T8" fmla="*/ 106363 w 56"/>
              <a:gd name="T9" fmla="*/ 0 h 94"/>
              <a:gd name="T10" fmla="*/ 106363 w 56"/>
              <a:gd name="T11" fmla="*/ 160304 h 94"/>
              <a:gd name="T12" fmla="*/ 53181 w 56"/>
              <a:gd name="T13" fmla="*/ 103052 h 94"/>
              <a:gd name="T14" fmla="*/ 106363 w 56"/>
              <a:gd name="T15" fmla="*/ 49618 h 94"/>
              <a:gd name="T16" fmla="*/ 159544 w 56"/>
              <a:gd name="T17" fmla="*/ 103052 h 94"/>
              <a:gd name="T18" fmla="*/ 106363 w 56"/>
              <a:gd name="T19" fmla="*/ 160304 h 9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6" h="94">
                <a:moveTo>
                  <a:pt x="28" y="0"/>
                </a:moveTo>
                <a:cubicBezTo>
                  <a:pt x="13" y="0"/>
                  <a:pt x="0" y="12"/>
                  <a:pt x="0" y="27"/>
                </a:cubicBezTo>
                <a:cubicBezTo>
                  <a:pt x="0" y="42"/>
                  <a:pt x="28" y="94"/>
                  <a:pt x="28" y="94"/>
                </a:cubicBezTo>
                <a:cubicBezTo>
                  <a:pt x="28" y="94"/>
                  <a:pt x="56" y="42"/>
                  <a:pt x="56" y="27"/>
                </a:cubicBezTo>
                <a:cubicBezTo>
                  <a:pt x="56" y="12"/>
                  <a:pt x="43" y="0"/>
                  <a:pt x="28" y="0"/>
                </a:cubicBezTo>
                <a:close/>
                <a:moveTo>
                  <a:pt x="28" y="42"/>
                </a:moveTo>
                <a:cubicBezTo>
                  <a:pt x="20" y="42"/>
                  <a:pt x="14" y="35"/>
                  <a:pt x="14" y="27"/>
                </a:cubicBezTo>
                <a:cubicBezTo>
                  <a:pt x="14" y="19"/>
                  <a:pt x="20" y="13"/>
                  <a:pt x="28" y="13"/>
                </a:cubicBezTo>
                <a:cubicBezTo>
                  <a:pt x="36" y="13"/>
                  <a:pt x="42" y="19"/>
                  <a:pt x="42" y="27"/>
                </a:cubicBezTo>
                <a:cubicBezTo>
                  <a:pt x="42" y="35"/>
                  <a:pt x="36" y="42"/>
                  <a:pt x="28" y="42"/>
                </a:cubicBezTo>
                <a:close/>
              </a:path>
            </a:pathLst>
          </a:custGeom>
          <a:solidFill>
            <a:srgbClr val="B520F0"/>
          </a:solidFill>
          <a:ln>
            <a:noFill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pic>
        <p:nvPicPr>
          <p:cNvPr id="11279" name="Flag">
            <a:extLst>
              <a:ext uri="{FF2B5EF4-FFF2-40B4-BE49-F238E27FC236}">
                <a16:creationId xmlns:a16="http://schemas.microsoft.com/office/drawing/2014/main" id="{4B12E6CA-5ABE-CE51-C983-A21A3E7F3E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560924"/>
            <a:ext cx="3104290" cy="2069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47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47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7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47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47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7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5" dur="1000" fill="hold"/>
                                            <p:tgtEl>
                                              <p:spTgt spid="47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6" dur="1000" fill="hold"/>
                                            <p:tgtEl>
                                              <p:spTgt spid="47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7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9" dur="1000" fill="hold"/>
                                            <p:tgtEl>
                                              <p:spTgt spid="47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0" dur="1000" fill="hold"/>
                                            <p:tgtEl>
                                              <p:spTgt spid="47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7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3" dur="1000" fill="hold"/>
                                            <p:tgtEl>
                                              <p:spTgt spid="47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4" dur="1000" fill="hold"/>
                                            <p:tgtEl>
                                              <p:spTgt spid="47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7" dur="1000" fill="hold"/>
                                            <p:tgtEl>
                                              <p:spTgt spid="47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8" dur="1000" fill="hold"/>
                                            <p:tgtEl>
                                              <p:spTgt spid="47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67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1" dur="1000" fill="hold"/>
                                            <p:tgtEl>
                                              <p:spTgt spid="47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2" dur="1000" fill="hold"/>
                                            <p:tgtEl>
                                              <p:spTgt spid="47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67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5" dur="1000" fill="hold"/>
                                            <p:tgtEl>
                                              <p:spTgt spid="47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6" dur="1000" fill="hold"/>
                                            <p:tgtEl>
                                              <p:spTgt spid="47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67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9" dur="1000" fill="hold"/>
                                            <p:tgtEl>
                                              <p:spTgt spid="47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0" dur="1000" fill="hold"/>
                                            <p:tgtEl>
                                              <p:spTgt spid="47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grpId="0" nodeType="withEffect" p14:presetBounceEnd="67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3" dur="1000" fill="hold"/>
                                            <p:tgtEl>
                                              <p:spTgt spid="47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4" dur="1000" fill="hold"/>
                                            <p:tgtEl>
                                              <p:spTgt spid="47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grpId="0" nodeType="withEffect" p14:presetBounceEnd="6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7" dur="1000" fill="hold"/>
                                            <p:tgtEl>
                                              <p:spTgt spid="47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8" dur="1000" fill="hold"/>
                                            <p:tgtEl>
                                              <p:spTgt spid="47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grpId="0" nodeType="withEffect" p14:presetBounceEnd="67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51" dur="1000" fill="hold"/>
                                            <p:tgtEl>
                                              <p:spTgt spid="47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52" dur="1000" fill="hold"/>
                                            <p:tgtEl>
                                              <p:spTgt spid="47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67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55" dur="1000" fill="hold"/>
                                            <p:tgtEl>
                                              <p:spTgt spid="112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56" dur="1000" fill="hold"/>
                                            <p:tgtEl>
                                              <p:spTgt spid="112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grpId="0" nodeType="withEffect" p14:presetBounceEnd="67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59" dur="1000" fill="hold"/>
                                            <p:tgtEl>
                                              <p:spTgt spid="112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60" dur="1000" fill="hold"/>
                                            <p:tgtEl>
                                              <p:spTgt spid="112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fill="hold" grpId="0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63" dur="1000" fill="hold"/>
                                            <p:tgtEl>
                                              <p:spTgt spid="47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64" dur="1000" fill="hold"/>
                                            <p:tgtEl>
                                              <p:spTgt spid="47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 p14:presetBounceEnd="67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67" dur="1000" fill="hold"/>
                                            <p:tgtEl>
                                              <p:spTgt spid="47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68" dur="1000" fill="hold"/>
                                            <p:tgtEl>
                                              <p:spTgt spid="47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fill="hold" grpId="0" nodeType="withEffect" p14:presetBounceEnd="67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1" dur="1000" fill="hold"/>
                                            <p:tgtEl>
                                              <p:spTgt spid="47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72" dur="1000" fill="hold"/>
                                            <p:tgtEl>
                                              <p:spTgt spid="471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fill="hold" grpId="0" nodeType="withEffect" p14:presetBounceEnd="67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5" dur="1000" fill="hold"/>
                                            <p:tgtEl>
                                              <p:spTgt spid="47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76" dur="1000" fill="hold"/>
                                            <p:tgtEl>
                                              <p:spTgt spid="47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" fill="hold" grpId="0" nodeType="withEffect" p14:presetBounceEnd="67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9" dur="1000" fill="hold"/>
                                            <p:tgtEl>
                                              <p:spTgt spid="47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0" dur="1000" fill="hold"/>
                                            <p:tgtEl>
                                              <p:spTgt spid="47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" fill="hold" grpId="0" nodeType="withEffect" p14:presetBounceEnd="6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83" dur="1000" fill="hold"/>
                                            <p:tgtEl>
                                              <p:spTgt spid="47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4" dur="1000" fill="hold"/>
                                            <p:tgtEl>
                                              <p:spTgt spid="47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 p14:presetBounceEnd="67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87" dur="1000" fill="hold"/>
                                            <p:tgtEl>
                                              <p:spTgt spid="112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8" dur="1000" fill="hold"/>
                                            <p:tgtEl>
                                              <p:spTgt spid="112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" fill="hold" grpId="0" nodeType="withEffect" p14:presetBounceEnd="67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91" dur="1000" fill="hold"/>
                                            <p:tgtEl>
                                              <p:spTgt spid="47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92" dur="1000" fill="hold"/>
                                            <p:tgtEl>
                                              <p:spTgt spid="47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" fill="hold" grpId="0" nodeType="withEffect" p14:presetBounceEnd="67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95" dur="1000" fill="hold"/>
                                            <p:tgtEl>
                                              <p:spTgt spid="47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96" dur="1000" fill="hold"/>
                                            <p:tgtEl>
                                              <p:spTgt spid="47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" fill="hold" grpId="0" nodeType="withEffect" p14:presetBounceEnd="67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99" dur="1000" fill="hold"/>
                                            <p:tgtEl>
                                              <p:spTgt spid="47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00" dur="1000" fill="hold"/>
                                            <p:tgtEl>
                                              <p:spTgt spid="47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" fill="hold" grpId="0" nodeType="withEffect" p14:presetBounceEnd="6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03" dur="1000" fill="hold"/>
                                            <p:tgtEl>
                                              <p:spTgt spid="47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04" dur="1000" fill="hold"/>
                                            <p:tgtEl>
                                              <p:spTgt spid="47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grpId="0" nodeType="withEffect" p14:presetBounceEnd="67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07" dur="1000" fill="hold"/>
                                            <p:tgtEl>
                                              <p:spTgt spid="112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08" dur="1000" fill="hold"/>
                                            <p:tgtEl>
                                              <p:spTgt spid="112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" fill="hold" grpId="0" nodeType="withEffect" p14:presetBounceEnd="67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1" dur="1000" fill="hold"/>
                                            <p:tgtEl>
                                              <p:spTgt spid="47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12" dur="1000" fill="hold"/>
                                            <p:tgtEl>
                                              <p:spTgt spid="47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1" fill="hold" grpId="0" nodeType="withEffect" p14:presetBounceEnd="67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5" dur="10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16" dur="10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112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112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112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11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113" grpId="0" animBg="1"/>
          <p:bldP spid="47114" grpId="0" animBg="1"/>
          <p:bldP spid="47115" grpId="0" animBg="1"/>
          <p:bldP spid="47116" grpId="0" animBg="1"/>
          <p:bldP spid="47117" grpId="0" animBg="1"/>
          <p:bldP spid="47118" grpId="0" animBg="1"/>
          <p:bldP spid="47119" grpId="0" animBg="1"/>
          <p:bldP spid="47120" grpId="0" animBg="1"/>
          <p:bldP spid="47121" grpId="0" animBg="1"/>
          <p:bldP spid="47122" grpId="0" animBg="1"/>
          <p:bldP spid="47123" grpId="0" animBg="1"/>
          <p:bldP spid="47124" grpId="0" animBg="1"/>
          <p:bldP spid="47125" grpId="0" animBg="1"/>
          <p:bldP spid="47126" grpId="0" animBg="1"/>
          <p:bldP spid="47127" grpId="0" animBg="1"/>
          <p:bldP spid="47128" grpId="0" animBg="1"/>
          <p:bldP spid="47129" grpId="0" animBg="1"/>
          <p:bldP spid="47130" grpId="0" animBg="1"/>
          <p:bldP spid="47131" grpId="0" animBg="1"/>
          <p:bldP spid="47132" grpId="0" animBg="1"/>
          <p:bldP spid="47133" grpId="0" animBg="1"/>
          <p:bldP spid="47134" grpId="0" animBg="1"/>
          <p:bldP spid="47135" grpId="0" animBg="1"/>
          <p:bldP spid="11264" grpId="0" animBg="1"/>
          <p:bldP spid="11265" grpId="0" animBg="1"/>
          <p:bldP spid="11266" grpId="0" animBg="1"/>
          <p:bldP spid="11268" grpId="0" animBg="1"/>
          <p:bldP spid="1127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7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7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7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7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7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7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7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7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7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7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7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7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47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7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47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7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47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47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47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47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47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47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47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47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12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12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12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12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47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47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47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47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47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471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47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47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47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47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47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47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112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112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47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47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47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47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47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47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47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47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112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112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47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47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0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0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112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112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112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11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113" grpId="0" animBg="1"/>
          <p:bldP spid="47114" grpId="0" animBg="1"/>
          <p:bldP spid="47115" grpId="0" animBg="1"/>
          <p:bldP spid="47116" grpId="0" animBg="1"/>
          <p:bldP spid="47117" grpId="0" animBg="1"/>
          <p:bldP spid="47118" grpId="0" animBg="1"/>
          <p:bldP spid="47119" grpId="0" animBg="1"/>
          <p:bldP spid="47120" grpId="0" animBg="1"/>
          <p:bldP spid="47121" grpId="0" animBg="1"/>
          <p:bldP spid="47122" grpId="0" animBg="1"/>
          <p:bldP spid="47123" grpId="0" animBg="1"/>
          <p:bldP spid="47124" grpId="0" animBg="1"/>
          <p:bldP spid="47125" grpId="0" animBg="1"/>
          <p:bldP spid="47126" grpId="0" animBg="1"/>
          <p:bldP spid="47127" grpId="0" animBg="1"/>
          <p:bldP spid="47128" grpId="0" animBg="1"/>
          <p:bldP spid="47129" grpId="0" animBg="1"/>
          <p:bldP spid="47130" grpId="0" animBg="1"/>
          <p:bldP spid="47131" grpId="0" animBg="1"/>
          <p:bldP spid="47132" grpId="0" animBg="1"/>
          <p:bldP spid="47133" grpId="0" animBg="1"/>
          <p:bldP spid="47134" grpId="0" animBg="1"/>
          <p:bldP spid="47135" grpId="0" animBg="1"/>
          <p:bldP spid="11264" grpId="0" animBg="1"/>
          <p:bldP spid="11265" grpId="0" animBg="1"/>
          <p:bldP spid="11266" grpId="0" animBg="1"/>
          <p:bldP spid="11268" grpId="0" animBg="1"/>
          <p:bldP spid="11278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regras_ortograficas_VI">
            <a:extLst>
              <a:ext uri="{FF2B5EF4-FFF2-40B4-BE49-F238E27FC236}">
                <a16:creationId xmlns:a16="http://schemas.microsoft.com/office/drawing/2014/main" id="{8FFF8492-59FA-6088-5B5B-D4B8DD88A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1752600"/>
            <a:ext cx="76517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5">
            <a:extLst>
              <a:ext uri="{FF2B5EF4-FFF2-40B4-BE49-F238E27FC236}">
                <a16:creationId xmlns:a16="http://schemas.microsoft.com/office/drawing/2014/main" id="{F8CF68D6-4067-BC76-BE03-EEF6EF129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8214" y="1052513"/>
            <a:ext cx="8459787" cy="144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pt-BR" altLang="pt-BR" dirty="0">
              <a:latin typeface="Nunito" pitchFamily="2" charset="0"/>
            </a:endParaRPr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 Box 4">
            <a:extLst>
              <a:ext uri="{FF2B5EF4-FFF2-40B4-BE49-F238E27FC236}">
                <a16:creationId xmlns:a16="http://schemas.microsoft.com/office/drawing/2014/main" id="{5C4FD28C-4BE5-6CF6-55DB-EDEF25EBA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04961"/>
            <a:ext cx="79581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>
                <a:solidFill>
                  <a:schemeClr val="hlink"/>
                </a:solidFill>
              </a:rPr>
              <a:t>Inclusão e letras no ALFABETO</a:t>
            </a:r>
            <a:endParaRPr lang="pt-BR" sz="2800" dirty="0">
              <a:solidFill>
                <a:schemeClr val="hlink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3A9C31-6B41-C1E1-7818-E875218AE671}"/>
              </a:ext>
            </a:extLst>
          </p:cNvPr>
          <p:cNvSpPr>
            <a:spLocks/>
          </p:cNvSpPr>
          <p:nvPr/>
        </p:nvSpPr>
        <p:spPr bwMode="auto">
          <a:xfrm>
            <a:off x="838200" y="1219200"/>
            <a:ext cx="1066800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pt-BR" sz="2100" dirty="0"/>
              <a:t>O alfabeto passa a ter </a:t>
            </a:r>
            <a:r>
              <a:rPr lang="pt-BR" sz="2100" b="1" dirty="0">
                <a:solidFill>
                  <a:srgbClr val="800080"/>
                </a:solidFill>
              </a:rPr>
              <a:t>26 letras</a:t>
            </a:r>
            <a:r>
              <a:rPr lang="pt-BR" sz="2100" dirty="0"/>
              <a:t>:</a:t>
            </a:r>
          </a:p>
          <a:p>
            <a:pPr algn="just">
              <a:lnSpc>
                <a:spcPct val="90000"/>
              </a:lnSpc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pt-BR" sz="2100" dirty="0"/>
          </a:p>
          <a:p>
            <a:pPr algn="ctr">
              <a:lnSpc>
                <a:spcPct val="90000"/>
              </a:lnSpc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pt-BR" sz="21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B C D E F G H I J </a:t>
            </a:r>
            <a:r>
              <a:rPr lang="pt-BR" sz="2100" b="1" dirty="0">
                <a:solidFill>
                  <a:srgbClr val="9C007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r>
              <a:rPr lang="pt-BR" sz="21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L M N O P Q R S T U V </a:t>
            </a:r>
            <a:r>
              <a:rPr lang="pt-BR" sz="2100" b="1" dirty="0">
                <a:solidFill>
                  <a:srgbClr val="9C007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</a:t>
            </a:r>
            <a:r>
              <a:rPr lang="pt-BR" sz="21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X </a:t>
            </a:r>
            <a:r>
              <a:rPr lang="pt-BR" sz="2100" b="1" dirty="0">
                <a:solidFill>
                  <a:srgbClr val="9C007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Y</a:t>
            </a:r>
            <a:r>
              <a:rPr lang="pt-BR" sz="21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Z</a:t>
            </a:r>
          </a:p>
          <a:p>
            <a:pPr algn="just">
              <a:lnSpc>
                <a:spcPct val="90000"/>
              </a:lnSpc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pt-BR" sz="21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lnSpc>
                <a:spcPct val="90000"/>
              </a:lnSpc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pt-BR" sz="2100" dirty="0"/>
          </a:p>
          <a:p>
            <a:pPr algn="just">
              <a:lnSpc>
                <a:spcPct val="90000"/>
              </a:lnSpc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pt-BR" sz="2100" dirty="0"/>
              <a:t>As letras </a:t>
            </a:r>
            <a:r>
              <a:rPr lang="pt-BR" sz="2100" b="1" dirty="0">
                <a:solidFill>
                  <a:srgbClr val="9C007F"/>
                </a:solidFill>
              </a:rPr>
              <a:t>k</a:t>
            </a:r>
            <a:r>
              <a:rPr lang="pt-BR" sz="2100" dirty="0"/>
              <a:t>, </a:t>
            </a:r>
            <a:r>
              <a:rPr lang="pt-BR" sz="2100" b="1" dirty="0">
                <a:solidFill>
                  <a:srgbClr val="9C007F"/>
                </a:solidFill>
              </a:rPr>
              <a:t>w</a:t>
            </a:r>
            <a:r>
              <a:rPr lang="pt-BR" sz="2100" b="1" dirty="0"/>
              <a:t> </a:t>
            </a:r>
            <a:r>
              <a:rPr lang="pt-BR" sz="2100" dirty="0"/>
              <a:t>e </a:t>
            </a:r>
            <a:r>
              <a:rPr lang="pt-BR" sz="2100" b="1" dirty="0">
                <a:solidFill>
                  <a:srgbClr val="9C007F"/>
                </a:solidFill>
              </a:rPr>
              <a:t>y</a:t>
            </a:r>
            <a:r>
              <a:rPr lang="pt-BR" sz="2100" dirty="0"/>
              <a:t> são usadas em várias situações. </a:t>
            </a:r>
          </a:p>
          <a:p>
            <a:pPr algn="just">
              <a:lnSpc>
                <a:spcPct val="90000"/>
              </a:lnSpc>
              <a:spcBef>
                <a:spcPct val="3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pt-BR" sz="2100" dirty="0"/>
              <a:t>Por exemplo:</a:t>
            </a:r>
          </a:p>
        </p:txBody>
      </p:sp>
      <p:sp>
        <p:nvSpPr>
          <p:cNvPr id="13316" name="Text Box 6">
            <a:extLst>
              <a:ext uri="{FF2B5EF4-FFF2-40B4-BE49-F238E27FC236}">
                <a16:creationId xmlns:a16="http://schemas.microsoft.com/office/drawing/2014/main" id="{CE91083E-CC46-7801-DBD2-A2152D908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594100"/>
            <a:ext cx="10668000" cy="28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algn="just" eaLnBrk="1" hangingPunct="1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t-BR" altLang="pt-BR" sz="2000" dirty="0">
                <a:latin typeface="Nunito" pitchFamily="2" charset="0"/>
              </a:rPr>
              <a:t> na escrita de símbolos de unidades de medida: km (quilômetro), kg (quilograma), W (watt);</a:t>
            </a:r>
          </a:p>
          <a:p>
            <a:pPr marL="342900" indent="-342900" algn="just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pt-BR" altLang="pt-BR" sz="2000" dirty="0">
              <a:latin typeface="Nunito" pitchFamily="2" charset="0"/>
            </a:endParaRPr>
          </a:p>
          <a:p>
            <a:pPr marL="342900" indent="-342900" algn="just" eaLnBrk="1" hangingPunct="1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t-BR" altLang="pt-BR" sz="2000" dirty="0">
                <a:latin typeface="Nunito" pitchFamily="2" charset="0"/>
              </a:rPr>
              <a:t> na escrita de palavras e nomes estrangeiros (e seus derivados): show, playboy, playground, windsurf, </a:t>
            </a:r>
            <a:r>
              <a:rPr lang="pt-BR" altLang="pt-BR" sz="2000" dirty="0" err="1">
                <a:latin typeface="Nunito" pitchFamily="2" charset="0"/>
              </a:rPr>
              <a:t>kungfu</a:t>
            </a:r>
            <a:r>
              <a:rPr lang="pt-BR" altLang="pt-BR" sz="2000" dirty="0">
                <a:latin typeface="Nunito" pitchFamily="2" charset="0"/>
              </a:rPr>
              <a:t>, yin, yang, William, kaiser, Kafka, kafkiano, Kuwait, kuwaitiano.</a:t>
            </a:r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regras_ortograficas_IV">
            <a:extLst>
              <a:ext uri="{FF2B5EF4-FFF2-40B4-BE49-F238E27FC236}">
                <a16:creationId xmlns:a16="http://schemas.microsoft.com/office/drawing/2014/main" id="{C7993E36-4AF0-B079-021B-F223DB35E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05000"/>
            <a:ext cx="8305800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5">
            <a:extLst>
              <a:ext uri="{FF2B5EF4-FFF2-40B4-BE49-F238E27FC236}">
                <a16:creationId xmlns:a16="http://schemas.microsoft.com/office/drawing/2014/main" id="{7415B19D-A063-8E4B-8AA1-5873436BF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650" y="1052513"/>
            <a:ext cx="8388350" cy="144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pt-BR" altLang="pt-BR" dirty="0">
              <a:latin typeface="Nunito" pitchFamily="2" charset="0"/>
            </a:endParaRPr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6">
            <a:extLst>
              <a:ext uri="{FF2B5EF4-FFF2-40B4-BE49-F238E27FC236}">
                <a16:creationId xmlns:a16="http://schemas.microsoft.com/office/drawing/2014/main" id="{FB06942D-7ADE-95BF-63EC-46C0FCCAC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5189" y="1052513"/>
            <a:ext cx="504825" cy="144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pt-BR" altLang="pt-BR" dirty="0">
              <a:latin typeface="Nunito" pitchFamily="2" charset="0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620E093-B568-BDEA-B125-87ED3EE6A3DA}"/>
              </a:ext>
            </a:extLst>
          </p:cNvPr>
          <p:cNvSpPr>
            <a:spLocks/>
          </p:cNvSpPr>
          <p:nvPr/>
        </p:nvSpPr>
        <p:spPr bwMode="auto">
          <a:xfrm>
            <a:off x="1371600" y="387731"/>
            <a:ext cx="686887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40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Eliminação do TREMA</a:t>
            </a:r>
            <a:endParaRPr lang="pt-BR" sz="40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F5F1F303-E534-ED5D-40D3-C493F49CF6C5}"/>
              </a:ext>
            </a:extLst>
          </p:cNvPr>
          <p:cNvSpPr txBox="1">
            <a:spLocks/>
          </p:cNvSpPr>
          <p:nvPr/>
        </p:nvSpPr>
        <p:spPr>
          <a:xfrm>
            <a:off x="1143000" y="1289741"/>
            <a:ext cx="9815513" cy="928688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algn="just">
              <a:lnSpc>
                <a:spcPct val="150000"/>
              </a:lnSpc>
              <a:buClr>
                <a:schemeClr val="tx2"/>
              </a:buClr>
              <a:defRPr/>
            </a:pPr>
            <a:r>
              <a:rPr lang="pt-BR" sz="2000" dirty="0">
                <a:cs typeface="Arial" charset="0"/>
              </a:rPr>
              <a:t>Não se usa mais o </a:t>
            </a:r>
            <a:r>
              <a:rPr lang="pt-BR" sz="2000" b="1" dirty="0">
                <a:solidFill>
                  <a:srgbClr val="D60093"/>
                </a:solidFill>
                <a:cs typeface="Arial" charset="0"/>
              </a:rPr>
              <a:t>trema</a:t>
            </a:r>
            <a:r>
              <a:rPr lang="pt-BR" sz="2000" dirty="0">
                <a:cs typeface="Arial" charset="0"/>
              </a:rPr>
              <a:t> (sinal colocado sobre a letra </a:t>
            </a:r>
            <a:r>
              <a:rPr lang="pt-BR" sz="2000" b="1" dirty="0">
                <a:solidFill>
                  <a:srgbClr val="9C007F"/>
                </a:solidFill>
                <a:cs typeface="Arial" charset="0"/>
              </a:rPr>
              <a:t>u</a:t>
            </a:r>
            <a:r>
              <a:rPr lang="pt-BR" sz="2000" b="1" dirty="0">
                <a:cs typeface="Arial" charset="0"/>
              </a:rPr>
              <a:t> </a:t>
            </a:r>
            <a:r>
              <a:rPr lang="pt-BR" sz="2000" dirty="0">
                <a:cs typeface="Arial" charset="0"/>
              </a:rPr>
              <a:t>para indicar que ela deve ser pronunciada nos grupos </a:t>
            </a:r>
            <a:r>
              <a:rPr lang="pt-BR" sz="2000" b="1" dirty="0" err="1">
                <a:solidFill>
                  <a:srgbClr val="9C007F"/>
                </a:solidFill>
                <a:cs typeface="Arial" charset="0"/>
              </a:rPr>
              <a:t>gue</a:t>
            </a:r>
            <a:r>
              <a:rPr lang="pt-BR" sz="2000" dirty="0">
                <a:cs typeface="Arial" charset="0"/>
              </a:rPr>
              <a:t>, </a:t>
            </a:r>
            <a:r>
              <a:rPr lang="pt-BR" sz="2000" b="1" dirty="0" err="1">
                <a:solidFill>
                  <a:srgbClr val="9C007F"/>
                </a:solidFill>
                <a:cs typeface="Arial" charset="0"/>
              </a:rPr>
              <a:t>gui</a:t>
            </a:r>
            <a:r>
              <a:rPr lang="pt-BR" sz="2000" dirty="0">
                <a:cs typeface="Arial" charset="0"/>
              </a:rPr>
              <a:t>, </a:t>
            </a:r>
            <a:r>
              <a:rPr lang="pt-BR" sz="2000" b="1" dirty="0">
                <a:solidFill>
                  <a:srgbClr val="9C007F"/>
                </a:solidFill>
                <a:cs typeface="Arial" charset="0"/>
              </a:rPr>
              <a:t>que</a:t>
            </a:r>
            <a:r>
              <a:rPr lang="pt-BR" sz="2000" dirty="0">
                <a:cs typeface="Arial" charset="0"/>
              </a:rPr>
              <a:t>, </a:t>
            </a:r>
            <a:r>
              <a:rPr lang="pt-BR" sz="2000" b="1" dirty="0" err="1">
                <a:solidFill>
                  <a:srgbClr val="9C007F"/>
                </a:solidFill>
                <a:cs typeface="Arial" charset="0"/>
              </a:rPr>
              <a:t>qui</a:t>
            </a:r>
            <a:r>
              <a:rPr lang="pt-BR" sz="2000" dirty="0">
                <a:cs typeface="Arial" charset="0"/>
              </a:rPr>
              <a:t>).</a:t>
            </a:r>
            <a:endParaRPr lang="pt-BR" sz="2000" dirty="0">
              <a:solidFill>
                <a:srgbClr val="A5A5A5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15366" name="Text Box 11">
            <a:extLst>
              <a:ext uri="{FF2B5EF4-FFF2-40B4-BE49-F238E27FC236}">
                <a16:creationId xmlns:a16="http://schemas.microsoft.com/office/drawing/2014/main" id="{F0B9ECC6-3048-6812-79B9-9343B6F50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2914" y="2872510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cinquenta</a:t>
            </a:r>
          </a:p>
        </p:txBody>
      </p:sp>
      <p:sp>
        <p:nvSpPr>
          <p:cNvPr id="15367" name="Text Box 12">
            <a:extLst>
              <a:ext uri="{FF2B5EF4-FFF2-40B4-BE49-F238E27FC236}">
                <a16:creationId xmlns:a16="http://schemas.microsoft.com/office/drawing/2014/main" id="{C4FD7A36-5640-7A9E-D866-1EE4C67D1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688" y="2486026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linguiça</a:t>
            </a:r>
          </a:p>
        </p:txBody>
      </p:sp>
      <p:sp>
        <p:nvSpPr>
          <p:cNvPr id="15368" name="Text Box 19">
            <a:extLst>
              <a:ext uri="{FF2B5EF4-FFF2-40B4-BE49-F238E27FC236}">
                <a16:creationId xmlns:a16="http://schemas.microsoft.com/office/drawing/2014/main" id="{E763004E-0135-AC33-BE76-99678BB9E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200" y="2486026"/>
            <a:ext cx="2305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ensanguentado</a:t>
            </a:r>
          </a:p>
        </p:txBody>
      </p:sp>
      <p:sp>
        <p:nvSpPr>
          <p:cNvPr id="15369" name="Text Box 22">
            <a:extLst>
              <a:ext uri="{FF2B5EF4-FFF2-40B4-BE49-F238E27FC236}">
                <a16:creationId xmlns:a16="http://schemas.microsoft.com/office/drawing/2014/main" id="{04B30950-21D0-96F2-4359-7117C9355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3388659"/>
            <a:ext cx="1727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000" dirty="0">
                <a:latin typeface="Nunito" pitchFamily="2" charset="0"/>
              </a:rPr>
              <a:t>eloquência</a:t>
            </a:r>
          </a:p>
          <a:p>
            <a:pPr eaLnBrk="1" hangingPunct="1"/>
            <a:r>
              <a:rPr lang="pt-BR" altLang="pt-BR" sz="2000" dirty="0">
                <a:latin typeface="Nunito" pitchFamily="2" charset="0"/>
              </a:rPr>
              <a:t>eloquente</a:t>
            </a:r>
          </a:p>
        </p:txBody>
      </p:sp>
      <p:sp>
        <p:nvSpPr>
          <p:cNvPr id="15370" name="Text Box 25">
            <a:extLst>
              <a:ext uri="{FF2B5EF4-FFF2-40B4-BE49-F238E27FC236}">
                <a16:creationId xmlns:a16="http://schemas.microsoft.com/office/drawing/2014/main" id="{52C719F7-2533-454E-95F2-C4C267E11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3586572"/>
            <a:ext cx="23050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tranquilidade tranquilo</a:t>
            </a:r>
          </a:p>
        </p:txBody>
      </p:sp>
      <p:sp>
        <p:nvSpPr>
          <p:cNvPr id="15371" name="Text Box 28">
            <a:extLst>
              <a:ext uri="{FF2B5EF4-FFF2-40B4-BE49-F238E27FC236}">
                <a16:creationId xmlns:a16="http://schemas.microsoft.com/office/drawing/2014/main" id="{17BDFCC2-58B2-763D-89D7-A7D9B3C7B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4342495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sequestro</a:t>
            </a:r>
          </a:p>
        </p:txBody>
      </p:sp>
      <p:sp>
        <p:nvSpPr>
          <p:cNvPr id="15372" name="Text Box 31">
            <a:extLst>
              <a:ext uri="{FF2B5EF4-FFF2-40B4-BE49-F238E27FC236}">
                <a16:creationId xmlns:a16="http://schemas.microsoft.com/office/drawing/2014/main" id="{208FC219-2F04-BD80-6526-092193513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6794" y="5634898"/>
            <a:ext cx="10210800" cy="885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tx2"/>
              </a:buClr>
            </a:pPr>
            <a:r>
              <a:rPr lang="pt-BR" altLang="pt-BR" sz="1800" dirty="0">
                <a:latin typeface="Nunito" pitchFamily="2" charset="0"/>
              </a:rPr>
              <a:t>O TREMA permanece em nomes próprios estrangeiros e em palavras deles derivadas:  </a:t>
            </a:r>
            <a:r>
              <a:rPr lang="pt-BR" altLang="pt-BR" sz="1800" b="1" dirty="0" err="1">
                <a:latin typeface="Nunito" pitchFamily="2" charset="0"/>
              </a:rPr>
              <a:t>müller</a:t>
            </a:r>
            <a:r>
              <a:rPr lang="pt-BR" altLang="pt-BR" sz="1800" b="1" dirty="0">
                <a:latin typeface="Nunito" pitchFamily="2" charset="0"/>
              </a:rPr>
              <a:t>   /  </a:t>
            </a:r>
            <a:r>
              <a:rPr lang="pt-BR" altLang="pt-BR" sz="1800" b="1" dirty="0" err="1">
                <a:latin typeface="Nunito" pitchFamily="2" charset="0"/>
              </a:rPr>
              <a:t>mülleriano</a:t>
            </a:r>
            <a:endParaRPr lang="pt-BR" altLang="pt-BR" sz="1800" b="1" dirty="0">
              <a:latin typeface="Nunito" pitchFamily="2" charset="0"/>
            </a:endParaRPr>
          </a:p>
        </p:txBody>
      </p:sp>
      <p:sp>
        <p:nvSpPr>
          <p:cNvPr id="15373" name="Text Box 32">
            <a:extLst>
              <a:ext uri="{FF2B5EF4-FFF2-40B4-BE49-F238E27FC236}">
                <a16:creationId xmlns:a16="http://schemas.microsoft.com/office/drawing/2014/main" id="{23867737-8CC5-813D-7BCC-AFB4A46D4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9563" y="5061293"/>
            <a:ext cx="105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>
                <a:latin typeface="Nunito" pitchFamily="2" charset="0"/>
              </a:rPr>
              <a:t>pinguim</a:t>
            </a:r>
          </a:p>
        </p:txBody>
      </p:sp>
      <p:sp>
        <p:nvSpPr>
          <p:cNvPr id="15374" name="Text Box 33">
            <a:extLst>
              <a:ext uri="{FF2B5EF4-FFF2-40B4-BE49-F238E27FC236}">
                <a16:creationId xmlns:a16="http://schemas.microsoft.com/office/drawing/2014/main" id="{9D4D662E-B9B2-AC99-E45A-1E846EC7A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200" y="5056563"/>
            <a:ext cx="16241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>
                <a:latin typeface="Nunito" pitchFamily="2" charset="0"/>
              </a:rPr>
              <a:t>consequência</a:t>
            </a:r>
          </a:p>
        </p:txBody>
      </p:sp>
      <p:pic>
        <p:nvPicPr>
          <p:cNvPr id="1026" name="Picture 2" descr="emojivid emoji emojivid symbols prohibited Sticker">
            <a:extLst>
              <a:ext uri="{FF2B5EF4-FFF2-40B4-BE49-F238E27FC236}">
                <a16:creationId xmlns:a16="http://schemas.microsoft.com/office/drawing/2014/main" id="{6A511AF0-F5F6-5589-CBEF-0AE3C208D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9" r="20958"/>
          <a:stretch/>
        </p:blipFill>
        <p:spPr bwMode="auto">
          <a:xfrm>
            <a:off x="173774" y="2543345"/>
            <a:ext cx="2268991" cy="2187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5366" grpId="0"/>
      <p:bldP spid="15367" grpId="0"/>
      <p:bldP spid="15368" grpId="0"/>
      <p:bldP spid="15369" grpId="0"/>
      <p:bldP spid="15370" grpId="0"/>
      <p:bldP spid="15371" grpId="0"/>
      <p:bldP spid="15372" grpId="0"/>
      <p:bldP spid="15373" grpId="0"/>
      <p:bldP spid="153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regras_ortograficas_VII">
            <a:extLst>
              <a:ext uri="{FF2B5EF4-FFF2-40B4-BE49-F238E27FC236}">
                <a16:creationId xmlns:a16="http://schemas.microsoft.com/office/drawing/2014/main" id="{033D86C8-6225-84F0-B27F-16840D33A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752600"/>
            <a:ext cx="8229600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5">
            <a:extLst>
              <a:ext uri="{FF2B5EF4-FFF2-40B4-BE49-F238E27FC236}">
                <a16:creationId xmlns:a16="http://schemas.microsoft.com/office/drawing/2014/main" id="{BA2550B1-E802-CF39-2089-7FC1F0547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8214" y="1052513"/>
            <a:ext cx="8459787" cy="144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pt-BR" altLang="pt-BR" dirty="0">
              <a:latin typeface="Nunito" pitchFamily="2" charset="0"/>
            </a:endParaRPr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FC6628-6A87-CE09-C690-ACF6439485D2}"/>
              </a:ext>
            </a:extLst>
          </p:cNvPr>
          <p:cNvSpPr>
            <a:spLocks/>
          </p:cNvSpPr>
          <p:nvPr/>
        </p:nvSpPr>
        <p:spPr bwMode="auto">
          <a:xfrm>
            <a:off x="1434308" y="260351"/>
            <a:ext cx="87487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32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Mudanças nas regras de acentuação </a:t>
            </a:r>
            <a:endParaRPr lang="pt-BR" sz="24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33BF43D1-3572-1ADD-5CB7-A57D2B0D3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268414"/>
            <a:ext cx="9448800" cy="9586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100000"/>
              <a:defRPr/>
            </a:pPr>
            <a:r>
              <a:rPr lang="pt-BR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a)</a:t>
            </a:r>
            <a:r>
              <a:rPr lang="pt-BR" sz="2000" dirty="0"/>
              <a:t> Não se usa mais o acento dos ditongos abertos </a:t>
            </a:r>
            <a:r>
              <a:rPr lang="pt-BR" sz="2000" b="1" dirty="0" err="1">
                <a:solidFill>
                  <a:srgbClr val="9C007F"/>
                </a:solidFill>
              </a:rPr>
              <a:t>éi</a:t>
            </a:r>
            <a:r>
              <a:rPr lang="pt-BR" sz="2000" b="1" dirty="0"/>
              <a:t> </a:t>
            </a:r>
            <a:r>
              <a:rPr lang="pt-BR" sz="2000" dirty="0"/>
              <a:t>e </a:t>
            </a:r>
            <a:r>
              <a:rPr lang="pt-BR" sz="2000" b="1" dirty="0" err="1">
                <a:solidFill>
                  <a:srgbClr val="9C007F"/>
                </a:solidFill>
              </a:rPr>
              <a:t>ói</a:t>
            </a:r>
            <a:r>
              <a:rPr lang="pt-BR" sz="2000" b="1" dirty="0"/>
              <a:t> </a:t>
            </a:r>
            <a:r>
              <a:rPr lang="pt-BR" sz="2000" dirty="0"/>
              <a:t>das palavras </a:t>
            </a:r>
            <a:r>
              <a:rPr lang="pt-BR" sz="2000" b="1" u="sng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paroxítonas</a:t>
            </a:r>
            <a:r>
              <a:rPr lang="pt-BR" sz="2000" dirty="0"/>
              <a:t> (palavras que têm acento tônico na penúltima sílaba).</a:t>
            </a:r>
          </a:p>
        </p:txBody>
      </p:sp>
      <p:sp>
        <p:nvSpPr>
          <p:cNvPr id="35859" name="Text Box 19">
            <a:extLst>
              <a:ext uri="{FF2B5EF4-FFF2-40B4-BE49-F238E27FC236}">
                <a16:creationId xmlns:a16="http://schemas.microsoft.com/office/drawing/2014/main" id="{D087B417-84A3-CC2B-A315-753BE639C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701" y="2852738"/>
            <a:ext cx="1368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00000"/>
              </a:spcBef>
              <a:defRPr/>
            </a:pP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i-</a:t>
            </a:r>
            <a:r>
              <a:rPr lang="pt-BR" b="1">
                <a:effectLst>
                  <a:outerShdw blurRad="38100" dist="38100" dir="2700000" algn="tl">
                    <a:srgbClr val="C0C0C0"/>
                  </a:outerShdw>
                </a:effectLst>
              </a:rPr>
              <a:t>dei-</a:t>
            </a: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endParaRPr lang="pt-BR"/>
          </a:p>
        </p:txBody>
      </p:sp>
      <p:sp>
        <p:nvSpPr>
          <p:cNvPr id="35860" name="Text Box 20">
            <a:extLst>
              <a:ext uri="{FF2B5EF4-FFF2-40B4-BE49-F238E27FC236}">
                <a16:creationId xmlns:a16="http://schemas.microsoft.com/office/drawing/2014/main" id="{3F050538-D89B-53AF-FF1C-B97CF0806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914" y="3860801"/>
            <a:ext cx="136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00000"/>
              </a:spcBef>
              <a:defRPr/>
            </a:pP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ge-</a:t>
            </a:r>
            <a:r>
              <a:rPr lang="pt-BR" b="1">
                <a:effectLst>
                  <a:outerShdw blurRad="38100" dist="38100" dir="2700000" algn="tl">
                    <a:srgbClr val="C0C0C0"/>
                  </a:outerShdw>
                </a:effectLst>
              </a:rPr>
              <a:t>lei</a:t>
            </a: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-a</a:t>
            </a:r>
          </a:p>
        </p:txBody>
      </p:sp>
      <p:sp>
        <p:nvSpPr>
          <p:cNvPr id="35861" name="Text Box 21">
            <a:extLst>
              <a:ext uri="{FF2B5EF4-FFF2-40B4-BE49-F238E27FC236}">
                <a16:creationId xmlns:a16="http://schemas.microsoft.com/office/drawing/2014/main" id="{E63A734C-30EB-D668-9040-617681DE6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2989" y="2852738"/>
            <a:ext cx="1368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  <a:defRPr/>
            </a:pP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ji-</a:t>
            </a:r>
            <a:r>
              <a:rPr lang="pt-BR" b="1">
                <a:effectLst>
                  <a:outerShdw blurRad="38100" dist="38100" dir="2700000" algn="tl">
                    <a:srgbClr val="C0C0C0"/>
                  </a:outerShdw>
                </a:effectLst>
              </a:rPr>
              <a:t>boi</a:t>
            </a: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-a </a:t>
            </a:r>
            <a:endParaRPr lang="pt-BR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5862" name="Text Box 22">
            <a:extLst>
              <a:ext uri="{FF2B5EF4-FFF2-40B4-BE49-F238E27FC236}">
                <a16:creationId xmlns:a16="http://schemas.microsoft.com/office/drawing/2014/main" id="{FD5399AC-8419-DCEC-15E0-0F552A0E8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5150" y="5084763"/>
            <a:ext cx="1728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00000"/>
              </a:spcBef>
              <a:defRPr/>
            </a:pP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he-</a:t>
            </a:r>
            <a:r>
              <a:rPr lang="pt-BR" b="1">
                <a:effectLst>
                  <a:outerShdw blurRad="38100" dist="38100" dir="2700000" algn="tl">
                    <a:srgbClr val="C0C0C0"/>
                  </a:outerShdw>
                </a:effectLst>
              </a:rPr>
              <a:t>roi</a:t>
            </a: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-co  </a:t>
            </a:r>
          </a:p>
        </p:txBody>
      </p:sp>
      <p:sp>
        <p:nvSpPr>
          <p:cNvPr id="35863" name="Text Box 23">
            <a:extLst>
              <a:ext uri="{FF2B5EF4-FFF2-40B4-BE49-F238E27FC236}">
                <a16:creationId xmlns:a16="http://schemas.microsoft.com/office/drawing/2014/main" id="{71D54B11-E388-290B-201D-8BCD61302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6589" y="3932238"/>
            <a:ext cx="23764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00000"/>
              </a:spcBef>
              <a:defRPr/>
            </a:pP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as-sem-</a:t>
            </a:r>
            <a:r>
              <a:rPr lang="pt-BR" b="1">
                <a:effectLst>
                  <a:outerShdw blurRad="38100" dist="38100" dir="2700000" algn="tl">
                    <a:srgbClr val="C0C0C0"/>
                  </a:outerShdw>
                </a:effectLst>
              </a:rPr>
              <a:t>blei</a:t>
            </a: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-a</a:t>
            </a:r>
          </a:p>
        </p:txBody>
      </p:sp>
      <p:sp>
        <p:nvSpPr>
          <p:cNvPr id="35866" name="Text Box 26">
            <a:extLst>
              <a:ext uri="{FF2B5EF4-FFF2-40B4-BE49-F238E27FC236}">
                <a16:creationId xmlns:a16="http://schemas.microsoft.com/office/drawing/2014/main" id="{4E6413D4-AE12-2A5D-8888-7143D7E9C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1" y="5157788"/>
            <a:ext cx="16557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00000"/>
              </a:spcBef>
              <a:defRPr/>
            </a:pP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al-ca-</a:t>
            </a:r>
            <a:r>
              <a:rPr lang="pt-BR" b="1">
                <a:effectLst>
                  <a:outerShdw blurRad="38100" dist="38100" dir="2700000" algn="tl">
                    <a:srgbClr val="C0C0C0"/>
                  </a:outerShdw>
                </a:effectLst>
              </a:rPr>
              <a:t>tei</a:t>
            </a: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-a  </a:t>
            </a:r>
          </a:p>
        </p:txBody>
      </p:sp>
      <p:sp>
        <p:nvSpPr>
          <p:cNvPr id="35871" name="Text Box 31">
            <a:extLst>
              <a:ext uri="{FF2B5EF4-FFF2-40B4-BE49-F238E27FC236}">
                <a16:creationId xmlns:a16="http://schemas.microsoft.com/office/drawing/2014/main" id="{3855880D-67C6-7B33-0F86-BADF7F0AF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8664" y="3573463"/>
            <a:ext cx="1368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00000"/>
              </a:spcBef>
              <a:defRPr/>
            </a:pP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col-</a:t>
            </a:r>
            <a:r>
              <a:rPr lang="pt-BR" b="1">
                <a:effectLst>
                  <a:outerShdw blurRad="38100" dist="38100" dir="2700000" algn="tl">
                    <a:srgbClr val="C0C0C0"/>
                  </a:outerShdw>
                </a:effectLst>
              </a:rPr>
              <a:t>mei</a:t>
            </a: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-a</a:t>
            </a:r>
          </a:p>
        </p:txBody>
      </p:sp>
      <p:sp>
        <p:nvSpPr>
          <p:cNvPr id="35874" name="Text Box 34">
            <a:extLst>
              <a:ext uri="{FF2B5EF4-FFF2-40B4-BE49-F238E27FC236}">
                <a16:creationId xmlns:a16="http://schemas.microsoft.com/office/drawing/2014/main" id="{DBA29523-BA71-AB6F-CEDC-6CAC55197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2763" y="4652963"/>
            <a:ext cx="16557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00000"/>
              </a:spcBef>
              <a:defRPr/>
            </a:pP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as-te-</a:t>
            </a:r>
            <a:r>
              <a:rPr lang="pt-BR" b="1">
                <a:effectLst>
                  <a:outerShdw blurRad="38100" dist="38100" dir="2700000" algn="tl">
                    <a:srgbClr val="C0C0C0"/>
                  </a:outerShdw>
                </a:effectLst>
              </a:rPr>
              <a:t>roi</a:t>
            </a: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-de</a:t>
            </a:r>
          </a:p>
        </p:txBody>
      </p:sp>
      <p:sp>
        <p:nvSpPr>
          <p:cNvPr id="18444" name="Text Box 35">
            <a:extLst>
              <a:ext uri="{FF2B5EF4-FFF2-40B4-BE49-F238E27FC236}">
                <a16:creationId xmlns:a16="http://schemas.microsoft.com/office/drawing/2014/main" id="{C3CE170A-B454-88AC-A988-74B9CD085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639" y="5876926"/>
            <a:ext cx="7970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 err="1">
                <a:latin typeface="Nunito" pitchFamily="2" charset="0"/>
              </a:rPr>
              <a:t>Joi</a:t>
            </a:r>
            <a:r>
              <a:rPr lang="pt-BR" altLang="pt-BR" sz="1800" dirty="0">
                <a:latin typeface="Nunito" pitchFamily="2" charset="0"/>
              </a:rPr>
              <a:t> - a</a:t>
            </a:r>
            <a:endParaRPr lang="pt-BR" altLang="pt-BR" sz="1800" b="1" dirty="0">
              <a:latin typeface="Nunito" pitchFamily="2" charset="0"/>
            </a:endParaRPr>
          </a:p>
        </p:txBody>
      </p:sp>
      <p:pic>
        <p:nvPicPr>
          <p:cNvPr id="2050" name="Picture 2" descr="emojivid emoji emojivid symbols prohibited Sticker">
            <a:extLst>
              <a:ext uri="{FF2B5EF4-FFF2-40B4-BE49-F238E27FC236}">
                <a16:creationId xmlns:a16="http://schemas.microsoft.com/office/drawing/2014/main" id="{E81166F5-B418-6287-0407-A5DCEEA062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7" r="13453"/>
          <a:stretch/>
        </p:blipFill>
        <p:spPr bwMode="auto">
          <a:xfrm>
            <a:off x="228600" y="1905000"/>
            <a:ext cx="1960032" cy="147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animBg="1"/>
      <p:bldP spid="35859" grpId="0"/>
      <p:bldP spid="35860" grpId="0"/>
      <p:bldP spid="35861" grpId="0"/>
      <p:bldP spid="35862" grpId="0"/>
      <p:bldP spid="35863" grpId="0"/>
      <p:bldP spid="35866" grpId="0"/>
      <p:bldP spid="35871" grpId="0"/>
      <p:bldP spid="35874" grpId="0"/>
      <p:bldP spid="184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regras_ortograficas_VIII">
            <a:extLst>
              <a:ext uri="{FF2B5EF4-FFF2-40B4-BE49-F238E27FC236}">
                <a16:creationId xmlns:a16="http://schemas.microsoft.com/office/drawing/2014/main" id="{D7A00F6F-571F-8906-C608-BD65025DE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1905000"/>
            <a:ext cx="7956550" cy="294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5">
            <a:extLst>
              <a:ext uri="{FF2B5EF4-FFF2-40B4-BE49-F238E27FC236}">
                <a16:creationId xmlns:a16="http://schemas.microsoft.com/office/drawing/2014/main" id="{C61DBDB0-1A94-948A-428E-D6F3CF506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650" y="1052513"/>
            <a:ext cx="8388350" cy="144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pt-BR" altLang="pt-BR" dirty="0">
              <a:latin typeface="Nunito" pitchFamily="2" charset="0"/>
            </a:endParaRPr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5">
            <a:extLst>
              <a:ext uri="{FF2B5EF4-FFF2-40B4-BE49-F238E27FC236}">
                <a16:creationId xmlns:a16="http://schemas.microsoft.com/office/drawing/2014/main" id="{32804552-ACD6-DF63-9179-9981AD0BD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8214" y="1052513"/>
            <a:ext cx="719137" cy="144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pt-BR" altLang="pt-BR" dirty="0">
              <a:latin typeface="Nunito" pitchFamily="2" charset="0"/>
            </a:endParaRPr>
          </a:p>
        </p:txBody>
      </p:sp>
      <p:sp>
        <p:nvSpPr>
          <p:cNvPr id="61444" name="Text Box 4">
            <a:extLst>
              <a:ext uri="{FF2B5EF4-FFF2-40B4-BE49-F238E27FC236}">
                <a16:creationId xmlns:a16="http://schemas.microsoft.com/office/drawing/2014/main" id="{771932F0-C0A0-034E-81EC-F986BACDA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845651"/>
            <a:ext cx="9829799" cy="6001643"/>
          </a:xfrm>
          <a:prstGeom prst="rect">
            <a:avLst/>
          </a:prstGeom>
          <a:noFill/>
          <a:ln w="38100">
            <a:noFill/>
            <a:prstDash val="lgDashDotDot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endParaRPr lang="pt-BR" sz="2400" dirty="0"/>
          </a:p>
          <a:p>
            <a:pPr algn="just">
              <a:spcBef>
                <a:spcPct val="50000"/>
              </a:spcBef>
              <a:defRPr/>
            </a:pPr>
            <a:endParaRPr lang="pt-BR" sz="2400" dirty="0"/>
          </a:p>
          <a:p>
            <a:pPr algn="just">
              <a:spcBef>
                <a:spcPct val="50000"/>
              </a:spcBef>
              <a:defRPr/>
            </a:pPr>
            <a:r>
              <a:rPr lang="pt-BR" sz="2400" dirty="0"/>
              <a:t>As palavras </a:t>
            </a:r>
            <a:r>
              <a:rPr lang="pt-BR" sz="2400" u="sng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oxítonas</a:t>
            </a:r>
            <a:r>
              <a:rPr lang="pt-BR" sz="2400" dirty="0"/>
              <a:t> terminadas em </a:t>
            </a:r>
            <a:r>
              <a:rPr lang="pt-BR" sz="2400" b="1" dirty="0" err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éis</a:t>
            </a:r>
            <a:r>
              <a:rPr lang="pt-BR" sz="24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pt-BR" sz="2400" b="1" dirty="0" err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éu</a:t>
            </a:r>
            <a:r>
              <a:rPr lang="pt-BR" sz="24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pt-BR" sz="2400" b="1" dirty="0" err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éus</a:t>
            </a:r>
            <a:r>
              <a:rPr lang="pt-BR" sz="24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pt-BR" sz="2400" b="1" dirty="0" err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ói</a:t>
            </a:r>
            <a:r>
              <a:rPr lang="pt-BR" sz="24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pt-BR" sz="2400" b="1" dirty="0" err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óis</a:t>
            </a:r>
            <a:r>
              <a:rPr 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pt-BR" sz="2400" dirty="0"/>
              <a:t>continuam a ser acentuadas:</a:t>
            </a:r>
          </a:p>
          <a:p>
            <a:pPr algn="just">
              <a:defRPr/>
            </a:pPr>
            <a:endParaRPr lang="pt-BR" sz="2400" dirty="0">
              <a:latin typeface="Comic Sans MS" pitchFamily="66" charset="0"/>
            </a:endParaRPr>
          </a:p>
          <a:p>
            <a:pPr algn="just">
              <a:defRPr/>
            </a:pPr>
            <a:endParaRPr lang="pt-BR" sz="2400" dirty="0">
              <a:latin typeface="Comic Sans MS" pitchFamily="66" charset="0"/>
            </a:endParaRPr>
          </a:p>
          <a:p>
            <a:pPr algn="just">
              <a:defRPr/>
            </a:pPr>
            <a:endParaRPr lang="pt-BR" sz="2400" dirty="0">
              <a:latin typeface="Comic Sans MS" pitchFamily="66" charset="0"/>
            </a:endParaRPr>
          </a:p>
          <a:p>
            <a:pPr algn="just">
              <a:defRPr/>
            </a:pPr>
            <a:endParaRPr lang="pt-BR" sz="2400" dirty="0">
              <a:latin typeface="Comic Sans MS" pitchFamily="66" charset="0"/>
            </a:endParaRPr>
          </a:p>
          <a:p>
            <a:pPr algn="just">
              <a:defRPr/>
            </a:pPr>
            <a:endParaRPr lang="pt-BR" sz="2400" dirty="0">
              <a:latin typeface="Comic Sans MS" pitchFamily="66" charset="0"/>
            </a:endParaRPr>
          </a:p>
          <a:p>
            <a:pPr algn="just">
              <a:defRPr/>
            </a:pPr>
            <a:endParaRPr lang="pt-BR" sz="2400" dirty="0">
              <a:latin typeface="Comic Sans MS" pitchFamily="66" charset="0"/>
            </a:endParaRPr>
          </a:p>
          <a:p>
            <a:pPr algn="just">
              <a:defRPr/>
            </a:pPr>
            <a:endParaRPr lang="pt-BR" sz="2400" dirty="0">
              <a:latin typeface="Comic Sans MS" pitchFamily="66" charset="0"/>
            </a:endParaRPr>
          </a:p>
          <a:p>
            <a:pPr algn="just">
              <a:defRPr/>
            </a:pPr>
            <a:endParaRPr lang="pt-BR" sz="2400" dirty="0">
              <a:latin typeface="Comic Sans MS" pitchFamily="66" charset="0"/>
            </a:endParaRPr>
          </a:p>
          <a:p>
            <a:pPr algn="just">
              <a:defRPr/>
            </a:pPr>
            <a:endParaRPr lang="pt-BR" sz="2400" dirty="0">
              <a:latin typeface="Comic Sans MS" pitchFamily="66" charset="0"/>
            </a:endParaRPr>
          </a:p>
          <a:p>
            <a:pPr algn="just">
              <a:defRPr/>
            </a:pPr>
            <a:endParaRPr lang="pt-BR" sz="2400" dirty="0">
              <a:latin typeface="Comic Sans MS" pitchFamily="66" charset="0"/>
            </a:endParaRPr>
          </a:p>
          <a:p>
            <a:pPr algn="just">
              <a:defRPr/>
            </a:pPr>
            <a:endParaRPr lang="pt-BR" sz="2400" dirty="0">
              <a:latin typeface="Comic Sans MS" pitchFamily="66" charset="0"/>
            </a:endParaRPr>
          </a:p>
        </p:txBody>
      </p:sp>
      <p:sp>
        <p:nvSpPr>
          <p:cNvPr id="20485" name="Text Box 7">
            <a:extLst>
              <a:ext uri="{FF2B5EF4-FFF2-40B4-BE49-F238E27FC236}">
                <a16:creationId xmlns:a16="http://schemas.microsoft.com/office/drawing/2014/main" id="{8450B319-3DF2-FFCF-D59F-893410EBE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50" y="2700824"/>
            <a:ext cx="12239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1800" b="1" dirty="0" err="1">
                <a:latin typeface="Nunito" pitchFamily="2" charset="0"/>
              </a:rPr>
              <a:t>pa-péis</a:t>
            </a:r>
            <a:endParaRPr lang="pt-BR" altLang="pt-BR" sz="1800" b="1" dirty="0">
              <a:latin typeface="Nunito" pitchFamily="2" charset="0"/>
            </a:endParaRPr>
          </a:p>
        </p:txBody>
      </p:sp>
      <p:sp>
        <p:nvSpPr>
          <p:cNvPr id="20486" name="Text Box 9">
            <a:extLst>
              <a:ext uri="{FF2B5EF4-FFF2-40B4-BE49-F238E27FC236}">
                <a16:creationId xmlns:a16="http://schemas.microsoft.com/office/drawing/2014/main" id="{2BE04337-581D-6A01-110E-A2476A3E5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9937" y="5293212"/>
            <a:ext cx="165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1800" b="1" dirty="0" err="1">
                <a:latin typeface="Nunito" pitchFamily="2" charset="0"/>
              </a:rPr>
              <a:t>cha-péu</a:t>
            </a:r>
            <a:endParaRPr lang="pt-BR" altLang="pt-BR" sz="1800" b="1" dirty="0">
              <a:latin typeface="Nunito" pitchFamily="2" charset="0"/>
            </a:endParaRPr>
          </a:p>
        </p:txBody>
      </p:sp>
      <p:sp>
        <p:nvSpPr>
          <p:cNvPr id="20487" name="Text Box 14">
            <a:extLst>
              <a:ext uri="{FF2B5EF4-FFF2-40B4-BE49-F238E27FC236}">
                <a16:creationId xmlns:a16="http://schemas.microsoft.com/office/drawing/2014/main" id="{752D8B7F-0747-59F9-2ADE-3263D4E3A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9524" y="5436087"/>
            <a:ext cx="165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1800" b="1" dirty="0" err="1">
                <a:latin typeface="Nunito" pitchFamily="2" charset="0"/>
              </a:rPr>
              <a:t>tro-féu</a:t>
            </a:r>
            <a:endParaRPr lang="pt-BR" altLang="pt-BR" sz="1800" b="1" dirty="0">
              <a:latin typeface="Nunito" pitchFamily="2" charset="0"/>
            </a:endParaRPr>
          </a:p>
        </p:txBody>
      </p:sp>
      <p:sp>
        <p:nvSpPr>
          <p:cNvPr id="20488" name="Text Box 15">
            <a:extLst>
              <a:ext uri="{FF2B5EF4-FFF2-40B4-BE49-F238E27FC236}">
                <a16:creationId xmlns:a16="http://schemas.microsoft.com/office/drawing/2014/main" id="{584CE6B3-B4E6-759B-1AF5-73ADA578D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599" y="3132624"/>
            <a:ext cx="1657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pt-BR" altLang="pt-BR" sz="1800" b="1" dirty="0" err="1">
                <a:latin typeface="Nunito" pitchFamily="2" charset="0"/>
              </a:rPr>
              <a:t>a-néis</a:t>
            </a:r>
            <a:endParaRPr lang="pt-BR" altLang="pt-BR" sz="1800" b="1" dirty="0">
              <a:latin typeface="Nunito" pitchFamily="2" charset="0"/>
            </a:endParaRPr>
          </a:p>
        </p:txBody>
      </p:sp>
      <p:sp>
        <p:nvSpPr>
          <p:cNvPr id="20489" name="Text Box 20">
            <a:extLst>
              <a:ext uri="{FF2B5EF4-FFF2-40B4-BE49-F238E27FC236}">
                <a16:creationId xmlns:a16="http://schemas.microsoft.com/office/drawing/2014/main" id="{E457BB0E-B70E-E89A-09EA-1AE01F0F8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2187" y="3924787"/>
            <a:ext cx="16557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1800" b="1" dirty="0" err="1">
                <a:latin typeface="Nunito" pitchFamily="2" charset="0"/>
              </a:rPr>
              <a:t>mau-so-léu</a:t>
            </a:r>
            <a:endParaRPr lang="pt-BR" altLang="pt-BR" sz="1800" b="1" dirty="0">
              <a:latin typeface="Nunito" pitchFamily="2" charset="0"/>
            </a:endParaRPr>
          </a:p>
        </p:txBody>
      </p:sp>
      <p:sp>
        <p:nvSpPr>
          <p:cNvPr id="20490" name="Text Box 21">
            <a:extLst>
              <a:ext uri="{FF2B5EF4-FFF2-40B4-BE49-F238E27FC236}">
                <a16:creationId xmlns:a16="http://schemas.microsoft.com/office/drawing/2014/main" id="{D1E6CD4A-1FAC-6806-4490-F8476E9CC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2812" y="3853349"/>
            <a:ext cx="1657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1800" b="1" dirty="0" err="1">
                <a:latin typeface="Nunito" pitchFamily="2" charset="0"/>
              </a:rPr>
              <a:t>co-ro-néis</a:t>
            </a:r>
            <a:endParaRPr lang="pt-BR" altLang="pt-BR" sz="1800" b="1" dirty="0">
              <a:latin typeface="Nunito" pitchFamily="2" charset="0"/>
            </a:endParaRPr>
          </a:p>
        </p:txBody>
      </p:sp>
      <p:sp>
        <p:nvSpPr>
          <p:cNvPr id="20491" name="Text Box 25">
            <a:extLst>
              <a:ext uri="{FF2B5EF4-FFF2-40B4-BE49-F238E27FC236}">
                <a16:creationId xmlns:a16="http://schemas.microsoft.com/office/drawing/2014/main" id="{D83D2C2A-5BBB-E515-FEDA-4C7A9A3CF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2813" y="2700824"/>
            <a:ext cx="12969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1800" b="1" dirty="0" err="1">
                <a:latin typeface="Nunito" pitchFamily="2" charset="0"/>
              </a:rPr>
              <a:t>he-róis</a:t>
            </a:r>
            <a:endParaRPr lang="pt-BR" altLang="pt-BR" sz="1800" b="1" dirty="0">
              <a:latin typeface="Nunito" pitchFamily="2" charset="0"/>
            </a:endParaRPr>
          </a:p>
        </p:txBody>
      </p:sp>
      <p:sp>
        <p:nvSpPr>
          <p:cNvPr id="20492" name="Text Box 33">
            <a:extLst>
              <a:ext uri="{FF2B5EF4-FFF2-40B4-BE49-F238E27FC236}">
                <a16:creationId xmlns:a16="http://schemas.microsoft.com/office/drawing/2014/main" id="{9E3CD649-2BBD-4189-96A8-53F69D274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0" y="4501049"/>
            <a:ext cx="936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 err="1">
                <a:latin typeface="Nunito" pitchFamily="2" charset="0"/>
              </a:rPr>
              <a:t>ho-téis</a:t>
            </a:r>
            <a:endParaRPr lang="pt-BR" altLang="pt-BR" sz="1800" b="1" dirty="0">
              <a:latin typeface="Nunito" pitchFamily="2" charset="0"/>
            </a:endParaRPr>
          </a:p>
        </p:txBody>
      </p:sp>
      <p:sp>
        <p:nvSpPr>
          <p:cNvPr id="20493" name="Text Box 34">
            <a:extLst>
              <a:ext uri="{FF2B5EF4-FFF2-40B4-BE49-F238E27FC236}">
                <a16:creationId xmlns:a16="http://schemas.microsoft.com/office/drawing/2014/main" id="{05D1E9C6-D918-117F-6F07-AD1BBA8A5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6012349"/>
            <a:ext cx="13276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 err="1">
                <a:latin typeface="Nunito" pitchFamily="2" charset="0"/>
              </a:rPr>
              <a:t>gi-ras-sóis</a:t>
            </a:r>
            <a:endParaRPr lang="pt-BR" altLang="pt-BR" sz="1800" b="1" dirty="0">
              <a:latin typeface="Nunito" pitchFamily="2" charset="0"/>
            </a:endParaRPr>
          </a:p>
        </p:txBody>
      </p:sp>
      <p:pic>
        <p:nvPicPr>
          <p:cNvPr id="3074" name="Picture 2" descr="Pink Rosa Sticker">
            <a:extLst>
              <a:ext uri="{FF2B5EF4-FFF2-40B4-BE49-F238E27FC236}">
                <a16:creationId xmlns:a16="http://schemas.microsoft.com/office/drawing/2014/main" id="{AAA0F52B-1C9B-E5A5-667C-4CBAABF82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851" y="648494"/>
            <a:ext cx="34385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regras_ortograficas_IX">
            <a:extLst>
              <a:ext uri="{FF2B5EF4-FFF2-40B4-BE49-F238E27FC236}">
                <a16:creationId xmlns:a16="http://schemas.microsoft.com/office/drawing/2014/main" id="{3B4867E9-02E0-A413-E4C2-E54DA81DD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0"/>
            <a:ext cx="8229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5">
            <a:extLst>
              <a:ext uri="{FF2B5EF4-FFF2-40B4-BE49-F238E27FC236}">
                <a16:creationId xmlns:a16="http://schemas.microsoft.com/office/drawing/2014/main" id="{6CEDA67B-B97A-94DA-848F-94249F5CB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8214" y="1052513"/>
            <a:ext cx="8459787" cy="144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pt-BR" altLang="pt-BR" dirty="0">
              <a:latin typeface="Nunito" pitchFamily="2" charset="0"/>
            </a:endParaRPr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224CCCEA-60C3-19CB-8FC5-A72F451DBC85}"/>
              </a:ext>
            </a:extLst>
          </p:cNvPr>
          <p:cNvSpPr/>
          <p:nvPr/>
        </p:nvSpPr>
        <p:spPr>
          <a:xfrm>
            <a:off x="2747963" y="1125538"/>
            <a:ext cx="774065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2800" b="1">
                <a:solidFill>
                  <a:schemeClr val="tx2"/>
                </a:solidFill>
                <a:latin typeface="Arial" charset="0"/>
                <a:cs typeface="Arial" charset="0"/>
              </a:rPr>
              <a:t>b)</a:t>
            </a:r>
            <a:r>
              <a:rPr lang="pt-BR" sz="2400">
                <a:solidFill>
                  <a:schemeClr val="accent1"/>
                </a:solidFill>
                <a:latin typeface="Arial" charset="0"/>
                <a:cs typeface="Arial" charset="0"/>
              </a:rPr>
              <a:t> </a:t>
            </a:r>
            <a:r>
              <a:rPr lang="pt-BR" sz="2400">
                <a:cs typeface="Arial" charset="0"/>
              </a:rPr>
              <a:t>Nas palavras </a:t>
            </a:r>
            <a:r>
              <a:rPr lang="pt-BR" sz="2400">
                <a:solidFill>
                  <a:srgbClr val="9900CC"/>
                </a:solidFill>
                <a:cs typeface="Arial" charset="0"/>
              </a:rPr>
              <a:t>paroxítonas</a:t>
            </a:r>
            <a:r>
              <a:rPr lang="pt-BR" sz="2400">
                <a:cs typeface="Arial" charset="0"/>
              </a:rPr>
              <a:t>, não se usa mais o acento no </a:t>
            </a:r>
            <a:r>
              <a:rPr lang="pt-BR" sz="2400" b="1">
                <a:solidFill>
                  <a:srgbClr val="9C007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i</a:t>
            </a:r>
            <a:r>
              <a:rPr lang="pt-BR" sz="2400">
                <a:cs typeface="Arial" charset="0"/>
              </a:rPr>
              <a:t> e no </a:t>
            </a:r>
            <a:r>
              <a:rPr lang="pt-BR" sz="2400" b="1">
                <a:solidFill>
                  <a:srgbClr val="9C007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u</a:t>
            </a:r>
            <a:r>
              <a:rPr lang="pt-BR" sz="2400">
                <a:cs typeface="Arial" charset="0"/>
              </a:rPr>
              <a:t> tônicos quando vierem </a:t>
            </a:r>
            <a:r>
              <a:rPr lang="pt-BR" sz="2400">
                <a:solidFill>
                  <a:srgbClr val="9900CC"/>
                </a:solidFill>
                <a:cs typeface="Arial" charset="0"/>
              </a:rPr>
              <a:t>depois de um ditongo.</a:t>
            </a:r>
          </a:p>
        </p:txBody>
      </p:sp>
      <p:sp>
        <p:nvSpPr>
          <p:cNvPr id="22531" name="Espaço Reservado para Conteúdo 2">
            <a:extLst>
              <a:ext uri="{FF2B5EF4-FFF2-40B4-BE49-F238E27FC236}">
                <a16:creationId xmlns:a16="http://schemas.microsoft.com/office/drawing/2014/main" id="{664482EE-4191-A7A9-B46B-BF54933B966A}"/>
              </a:ext>
            </a:extLst>
          </p:cNvPr>
          <p:cNvSpPr>
            <a:spLocks/>
          </p:cNvSpPr>
          <p:nvPr/>
        </p:nvSpPr>
        <p:spPr bwMode="auto">
          <a:xfrm>
            <a:off x="3643313" y="2609850"/>
            <a:ext cx="20875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pt-BR" altLang="pt-BR" sz="2400" dirty="0" err="1">
                <a:latin typeface="Nunito" pitchFamily="2" charset="0"/>
              </a:rPr>
              <a:t>bai-</a:t>
            </a:r>
            <a:r>
              <a:rPr lang="pt-BR" altLang="pt-BR" sz="2400" b="1" dirty="0" err="1">
                <a:latin typeface="Nunito" pitchFamily="2" charset="0"/>
              </a:rPr>
              <a:t>u</a:t>
            </a:r>
            <a:r>
              <a:rPr lang="pt-BR" altLang="pt-BR" sz="2400" dirty="0" err="1">
                <a:latin typeface="Nunito" pitchFamily="2" charset="0"/>
              </a:rPr>
              <a:t>-ca</a:t>
            </a:r>
            <a:r>
              <a:rPr lang="pt-BR" altLang="pt-BR" sz="2600" dirty="0">
                <a:latin typeface="Nunito" pitchFamily="2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endParaRPr lang="pt-BR" altLang="pt-BR" sz="2600" dirty="0">
              <a:latin typeface="Nunito" pitchFamily="2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pt-BR" altLang="pt-BR" sz="2600" dirty="0" err="1">
                <a:latin typeface="Nunito" pitchFamily="2" charset="0"/>
              </a:rPr>
              <a:t>cau-i-la</a:t>
            </a:r>
            <a:endParaRPr lang="pt-BR" altLang="pt-BR" sz="2600" dirty="0">
              <a:latin typeface="Nunito" pitchFamily="2" charset="0"/>
            </a:endParaRPr>
          </a:p>
        </p:txBody>
      </p:sp>
      <p:sp>
        <p:nvSpPr>
          <p:cNvPr id="22532" name="Espaço Reservado para Conteúdo 2">
            <a:extLst>
              <a:ext uri="{FF2B5EF4-FFF2-40B4-BE49-F238E27FC236}">
                <a16:creationId xmlns:a16="http://schemas.microsoft.com/office/drawing/2014/main" id="{94C8F24C-3EC2-615F-5199-CEB58D846600}"/>
              </a:ext>
            </a:extLst>
          </p:cNvPr>
          <p:cNvSpPr>
            <a:spLocks/>
          </p:cNvSpPr>
          <p:nvPr/>
        </p:nvSpPr>
        <p:spPr bwMode="auto">
          <a:xfrm>
            <a:off x="7820026" y="2754314"/>
            <a:ext cx="216376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pt-BR" altLang="pt-BR" sz="2400" dirty="0" err="1">
                <a:latin typeface="Nunito" pitchFamily="2" charset="0"/>
              </a:rPr>
              <a:t>bo</a:t>
            </a:r>
            <a:r>
              <a:rPr lang="pt-BR" altLang="pt-BR" sz="2400" dirty="0">
                <a:latin typeface="Nunito" pitchFamily="2" charset="0"/>
              </a:rPr>
              <a:t>-</a:t>
            </a:r>
            <a:r>
              <a:rPr lang="pt-BR" altLang="pt-BR" sz="2400" dirty="0" err="1">
                <a:latin typeface="Nunito" pitchFamily="2" charset="0"/>
              </a:rPr>
              <a:t>cai-</a:t>
            </a:r>
            <a:r>
              <a:rPr lang="pt-BR" altLang="pt-BR" sz="2400" b="1" dirty="0" err="1">
                <a:latin typeface="Nunito" pitchFamily="2" charset="0"/>
              </a:rPr>
              <a:t>u</a:t>
            </a:r>
            <a:r>
              <a:rPr lang="pt-BR" altLang="pt-BR" sz="2400" dirty="0" err="1">
                <a:latin typeface="Nunito" pitchFamily="2" charset="0"/>
              </a:rPr>
              <a:t>-va</a:t>
            </a:r>
            <a:endParaRPr lang="pt-BR" altLang="pt-BR" sz="2400" dirty="0">
              <a:latin typeface="Nunito" pitchFamily="2" charset="0"/>
            </a:endParaRPr>
          </a:p>
        </p:txBody>
      </p:sp>
      <p:sp>
        <p:nvSpPr>
          <p:cNvPr id="22533" name="Título 1">
            <a:extLst>
              <a:ext uri="{FF2B5EF4-FFF2-40B4-BE49-F238E27FC236}">
                <a16:creationId xmlns:a16="http://schemas.microsoft.com/office/drawing/2014/main" id="{B968A120-DF28-1D56-3164-DD7568D09E2C}"/>
              </a:ext>
            </a:extLst>
          </p:cNvPr>
          <p:cNvSpPr>
            <a:spLocks/>
          </p:cNvSpPr>
          <p:nvPr/>
        </p:nvSpPr>
        <p:spPr bwMode="auto">
          <a:xfrm>
            <a:off x="5154613" y="3762375"/>
            <a:ext cx="2519362" cy="287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85725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pt-BR" altLang="pt-BR" sz="2400" dirty="0" err="1">
                <a:latin typeface="Nunito" pitchFamily="2" charset="0"/>
              </a:rPr>
              <a:t>fei-</a:t>
            </a:r>
            <a:r>
              <a:rPr lang="pt-BR" altLang="pt-BR" sz="2400" b="1" dirty="0" err="1">
                <a:latin typeface="Nunito" pitchFamily="2" charset="0"/>
              </a:rPr>
              <a:t>u</a:t>
            </a:r>
            <a:r>
              <a:rPr lang="pt-BR" altLang="pt-BR" sz="2400" dirty="0" err="1">
                <a:latin typeface="Nunito" pitchFamily="2" charset="0"/>
              </a:rPr>
              <a:t>-ra</a:t>
            </a:r>
            <a:endParaRPr lang="pt-BR" altLang="pt-BR" sz="24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2534" name="Text Box 19">
            <a:extLst>
              <a:ext uri="{FF2B5EF4-FFF2-40B4-BE49-F238E27FC236}">
                <a16:creationId xmlns:a16="http://schemas.microsoft.com/office/drawing/2014/main" id="{17A65B36-368A-DFFA-693E-CE137C046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638" y="4581525"/>
            <a:ext cx="13869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400" dirty="0" err="1">
                <a:latin typeface="Nunito" pitchFamily="2" charset="0"/>
              </a:rPr>
              <a:t>fei-</a:t>
            </a:r>
            <a:r>
              <a:rPr lang="pt-BR" altLang="pt-BR" sz="2400" b="1" dirty="0" err="1">
                <a:latin typeface="Nunito" pitchFamily="2" charset="0"/>
              </a:rPr>
              <a:t>u</a:t>
            </a:r>
            <a:r>
              <a:rPr lang="pt-BR" altLang="pt-BR" sz="2400" dirty="0" err="1">
                <a:latin typeface="Nunito" pitchFamily="2" charset="0"/>
              </a:rPr>
              <a:t>-me</a:t>
            </a:r>
            <a:endParaRPr lang="pt-BR" altLang="pt-BR" sz="2400" dirty="0">
              <a:latin typeface="Nunito" pitchFamily="2" charset="0"/>
            </a:endParaRPr>
          </a:p>
        </p:txBody>
      </p:sp>
      <p:sp>
        <p:nvSpPr>
          <p:cNvPr id="22535" name="Text Box 20">
            <a:extLst>
              <a:ext uri="{FF2B5EF4-FFF2-40B4-BE49-F238E27FC236}">
                <a16:creationId xmlns:a16="http://schemas.microsoft.com/office/drawing/2014/main" id="{EE3F064A-5DE7-EF88-3237-336316D2A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675" y="5805489"/>
            <a:ext cx="39661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000" dirty="0">
                <a:latin typeface="Nunito" pitchFamily="2" charset="0"/>
              </a:rPr>
              <a:t>ANTES: </a:t>
            </a:r>
            <a:r>
              <a:rPr lang="pt-BR" altLang="pt-BR" sz="2000" dirty="0" err="1">
                <a:latin typeface="Nunito" pitchFamily="2" charset="0"/>
              </a:rPr>
              <a:t>baiúca</a:t>
            </a:r>
            <a:r>
              <a:rPr lang="pt-BR" altLang="pt-BR" sz="2000" dirty="0">
                <a:latin typeface="Nunito" pitchFamily="2" charset="0"/>
              </a:rPr>
              <a:t> / </a:t>
            </a:r>
            <a:r>
              <a:rPr lang="pt-BR" altLang="pt-BR" sz="2000" dirty="0" err="1">
                <a:latin typeface="Nunito" pitchFamily="2" charset="0"/>
              </a:rPr>
              <a:t>feiúra</a:t>
            </a:r>
            <a:r>
              <a:rPr lang="pt-BR" altLang="pt-BR" sz="2000" dirty="0">
                <a:latin typeface="Nunito" pitchFamily="2" charset="0"/>
              </a:rPr>
              <a:t> / </a:t>
            </a:r>
            <a:r>
              <a:rPr lang="pt-BR" altLang="pt-BR" sz="2000" dirty="0" err="1">
                <a:latin typeface="Nunito" pitchFamily="2" charset="0"/>
              </a:rPr>
              <a:t>bocaiúva</a:t>
            </a:r>
            <a:endParaRPr lang="pt-BR" altLang="pt-BR" sz="2000" dirty="0">
              <a:latin typeface="Nunito" pitchFamily="2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D69969C-1CFC-8CA7-D2A5-FC162B68252D}"/>
              </a:ext>
            </a:extLst>
          </p:cNvPr>
          <p:cNvSpPr>
            <a:spLocks/>
          </p:cNvSpPr>
          <p:nvPr/>
        </p:nvSpPr>
        <p:spPr bwMode="auto">
          <a:xfrm>
            <a:off x="1356519" y="266700"/>
            <a:ext cx="87487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28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Mudanças nas regras de acentuação </a:t>
            </a:r>
            <a:endParaRPr lang="pt-BR" sz="20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098" name="Picture 2" descr="Pink Rosa Sticker">
            <a:extLst>
              <a:ext uri="{FF2B5EF4-FFF2-40B4-BE49-F238E27FC236}">
                <a16:creationId xmlns:a16="http://schemas.microsoft.com/office/drawing/2014/main" id="{8DA67DA6-3DA4-3EEB-5EA5-D0A743739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648200"/>
            <a:ext cx="34385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8">
            <a:extLst>
              <a:ext uri="{FF2B5EF4-FFF2-40B4-BE49-F238E27FC236}">
                <a16:creationId xmlns:a16="http://schemas.microsoft.com/office/drawing/2014/main" id="{0DC89703-C8F5-A9CC-B22C-654417848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314" y="2132013"/>
            <a:ext cx="1749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400" dirty="0" err="1">
                <a:latin typeface="Nunito" pitchFamily="2" charset="0"/>
              </a:rPr>
              <a:t>tui-ui-</a:t>
            </a:r>
            <a:r>
              <a:rPr lang="pt-BR" altLang="pt-BR" sz="2400" dirty="0" err="1">
                <a:solidFill>
                  <a:srgbClr val="9900CC"/>
                </a:solidFill>
                <a:latin typeface="Nunito" pitchFamily="2" charset="0"/>
              </a:rPr>
              <a:t>ú</a:t>
            </a:r>
            <a:endParaRPr lang="pt-BR" altLang="pt-BR" sz="2400" dirty="0">
              <a:solidFill>
                <a:srgbClr val="9900CC"/>
              </a:solidFill>
              <a:latin typeface="Nunito" pitchFamily="2" charset="0"/>
            </a:endParaRPr>
          </a:p>
        </p:txBody>
      </p:sp>
      <p:sp>
        <p:nvSpPr>
          <p:cNvPr id="23555" name="Text Box 9">
            <a:extLst>
              <a:ext uri="{FF2B5EF4-FFF2-40B4-BE49-F238E27FC236}">
                <a16:creationId xmlns:a16="http://schemas.microsoft.com/office/drawing/2014/main" id="{1AA6CDE9-1BA2-D30B-23F9-71774680C3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4200" y="3355975"/>
            <a:ext cx="1258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400" dirty="0" err="1">
                <a:latin typeface="Nunito" pitchFamily="2" charset="0"/>
              </a:rPr>
              <a:t>Pi-au</a:t>
            </a:r>
            <a:r>
              <a:rPr lang="pt-BR" altLang="pt-BR" sz="2400" dirty="0" err="1">
                <a:solidFill>
                  <a:srgbClr val="9900CC"/>
                </a:solidFill>
                <a:latin typeface="Nunito" pitchFamily="2" charset="0"/>
              </a:rPr>
              <a:t>-í</a:t>
            </a:r>
            <a:endParaRPr lang="pt-BR" altLang="pt-BR" sz="2400" dirty="0">
              <a:solidFill>
                <a:srgbClr val="9900CC"/>
              </a:solidFill>
              <a:latin typeface="Nunito" pitchFamily="2" charset="0"/>
            </a:endParaRPr>
          </a:p>
        </p:txBody>
      </p:sp>
      <p:sp>
        <p:nvSpPr>
          <p:cNvPr id="23556" name="Text Box 15">
            <a:extLst>
              <a:ext uri="{FF2B5EF4-FFF2-40B4-BE49-F238E27FC236}">
                <a16:creationId xmlns:a16="http://schemas.microsoft.com/office/drawing/2014/main" id="{77233331-8F08-4764-3DB3-61A7380FB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889" y="2419350"/>
            <a:ext cx="9096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400" dirty="0" err="1">
                <a:latin typeface="Nunito" pitchFamily="2" charset="0"/>
              </a:rPr>
              <a:t>ba-</a:t>
            </a:r>
            <a:r>
              <a:rPr lang="pt-BR" altLang="pt-BR" sz="2400" dirty="0" err="1">
                <a:solidFill>
                  <a:srgbClr val="9900CC"/>
                </a:solidFill>
                <a:latin typeface="Nunito" pitchFamily="2" charset="0"/>
              </a:rPr>
              <a:t>ú</a:t>
            </a:r>
            <a:endParaRPr lang="pt-BR" altLang="pt-BR" sz="2400" dirty="0">
              <a:solidFill>
                <a:srgbClr val="9900CC"/>
              </a:solidFill>
              <a:latin typeface="Nunito" pitchFamily="2" charset="0"/>
            </a:endParaRPr>
          </a:p>
        </p:txBody>
      </p:sp>
      <p:sp>
        <p:nvSpPr>
          <p:cNvPr id="23557" name="Text Box 18">
            <a:extLst>
              <a:ext uri="{FF2B5EF4-FFF2-40B4-BE49-F238E27FC236}">
                <a16:creationId xmlns:a16="http://schemas.microsoft.com/office/drawing/2014/main" id="{D4E74DD3-E844-1AEB-E8D8-1EAB14494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339" y="4411663"/>
            <a:ext cx="1120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400" dirty="0" err="1">
                <a:latin typeface="Nunito" pitchFamily="2" charset="0"/>
              </a:rPr>
              <a:t>a-ça-</a:t>
            </a:r>
            <a:r>
              <a:rPr lang="pt-BR" altLang="pt-BR" sz="2400" dirty="0" err="1">
                <a:solidFill>
                  <a:srgbClr val="9900CC"/>
                </a:solidFill>
                <a:latin typeface="Nunito" pitchFamily="2" charset="0"/>
              </a:rPr>
              <a:t>í</a:t>
            </a:r>
            <a:endParaRPr lang="pt-BR" altLang="pt-BR" sz="2400" dirty="0">
              <a:solidFill>
                <a:srgbClr val="9900CC"/>
              </a:solidFill>
              <a:latin typeface="Nunito" pitchFamily="2" charset="0"/>
            </a:endParaRPr>
          </a:p>
        </p:txBody>
      </p:sp>
      <p:sp>
        <p:nvSpPr>
          <p:cNvPr id="23558" name="Text Box 23">
            <a:extLst>
              <a:ext uri="{FF2B5EF4-FFF2-40B4-BE49-F238E27FC236}">
                <a16:creationId xmlns:a16="http://schemas.microsoft.com/office/drawing/2014/main" id="{3FA95C51-B71A-1843-2705-78E8EB918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9601" y="4292600"/>
            <a:ext cx="1820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400" dirty="0">
                <a:latin typeface="Nunito" pitchFamily="2" charset="0"/>
              </a:rPr>
              <a:t>Va-</a:t>
            </a:r>
            <a:r>
              <a:rPr lang="pt-BR" altLang="pt-BR" sz="2400" dirty="0" err="1">
                <a:latin typeface="Nunito" pitchFamily="2" charset="0"/>
              </a:rPr>
              <a:t>ca</a:t>
            </a:r>
            <a:r>
              <a:rPr lang="pt-BR" altLang="pt-BR" sz="2400" dirty="0">
                <a:latin typeface="Nunito" pitchFamily="2" charset="0"/>
              </a:rPr>
              <a:t>-</a:t>
            </a:r>
            <a:r>
              <a:rPr lang="pt-BR" altLang="pt-BR" sz="2400" dirty="0" err="1">
                <a:latin typeface="Nunito" pitchFamily="2" charset="0"/>
              </a:rPr>
              <a:t>ca-</a:t>
            </a:r>
            <a:r>
              <a:rPr lang="pt-BR" altLang="pt-BR" sz="2400" dirty="0" err="1">
                <a:solidFill>
                  <a:srgbClr val="9900CC"/>
                </a:solidFill>
                <a:latin typeface="Nunito" pitchFamily="2" charset="0"/>
              </a:rPr>
              <a:t>í</a:t>
            </a:r>
            <a:endParaRPr lang="pt-BR" altLang="pt-BR" sz="2400" dirty="0">
              <a:solidFill>
                <a:srgbClr val="9900CC"/>
              </a:solidFill>
              <a:latin typeface="Nunito" pitchFamily="2" charset="0"/>
            </a:endParaRPr>
          </a:p>
        </p:txBody>
      </p:sp>
      <p:sp>
        <p:nvSpPr>
          <p:cNvPr id="23559" name="Rectangle 9">
            <a:extLst>
              <a:ext uri="{FF2B5EF4-FFF2-40B4-BE49-F238E27FC236}">
                <a16:creationId xmlns:a16="http://schemas.microsoft.com/office/drawing/2014/main" id="{59D31540-67EE-C666-19F5-8DCA03173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8213" y="989014"/>
            <a:ext cx="698500" cy="136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pt-BR" altLang="pt-BR" dirty="0">
              <a:latin typeface="Nunito" pitchFamily="2" charset="0"/>
            </a:endParaRPr>
          </a:p>
        </p:txBody>
      </p:sp>
      <p:sp>
        <p:nvSpPr>
          <p:cNvPr id="23561" name="Text Box 4">
            <a:extLst>
              <a:ext uri="{FF2B5EF4-FFF2-40B4-BE49-F238E27FC236}">
                <a16:creationId xmlns:a16="http://schemas.microsoft.com/office/drawing/2014/main" id="{CEF39143-FBD9-3A45-5BB2-941E718FA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4451"/>
            <a:ext cx="10287000" cy="6832640"/>
          </a:xfrm>
          <a:prstGeom prst="rect">
            <a:avLst/>
          </a:prstGeom>
          <a:noFill/>
          <a:ln w="38100">
            <a:noFill/>
            <a:prstDash val="lgDashDot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endParaRPr lang="pt-BR" altLang="pt-BR" sz="2400" dirty="0">
              <a:latin typeface="Nunito" pitchFamily="2" charset="0"/>
            </a:endParaRPr>
          </a:p>
          <a:p>
            <a:pPr algn="just" eaLnBrk="1" hangingPunct="1"/>
            <a:endParaRPr lang="pt-BR" altLang="pt-BR" sz="2400" dirty="0">
              <a:latin typeface="Nunito" pitchFamily="2" charset="0"/>
            </a:endParaRPr>
          </a:p>
          <a:p>
            <a:pPr algn="just" eaLnBrk="1" hangingPunct="1"/>
            <a:r>
              <a:rPr lang="pt-BR" altLang="pt-BR" sz="2400" dirty="0">
                <a:latin typeface="Nunito" pitchFamily="2" charset="0"/>
              </a:rPr>
              <a:t>Se a palavra for </a:t>
            </a:r>
            <a:r>
              <a:rPr lang="pt-BR" altLang="pt-BR" sz="2400" dirty="0">
                <a:solidFill>
                  <a:srgbClr val="9900CC"/>
                </a:solidFill>
                <a:latin typeface="Nunito" pitchFamily="2" charset="0"/>
              </a:rPr>
              <a:t>oxítona </a:t>
            </a:r>
            <a:r>
              <a:rPr lang="pt-BR" altLang="pt-BR" sz="2400" dirty="0">
                <a:latin typeface="Nunito" pitchFamily="2" charset="0"/>
              </a:rPr>
              <a:t>e o </a:t>
            </a:r>
            <a:r>
              <a:rPr lang="pt-BR" altLang="pt-BR" sz="2400" b="1" dirty="0">
                <a:solidFill>
                  <a:srgbClr val="9900CC"/>
                </a:solidFill>
                <a:latin typeface="Nunito" pitchFamily="2" charset="0"/>
              </a:rPr>
              <a:t>i</a:t>
            </a:r>
            <a:r>
              <a:rPr lang="pt-BR" altLang="pt-BR" sz="2400" b="1" dirty="0">
                <a:latin typeface="Nunito" pitchFamily="2" charset="0"/>
              </a:rPr>
              <a:t> </a:t>
            </a:r>
            <a:r>
              <a:rPr lang="pt-BR" altLang="pt-BR" sz="2400" dirty="0">
                <a:latin typeface="Nunito" pitchFamily="2" charset="0"/>
              </a:rPr>
              <a:t>ou o </a:t>
            </a:r>
            <a:r>
              <a:rPr lang="pt-BR" altLang="pt-BR" sz="2400" b="1" dirty="0">
                <a:solidFill>
                  <a:srgbClr val="9900CC"/>
                </a:solidFill>
                <a:latin typeface="Nunito" pitchFamily="2" charset="0"/>
              </a:rPr>
              <a:t>u</a:t>
            </a:r>
            <a:r>
              <a:rPr lang="pt-BR" altLang="pt-BR" sz="2400" b="1" dirty="0">
                <a:latin typeface="Nunito" pitchFamily="2" charset="0"/>
              </a:rPr>
              <a:t> </a:t>
            </a:r>
            <a:r>
              <a:rPr lang="pt-BR" altLang="pt-BR" sz="2400" dirty="0">
                <a:latin typeface="Nunito" pitchFamily="2" charset="0"/>
              </a:rPr>
              <a:t>estiverem em posição final (ou seguidos de </a:t>
            </a:r>
            <a:r>
              <a:rPr lang="pt-BR" altLang="pt-BR" sz="2400" b="1" dirty="0">
                <a:latin typeface="Nunito" pitchFamily="2" charset="0"/>
              </a:rPr>
              <a:t>s</a:t>
            </a:r>
            <a:r>
              <a:rPr lang="pt-BR" altLang="pt-BR" sz="2400" dirty="0">
                <a:latin typeface="Nunito" pitchFamily="2" charset="0"/>
              </a:rPr>
              <a:t>), o acento permanece.</a:t>
            </a:r>
          </a:p>
          <a:p>
            <a:pPr algn="just" eaLnBrk="1" hangingPunct="1">
              <a:spcBef>
                <a:spcPct val="50000"/>
              </a:spcBef>
            </a:pPr>
            <a:br>
              <a:rPr lang="pt-BR" altLang="pt-BR" sz="2000" b="1" dirty="0">
                <a:solidFill>
                  <a:schemeClr val="tx2"/>
                </a:solidFill>
                <a:latin typeface="Comic Sans MS" panose="030F0702030302020204" pitchFamily="66" charset="0"/>
              </a:rPr>
            </a:br>
            <a:endParaRPr lang="pt-BR" altLang="pt-BR" sz="2400" dirty="0">
              <a:latin typeface="Comic Sans MS" panose="030F0702030302020204" pitchFamily="66" charset="0"/>
            </a:endParaRPr>
          </a:p>
          <a:p>
            <a:pPr algn="just" eaLnBrk="1" hangingPunct="1"/>
            <a:endParaRPr lang="pt-BR" altLang="pt-BR" sz="2400" dirty="0">
              <a:latin typeface="Comic Sans MS" panose="030F0702030302020204" pitchFamily="66" charset="0"/>
            </a:endParaRPr>
          </a:p>
          <a:p>
            <a:pPr algn="just" eaLnBrk="1" hangingPunct="1"/>
            <a:endParaRPr lang="pt-BR" altLang="pt-BR" sz="2400" dirty="0">
              <a:latin typeface="Comic Sans MS" panose="030F0702030302020204" pitchFamily="66" charset="0"/>
            </a:endParaRPr>
          </a:p>
          <a:p>
            <a:pPr algn="just" eaLnBrk="1" hangingPunct="1"/>
            <a:endParaRPr lang="pt-BR" altLang="pt-BR" sz="2400" dirty="0">
              <a:latin typeface="Comic Sans MS" panose="030F0702030302020204" pitchFamily="66" charset="0"/>
            </a:endParaRPr>
          </a:p>
          <a:p>
            <a:pPr algn="just" eaLnBrk="1" hangingPunct="1"/>
            <a:endParaRPr lang="pt-BR" altLang="pt-BR" sz="2400" dirty="0">
              <a:latin typeface="Comic Sans MS" panose="030F0702030302020204" pitchFamily="66" charset="0"/>
            </a:endParaRPr>
          </a:p>
          <a:p>
            <a:pPr algn="just" eaLnBrk="1" hangingPunct="1"/>
            <a:endParaRPr lang="pt-BR" altLang="pt-BR" sz="2400" dirty="0">
              <a:latin typeface="Comic Sans MS" panose="030F0702030302020204" pitchFamily="66" charset="0"/>
            </a:endParaRPr>
          </a:p>
          <a:p>
            <a:pPr algn="just" eaLnBrk="1" hangingPunct="1"/>
            <a:endParaRPr lang="pt-BR" altLang="pt-BR" sz="2400" dirty="0">
              <a:latin typeface="Comic Sans MS" panose="030F0702030302020204" pitchFamily="66" charset="0"/>
            </a:endParaRPr>
          </a:p>
          <a:p>
            <a:pPr algn="just" eaLnBrk="1" hangingPunct="1"/>
            <a:endParaRPr lang="pt-BR" altLang="pt-BR" sz="2400" dirty="0">
              <a:latin typeface="Comic Sans MS" panose="030F0702030302020204" pitchFamily="66" charset="0"/>
            </a:endParaRPr>
          </a:p>
          <a:p>
            <a:pPr algn="just" eaLnBrk="1" hangingPunct="1"/>
            <a:endParaRPr lang="pt-BR" altLang="pt-BR" sz="2400" dirty="0">
              <a:latin typeface="Comic Sans MS" panose="030F0702030302020204" pitchFamily="66" charset="0"/>
            </a:endParaRPr>
          </a:p>
          <a:p>
            <a:pPr algn="just" eaLnBrk="1" hangingPunct="1"/>
            <a:endParaRPr lang="pt-BR" altLang="pt-BR" sz="2400" dirty="0">
              <a:latin typeface="Comic Sans MS" panose="030F0702030302020204" pitchFamily="66" charset="0"/>
            </a:endParaRPr>
          </a:p>
          <a:p>
            <a:pPr algn="just" eaLnBrk="1" hangingPunct="1"/>
            <a:endParaRPr lang="pt-BR" altLang="pt-BR" sz="2400" dirty="0">
              <a:latin typeface="Comic Sans MS" panose="030F0702030302020204" pitchFamily="66" charset="0"/>
            </a:endParaRPr>
          </a:p>
          <a:p>
            <a:pPr algn="just" eaLnBrk="1" hangingPunct="1"/>
            <a:endParaRPr lang="pt-BR" altLang="pt-BR" sz="2400" dirty="0">
              <a:latin typeface="Comic Sans MS" panose="030F0702030302020204" pitchFamily="66" charset="0"/>
            </a:endParaRPr>
          </a:p>
          <a:p>
            <a:pPr algn="just" eaLnBrk="1" hangingPunct="1"/>
            <a:endParaRPr lang="pt-BR" altLang="pt-BR" sz="2400" dirty="0">
              <a:latin typeface="Comic Sans MS" panose="030F0702030302020204" pitchFamily="66" charset="0"/>
            </a:endParaRPr>
          </a:p>
        </p:txBody>
      </p:sp>
      <p:pic>
        <p:nvPicPr>
          <p:cNvPr id="5122" name="Picture 2" descr="Atention Sticker">
            <a:extLst>
              <a:ext uri="{FF2B5EF4-FFF2-40B4-BE49-F238E27FC236}">
                <a16:creationId xmlns:a16="http://schemas.microsoft.com/office/drawing/2014/main" id="{306FEE7C-87C6-7FF2-84DA-451A67B2C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160" y="1828800"/>
            <a:ext cx="4572000" cy="45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>
            <a:extLst>
              <a:ext uri="{FF2B5EF4-FFF2-40B4-BE49-F238E27FC236}">
                <a16:creationId xmlns:a16="http://schemas.microsoft.com/office/drawing/2014/main" id="{660125D8-1ACF-265D-5F95-F38F22E30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219200"/>
            <a:ext cx="10668000" cy="9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pt-BR" altLang="pt-BR" sz="2000" dirty="0">
                <a:latin typeface="Nunito" pitchFamily="2" charset="0"/>
              </a:rPr>
              <a:t>Regra do </a:t>
            </a:r>
            <a:r>
              <a:rPr lang="pt-BR" altLang="pt-BR" sz="2000" dirty="0">
                <a:solidFill>
                  <a:srgbClr val="FF0000"/>
                </a:solidFill>
                <a:latin typeface="Nunito" pitchFamily="2" charset="0"/>
              </a:rPr>
              <a:t>i </a:t>
            </a:r>
            <a:r>
              <a:rPr lang="pt-BR" altLang="pt-BR" sz="2000" dirty="0">
                <a:latin typeface="Nunito" pitchFamily="2" charset="0"/>
              </a:rPr>
              <a:t>e do  </a:t>
            </a:r>
            <a:r>
              <a:rPr lang="pt-BR" altLang="pt-BR" sz="2000" dirty="0">
                <a:solidFill>
                  <a:srgbClr val="FF0000"/>
                </a:solidFill>
                <a:latin typeface="Nunito" pitchFamily="2" charset="0"/>
              </a:rPr>
              <a:t>u</a:t>
            </a:r>
            <a:r>
              <a:rPr lang="pt-BR" altLang="pt-BR" sz="2000" dirty="0">
                <a:latin typeface="Nunito" pitchFamily="2" charset="0"/>
              </a:rPr>
              <a:t> tônicos precedidos de vogal e formando sílaba sozinhos ou com s continua a mesma – </a:t>
            </a:r>
            <a:r>
              <a:rPr lang="pt-BR" altLang="pt-BR" sz="2000" dirty="0">
                <a:solidFill>
                  <a:srgbClr val="FF0000"/>
                </a:solidFill>
                <a:latin typeface="Nunito" pitchFamily="2" charset="0"/>
              </a:rPr>
              <a:t>HIATO</a:t>
            </a:r>
          </a:p>
        </p:txBody>
      </p:sp>
      <p:sp>
        <p:nvSpPr>
          <p:cNvPr id="24579" name="Text Box 5">
            <a:extLst>
              <a:ext uri="{FF2B5EF4-FFF2-40B4-BE49-F238E27FC236}">
                <a16:creationId xmlns:a16="http://schemas.microsoft.com/office/drawing/2014/main" id="{B06BB775-0E36-4D22-6E3C-5690B384D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7647" y="2747135"/>
            <a:ext cx="63373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400" dirty="0" err="1">
                <a:latin typeface="Nunito" pitchFamily="2" charset="0"/>
              </a:rPr>
              <a:t>a-</a:t>
            </a:r>
            <a:r>
              <a:rPr lang="pt-BR" altLang="pt-BR" sz="2400" dirty="0" err="1">
                <a:solidFill>
                  <a:srgbClr val="FF0000"/>
                </a:solidFill>
                <a:latin typeface="Nunito" pitchFamily="2" charset="0"/>
              </a:rPr>
              <a:t>í</a:t>
            </a:r>
            <a:r>
              <a:rPr lang="pt-BR" altLang="pt-BR" sz="2400" dirty="0">
                <a:latin typeface="Nunito" pitchFamily="2" charset="0"/>
              </a:rPr>
              <a:t>			        </a:t>
            </a:r>
            <a:r>
              <a:rPr lang="pt-BR" altLang="pt-BR" sz="2400" dirty="0" err="1">
                <a:latin typeface="Nunito" pitchFamily="2" charset="0"/>
              </a:rPr>
              <a:t>e-go-</a:t>
            </a:r>
            <a:r>
              <a:rPr lang="pt-BR" altLang="pt-BR" sz="2400" dirty="0" err="1">
                <a:solidFill>
                  <a:srgbClr val="FF0000"/>
                </a:solidFill>
                <a:latin typeface="Nunito" pitchFamily="2" charset="0"/>
              </a:rPr>
              <a:t>í</a:t>
            </a:r>
            <a:r>
              <a:rPr lang="pt-BR" altLang="pt-BR" sz="2400" dirty="0" err="1">
                <a:latin typeface="Nunito" pitchFamily="2" charset="0"/>
              </a:rPr>
              <a:t>s-mo</a:t>
            </a:r>
            <a:endParaRPr lang="pt-BR" altLang="pt-BR" sz="2400" dirty="0">
              <a:latin typeface="Nunito" pitchFamily="2" charset="0"/>
            </a:endParaRPr>
          </a:p>
          <a:p>
            <a:pPr eaLnBrk="1" hangingPunct="1"/>
            <a:endParaRPr lang="pt-BR" altLang="pt-BR" sz="2400" dirty="0">
              <a:latin typeface="Nunito" pitchFamily="2" charset="0"/>
            </a:endParaRPr>
          </a:p>
          <a:p>
            <a:pPr eaLnBrk="1" hangingPunct="1"/>
            <a:endParaRPr lang="pt-BR" altLang="pt-BR" sz="2400" dirty="0">
              <a:latin typeface="Nunito" pitchFamily="2" charset="0"/>
            </a:endParaRPr>
          </a:p>
          <a:p>
            <a:pPr eaLnBrk="1" hangingPunct="1"/>
            <a:r>
              <a:rPr lang="pt-BR" altLang="pt-BR" sz="2400" dirty="0">
                <a:latin typeface="Nunito" pitchFamily="2" charset="0"/>
              </a:rPr>
              <a:t>a-</a:t>
            </a:r>
            <a:r>
              <a:rPr lang="pt-BR" altLang="pt-BR" sz="2400" dirty="0" err="1">
                <a:latin typeface="Nunito" pitchFamily="2" charset="0"/>
              </a:rPr>
              <a:t>la</a:t>
            </a:r>
            <a:r>
              <a:rPr lang="pt-BR" altLang="pt-BR" sz="2400" dirty="0">
                <a:latin typeface="Nunito" pitchFamily="2" charset="0"/>
              </a:rPr>
              <a:t>-</a:t>
            </a:r>
            <a:r>
              <a:rPr lang="pt-BR" altLang="pt-BR" sz="2400" dirty="0" err="1">
                <a:solidFill>
                  <a:srgbClr val="FF0000"/>
                </a:solidFill>
                <a:latin typeface="Nunito" pitchFamily="2" charset="0"/>
              </a:rPr>
              <a:t>ú-</a:t>
            </a:r>
            <a:r>
              <a:rPr lang="pt-BR" altLang="pt-BR" sz="2400" dirty="0" err="1">
                <a:latin typeface="Nunito" pitchFamily="2" charset="0"/>
              </a:rPr>
              <a:t>de</a:t>
            </a:r>
            <a:r>
              <a:rPr lang="pt-BR" altLang="pt-BR" sz="2400" dirty="0">
                <a:latin typeface="Nunito" pitchFamily="2" charset="0"/>
              </a:rPr>
              <a:t>			</a:t>
            </a:r>
            <a:r>
              <a:rPr lang="pt-BR" altLang="pt-BR" sz="2400" dirty="0" err="1">
                <a:latin typeface="Nunito" pitchFamily="2" charset="0"/>
              </a:rPr>
              <a:t>sa-</a:t>
            </a:r>
            <a:r>
              <a:rPr lang="pt-BR" altLang="pt-BR" sz="2400" dirty="0" err="1">
                <a:solidFill>
                  <a:srgbClr val="FF0000"/>
                </a:solidFill>
                <a:latin typeface="Nunito" pitchFamily="2" charset="0"/>
              </a:rPr>
              <a:t>ú-</a:t>
            </a:r>
            <a:r>
              <a:rPr lang="pt-BR" altLang="pt-BR" sz="2400" dirty="0" err="1">
                <a:latin typeface="Nunito" pitchFamily="2" charset="0"/>
              </a:rPr>
              <a:t>de</a:t>
            </a:r>
            <a:endParaRPr lang="pt-BR" altLang="pt-BR" sz="2400" dirty="0">
              <a:latin typeface="Nunito" pitchFamily="2" charset="0"/>
            </a:endParaRPr>
          </a:p>
          <a:p>
            <a:pPr eaLnBrk="1" hangingPunct="1"/>
            <a:endParaRPr lang="pt-BR" altLang="pt-BR" sz="2400" dirty="0">
              <a:latin typeface="Nunito" pitchFamily="2" charset="0"/>
            </a:endParaRPr>
          </a:p>
          <a:p>
            <a:pPr eaLnBrk="1" hangingPunct="1"/>
            <a:endParaRPr lang="pt-BR" altLang="pt-BR" sz="2400" dirty="0">
              <a:latin typeface="Nunito" pitchFamily="2" charset="0"/>
            </a:endParaRPr>
          </a:p>
          <a:p>
            <a:pPr eaLnBrk="1" hangingPunct="1"/>
            <a:endParaRPr lang="pt-BR" altLang="pt-BR" sz="2400" dirty="0">
              <a:latin typeface="Nunito" pitchFamily="2" charset="0"/>
            </a:endParaRPr>
          </a:p>
          <a:p>
            <a:pPr eaLnBrk="1" hangingPunct="1"/>
            <a:r>
              <a:rPr lang="pt-BR" altLang="pt-BR" sz="2400" dirty="0" err="1">
                <a:latin typeface="Nunito" pitchFamily="2" charset="0"/>
              </a:rPr>
              <a:t>je-su-</a:t>
            </a:r>
            <a:r>
              <a:rPr lang="pt-BR" altLang="pt-BR" sz="2400" dirty="0" err="1">
                <a:solidFill>
                  <a:srgbClr val="FF0000"/>
                </a:solidFill>
                <a:latin typeface="Nunito" pitchFamily="2" charset="0"/>
              </a:rPr>
              <a:t>í-</a:t>
            </a:r>
            <a:r>
              <a:rPr lang="pt-BR" altLang="pt-BR" sz="2400" dirty="0" err="1">
                <a:latin typeface="Nunito" pitchFamily="2" charset="0"/>
              </a:rPr>
              <a:t>ta</a:t>
            </a:r>
            <a:r>
              <a:rPr lang="pt-BR" altLang="pt-BR" sz="2400" dirty="0">
                <a:latin typeface="Nunito" pitchFamily="2" charset="0"/>
              </a:rPr>
              <a:t>			</a:t>
            </a:r>
            <a:r>
              <a:rPr lang="pt-BR" altLang="pt-BR" sz="2400" dirty="0" err="1">
                <a:latin typeface="Nunito" pitchFamily="2" charset="0"/>
              </a:rPr>
              <a:t>ga-</a:t>
            </a:r>
            <a:r>
              <a:rPr lang="pt-BR" altLang="pt-BR" sz="2400" dirty="0" err="1">
                <a:solidFill>
                  <a:srgbClr val="FF0000"/>
                </a:solidFill>
                <a:latin typeface="Nunito" pitchFamily="2" charset="0"/>
              </a:rPr>
              <a:t>ú-</a:t>
            </a:r>
            <a:r>
              <a:rPr lang="pt-BR" altLang="pt-BR" sz="2400" dirty="0" err="1">
                <a:latin typeface="Nunito" pitchFamily="2" charset="0"/>
              </a:rPr>
              <a:t>cho</a:t>
            </a:r>
            <a:endParaRPr lang="pt-BR" altLang="pt-BR" sz="2400" dirty="0">
              <a:latin typeface="Nunito" pitchFamily="2" charset="0"/>
            </a:endParaRPr>
          </a:p>
          <a:p>
            <a:pPr eaLnBrk="1" hangingPunct="1"/>
            <a:endParaRPr lang="pt-BR" altLang="pt-BR" sz="2400" dirty="0">
              <a:latin typeface="Nunito" pitchFamily="2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5E535F9-0169-B78B-1383-9C0BDAA16E7B}"/>
              </a:ext>
            </a:extLst>
          </p:cNvPr>
          <p:cNvSpPr>
            <a:spLocks/>
          </p:cNvSpPr>
          <p:nvPr/>
        </p:nvSpPr>
        <p:spPr bwMode="auto">
          <a:xfrm>
            <a:off x="1371600" y="241481"/>
            <a:ext cx="18351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44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Hiato</a:t>
            </a:r>
            <a:endParaRPr lang="pt-BR" sz="36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148" name="Picture 4" descr="gabytotti new blue like new post Sticker">
            <a:extLst>
              <a:ext uri="{FF2B5EF4-FFF2-40B4-BE49-F238E27FC236}">
                <a16:creationId xmlns:a16="http://schemas.microsoft.com/office/drawing/2014/main" id="{B06DBA53-D5BB-4CE4-8398-BCE9ACFCF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2760387"/>
            <a:ext cx="4048125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4E83A-72B9-6A45-E443-78DB00280F9E}"/>
              </a:ext>
            </a:extLst>
          </p:cNvPr>
          <p:cNvSpPr>
            <a:spLocks/>
          </p:cNvSpPr>
          <p:nvPr/>
        </p:nvSpPr>
        <p:spPr bwMode="auto">
          <a:xfrm>
            <a:off x="762001" y="1125539"/>
            <a:ext cx="9942514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2400" b="1" dirty="0">
                <a:solidFill>
                  <a:schemeClr val="tx2"/>
                </a:solidFill>
              </a:rPr>
              <a:t>c</a:t>
            </a:r>
            <a:r>
              <a:rPr lang="pt-BR" sz="2400" dirty="0">
                <a:solidFill>
                  <a:schemeClr val="tx2"/>
                </a:solidFill>
              </a:rPr>
              <a:t>)</a:t>
            </a:r>
            <a:r>
              <a:rPr lang="pt-BR" sz="2400" dirty="0">
                <a:solidFill>
                  <a:schemeClr val="accent1"/>
                </a:solidFill>
              </a:rPr>
              <a:t> </a:t>
            </a:r>
            <a:r>
              <a:rPr lang="pt-BR" sz="2400" dirty="0"/>
              <a:t>Não se usa mais o acento das palavras terminadas em </a:t>
            </a:r>
            <a:r>
              <a:rPr lang="pt-BR" sz="2400" b="1" dirty="0" err="1">
                <a:solidFill>
                  <a:srgbClr val="9C007F"/>
                </a:solidFill>
              </a:rPr>
              <a:t>êem</a:t>
            </a:r>
            <a:r>
              <a:rPr lang="pt-BR" sz="2400" dirty="0"/>
              <a:t> e </a:t>
            </a:r>
            <a:r>
              <a:rPr lang="pt-BR" sz="2400" b="1" dirty="0" err="1">
                <a:solidFill>
                  <a:srgbClr val="9C007F"/>
                </a:solidFill>
              </a:rPr>
              <a:t>ôo</a:t>
            </a:r>
            <a:r>
              <a:rPr lang="pt-BR" sz="2400" b="1" dirty="0">
                <a:solidFill>
                  <a:srgbClr val="9C007F"/>
                </a:solidFill>
              </a:rPr>
              <a:t>(s)</a:t>
            </a:r>
            <a:r>
              <a:rPr lang="pt-BR" sz="2400" dirty="0"/>
              <a:t>.</a:t>
            </a:r>
            <a:endParaRPr lang="pt-BR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5603" name="Espaço Reservado para Conteúdo 2">
            <a:extLst>
              <a:ext uri="{FF2B5EF4-FFF2-40B4-BE49-F238E27FC236}">
                <a16:creationId xmlns:a16="http://schemas.microsoft.com/office/drawing/2014/main" id="{522FCA5A-B571-BCD5-7B03-F9A3303C5071}"/>
              </a:ext>
            </a:extLst>
          </p:cNvPr>
          <p:cNvSpPr>
            <a:spLocks/>
          </p:cNvSpPr>
          <p:nvPr/>
        </p:nvSpPr>
        <p:spPr bwMode="auto">
          <a:xfrm>
            <a:off x="2855913" y="2349500"/>
            <a:ext cx="4494212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pt-BR" altLang="pt-BR" sz="2000" i="1" dirty="0">
                <a:solidFill>
                  <a:srgbClr val="9900CC"/>
                </a:solidFill>
                <a:latin typeface="Nunito" pitchFamily="2" charset="0"/>
              </a:rPr>
              <a:t>Como era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Tx/>
              <a:buChar char="o"/>
            </a:pPr>
            <a:r>
              <a:rPr lang="pt-BR" altLang="pt-BR" sz="2000" dirty="0">
                <a:latin typeface="Nunito" pitchFamily="2" charset="0"/>
              </a:rPr>
              <a:t> </a:t>
            </a:r>
            <a:r>
              <a:rPr lang="pt-BR" altLang="pt-BR" sz="2000" dirty="0" err="1">
                <a:latin typeface="Nunito" pitchFamily="2" charset="0"/>
              </a:rPr>
              <a:t>abençôo</a:t>
            </a:r>
            <a:r>
              <a:rPr lang="pt-BR" altLang="pt-BR" sz="2000" dirty="0">
                <a:latin typeface="Nunito" pitchFamily="2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dirty="0">
                <a:latin typeface="Nunito" pitchFamily="2" charset="0"/>
              </a:rPr>
              <a:t> </a:t>
            </a:r>
            <a:r>
              <a:rPr lang="pt-BR" altLang="pt-BR" sz="2000" dirty="0" err="1">
                <a:latin typeface="Nunito" pitchFamily="2" charset="0"/>
              </a:rPr>
              <a:t>crêem</a:t>
            </a:r>
            <a:r>
              <a:rPr lang="pt-BR" altLang="pt-BR" sz="2000" dirty="0">
                <a:latin typeface="Nunito" pitchFamily="2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dirty="0">
                <a:latin typeface="Nunito" pitchFamily="2" charset="0"/>
              </a:rPr>
              <a:t> </a:t>
            </a:r>
            <a:r>
              <a:rPr lang="pt-BR" altLang="pt-BR" sz="2000" dirty="0" err="1">
                <a:latin typeface="Nunito" pitchFamily="2" charset="0"/>
              </a:rPr>
              <a:t>dêem</a:t>
            </a:r>
            <a:r>
              <a:rPr lang="pt-BR" altLang="pt-BR" sz="2000" dirty="0">
                <a:latin typeface="Nunito" pitchFamily="2" charset="0"/>
              </a:rPr>
              <a:t> (verbo dar)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dirty="0">
                <a:latin typeface="Nunito" pitchFamily="2" charset="0"/>
              </a:rPr>
              <a:t> </a:t>
            </a:r>
            <a:r>
              <a:rPr lang="pt-BR" altLang="pt-BR" sz="2000" dirty="0" err="1">
                <a:latin typeface="Nunito" pitchFamily="2" charset="0"/>
              </a:rPr>
              <a:t>dôo</a:t>
            </a:r>
            <a:r>
              <a:rPr lang="pt-BR" altLang="pt-BR" sz="2000" dirty="0">
                <a:latin typeface="Nunito" pitchFamily="2" charset="0"/>
              </a:rPr>
              <a:t> (verbo doar)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dirty="0">
                <a:latin typeface="Nunito" pitchFamily="2" charset="0"/>
              </a:rPr>
              <a:t> </a:t>
            </a:r>
            <a:r>
              <a:rPr lang="pt-BR" altLang="pt-BR" sz="2000" dirty="0" err="1">
                <a:latin typeface="Nunito" pitchFamily="2" charset="0"/>
              </a:rPr>
              <a:t>enjôo</a:t>
            </a:r>
            <a:r>
              <a:rPr lang="pt-BR" altLang="pt-BR" sz="2000" dirty="0">
                <a:latin typeface="Nunito" pitchFamily="2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dirty="0">
                <a:latin typeface="Nunito" pitchFamily="2" charset="0"/>
              </a:rPr>
              <a:t> </a:t>
            </a:r>
            <a:r>
              <a:rPr lang="pt-BR" altLang="pt-BR" sz="2000" dirty="0" err="1">
                <a:latin typeface="Nunito" pitchFamily="2" charset="0"/>
              </a:rPr>
              <a:t>lêem</a:t>
            </a:r>
            <a:r>
              <a:rPr lang="pt-BR" altLang="pt-BR" sz="2000" dirty="0">
                <a:latin typeface="Nunito" pitchFamily="2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dirty="0">
                <a:latin typeface="Nunito" pitchFamily="2" charset="0"/>
              </a:rPr>
              <a:t> </a:t>
            </a:r>
            <a:r>
              <a:rPr lang="pt-BR" altLang="pt-BR" sz="2000" dirty="0" err="1">
                <a:latin typeface="Nunito" pitchFamily="2" charset="0"/>
              </a:rPr>
              <a:t>perdôo</a:t>
            </a:r>
            <a:endParaRPr lang="pt-BR" altLang="pt-BR" sz="2000" dirty="0">
              <a:latin typeface="Nunito" pitchFamily="2" charset="0"/>
            </a:endParaRP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dirty="0">
                <a:latin typeface="Nunito" pitchFamily="2" charset="0"/>
              </a:rPr>
              <a:t> </a:t>
            </a:r>
            <a:r>
              <a:rPr lang="pt-BR" altLang="pt-BR" sz="2000" dirty="0" err="1">
                <a:latin typeface="Nunito" pitchFamily="2" charset="0"/>
              </a:rPr>
              <a:t>povôo</a:t>
            </a:r>
            <a:endParaRPr lang="pt-BR" altLang="pt-BR" sz="2000" dirty="0">
              <a:latin typeface="Nunito" pitchFamily="2" charset="0"/>
            </a:endParaRP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dirty="0">
                <a:latin typeface="Nunito" pitchFamily="2" charset="0"/>
              </a:rPr>
              <a:t> </a:t>
            </a:r>
            <a:r>
              <a:rPr lang="pt-BR" altLang="pt-BR" sz="2000" dirty="0" err="1">
                <a:latin typeface="Nunito" pitchFamily="2" charset="0"/>
              </a:rPr>
              <a:t>vêem</a:t>
            </a:r>
            <a:r>
              <a:rPr lang="pt-BR" altLang="pt-BR" sz="2000" dirty="0">
                <a:latin typeface="Nunito" pitchFamily="2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dirty="0">
                <a:latin typeface="Nunito" pitchFamily="2" charset="0"/>
              </a:rPr>
              <a:t> </a:t>
            </a:r>
            <a:r>
              <a:rPr lang="pt-BR" altLang="pt-BR" sz="2000" dirty="0" err="1">
                <a:latin typeface="Nunito" pitchFamily="2" charset="0"/>
              </a:rPr>
              <a:t>vôos</a:t>
            </a:r>
            <a:endParaRPr lang="pt-BR" altLang="pt-BR" sz="2000" dirty="0">
              <a:latin typeface="Nunito" pitchFamily="2" charset="0"/>
            </a:endParaRPr>
          </a:p>
        </p:txBody>
      </p:sp>
      <p:sp>
        <p:nvSpPr>
          <p:cNvPr id="25604" name="Espaço Reservado para Conteúdo 3">
            <a:extLst>
              <a:ext uri="{FF2B5EF4-FFF2-40B4-BE49-F238E27FC236}">
                <a16:creationId xmlns:a16="http://schemas.microsoft.com/office/drawing/2014/main" id="{DBEA6064-2B73-1D6B-8D6D-81DEEBFF7C24}"/>
              </a:ext>
            </a:extLst>
          </p:cNvPr>
          <p:cNvSpPr>
            <a:spLocks/>
          </p:cNvSpPr>
          <p:nvPr/>
        </p:nvSpPr>
        <p:spPr bwMode="auto">
          <a:xfrm>
            <a:off x="7464426" y="2349500"/>
            <a:ext cx="2447925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pt-BR" altLang="pt-BR" sz="2000" i="1" dirty="0">
                <a:solidFill>
                  <a:srgbClr val="9900CC"/>
                </a:solidFill>
                <a:latin typeface="Nunito" pitchFamily="2" charset="0"/>
              </a:rPr>
              <a:t>Como fica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b="1" dirty="0">
                <a:latin typeface="Nunito" pitchFamily="2" charset="0"/>
              </a:rPr>
              <a:t> abençoo 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b="1" dirty="0">
                <a:latin typeface="Nunito" pitchFamily="2" charset="0"/>
              </a:rPr>
              <a:t> creem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b="1" dirty="0">
                <a:latin typeface="Nunito" pitchFamily="2" charset="0"/>
              </a:rPr>
              <a:t> deem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b="1" dirty="0">
                <a:latin typeface="Nunito" pitchFamily="2" charset="0"/>
              </a:rPr>
              <a:t> doo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b="1" dirty="0">
                <a:latin typeface="Nunito" pitchFamily="2" charset="0"/>
              </a:rPr>
              <a:t> enjoo 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b="1" dirty="0">
                <a:latin typeface="Nunito" pitchFamily="2" charset="0"/>
              </a:rPr>
              <a:t> leem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b="1" dirty="0">
                <a:latin typeface="Nunito" pitchFamily="2" charset="0"/>
              </a:rPr>
              <a:t> perdoo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b="1" dirty="0">
                <a:latin typeface="Nunito" pitchFamily="2" charset="0"/>
              </a:rPr>
              <a:t> povoo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b="1" dirty="0">
                <a:latin typeface="Nunito" pitchFamily="2" charset="0"/>
              </a:rPr>
              <a:t> veem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2000" b="1" dirty="0">
                <a:latin typeface="Nunito" pitchFamily="2" charset="0"/>
              </a:rPr>
              <a:t> voos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55F404C-BE95-5800-BAFE-E8367A13941C}"/>
              </a:ext>
            </a:extLst>
          </p:cNvPr>
          <p:cNvSpPr>
            <a:spLocks/>
          </p:cNvSpPr>
          <p:nvPr/>
        </p:nvSpPr>
        <p:spPr bwMode="auto">
          <a:xfrm>
            <a:off x="1447800" y="244960"/>
            <a:ext cx="87487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28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Mudanças nas regras de acentuação </a:t>
            </a:r>
            <a:endParaRPr lang="pt-BR" sz="20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170" name="Picture 2" descr="Universal No Sign Sticker by Trent Shy Claymations">
            <a:extLst>
              <a:ext uri="{FF2B5EF4-FFF2-40B4-BE49-F238E27FC236}">
                <a16:creationId xmlns:a16="http://schemas.microsoft.com/office/drawing/2014/main" id="{E206037B-B1B5-3663-A6EA-FBD2F1955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289560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6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56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56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56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6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6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C5822-7B1C-E962-9A29-DE63B4CC0342}"/>
              </a:ext>
            </a:extLst>
          </p:cNvPr>
          <p:cNvSpPr>
            <a:spLocks/>
          </p:cNvSpPr>
          <p:nvPr/>
        </p:nvSpPr>
        <p:spPr bwMode="auto">
          <a:xfrm>
            <a:off x="1299818" y="305734"/>
            <a:ext cx="87487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28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Mudanças</a:t>
            </a:r>
            <a:r>
              <a:rPr lang="pt-BR" sz="28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 nas regras de acentuação </a:t>
            </a:r>
            <a:endParaRPr lang="pt-BR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092656B8-3E07-2445-1244-E2A630AD5794}"/>
              </a:ext>
            </a:extLst>
          </p:cNvPr>
          <p:cNvSpPr>
            <a:spLocks/>
          </p:cNvSpPr>
          <p:nvPr/>
        </p:nvSpPr>
        <p:spPr bwMode="auto">
          <a:xfrm>
            <a:off x="2670175" y="1117600"/>
            <a:ext cx="65500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pt-BR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d)</a:t>
            </a:r>
            <a:r>
              <a:rPr lang="pt-BR" sz="2000" dirty="0">
                <a:solidFill>
                  <a:schemeClr val="accent1"/>
                </a:solidFill>
              </a:rPr>
              <a:t> </a:t>
            </a:r>
            <a:r>
              <a:rPr lang="pt-BR" sz="2000" dirty="0"/>
              <a:t>Não se usa mais o acento que diferenciava os pares</a:t>
            </a:r>
            <a:endParaRPr lang="pt-BR" sz="20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629" name="Text Box 13">
            <a:extLst>
              <a:ext uri="{FF2B5EF4-FFF2-40B4-BE49-F238E27FC236}">
                <a16:creationId xmlns:a16="http://schemas.microsoft.com/office/drawing/2014/main" id="{13535BE5-8F45-F68A-A400-6CA7453EC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7071" y="2538879"/>
            <a:ext cx="5184775" cy="37343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pt-BR" altLang="pt-BR" sz="2000" dirty="0">
                <a:latin typeface="Nunito" pitchFamily="2" charset="0"/>
              </a:rPr>
              <a:t>Mas você não </a:t>
            </a:r>
            <a:r>
              <a:rPr lang="pt-BR" altLang="pt-BR" sz="2000" b="1" dirty="0">
                <a:latin typeface="Nunito" pitchFamily="2" charset="0"/>
              </a:rPr>
              <a:t>para</a:t>
            </a:r>
            <a:r>
              <a:rPr lang="pt-BR" altLang="pt-BR" sz="2000" dirty="0">
                <a:latin typeface="Nunito" pitchFamily="2" charset="0"/>
              </a:rPr>
              <a:t> quieto!!</a:t>
            </a:r>
          </a:p>
        </p:txBody>
      </p:sp>
      <p:sp>
        <p:nvSpPr>
          <p:cNvPr id="26630" name="Text Box 16">
            <a:extLst>
              <a:ext uri="{FF2B5EF4-FFF2-40B4-BE49-F238E27FC236}">
                <a16:creationId xmlns:a16="http://schemas.microsoft.com/office/drawing/2014/main" id="{20E1FE6D-3B00-187C-A383-27863A31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0201" y="4237707"/>
            <a:ext cx="4716462" cy="37343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pt-BR" altLang="pt-BR" sz="2000" dirty="0">
                <a:latin typeface="Nunito" pitchFamily="2" charset="0"/>
              </a:rPr>
              <a:t>Meu gato está perdendo </a:t>
            </a:r>
            <a:r>
              <a:rPr lang="pt-BR" altLang="pt-BR" sz="2000" b="1" dirty="0">
                <a:latin typeface="Nunito" pitchFamily="2" charset="0"/>
              </a:rPr>
              <a:t>pelo</a:t>
            </a:r>
            <a:r>
              <a:rPr lang="pt-BR" altLang="pt-BR" sz="2000" dirty="0">
                <a:latin typeface="Nunito" pitchFamily="2" charset="0"/>
              </a:rPr>
              <a:t>. </a:t>
            </a:r>
          </a:p>
        </p:txBody>
      </p:sp>
      <p:sp>
        <p:nvSpPr>
          <p:cNvPr id="26631" name="Text Box 17">
            <a:extLst>
              <a:ext uri="{FF2B5EF4-FFF2-40B4-BE49-F238E27FC236}">
                <a16:creationId xmlns:a16="http://schemas.microsoft.com/office/drawing/2014/main" id="{8BDBF67C-4417-9592-1B01-279F28732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8949" y="4804115"/>
            <a:ext cx="2233613" cy="37343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pt-BR" altLang="pt-BR" sz="2000" b="1" dirty="0">
                <a:latin typeface="Nunito" pitchFamily="2" charset="0"/>
              </a:rPr>
              <a:t>Polo</a:t>
            </a:r>
            <a:r>
              <a:rPr lang="pt-BR" altLang="pt-BR" sz="2000" dirty="0">
                <a:latin typeface="Nunito" pitchFamily="2" charset="0"/>
              </a:rPr>
              <a:t> Sul.</a:t>
            </a:r>
          </a:p>
        </p:txBody>
      </p:sp>
      <p:sp>
        <p:nvSpPr>
          <p:cNvPr id="26632" name="Text Box 20">
            <a:extLst>
              <a:ext uri="{FF2B5EF4-FFF2-40B4-BE49-F238E27FC236}">
                <a16:creationId xmlns:a16="http://schemas.microsoft.com/office/drawing/2014/main" id="{C18BD481-2930-0AD3-2BC1-7181BE18F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7071" y="3056664"/>
            <a:ext cx="4859338" cy="37343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pt-BR" altLang="pt-BR" sz="2000" dirty="0">
                <a:latin typeface="Nunito" pitchFamily="2" charset="0"/>
              </a:rPr>
              <a:t>Meu amigo adora jogar </a:t>
            </a:r>
            <a:r>
              <a:rPr lang="pt-BR" altLang="pt-BR" sz="2000" b="1" dirty="0">
                <a:latin typeface="Nunito" pitchFamily="2" charset="0"/>
              </a:rPr>
              <a:t>polo</a:t>
            </a:r>
            <a:r>
              <a:rPr lang="pt-BR" altLang="pt-BR" sz="2000" dirty="0">
                <a:latin typeface="Nunito" pitchFamily="2" charset="0"/>
              </a:rPr>
              <a:t>.</a:t>
            </a:r>
          </a:p>
        </p:txBody>
      </p:sp>
      <p:sp>
        <p:nvSpPr>
          <p:cNvPr id="26633" name="Text Box 25">
            <a:extLst>
              <a:ext uri="{FF2B5EF4-FFF2-40B4-BE49-F238E27FC236}">
                <a16:creationId xmlns:a16="http://schemas.microsoft.com/office/drawing/2014/main" id="{EA6EF527-CBB6-2575-FC65-69DD9CC4A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8949" y="3577154"/>
            <a:ext cx="5832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A mãe </a:t>
            </a:r>
            <a:r>
              <a:rPr lang="pt-BR" altLang="pt-BR" sz="2000" b="1" dirty="0">
                <a:latin typeface="Nunito" pitchFamily="2" charset="0"/>
              </a:rPr>
              <a:t>pela</a:t>
            </a:r>
            <a:r>
              <a:rPr lang="pt-BR" altLang="pt-BR" sz="2000" dirty="0">
                <a:latin typeface="Nunito" pitchFamily="2" charset="0"/>
              </a:rPr>
              <a:t> o bebê para dar-lhe banho.</a:t>
            </a:r>
          </a:p>
        </p:txBody>
      </p:sp>
      <p:pic>
        <p:nvPicPr>
          <p:cNvPr id="4" name="Picture 2" descr="Universal No Sign Sticker by Trent Shy Claymations">
            <a:extLst>
              <a:ext uri="{FF2B5EF4-FFF2-40B4-BE49-F238E27FC236}">
                <a16:creationId xmlns:a16="http://schemas.microsoft.com/office/drawing/2014/main" id="{0128C4F5-4468-3D8C-2C92-A16A08014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37482"/>
            <a:ext cx="12573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animBg="1"/>
      <p:bldP spid="26630" grpId="0" animBg="1"/>
      <p:bldP spid="26631" grpId="0" animBg="1"/>
      <p:bldP spid="26632" grpId="0" animBg="1"/>
      <p:bldP spid="266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6">
            <a:extLst>
              <a:ext uri="{FF2B5EF4-FFF2-40B4-BE49-F238E27FC236}">
                <a16:creationId xmlns:a16="http://schemas.microsoft.com/office/drawing/2014/main" id="{B6A6FC02-736B-C543-0DA9-4677F2046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087" y="1904494"/>
            <a:ext cx="9067801" cy="1877437"/>
          </a:xfrm>
          <a:prstGeom prst="rect">
            <a:avLst/>
          </a:prstGeom>
          <a:solidFill>
            <a:schemeClr val="bg1"/>
          </a:solidFill>
          <a:ln w="38100">
            <a:noFill/>
            <a:prstDash val="lgDashDotDot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altLang="pt-BR" sz="2200" dirty="0">
                <a:latin typeface="Comic Sans MS" panose="030F0702030302020204" pitchFamily="66" charset="0"/>
              </a:rPr>
              <a:t> </a:t>
            </a:r>
            <a:r>
              <a:rPr lang="pt-BR" altLang="pt-BR" sz="2400" dirty="0">
                <a:latin typeface="Nunito" pitchFamily="2" charset="0"/>
              </a:rPr>
              <a:t>Permanece o acento em </a:t>
            </a:r>
            <a:r>
              <a:rPr lang="pt-BR" altLang="pt-BR" sz="2400" b="1" dirty="0">
                <a:solidFill>
                  <a:srgbClr val="9C007F"/>
                </a:solidFill>
                <a:latin typeface="Nunito" pitchFamily="2" charset="0"/>
              </a:rPr>
              <a:t>pôde </a:t>
            </a:r>
            <a:r>
              <a:rPr lang="pt-BR" altLang="pt-BR" sz="2400" dirty="0">
                <a:latin typeface="Nunito" pitchFamily="2" charset="0"/>
              </a:rPr>
              <a:t>(3ª pessoa pret. perf. Ind.) para diferenciar de</a:t>
            </a:r>
            <a:r>
              <a:rPr lang="pt-BR" altLang="pt-BR" sz="2400" dirty="0">
                <a:solidFill>
                  <a:srgbClr val="9C007F"/>
                </a:solidFill>
                <a:latin typeface="Nunito" pitchFamily="2" charset="0"/>
              </a:rPr>
              <a:t> </a:t>
            </a:r>
            <a:r>
              <a:rPr lang="pt-BR" altLang="pt-BR" sz="2400" b="1" dirty="0">
                <a:solidFill>
                  <a:srgbClr val="9C007F"/>
                </a:solidFill>
                <a:latin typeface="Nunito" pitchFamily="2" charset="0"/>
              </a:rPr>
              <a:t>pode</a:t>
            </a:r>
            <a:r>
              <a:rPr lang="pt-BR" altLang="pt-BR" sz="2400" dirty="0">
                <a:solidFill>
                  <a:srgbClr val="9C007F"/>
                </a:solidFill>
                <a:latin typeface="Nunito" pitchFamily="2" charset="0"/>
              </a:rPr>
              <a:t> </a:t>
            </a:r>
            <a:r>
              <a:rPr lang="pt-BR" altLang="pt-BR" sz="2400" dirty="0">
                <a:latin typeface="Nunito" pitchFamily="2" charset="0"/>
              </a:rPr>
              <a:t>(3ª pessoa pres. ind.).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endParaRPr lang="pt-BR" altLang="pt-BR" sz="2400" dirty="0">
              <a:solidFill>
                <a:srgbClr val="9C007F"/>
              </a:solidFill>
              <a:latin typeface="Nunito" pitchFamily="2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pt-BR" altLang="pt-BR" sz="2200" dirty="0">
                <a:latin typeface="Nunito" pitchFamily="2" charset="0"/>
              </a:rPr>
              <a:t>Ontem, ele não </a:t>
            </a:r>
            <a:r>
              <a:rPr lang="pt-BR" altLang="pt-BR" sz="2200" b="1" dirty="0">
                <a:solidFill>
                  <a:srgbClr val="9C007F"/>
                </a:solidFill>
                <a:latin typeface="Nunito" pitchFamily="2" charset="0"/>
              </a:rPr>
              <a:t>pôde</a:t>
            </a:r>
            <a:r>
              <a:rPr lang="pt-BR" altLang="pt-BR" sz="2200" b="1" dirty="0">
                <a:latin typeface="Nunito" pitchFamily="2" charset="0"/>
              </a:rPr>
              <a:t> </a:t>
            </a:r>
            <a:r>
              <a:rPr lang="pt-BR" altLang="pt-BR" sz="2200" dirty="0">
                <a:latin typeface="Nunito" pitchFamily="2" charset="0"/>
              </a:rPr>
              <a:t>sair mais cedo, mas hoje ele </a:t>
            </a:r>
            <a:r>
              <a:rPr lang="pt-BR" altLang="pt-BR" sz="2200" b="1" dirty="0">
                <a:solidFill>
                  <a:srgbClr val="9C007F"/>
                </a:solidFill>
                <a:latin typeface="Nunito" pitchFamily="2" charset="0"/>
              </a:rPr>
              <a:t>pode</a:t>
            </a:r>
            <a:r>
              <a:rPr lang="pt-BR" altLang="pt-BR" sz="2200" dirty="0">
                <a:latin typeface="Nunito" pitchFamily="2" charset="0"/>
              </a:rPr>
              <a:t>.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pt-BR" altLang="pt-BR" sz="2200" dirty="0">
              <a:latin typeface="Nunito" pitchFamily="2" charset="0"/>
            </a:endParaRPr>
          </a:p>
        </p:txBody>
      </p:sp>
      <p:sp>
        <p:nvSpPr>
          <p:cNvPr id="27651" name="Text Box 7">
            <a:extLst>
              <a:ext uri="{FF2B5EF4-FFF2-40B4-BE49-F238E27FC236}">
                <a16:creationId xmlns:a16="http://schemas.microsoft.com/office/drawing/2014/main" id="{BA7033C3-9E95-A95C-C6DA-7DD5AD2A6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4276725"/>
            <a:ext cx="9132887" cy="1885950"/>
          </a:xfrm>
          <a:prstGeom prst="rect">
            <a:avLst/>
          </a:prstGeom>
          <a:solidFill>
            <a:schemeClr val="bg1"/>
          </a:solidFill>
          <a:ln w="28575">
            <a:noFill/>
            <a:prstDash val="lgDashDotDot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altLang="pt-BR" sz="2400" dirty="0">
                <a:latin typeface="Comic Sans MS" panose="030F0702030302020204" pitchFamily="66" charset="0"/>
              </a:rPr>
              <a:t> </a:t>
            </a:r>
            <a:r>
              <a:rPr lang="pt-BR" altLang="pt-BR" sz="2400" dirty="0">
                <a:latin typeface="Nunito" pitchFamily="2" charset="0"/>
              </a:rPr>
              <a:t>Permanece o acento em </a:t>
            </a:r>
            <a:r>
              <a:rPr lang="pt-BR" altLang="pt-BR" sz="2400" b="1" dirty="0">
                <a:solidFill>
                  <a:srgbClr val="9C007F"/>
                </a:solidFill>
                <a:latin typeface="Nunito" pitchFamily="2" charset="0"/>
              </a:rPr>
              <a:t>pôr</a:t>
            </a:r>
            <a:r>
              <a:rPr lang="pt-BR" altLang="pt-BR" sz="2400" dirty="0">
                <a:latin typeface="Nunito" pitchFamily="2" charset="0"/>
              </a:rPr>
              <a:t> (verbo) para diferenciar de </a:t>
            </a:r>
            <a:r>
              <a:rPr lang="pt-BR" altLang="pt-BR" sz="2400" b="1" dirty="0">
                <a:solidFill>
                  <a:srgbClr val="9C007F"/>
                </a:solidFill>
                <a:latin typeface="Nunito" pitchFamily="2" charset="0"/>
              </a:rPr>
              <a:t>por</a:t>
            </a:r>
            <a:r>
              <a:rPr lang="pt-BR" altLang="pt-BR" sz="2400" dirty="0">
                <a:latin typeface="Nunito" pitchFamily="2" charset="0"/>
              </a:rPr>
              <a:t> (preposição).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pt-BR" altLang="pt-BR" sz="2400" dirty="0">
              <a:latin typeface="Nunito" pitchFamily="2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pt-BR" altLang="pt-BR" sz="2200" dirty="0">
                <a:latin typeface="Nunito" pitchFamily="2" charset="0"/>
              </a:rPr>
              <a:t> Vou </a:t>
            </a:r>
            <a:r>
              <a:rPr lang="pt-BR" altLang="pt-BR" sz="2200" b="1" dirty="0">
                <a:solidFill>
                  <a:srgbClr val="9C007F"/>
                </a:solidFill>
                <a:latin typeface="Nunito" pitchFamily="2" charset="0"/>
              </a:rPr>
              <a:t>pôr</a:t>
            </a:r>
            <a:r>
              <a:rPr lang="pt-BR" altLang="pt-BR" sz="2200" dirty="0">
                <a:latin typeface="Nunito" pitchFamily="2" charset="0"/>
              </a:rPr>
              <a:t> o livro na estante que foi feita </a:t>
            </a:r>
            <a:r>
              <a:rPr lang="pt-BR" altLang="pt-BR" sz="2200" b="1" dirty="0">
                <a:solidFill>
                  <a:srgbClr val="9C007F"/>
                </a:solidFill>
                <a:latin typeface="Nunito" pitchFamily="2" charset="0"/>
              </a:rPr>
              <a:t>por</a:t>
            </a:r>
            <a:r>
              <a:rPr lang="pt-BR" altLang="pt-BR" sz="2200" dirty="0">
                <a:latin typeface="Nunito" pitchFamily="2" charset="0"/>
              </a:rPr>
              <a:t> mim.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pt-BR" altLang="pt-BR" sz="2200" dirty="0">
              <a:latin typeface="Nunito" pitchFamily="2" charset="0"/>
            </a:endParaRPr>
          </a:p>
        </p:txBody>
      </p:sp>
      <p:sp>
        <p:nvSpPr>
          <p:cNvPr id="27652" name="Rectangle 6">
            <a:extLst>
              <a:ext uri="{FF2B5EF4-FFF2-40B4-BE49-F238E27FC236}">
                <a16:creationId xmlns:a16="http://schemas.microsoft.com/office/drawing/2014/main" id="{899CA957-2F38-EA8E-6CE7-0B626FCBA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4" y="1052513"/>
            <a:ext cx="719137" cy="144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pt-BR" altLang="pt-BR" dirty="0">
              <a:latin typeface="Nunito" pitchFamily="2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2C4BEB9-7FC8-8ADD-9E20-177C7B4F2D34}"/>
              </a:ext>
            </a:extLst>
          </p:cNvPr>
          <p:cNvSpPr>
            <a:spLocks/>
          </p:cNvSpPr>
          <p:nvPr/>
        </p:nvSpPr>
        <p:spPr bwMode="auto">
          <a:xfrm>
            <a:off x="713582" y="695325"/>
            <a:ext cx="399573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28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Acento em verbos</a:t>
            </a:r>
            <a:endParaRPr lang="pt-BR" sz="20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8194" name="Picture 2" descr="Check Ok Sticker">
            <a:extLst>
              <a:ext uri="{FF2B5EF4-FFF2-40B4-BE49-F238E27FC236}">
                <a16:creationId xmlns:a16="http://schemas.microsoft.com/office/drawing/2014/main" id="{F1E30F48-F96A-233A-3851-5987F4932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03" y="1877990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heck Ok Sticker">
            <a:extLst>
              <a:ext uri="{FF2B5EF4-FFF2-40B4-BE49-F238E27FC236}">
                <a16:creationId xmlns:a16="http://schemas.microsoft.com/office/drawing/2014/main" id="{D635CDC6-D708-6631-7316-D66F362FA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03" y="4064000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Conteúdo 5">
            <a:extLst>
              <a:ext uri="{FF2B5EF4-FFF2-40B4-BE49-F238E27FC236}">
                <a16:creationId xmlns:a16="http://schemas.microsoft.com/office/drawing/2014/main" id="{FC490622-FF15-CDA1-95D1-B102D8F751B5}"/>
              </a:ext>
            </a:extLst>
          </p:cNvPr>
          <p:cNvSpPr>
            <a:spLocks/>
          </p:cNvSpPr>
          <p:nvPr/>
        </p:nvSpPr>
        <p:spPr bwMode="auto">
          <a:xfrm>
            <a:off x="1524000" y="1373980"/>
            <a:ext cx="10287000" cy="1376361"/>
          </a:xfrm>
          <a:prstGeom prst="rect">
            <a:avLst/>
          </a:prstGeom>
          <a:noFill/>
          <a:ln w="38100">
            <a:noFill/>
            <a:prstDash val="lgDashDot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buClr>
                <a:srgbClr val="FF0000"/>
              </a:buClr>
            </a:pPr>
            <a:r>
              <a:rPr lang="pt-BR" altLang="pt-BR" sz="2000" dirty="0">
                <a:latin typeface="Nunito" pitchFamily="2" charset="0"/>
              </a:rPr>
              <a:t>Permanecem os acentos que diferenciam o singular do plural dos verbos </a:t>
            </a:r>
            <a:r>
              <a:rPr lang="pt-BR" altLang="pt-BR" sz="2000" b="1" dirty="0">
                <a:solidFill>
                  <a:srgbClr val="9C007F"/>
                </a:solidFill>
                <a:latin typeface="Nunito" pitchFamily="2" charset="0"/>
              </a:rPr>
              <a:t>ter</a:t>
            </a:r>
            <a:r>
              <a:rPr lang="pt-BR" altLang="pt-BR" sz="2000" b="1" dirty="0">
                <a:solidFill>
                  <a:srgbClr val="FF0000"/>
                </a:solidFill>
                <a:latin typeface="Nunito" pitchFamily="2" charset="0"/>
              </a:rPr>
              <a:t> </a:t>
            </a:r>
            <a:r>
              <a:rPr lang="pt-BR" altLang="pt-BR" sz="2000" dirty="0">
                <a:latin typeface="Nunito" pitchFamily="2" charset="0"/>
              </a:rPr>
              <a:t>e </a:t>
            </a:r>
            <a:r>
              <a:rPr lang="pt-BR" altLang="pt-BR" sz="2000" b="1" dirty="0">
                <a:solidFill>
                  <a:srgbClr val="9C007F"/>
                </a:solidFill>
                <a:latin typeface="Nunito" pitchFamily="2" charset="0"/>
              </a:rPr>
              <a:t>vir</a:t>
            </a:r>
            <a:r>
              <a:rPr lang="pt-BR" altLang="pt-BR" sz="2000" dirty="0">
                <a:latin typeface="Nunito" pitchFamily="2" charset="0"/>
              </a:rPr>
              <a:t>, assim como de seus derivados (manter, deter, reter, conter, convir, intervir, advir etc.).</a:t>
            </a:r>
          </a:p>
        </p:txBody>
      </p:sp>
      <p:sp>
        <p:nvSpPr>
          <p:cNvPr id="28675" name="Text Box 5">
            <a:extLst>
              <a:ext uri="{FF2B5EF4-FFF2-40B4-BE49-F238E27FC236}">
                <a16:creationId xmlns:a16="http://schemas.microsoft.com/office/drawing/2014/main" id="{089517CA-3FE0-F71E-BB1E-9733D8CAB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725" y="2958206"/>
            <a:ext cx="7775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000" dirty="0">
                <a:latin typeface="Nunito" pitchFamily="2" charset="0"/>
              </a:rPr>
              <a:t>O professor </a:t>
            </a:r>
            <a:r>
              <a:rPr lang="pt-BR" altLang="pt-BR" sz="2000" b="1" dirty="0">
                <a:solidFill>
                  <a:srgbClr val="9C007F"/>
                </a:solidFill>
                <a:latin typeface="Nunito" pitchFamily="2" charset="0"/>
              </a:rPr>
              <a:t>tem</a:t>
            </a:r>
            <a:r>
              <a:rPr lang="pt-BR" altLang="pt-BR" sz="2000" b="1" dirty="0">
                <a:latin typeface="Nunito" pitchFamily="2" charset="0"/>
              </a:rPr>
              <a:t> </a:t>
            </a:r>
            <a:r>
              <a:rPr lang="pt-BR" altLang="pt-BR" sz="2000" dirty="0">
                <a:latin typeface="Nunito" pitchFamily="2" charset="0"/>
              </a:rPr>
              <a:t>boa vontade. Os alunos </a:t>
            </a:r>
            <a:r>
              <a:rPr lang="pt-BR" altLang="pt-BR" sz="2000" b="1" dirty="0">
                <a:solidFill>
                  <a:srgbClr val="800080"/>
                </a:solidFill>
                <a:latin typeface="Nunito" pitchFamily="2" charset="0"/>
              </a:rPr>
              <a:t>têm</a:t>
            </a:r>
            <a:r>
              <a:rPr lang="pt-BR" altLang="pt-BR" sz="2000" dirty="0">
                <a:latin typeface="Nunito" pitchFamily="2" charset="0"/>
              </a:rPr>
              <a:t> disposição.</a:t>
            </a:r>
          </a:p>
        </p:txBody>
      </p:sp>
      <p:sp>
        <p:nvSpPr>
          <p:cNvPr id="28676" name="Text Box 6">
            <a:extLst>
              <a:ext uri="{FF2B5EF4-FFF2-40B4-BE49-F238E27FC236}">
                <a16:creationId xmlns:a16="http://schemas.microsoft.com/office/drawing/2014/main" id="{62D7F95A-D925-F9C2-232D-77748E368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725" y="3770316"/>
            <a:ext cx="81359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2000" dirty="0">
                <a:latin typeface="Nunito" pitchFamily="2" charset="0"/>
              </a:rPr>
              <a:t>Qualquer conhecimento </a:t>
            </a:r>
            <a:r>
              <a:rPr lang="pt-BR" altLang="pt-BR" sz="2000" b="1" dirty="0">
                <a:solidFill>
                  <a:srgbClr val="800080"/>
                </a:solidFill>
                <a:latin typeface="Nunito" pitchFamily="2" charset="0"/>
              </a:rPr>
              <a:t>vem</a:t>
            </a:r>
            <a:r>
              <a:rPr lang="pt-BR" altLang="pt-BR" sz="2000" dirty="0">
                <a:latin typeface="Nunito" pitchFamily="2" charset="0"/>
              </a:rPr>
              <a:t> da experiência. Para Sócrates, o erro e o mal </a:t>
            </a:r>
            <a:r>
              <a:rPr lang="pt-BR" altLang="pt-BR" sz="2000" b="1" dirty="0">
                <a:solidFill>
                  <a:srgbClr val="800080"/>
                </a:solidFill>
                <a:latin typeface="Nunito" pitchFamily="2" charset="0"/>
              </a:rPr>
              <a:t>vêm</a:t>
            </a:r>
            <a:r>
              <a:rPr lang="pt-BR" altLang="pt-BR" sz="2000" dirty="0">
                <a:latin typeface="Nunito" pitchFamily="2" charset="0"/>
              </a:rPr>
              <a:t> da ignorância. </a:t>
            </a:r>
          </a:p>
        </p:txBody>
      </p:sp>
      <p:sp>
        <p:nvSpPr>
          <p:cNvPr id="28677" name="Text Box 9">
            <a:extLst>
              <a:ext uri="{FF2B5EF4-FFF2-40B4-BE49-F238E27FC236}">
                <a16:creationId xmlns:a16="http://schemas.microsoft.com/office/drawing/2014/main" id="{57C7DBBB-DE41-F70B-E482-F47F4559A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014" y="4795839"/>
            <a:ext cx="81359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2000" dirty="0">
                <a:latin typeface="Nunito" pitchFamily="2" charset="0"/>
              </a:rPr>
              <a:t>Assaltante </a:t>
            </a:r>
            <a:r>
              <a:rPr lang="pt-BR" altLang="pt-BR" sz="2000" b="1" dirty="0">
                <a:solidFill>
                  <a:srgbClr val="9C007F"/>
                </a:solidFill>
                <a:latin typeface="Nunito" pitchFamily="2" charset="0"/>
              </a:rPr>
              <a:t>mantém</a:t>
            </a:r>
            <a:r>
              <a:rPr lang="pt-BR" altLang="pt-BR" sz="2000" b="1" dirty="0">
                <a:latin typeface="Nunito" pitchFamily="2" charset="0"/>
              </a:rPr>
              <a:t> </a:t>
            </a:r>
            <a:r>
              <a:rPr lang="pt-BR" altLang="pt-BR" sz="2000" dirty="0">
                <a:latin typeface="Nunito" pitchFamily="2" charset="0"/>
              </a:rPr>
              <a:t>clientes</a:t>
            </a:r>
            <a:r>
              <a:rPr lang="pt-BR" altLang="pt-BR" sz="2000" b="1" dirty="0">
                <a:latin typeface="Nunito" pitchFamily="2" charset="0"/>
              </a:rPr>
              <a:t> </a:t>
            </a:r>
            <a:r>
              <a:rPr lang="pt-BR" altLang="pt-BR" sz="2000" dirty="0">
                <a:latin typeface="Nunito" pitchFamily="2" charset="0"/>
              </a:rPr>
              <a:t>reféns em agência bancária. </a:t>
            </a:r>
          </a:p>
          <a:p>
            <a:pPr algn="just" eaLnBrk="1" hangingPunct="1"/>
            <a:r>
              <a:rPr lang="pt-BR" altLang="pt-BR" sz="2000" dirty="0">
                <a:latin typeface="Nunito" pitchFamily="2" charset="0"/>
              </a:rPr>
              <a:t>Presos rebelados </a:t>
            </a:r>
            <a:r>
              <a:rPr lang="pt-BR" altLang="pt-BR" sz="2000" b="1" dirty="0">
                <a:solidFill>
                  <a:srgbClr val="9C007F"/>
                </a:solidFill>
                <a:latin typeface="Nunito" pitchFamily="2" charset="0"/>
              </a:rPr>
              <a:t>mantêm</a:t>
            </a:r>
            <a:r>
              <a:rPr lang="pt-BR" altLang="pt-BR" sz="2000" dirty="0">
                <a:latin typeface="Nunito" pitchFamily="2" charset="0"/>
              </a:rPr>
              <a:t> reféns em Goiás.</a:t>
            </a:r>
          </a:p>
        </p:txBody>
      </p:sp>
      <p:sp>
        <p:nvSpPr>
          <p:cNvPr id="28678" name="Text Box 10">
            <a:extLst>
              <a:ext uri="{FF2B5EF4-FFF2-40B4-BE49-F238E27FC236}">
                <a16:creationId xmlns:a16="http://schemas.microsoft.com/office/drawing/2014/main" id="{568973D0-0A5C-E473-250A-E97D018B0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725" y="5821362"/>
            <a:ext cx="81359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2000" dirty="0">
                <a:latin typeface="Nunito" pitchFamily="2" charset="0"/>
              </a:rPr>
              <a:t>Educação de qualidade nos </a:t>
            </a:r>
            <a:r>
              <a:rPr lang="pt-BR" altLang="pt-BR" sz="2000" b="1" dirty="0">
                <a:solidFill>
                  <a:srgbClr val="9C007F"/>
                </a:solidFill>
                <a:latin typeface="Nunito" pitchFamily="2" charset="0"/>
              </a:rPr>
              <a:t>convém</a:t>
            </a:r>
            <a:r>
              <a:rPr lang="pt-BR" altLang="pt-BR" sz="2000" dirty="0">
                <a:latin typeface="Nunito" pitchFamily="2" charset="0"/>
              </a:rPr>
              <a:t>. </a:t>
            </a:r>
          </a:p>
          <a:p>
            <a:pPr algn="just" eaLnBrk="1" hangingPunct="1"/>
            <a:r>
              <a:rPr lang="pt-BR" altLang="pt-BR" sz="2000" dirty="0">
                <a:latin typeface="Nunito" pitchFamily="2" charset="0"/>
              </a:rPr>
              <a:t>Boas aulas </a:t>
            </a:r>
            <a:r>
              <a:rPr lang="pt-BR" altLang="pt-BR" sz="2000" b="1" dirty="0">
                <a:solidFill>
                  <a:srgbClr val="9C007F"/>
                </a:solidFill>
                <a:latin typeface="Nunito" pitchFamily="2" charset="0"/>
              </a:rPr>
              <a:t>convêm</a:t>
            </a:r>
            <a:r>
              <a:rPr lang="pt-BR" altLang="pt-BR" sz="2000" dirty="0">
                <a:latin typeface="Nunito" pitchFamily="2" charset="0"/>
              </a:rPr>
              <a:t> aos estudantes.</a:t>
            </a:r>
          </a:p>
        </p:txBody>
      </p:sp>
      <p:pic>
        <p:nvPicPr>
          <p:cNvPr id="10242" name="Picture 2" descr="Check Ok Sticker">
            <a:extLst>
              <a:ext uri="{FF2B5EF4-FFF2-40B4-BE49-F238E27FC236}">
                <a16:creationId xmlns:a16="http://schemas.microsoft.com/office/drawing/2014/main" id="{54259AC5-D960-041F-A041-C504820AE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0" y="1252504"/>
            <a:ext cx="1461394" cy="146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/>
      <p:bldP spid="28676" grpId="0"/>
      <p:bldP spid="28677" grpId="0"/>
      <p:bldP spid="2867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DFBF06-4592-AD2B-4D8F-D711661C970B}"/>
              </a:ext>
            </a:extLst>
          </p:cNvPr>
          <p:cNvSpPr>
            <a:spLocks/>
          </p:cNvSpPr>
          <p:nvPr/>
        </p:nvSpPr>
        <p:spPr bwMode="auto">
          <a:xfrm>
            <a:off x="1919288" y="598489"/>
            <a:ext cx="87487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2800" b="1" dirty="0">
                <a:solidFill>
                  <a:schemeClr val="hlink"/>
                </a:solidFill>
              </a:rPr>
              <a:t>Mudanças nas regras de acentuação </a:t>
            </a:r>
            <a:endParaRPr lang="pt-BR" sz="2000" b="1" dirty="0">
              <a:solidFill>
                <a:schemeClr val="tx2"/>
              </a:solidFill>
            </a:endParaRPr>
          </a:p>
        </p:txBody>
      </p:sp>
      <p:sp>
        <p:nvSpPr>
          <p:cNvPr id="51206" name="Text Box 6">
            <a:extLst>
              <a:ext uri="{FF2B5EF4-FFF2-40B4-BE49-F238E27FC236}">
                <a16:creationId xmlns:a16="http://schemas.microsoft.com/office/drawing/2014/main" id="{0BD3F64E-CC7D-5A74-E8B8-427E70721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4327" y="1666232"/>
            <a:ext cx="7704137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pt-BR" sz="28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e)</a:t>
            </a:r>
            <a:r>
              <a:rPr lang="pt-BR" sz="2000" dirty="0"/>
              <a:t> </a:t>
            </a:r>
            <a:r>
              <a:rPr lang="pt-BR" sz="2400" dirty="0"/>
              <a:t>Não se usa mais o acento agudo no </a:t>
            </a:r>
            <a:r>
              <a:rPr lang="pt-BR" sz="2400" b="1" dirty="0">
                <a:solidFill>
                  <a:srgbClr val="9C007F"/>
                </a:solidFill>
              </a:rPr>
              <a:t>u</a:t>
            </a:r>
            <a:r>
              <a:rPr lang="pt-BR" sz="2400" b="1" dirty="0"/>
              <a:t> </a:t>
            </a:r>
            <a:r>
              <a:rPr lang="pt-BR" sz="2400" dirty="0"/>
              <a:t>tônico das formas do presente do indicativo dos verbos </a:t>
            </a:r>
            <a:r>
              <a:rPr lang="pt-BR" sz="2400" b="1" dirty="0">
                <a:solidFill>
                  <a:srgbClr val="9C007F"/>
                </a:solidFill>
              </a:rPr>
              <a:t>arguir</a:t>
            </a:r>
            <a:r>
              <a:rPr lang="pt-BR" sz="2400" b="1" dirty="0"/>
              <a:t> </a:t>
            </a:r>
            <a:r>
              <a:rPr lang="pt-BR" sz="2400" dirty="0"/>
              <a:t>e </a:t>
            </a:r>
            <a:r>
              <a:rPr lang="pt-BR" sz="2400" b="1" dirty="0">
                <a:solidFill>
                  <a:srgbClr val="9C007F"/>
                </a:solidFill>
              </a:rPr>
              <a:t>redarguir</a:t>
            </a:r>
            <a:r>
              <a:rPr lang="pt-BR" sz="2400" dirty="0"/>
              <a:t>:</a:t>
            </a:r>
          </a:p>
          <a:p>
            <a:pPr algn="just">
              <a:spcBef>
                <a:spcPct val="50000"/>
              </a:spcBef>
              <a:defRPr/>
            </a:pPr>
            <a:r>
              <a:rPr lang="pt-BR" sz="2400" dirty="0"/>
              <a:t>(tu) </a:t>
            </a:r>
            <a:r>
              <a:rPr lang="pt-BR" sz="2400" b="1" dirty="0">
                <a:solidFill>
                  <a:srgbClr val="9C007F"/>
                </a:solidFill>
              </a:rPr>
              <a:t>arguis			ANTES</a:t>
            </a:r>
          </a:p>
          <a:p>
            <a:pPr algn="just">
              <a:spcBef>
                <a:spcPct val="50000"/>
              </a:spcBef>
              <a:defRPr/>
            </a:pPr>
            <a:r>
              <a:rPr lang="pt-BR" sz="2400" dirty="0"/>
              <a:t>(ele) </a:t>
            </a:r>
            <a:r>
              <a:rPr lang="pt-BR" sz="2400" b="1" dirty="0">
                <a:solidFill>
                  <a:srgbClr val="9C007F"/>
                </a:solidFill>
              </a:rPr>
              <a:t>argui			</a:t>
            </a:r>
            <a:r>
              <a:rPr lang="pt-BR" sz="2400" b="1" dirty="0" err="1">
                <a:solidFill>
                  <a:srgbClr val="9C007F"/>
                </a:solidFill>
              </a:rPr>
              <a:t>argúi</a:t>
            </a:r>
            <a:endParaRPr lang="pt-BR" sz="2400" dirty="0"/>
          </a:p>
          <a:p>
            <a:pPr algn="just">
              <a:spcBef>
                <a:spcPct val="50000"/>
              </a:spcBef>
              <a:defRPr/>
            </a:pPr>
            <a:r>
              <a:rPr lang="pt-BR" sz="2400" dirty="0"/>
              <a:t>(eles) </a:t>
            </a:r>
            <a:r>
              <a:rPr lang="pt-BR" sz="2400" b="1" dirty="0">
                <a:solidFill>
                  <a:srgbClr val="9C007F"/>
                </a:solidFill>
              </a:rPr>
              <a:t>arguem</a:t>
            </a:r>
            <a:r>
              <a:rPr lang="pt-BR" sz="2400" dirty="0"/>
              <a:t>		</a:t>
            </a:r>
            <a:r>
              <a:rPr lang="pt-BR" sz="2400" b="1" dirty="0" err="1">
                <a:solidFill>
                  <a:srgbClr val="800080"/>
                </a:solidFill>
              </a:rPr>
              <a:t>argúem</a:t>
            </a:r>
            <a:endParaRPr lang="pt-BR" sz="2400" b="1" dirty="0">
              <a:solidFill>
                <a:srgbClr val="800080"/>
              </a:solidFill>
            </a:endParaRPr>
          </a:p>
        </p:txBody>
      </p:sp>
      <p:sp>
        <p:nvSpPr>
          <p:cNvPr id="29701" name="Text Box 7">
            <a:extLst>
              <a:ext uri="{FF2B5EF4-FFF2-40B4-BE49-F238E27FC236}">
                <a16:creationId xmlns:a16="http://schemas.microsoft.com/office/drawing/2014/main" id="{D9000393-C936-A867-D517-26E419502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9" y="5475288"/>
            <a:ext cx="79914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200" i="1" dirty="0">
                <a:latin typeface="Nunito" pitchFamily="2" charset="0"/>
              </a:rPr>
              <a:t>Professores com doutorado arguem em bancas de defesa de teses.</a:t>
            </a:r>
          </a:p>
        </p:txBody>
      </p:sp>
      <p:sp>
        <p:nvSpPr>
          <p:cNvPr id="29702" name="Text Box 8">
            <a:extLst>
              <a:ext uri="{FF2B5EF4-FFF2-40B4-BE49-F238E27FC236}">
                <a16:creationId xmlns:a16="http://schemas.microsoft.com/office/drawing/2014/main" id="{7C555780-28D3-B71F-B1A6-7E8BA6742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8" y="4683125"/>
            <a:ext cx="73453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200" i="1" dirty="0">
                <a:latin typeface="Nunito" pitchFamily="2" charset="0"/>
              </a:rPr>
              <a:t>Tu arguis muito bem em tuas manifestações.</a:t>
            </a:r>
          </a:p>
        </p:txBody>
      </p:sp>
      <p:pic>
        <p:nvPicPr>
          <p:cNvPr id="3" name="Picture 2" descr="Universal No Sign Sticker by Trent Shy Claymations">
            <a:extLst>
              <a:ext uri="{FF2B5EF4-FFF2-40B4-BE49-F238E27FC236}">
                <a16:creationId xmlns:a16="http://schemas.microsoft.com/office/drawing/2014/main" id="{01F6F132-1E42-A0CF-44E4-ED33D2FD3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37482"/>
            <a:ext cx="12573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6" grpId="0"/>
      <p:bldP spid="2970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E2EA69-4231-7B2F-AD27-D0BF0B896900}"/>
              </a:ext>
            </a:extLst>
          </p:cNvPr>
          <p:cNvSpPr>
            <a:spLocks/>
          </p:cNvSpPr>
          <p:nvPr/>
        </p:nvSpPr>
        <p:spPr bwMode="auto">
          <a:xfrm>
            <a:off x="1919288" y="598489"/>
            <a:ext cx="87487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2800" b="1" dirty="0">
                <a:solidFill>
                  <a:schemeClr val="hlink"/>
                </a:solidFill>
              </a:rPr>
              <a:t>Mudanças nas regras de acentuação </a:t>
            </a:r>
            <a:endParaRPr lang="pt-BR" sz="2000" b="1" dirty="0">
              <a:solidFill>
                <a:schemeClr val="tx2"/>
              </a:solidFill>
            </a:endParaRPr>
          </a:p>
        </p:txBody>
      </p:sp>
      <p:sp>
        <p:nvSpPr>
          <p:cNvPr id="52229" name="Text Box 5">
            <a:extLst>
              <a:ext uri="{FF2B5EF4-FFF2-40B4-BE49-F238E27FC236}">
                <a16:creationId xmlns:a16="http://schemas.microsoft.com/office/drawing/2014/main" id="{42709759-1A05-6CA8-5B90-B28EEFA95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828800"/>
            <a:ext cx="10197307" cy="212365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pt-BR" sz="20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f)</a:t>
            </a:r>
            <a:r>
              <a:rPr lang="pt-BR" sz="2000" dirty="0"/>
              <a:t> </a:t>
            </a:r>
            <a:r>
              <a:rPr lang="pt-BR" sz="2400" dirty="0"/>
              <a:t>Há uma variação na pronúncia dos verbos terminados em </a:t>
            </a:r>
            <a:r>
              <a:rPr lang="pt-BR" sz="2400" b="1" dirty="0">
                <a:solidFill>
                  <a:srgbClr val="9900CC"/>
                </a:solidFill>
              </a:rPr>
              <a:t>guar</a:t>
            </a:r>
            <a:r>
              <a:rPr lang="pt-BR" sz="2400" i="1" dirty="0">
                <a:solidFill>
                  <a:srgbClr val="9900CC"/>
                </a:solidFill>
              </a:rPr>
              <a:t>, </a:t>
            </a:r>
            <a:r>
              <a:rPr lang="pt-BR" sz="2400" b="1" dirty="0" err="1">
                <a:solidFill>
                  <a:srgbClr val="9900CC"/>
                </a:solidFill>
              </a:rPr>
              <a:t>quar</a:t>
            </a:r>
            <a:r>
              <a:rPr lang="pt-BR" sz="2400" b="1" dirty="0"/>
              <a:t> </a:t>
            </a:r>
            <a:r>
              <a:rPr lang="pt-BR" sz="2400" dirty="0"/>
              <a:t>e </a:t>
            </a:r>
            <a:r>
              <a:rPr lang="pt-BR" sz="2400" b="1" dirty="0" err="1">
                <a:solidFill>
                  <a:srgbClr val="9900CC"/>
                </a:solidFill>
              </a:rPr>
              <a:t>quir</a:t>
            </a:r>
            <a:r>
              <a:rPr lang="pt-BR" sz="2400" dirty="0"/>
              <a:t>, como aguar, averiguar, apaziguar, desaguar, enxaguar, obliquar, delinquir etc. </a:t>
            </a:r>
          </a:p>
          <a:p>
            <a:pPr algn="just">
              <a:spcBef>
                <a:spcPct val="50000"/>
              </a:spcBef>
              <a:defRPr/>
            </a:pPr>
            <a:r>
              <a:rPr lang="pt-BR" sz="2400" dirty="0"/>
              <a:t>Esses verbos admitem duas pronúncias em algumas formas do presente do indicativo, do presente do subjuntivo e também do imperativo.</a:t>
            </a:r>
          </a:p>
        </p:txBody>
      </p:sp>
      <p:pic>
        <p:nvPicPr>
          <p:cNvPr id="11266" name="Picture 2" descr="Nutrition Ok Sticker by rimon tours">
            <a:extLst>
              <a:ext uri="{FF2B5EF4-FFF2-40B4-BE49-F238E27FC236}">
                <a16:creationId xmlns:a16="http://schemas.microsoft.com/office/drawing/2014/main" id="{48BCEEA8-004F-2891-3949-12CD5A4AB0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6" b="31667"/>
          <a:stretch/>
        </p:blipFill>
        <p:spPr bwMode="auto">
          <a:xfrm>
            <a:off x="9067800" y="4114800"/>
            <a:ext cx="2571750" cy="249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6">
            <a:extLst>
              <a:ext uri="{FF2B5EF4-FFF2-40B4-BE49-F238E27FC236}">
                <a16:creationId xmlns:a16="http://schemas.microsoft.com/office/drawing/2014/main" id="{3B6669BD-0461-5968-77A7-B8A52E948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083051"/>
            <a:ext cx="11125200" cy="255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pt-BR" altLang="pt-BR" sz="1800" b="1" dirty="0">
                <a:latin typeface="Nunito" pitchFamily="2" charset="0"/>
              </a:rPr>
              <a:t>Se forem pronunciadas com </a:t>
            </a:r>
            <a:r>
              <a:rPr lang="pt-BR" altLang="pt-BR" sz="1800" b="1" u="sng" dirty="0">
                <a:solidFill>
                  <a:srgbClr val="33CC33"/>
                </a:solidFill>
                <a:latin typeface="Nunito" pitchFamily="2" charset="0"/>
              </a:rPr>
              <a:t>u tônico</a:t>
            </a:r>
            <a:r>
              <a:rPr lang="pt-BR" altLang="pt-BR" sz="1800" b="1" dirty="0">
                <a:latin typeface="Nunito" pitchFamily="2" charset="0"/>
              </a:rPr>
              <a:t>, essas formas deixam de ser acentuadas.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sz="1800" b="1" dirty="0">
                <a:solidFill>
                  <a:srgbClr val="9900CC"/>
                </a:solidFill>
                <a:latin typeface="Nunito" pitchFamily="2" charset="0"/>
              </a:rPr>
              <a:t> verbo enxaguar</a:t>
            </a:r>
            <a:r>
              <a:rPr lang="pt-BR" altLang="pt-BR" sz="1800" b="1" dirty="0">
                <a:solidFill>
                  <a:srgbClr val="9C007F"/>
                </a:solidFill>
                <a:latin typeface="Nunito" pitchFamily="2" charset="0"/>
              </a:rPr>
              <a:t>: </a:t>
            </a:r>
            <a:r>
              <a:rPr lang="pt-BR" altLang="pt-BR" sz="1800" b="1" dirty="0">
                <a:latin typeface="Nunito" pitchFamily="2" charset="0"/>
              </a:rPr>
              <a:t>enxaguo, enxaguas, enxagua, enxaguam; 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sz="1800" b="1" dirty="0">
                <a:latin typeface="Nunito" pitchFamily="2" charset="0"/>
              </a:rPr>
              <a:t> enxague, enxagues, enxaguem.</a:t>
            </a:r>
          </a:p>
          <a:p>
            <a:pPr eaLnBrk="1" hangingPunct="1">
              <a:lnSpc>
                <a:spcPct val="150000"/>
              </a:lnSpc>
            </a:pPr>
            <a:endParaRPr lang="pt-BR" altLang="pt-BR" sz="1800" b="1" dirty="0">
              <a:latin typeface="Nunito" pitchFamily="2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pt-BR" altLang="pt-BR" sz="1800" b="1" dirty="0">
                <a:solidFill>
                  <a:srgbClr val="9900CC"/>
                </a:solidFill>
                <a:latin typeface="Nunito" pitchFamily="2" charset="0"/>
              </a:rPr>
              <a:t> verbo averiguar</a:t>
            </a:r>
            <a:r>
              <a:rPr lang="pt-BR" altLang="pt-BR" sz="1800" b="1" dirty="0">
                <a:solidFill>
                  <a:srgbClr val="9C007F"/>
                </a:solidFill>
                <a:latin typeface="Nunito" pitchFamily="2" charset="0"/>
              </a:rPr>
              <a:t>: </a:t>
            </a:r>
            <a:r>
              <a:rPr lang="pt-BR" altLang="pt-BR" sz="1800" b="1" dirty="0">
                <a:latin typeface="Nunito" pitchFamily="2" charset="0"/>
              </a:rPr>
              <a:t>averiguo, averiguas, averigua, averiguam; 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sz="1800" b="1" dirty="0">
                <a:latin typeface="Nunito" pitchFamily="2" charset="0"/>
              </a:rPr>
              <a:t> averigue, averigues, averiguem.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D7855F-7C15-5475-16F9-D631B48F2684}"/>
              </a:ext>
            </a:extLst>
          </p:cNvPr>
          <p:cNvSpPr>
            <a:spLocks/>
          </p:cNvSpPr>
          <p:nvPr/>
        </p:nvSpPr>
        <p:spPr bwMode="auto">
          <a:xfrm>
            <a:off x="533400" y="1600200"/>
            <a:ext cx="9594851" cy="254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pt-BR" b="1" dirty="0">
                <a:solidFill>
                  <a:schemeClr val="hlink"/>
                </a:solidFill>
                <a:latin typeface="Nunito" pitchFamily="2" charset="0"/>
              </a:rPr>
              <a:t>    Vejamos:</a:t>
            </a:r>
          </a:p>
          <a:p>
            <a:pPr algn="just">
              <a:spcBef>
                <a:spcPct val="20000"/>
              </a:spcBef>
              <a:buClr>
                <a:schemeClr val="tx2"/>
              </a:buClr>
              <a:buSzPct val="100000"/>
              <a:buFont typeface="Wingdings" pitchFamily="2" charset="2"/>
              <a:buChar char="Ø"/>
              <a:defRPr/>
            </a:pPr>
            <a:r>
              <a:rPr lang="pt-BR" b="1" dirty="0">
                <a:latin typeface="Nunito" pitchFamily="2" charset="0"/>
              </a:rPr>
              <a:t> Se forem pronunciadas com </a:t>
            </a:r>
            <a:r>
              <a:rPr lang="pt-BR" b="1" u="sng" dirty="0">
                <a:solidFill>
                  <a:srgbClr val="33CC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a ou i  tônicos</a:t>
            </a:r>
            <a:r>
              <a:rPr lang="pt-BR" b="1" dirty="0">
                <a:latin typeface="Nunito" pitchFamily="2" charset="0"/>
              </a:rPr>
              <a:t>, essas formas devem ser acentuadas.</a:t>
            </a:r>
          </a:p>
          <a:p>
            <a:pPr algn="ju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pt-BR" b="1" dirty="0">
                <a:solidFill>
                  <a:srgbClr val="9900CC"/>
                </a:solidFill>
                <a:latin typeface="Nunito" pitchFamily="2" charset="0"/>
              </a:rPr>
              <a:t>verbo enxaguar</a:t>
            </a:r>
            <a:r>
              <a:rPr lang="pt-BR" b="1" dirty="0">
                <a:solidFill>
                  <a:srgbClr val="9C007F"/>
                </a:solidFill>
                <a:latin typeface="Nunito" pitchFamily="2" charset="0"/>
              </a:rPr>
              <a:t>:</a:t>
            </a:r>
            <a:r>
              <a:rPr lang="pt-BR" b="1" dirty="0">
                <a:solidFill>
                  <a:srgbClr val="FF0000"/>
                </a:solidFill>
                <a:latin typeface="Nunito" pitchFamily="2" charset="0"/>
              </a:rPr>
              <a:t> </a:t>
            </a:r>
            <a:r>
              <a:rPr lang="pt-BR" b="1" dirty="0">
                <a:latin typeface="Nunito" pitchFamily="2" charset="0"/>
              </a:rPr>
              <a:t>enxáguo, enxáguas, enxágua, enxáguam; enxágue, enxágues, enxáguem.</a:t>
            </a:r>
          </a:p>
          <a:p>
            <a:pPr algn="ju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pt-BR" b="1" dirty="0">
              <a:latin typeface="Nunito" pitchFamily="2" charset="0"/>
            </a:endParaRPr>
          </a:p>
          <a:p>
            <a:pPr algn="ju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pt-BR" b="1" dirty="0">
                <a:solidFill>
                  <a:srgbClr val="9900CC"/>
                </a:solidFill>
                <a:latin typeface="Nunito" pitchFamily="2" charset="0"/>
              </a:rPr>
              <a:t>verbo averiguar</a:t>
            </a:r>
            <a:r>
              <a:rPr lang="pt-BR" b="1" dirty="0">
                <a:solidFill>
                  <a:srgbClr val="9C007F"/>
                </a:solidFill>
                <a:latin typeface="Nunito" pitchFamily="2" charset="0"/>
              </a:rPr>
              <a:t>:</a:t>
            </a:r>
            <a:r>
              <a:rPr lang="pt-BR" b="1" dirty="0">
                <a:solidFill>
                  <a:srgbClr val="FF0000"/>
                </a:solidFill>
                <a:latin typeface="Nunito" pitchFamily="2" charset="0"/>
              </a:rPr>
              <a:t> </a:t>
            </a:r>
            <a:r>
              <a:rPr lang="pt-BR" b="1" dirty="0">
                <a:latin typeface="Nunito" pitchFamily="2" charset="0"/>
              </a:rPr>
              <a:t>averíguo, averíguas, averígua, averíguam; averígue, averígues, averíguem.</a:t>
            </a:r>
          </a:p>
          <a:p>
            <a:pPr algn="just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pt-BR" b="1" dirty="0">
              <a:latin typeface="Nunito" pitchFamily="2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B99DFAC-49F2-7EB4-C20F-77519224A73B}"/>
              </a:ext>
            </a:extLst>
          </p:cNvPr>
          <p:cNvSpPr>
            <a:spLocks/>
          </p:cNvSpPr>
          <p:nvPr/>
        </p:nvSpPr>
        <p:spPr bwMode="auto">
          <a:xfrm>
            <a:off x="1379539" y="593934"/>
            <a:ext cx="87487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40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Mudanças nas regras de acentuação </a:t>
            </a:r>
            <a:endParaRPr lang="pt-BR" sz="32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0">
            <a:extLst>
              <a:ext uri="{FF2B5EF4-FFF2-40B4-BE49-F238E27FC236}">
                <a16:creationId xmlns:a16="http://schemas.microsoft.com/office/drawing/2014/main" id="{40E13605-F68E-1A73-07DD-E16806304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82589"/>
            <a:ext cx="61229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4000" b="1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Emprego do hífen</a:t>
            </a:r>
          </a:p>
        </p:txBody>
      </p:sp>
      <p:sp>
        <p:nvSpPr>
          <p:cNvPr id="32771" name="Text Box 11">
            <a:extLst>
              <a:ext uri="{FF2B5EF4-FFF2-40B4-BE49-F238E27FC236}">
                <a16:creationId xmlns:a16="http://schemas.microsoft.com/office/drawing/2014/main" id="{F9A6BEA1-4D71-423D-0A90-02011529D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1269390"/>
            <a:ext cx="10401300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altLang="pt-BR" sz="2000" dirty="0">
                <a:latin typeface="Nunito" pitchFamily="2" charset="0"/>
              </a:rPr>
              <a:t>As observações a seguir referem-se ao uso do hífen em palavras formadas por prefixos ou por elementos que podem funcionar como prefixos, como:</a:t>
            </a:r>
          </a:p>
        </p:txBody>
      </p:sp>
      <p:sp>
        <p:nvSpPr>
          <p:cNvPr id="32772" name="Text Box 12">
            <a:extLst>
              <a:ext uri="{FF2B5EF4-FFF2-40B4-BE49-F238E27FC236}">
                <a16:creationId xmlns:a16="http://schemas.microsoft.com/office/drawing/2014/main" id="{4AC00A02-059B-7487-4278-1E5F841B5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8289" y="2565400"/>
            <a:ext cx="1368425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1800" b="1" dirty="0">
                <a:latin typeface="Nunito" pitchFamily="2" charset="0"/>
              </a:rPr>
              <a:t>aero</a:t>
            </a:r>
          </a:p>
          <a:p>
            <a:pPr algn="just" eaLnBrk="1" hangingPunct="1"/>
            <a:r>
              <a:rPr lang="pt-BR" altLang="pt-BR" sz="1800" b="1" dirty="0">
                <a:latin typeface="Nunito" pitchFamily="2" charset="0"/>
              </a:rPr>
              <a:t>agro </a:t>
            </a:r>
          </a:p>
          <a:p>
            <a:pPr algn="just" eaLnBrk="1" hangingPunct="1"/>
            <a:r>
              <a:rPr lang="pt-BR" altLang="pt-BR" sz="1800" b="1" dirty="0">
                <a:latin typeface="Nunito" pitchFamily="2" charset="0"/>
              </a:rPr>
              <a:t>além </a:t>
            </a:r>
          </a:p>
          <a:p>
            <a:pPr algn="just" eaLnBrk="1" hangingPunct="1"/>
            <a:r>
              <a:rPr lang="pt-BR" altLang="pt-BR" sz="1800" b="1" dirty="0">
                <a:latin typeface="Nunito" pitchFamily="2" charset="0"/>
              </a:rPr>
              <a:t>ante </a:t>
            </a:r>
          </a:p>
          <a:p>
            <a:pPr algn="just" eaLnBrk="1" hangingPunct="1"/>
            <a:r>
              <a:rPr lang="pt-BR" altLang="pt-BR" sz="1800" b="1" dirty="0" err="1">
                <a:latin typeface="Nunito" pitchFamily="2" charset="0"/>
              </a:rPr>
              <a:t>anti</a:t>
            </a:r>
            <a:r>
              <a:rPr lang="pt-BR" altLang="pt-BR" sz="1800" b="1" dirty="0">
                <a:latin typeface="Nunito" pitchFamily="2" charset="0"/>
              </a:rPr>
              <a:t> </a:t>
            </a:r>
          </a:p>
          <a:p>
            <a:pPr algn="just" eaLnBrk="1" hangingPunct="1"/>
            <a:r>
              <a:rPr lang="pt-BR" altLang="pt-BR" sz="1800" b="1" dirty="0">
                <a:latin typeface="Nunito" pitchFamily="2" charset="0"/>
              </a:rPr>
              <a:t>aquém</a:t>
            </a:r>
          </a:p>
          <a:p>
            <a:pPr algn="just" eaLnBrk="1" hangingPunct="1"/>
            <a:r>
              <a:rPr lang="pt-BR" altLang="pt-BR" sz="1800" b="1" dirty="0" err="1">
                <a:latin typeface="Nunito" pitchFamily="2" charset="0"/>
              </a:rPr>
              <a:t>arqui</a:t>
            </a:r>
            <a:endParaRPr lang="pt-BR" altLang="pt-BR" sz="1800" b="1" dirty="0">
              <a:latin typeface="Nunito" pitchFamily="2" charset="0"/>
            </a:endParaRPr>
          </a:p>
          <a:p>
            <a:pPr algn="just" eaLnBrk="1" hangingPunct="1"/>
            <a:r>
              <a:rPr lang="pt-BR" altLang="pt-BR" sz="1800" b="1" dirty="0">
                <a:latin typeface="Nunito" pitchFamily="2" charset="0"/>
              </a:rPr>
              <a:t>auto </a:t>
            </a:r>
          </a:p>
          <a:p>
            <a:pPr algn="just" eaLnBrk="1" hangingPunct="1"/>
            <a:r>
              <a:rPr lang="pt-BR" altLang="pt-BR" sz="1800" b="1" dirty="0" err="1">
                <a:latin typeface="Nunito" pitchFamily="2" charset="0"/>
              </a:rPr>
              <a:t>circum</a:t>
            </a:r>
            <a:r>
              <a:rPr lang="pt-BR" altLang="pt-BR" sz="1800" b="1" dirty="0">
                <a:latin typeface="Nunito" pitchFamily="2" charset="0"/>
              </a:rPr>
              <a:t> </a:t>
            </a:r>
          </a:p>
          <a:p>
            <a:pPr algn="just" eaLnBrk="1" hangingPunct="1"/>
            <a:r>
              <a:rPr lang="pt-BR" altLang="pt-BR" sz="1800" b="1" dirty="0" err="1">
                <a:latin typeface="Nunito" pitchFamily="2" charset="0"/>
              </a:rPr>
              <a:t>co</a:t>
            </a:r>
            <a:endParaRPr lang="pt-BR" altLang="pt-BR" sz="1800" b="1" dirty="0">
              <a:latin typeface="Nunito" pitchFamily="2" charset="0"/>
            </a:endParaRPr>
          </a:p>
          <a:p>
            <a:pPr algn="just" eaLnBrk="1" hangingPunct="1"/>
            <a:r>
              <a:rPr lang="pt-BR" altLang="pt-BR" sz="1800" b="1" dirty="0">
                <a:latin typeface="Nunito" pitchFamily="2" charset="0"/>
              </a:rPr>
              <a:t>contra</a:t>
            </a:r>
          </a:p>
          <a:p>
            <a:pPr algn="just" eaLnBrk="1" hangingPunct="1"/>
            <a:r>
              <a:rPr lang="pt-BR" altLang="pt-BR" sz="1800" b="1" dirty="0">
                <a:latin typeface="Nunito" pitchFamily="2" charset="0"/>
              </a:rPr>
              <a:t>eletro </a:t>
            </a:r>
          </a:p>
          <a:p>
            <a:pPr algn="just" eaLnBrk="1" hangingPunct="1"/>
            <a:r>
              <a:rPr lang="pt-BR" altLang="pt-BR" sz="1800" b="1" dirty="0">
                <a:latin typeface="Nunito" pitchFamily="2" charset="0"/>
              </a:rPr>
              <a:t>entre </a:t>
            </a:r>
          </a:p>
          <a:p>
            <a:pPr algn="just" eaLnBrk="1" hangingPunct="1"/>
            <a:r>
              <a:rPr lang="pt-BR" altLang="pt-BR" sz="1800" b="1" dirty="0" err="1">
                <a:latin typeface="Nunito" pitchFamily="2" charset="0"/>
              </a:rPr>
              <a:t>ex</a:t>
            </a:r>
            <a:endParaRPr lang="pt-BR" altLang="pt-BR" sz="1800" b="1" dirty="0">
              <a:latin typeface="Nunito" pitchFamily="2" charset="0"/>
            </a:endParaRPr>
          </a:p>
        </p:txBody>
      </p:sp>
      <p:sp>
        <p:nvSpPr>
          <p:cNvPr id="32773" name="Text Box 13">
            <a:extLst>
              <a:ext uri="{FF2B5EF4-FFF2-40B4-BE49-F238E27FC236}">
                <a16:creationId xmlns:a16="http://schemas.microsoft.com/office/drawing/2014/main" id="{DB9C9489-789C-6049-FEFF-CC406B98B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975" y="2565400"/>
            <a:ext cx="10795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>
                <a:latin typeface="Nunito" pitchFamily="2" charset="0"/>
              </a:rPr>
              <a:t>extra</a:t>
            </a:r>
          </a:p>
          <a:p>
            <a:pPr eaLnBrk="1" hangingPunct="1"/>
            <a:r>
              <a:rPr lang="pt-BR" altLang="pt-BR" sz="1800" b="1" dirty="0" err="1">
                <a:latin typeface="Nunito" pitchFamily="2" charset="0"/>
              </a:rPr>
              <a:t>geo</a:t>
            </a:r>
            <a:endParaRPr lang="pt-BR" altLang="pt-BR" sz="1800" b="1" dirty="0">
              <a:latin typeface="Nunito" pitchFamily="2" charset="0"/>
            </a:endParaRP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hidro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hiper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infra </a:t>
            </a:r>
          </a:p>
          <a:p>
            <a:pPr eaLnBrk="1" hangingPunct="1"/>
            <a:r>
              <a:rPr lang="pt-BR" altLang="pt-BR" sz="1800" b="1" dirty="0" err="1">
                <a:latin typeface="Nunito" pitchFamily="2" charset="0"/>
              </a:rPr>
              <a:t>inter</a:t>
            </a:r>
            <a:r>
              <a:rPr lang="pt-BR" altLang="pt-BR" sz="1800" b="1" dirty="0">
                <a:latin typeface="Nunito" pitchFamily="2" charset="0"/>
              </a:rPr>
              <a:t> </a:t>
            </a:r>
          </a:p>
          <a:p>
            <a:pPr eaLnBrk="1" hangingPunct="1"/>
            <a:r>
              <a:rPr lang="pt-BR" altLang="pt-BR" sz="1800" b="1" dirty="0" err="1">
                <a:latin typeface="Nunito" pitchFamily="2" charset="0"/>
              </a:rPr>
              <a:t>intra</a:t>
            </a:r>
            <a:r>
              <a:rPr lang="pt-BR" altLang="pt-BR" sz="1800" b="1" dirty="0">
                <a:latin typeface="Nunito" pitchFamily="2" charset="0"/>
              </a:rPr>
              <a:t> 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macro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micro 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mini</a:t>
            </a:r>
          </a:p>
          <a:p>
            <a:pPr eaLnBrk="1" hangingPunct="1"/>
            <a:r>
              <a:rPr lang="pt-BR" altLang="pt-BR" sz="1800" b="1" dirty="0" err="1">
                <a:latin typeface="Nunito" pitchFamily="2" charset="0"/>
              </a:rPr>
              <a:t>multi</a:t>
            </a:r>
            <a:endParaRPr lang="pt-BR" altLang="pt-BR" sz="1800" b="1" dirty="0">
              <a:latin typeface="Nunito" pitchFamily="2" charset="0"/>
            </a:endParaRPr>
          </a:p>
          <a:p>
            <a:pPr eaLnBrk="1" hangingPunct="1"/>
            <a:r>
              <a:rPr lang="pt-BR" altLang="pt-BR" sz="1800" b="1" dirty="0" err="1">
                <a:latin typeface="Nunito" pitchFamily="2" charset="0"/>
              </a:rPr>
              <a:t>neo</a:t>
            </a:r>
            <a:endParaRPr lang="pt-BR" altLang="pt-BR" sz="1800" b="1" dirty="0">
              <a:latin typeface="Nunito" pitchFamily="2" charset="0"/>
            </a:endParaRPr>
          </a:p>
          <a:p>
            <a:pPr eaLnBrk="1" hangingPunct="1"/>
            <a:r>
              <a:rPr lang="pt-BR" altLang="pt-BR" sz="1800" b="1" dirty="0" err="1">
                <a:latin typeface="Nunito" pitchFamily="2" charset="0"/>
              </a:rPr>
              <a:t>pan</a:t>
            </a:r>
            <a:endParaRPr lang="pt-BR" altLang="pt-BR" sz="1800" b="1" dirty="0">
              <a:latin typeface="Nunito" pitchFamily="2" charset="0"/>
            </a:endParaRPr>
          </a:p>
          <a:p>
            <a:pPr eaLnBrk="1" hangingPunct="1"/>
            <a:r>
              <a:rPr lang="pt-BR" altLang="pt-BR" sz="1800" b="1" dirty="0" err="1">
                <a:latin typeface="Nunito" pitchFamily="2" charset="0"/>
              </a:rPr>
              <a:t>pluri</a:t>
            </a:r>
            <a:endParaRPr lang="pt-BR" altLang="pt-BR" sz="1800" b="1" dirty="0">
              <a:latin typeface="Nunito" pitchFamily="2" charset="0"/>
            </a:endParaRPr>
          </a:p>
        </p:txBody>
      </p:sp>
      <p:sp>
        <p:nvSpPr>
          <p:cNvPr id="32774" name="Text Box 14">
            <a:extLst>
              <a:ext uri="{FF2B5EF4-FFF2-40B4-BE49-F238E27FC236}">
                <a16:creationId xmlns:a16="http://schemas.microsoft.com/office/drawing/2014/main" id="{A164741C-2EBC-F989-4E60-26EF3B302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764" y="2587625"/>
            <a:ext cx="1152525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 err="1">
                <a:latin typeface="Nunito" pitchFamily="2" charset="0"/>
              </a:rPr>
              <a:t>proto</a:t>
            </a:r>
            <a:r>
              <a:rPr lang="pt-BR" altLang="pt-BR" sz="1800" b="1" dirty="0">
                <a:latin typeface="Nunito" pitchFamily="2" charset="0"/>
              </a:rPr>
              <a:t> 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pós</a:t>
            </a:r>
          </a:p>
          <a:p>
            <a:pPr eaLnBrk="1" hangingPunct="1"/>
            <a:r>
              <a:rPr lang="pt-BR" altLang="pt-BR" sz="1800" b="1" dirty="0" err="1">
                <a:latin typeface="Nunito" pitchFamily="2" charset="0"/>
              </a:rPr>
              <a:t>pré</a:t>
            </a:r>
            <a:endParaRPr lang="pt-BR" altLang="pt-BR" sz="1800" b="1" dirty="0">
              <a:latin typeface="Nunito" pitchFamily="2" charset="0"/>
            </a:endParaRP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pró</a:t>
            </a:r>
          </a:p>
          <a:p>
            <a:pPr eaLnBrk="1" hangingPunct="1"/>
            <a:r>
              <a:rPr lang="pt-BR" altLang="pt-BR" sz="1800" b="1" dirty="0" err="1">
                <a:latin typeface="Nunito" pitchFamily="2" charset="0"/>
              </a:rPr>
              <a:t>pseudo</a:t>
            </a:r>
            <a:endParaRPr lang="pt-BR" altLang="pt-BR" sz="1800" b="1" dirty="0">
              <a:latin typeface="Nunito" pitchFamily="2" charset="0"/>
            </a:endParaRP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retro </a:t>
            </a:r>
          </a:p>
          <a:p>
            <a:pPr eaLnBrk="1" hangingPunct="1"/>
            <a:r>
              <a:rPr lang="pt-BR" altLang="pt-BR" sz="1800" b="1" dirty="0" err="1">
                <a:latin typeface="Nunito" pitchFamily="2" charset="0"/>
              </a:rPr>
              <a:t>semi</a:t>
            </a:r>
            <a:r>
              <a:rPr lang="pt-BR" altLang="pt-BR" sz="1800" b="1" dirty="0">
                <a:latin typeface="Nunito" pitchFamily="2" charset="0"/>
              </a:rPr>
              <a:t> sobre 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sub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super supra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tele ultra 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vice</a:t>
            </a:r>
          </a:p>
        </p:txBody>
      </p:sp>
      <p:pic>
        <p:nvPicPr>
          <p:cNvPr id="13314" name="Picture 2" descr="Eyes Looking Sticker">
            <a:extLst>
              <a:ext uri="{FF2B5EF4-FFF2-40B4-BE49-F238E27FC236}">
                <a16:creationId xmlns:a16="http://schemas.microsoft.com/office/drawing/2014/main" id="{7AEE6A00-5528-D753-ED46-2E3B1DB96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55" y="2773542"/>
            <a:ext cx="3074898" cy="307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  <p:bldP spid="32773" grpId="0"/>
      <p:bldP spid="3277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5">
            <a:extLst>
              <a:ext uri="{FF2B5EF4-FFF2-40B4-BE49-F238E27FC236}">
                <a16:creationId xmlns:a16="http://schemas.microsoft.com/office/drawing/2014/main" id="{43265DDB-BCEF-DE87-7F3C-F26AB6DBA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33400"/>
            <a:ext cx="9305925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sz="2800" b="1" dirty="0">
                <a:solidFill>
                  <a:schemeClr val="hlink"/>
                </a:solidFill>
                <a:latin typeface="Nunito" pitchFamily="2" charset="0"/>
              </a:rPr>
              <a:t>1) </a:t>
            </a:r>
            <a:r>
              <a:rPr lang="pt-BR" altLang="pt-BR" sz="2400" b="1" dirty="0">
                <a:solidFill>
                  <a:schemeClr val="hlink"/>
                </a:solidFill>
                <a:latin typeface="Nunito" pitchFamily="2" charset="0"/>
              </a:rPr>
              <a:t>Com prefixos, usa-se sempre o hífen diante de palavra iniciada por </a:t>
            </a:r>
            <a:r>
              <a:rPr lang="pt-BR" altLang="pt-BR" sz="2400" b="1" dirty="0">
                <a:solidFill>
                  <a:srgbClr val="FF0000"/>
                </a:solidFill>
                <a:latin typeface="Nunito" pitchFamily="2" charset="0"/>
              </a:rPr>
              <a:t>h</a:t>
            </a:r>
            <a:r>
              <a:rPr lang="pt-BR" altLang="pt-BR" sz="2400" b="1" dirty="0">
                <a:solidFill>
                  <a:schemeClr val="hlink"/>
                </a:solidFill>
                <a:latin typeface="Nunito" pitchFamily="2" charset="0"/>
              </a:rPr>
              <a:t>.</a:t>
            </a:r>
          </a:p>
        </p:txBody>
      </p:sp>
      <p:sp>
        <p:nvSpPr>
          <p:cNvPr id="33795" name="Text Box 7">
            <a:extLst>
              <a:ext uri="{FF2B5EF4-FFF2-40B4-BE49-F238E27FC236}">
                <a16:creationId xmlns:a16="http://schemas.microsoft.com/office/drawing/2014/main" id="{2E0DF7F2-6216-21F0-9397-D0B221573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200400"/>
            <a:ext cx="2232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pt-BR" altLang="pt-BR" sz="2000" dirty="0">
                <a:latin typeface="Nunito" pitchFamily="2" charset="0"/>
              </a:rPr>
              <a:t>anti-higiênico</a:t>
            </a:r>
          </a:p>
          <a:p>
            <a:pPr eaLnBrk="1" hangingPunct="1">
              <a:spcBef>
                <a:spcPct val="40000"/>
              </a:spcBef>
            </a:pPr>
            <a:r>
              <a:rPr lang="pt-BR" altLang="pt-BR" sz="2000" dirty="0">
                <a:latin typeface="Nunito" pitchFamily="2" charset="0"/>
              </a:rPr>
              <a:t>anti-horário</a:t>
            </a:r>
          </a:p>
          <a:p>
            <a:pPr eaLnBrk="1" hangingPunct="1">
              <a:spcBef>
                <a:spcPct val="40000"/>
              </a:spcBef>
            </a:pPr>
            <a:r>
              <a:rPr lang="pt-BR" altLang="pt-BR" sz="2000" dirty="0" err="1">
                <a:latin typeface="Nunito" pitchFamily="2" charset="0"/>
              </a:rPr>
              <a:t>auto-hipnose</a:t>
            </a:r>
            <a:endParaRPr lang="pt-BR" altLang="pt-BR" sz="2000" dirty="0">
              <a:latin typeface="Nunito" pitchFamily="2" charset="0"/>
            </a:endParaRPr>
          </a:p>
          <a:p>
            <a:pPr eaLnBrk="1" hangingPunct="1">
              <a:spcBef>
                <a:spcPct val="40000"/>
              </a:spcBef>
            </a:pPr>
            <a:r>
              <a:rPr lang="pt-BR" altLang="pt-BR" sz="2000" dirty="0" err="1">
                <a:latin typeface="Nunito" pitchFamily="2" charset="0"/>
              </a:rPr>
              <a:t>co-herdeiro</a:t>
            </a:r>
            <a:endParaRPr lang="pt-BR" altLang="pt-BR" sz="2000" dirty="0">
              <a:latin typeface="Nunito" pitchFamily="2" charset="0"/>
            </a:endParaRPr>
          </a:p>
          <a:p>
            <a:pPr eaLnBrk="1" hangingPunct="1">
              <a:spcBef>
                <a:spcPct val="40000"/>
              </a:spcBef>
            </a:pPr>
            <a:r>
              <a:rPr lang="pt-BR" altLang="pt-BR" sz="2000" dirty="0">
                <a:latin typeface="Nunito" pitchFamily="2" charset="0"/>
              </a:rPr>
              <a:t>macro-história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4D841B9-C1F7-7EDE-F5D2-BAB4C5D2B9FA}"/>
              </a:ext>
            </a:extLst>
          </p:cNvPr>
          <p:cNvSpPr txBox="1"/>
          <p:nvPr/>
        </p:nvSpPr>
        <p:spPr>
          <a:xfrm>
            <a:off x="5029200" y="3213652"/>
            <a:ext cx="266700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40000"/>
              </a:spcBef>
            </a:pPr>
            <a:r>
              <a:rPr lang="pt-BR" altLang="pt-BR" sz="2000" dirty="0">
                <a:latin typeface="Nunito" pitchFamily="2" charset="0"/>
              </a:rPr>
              <a:t>mini-hotel</a:t>
            </a:r>
          </a:p>
          <a:p>
            <a:pPr eaLnBrk="1" hangingPunct="1">
              <a:spcBef>
                <a:spcPct val="40000"/>
              </a:spcBef>
            </a:pPr>
            <a:r>
              <a:rPr lang="pt-BR" altLang="pt-BR" sz="2000" dirty="0">
                <a:latin typeface="Nunito" pitchFamily="2" charset="0"/>
              </a:rPr>
              <a:t>proto-história</a:t>
            </a:r>
          </a:p>
          <a:p>
            <a:pPr eaLnBrk="1" hangingPunct="1">
              <a:spcBef>
                <a:spcPct val="40000"/>
              </a:spcBef>
            </a:pPr>
            <a:r>
              <a:rPr lang="pt-BR" altLang="pt-BR" sz="2000" dirty="0">
                <a:latin typeface="Nunito" pitchFamily="2" charset="0"/>
              </a:rPr>
              <a:t>sobre-humano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3A613B6-758E-F2B0-A794-2F8EB70D3784}"/>
              </a:ext>
            </a:extLst>
          </p:cNvPr>
          <p:cNvSpPr txBox="1"/>
          <p:nvPr/>
        </p:nvSpPr>
        <p:spPr>
          <a:xfrm>
            <a:off x="8991600" y="3272129"/>
            <a:ext cx="2209800" cy="1144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40000"/>
              </a:spcBef>
            </a:pPr>
            <a:r>
              <a:rPr lang="pt-BR" altLang="pt-BR" sz="1800" dirty="0">
                <a:latin typeface="Nunito" pitchFamily="2" charset="0"/>
              </a:rPr>
              <a:t>sócio-histórico</a:t>
            </a:r>
          </a:p>
          <a:p>
            <a:pPr eaLnBrk="1" hangingPunct="1">
              <a:spcBef>
                <a:spcPct val="40000"/>
              </a:spcBef>
            </a:pPr>
            <a:r>
              <a:rPr lang="pt-BR" altLang="pt-BR" sz="1800" dirty="0">
                <a:latin typeface="Nunito" pitchFamily="2" charset="0"/>
              </a:rPr>
              <a:t>super-homem</a:t>
            </a:r>
          </a:p>
          <a:p>
            <a:pPr eaLnBrk="1" hangingPunct="1">
              <a:spcBef>
                <a:spcPct val="40000"/>
              </a:spcBef>
            </a:pPr>
            <a:r>
              <a:rPr lang="pt-BR" altLang="pt-BR" sz="1800" dirty="0">
                <a:latin typeface="Nunito" pitchFamily="2" charset="0"/>
              </a:rPr>
              <a:t>ultra-humano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1BE4214-8DF5-657B-BCBA-8683BE72BDA8}"/>
              </a:ext>
            </a:extLst>
          </p:cNvPr>
          <p:cNvSpPr txBox="1"/>
          <p:nvPr/>
        </p:nvSpPr>
        <p:spPr>
          <a:xfrm>
            <a:off x="5410200" y="1585744"/>
            <a:ext cx="1371600" cy="144655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pt-BR" altLang="pt-BR" sz="8800" b="1" dirty="0">
                <a:solidFill>
                  <a:srgbClr val="FF0000"/>
                </a:solidFill>
              </a:rPr>
              <a:t>h</a:t>
            </a:r>
            <a:endParaRPr lang="pt-BR" sz="8800" dirty="0"/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/>
      <p:bldP spid="3" grpId="0"/>
      <p:bldP spid="5" grpId="0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AF5826-7D9C-D75B-B1CF-E417AA87E0CD}"/>
              </a:ext>
            </a:extLst>
          </p:cNvPr>
          <p:cNvSpPr>
            <a:spLocks/>
          </p:cNvSpPr>
          <p:nvPr/>
        </p:nvSpPr>
        <p:spPr bwMode="auto">
          <a:xfrm>
            <a:off x="1331914" y="492920"/>
            <a:ext cx="10515599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>
              <a:defRPr/>
            </a:pPr>
            <a:r>
              <a:rPr lang="pt-BR" sz="36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2)</a:t>
            </a:r>
            <a:r>
              <a:rPr lang="pt-BR" sz="3600" b="1" dirty="0">
                <a:solidFill>
                  <a:srgbClr val="800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36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Em palavras com</a:t>
            </a:r>
            <a:r>
              <a:rPr lang="pt-BR" sz="3600" b="1" dirty="0">
                <a:solidFill>
                  <a:srgbClr val="800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36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prefixo terminado por:</a:t>
            </a:r>
          </a:p>
        </p:txBody>
      </p:sp>
      <p:sp>
        <p:nvSpPr>
          <p:cNvPr id="34819" name="Text Box 9">
            <a:extLst>
              <a:ext uri="{FF2B5EF4-FFF2-40B4-BE49-F238E27FC236}">
                <a16:creationId xmlns:a16="http://schemas.microsoft.com/office/drawing/2014/main" id="{E19452D8-CB05-5061-AFF5-4BDFC0B8B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7987" y="3305967"/>
            <a:ext cx="3241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re</a:t>
            </a:r>
            <a:r>
              <a:rPr lang="pt-BR" altLang="pt-BR" sz="2000" dirty="0">
                <a:latin typeface="Nunito" pitchFamily="2" charset="0"/>
              </a:rPr>
              <a:t> + escrever    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</a:t>
            </a:r>
          </a:p>
        </p:txBody>
      </p:sp>
      <p:sp>
        <p:nvSpPr>
          <p:cNvPr id="34820" name="Text Box 10">
            <a:extLst>
              <a:ext uri="{FF2B5EF4-FFF2-40B4-BE49-F238E27FC236}">
                <a16:creationId xmlns:a16="http://schemas.microsoft.com/office/drawing/2014/main" id="{356B03A7-36B9-0241-0621-A99C3630B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0" y="3199604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 err="1">
                <a:latin typeface="Nunito" pitchFamily="2" charset="0"/>
              </a:rPr>
              <a:t>re-escrever</a:t>
            </a:r>
            <a:endParaRPr lang="pt-BR" altLang="pt-BR" sz="2000" b="1" dirty="0">
              <a:latin typeface="Nunito" pitchFamily="2" charset="0"/>
            </a:endParaRPr>
          </a:p>
        </p:txBody>
      </p:sp>
      <p:sp>
        <p:nvSpPr>
          <p:cNvPr id="34821" name="Text Box 11">
            <a:extLst>
              <a:ext uri="{FF2B5EF4-FFF2-40B4-BE49-F238E27FC236}">
                <a16:creationId xmlns:a16="http://schemas.microsoft.com/office/drawing/2014/main" id="{76A24BE9-5693-866E-E244-309F73098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7987" y="2658267"/>
            <a:ext cx="3241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contra + ataque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4822" name="Text Box 12">
            <a:extLst>
              <a:ext uri="{FF2B5EF4-FFF2-40B4-BE49-F238E27FC236}">
                <a16:creationId xmlns:a16="http://schemas.microsoft.com/office/drawing/2014/main" id="{851A1669-745F-42A2-2115-1B309D1ED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8737" y="2551904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contra-ataque</a:t>
            </a:r>
          </a:p>
        </p:txBody>
      </p:sp>
      <p:sp>
        <p:nvSpPr>
          <p:cNvPr id="34823" name="Text Box 13">
            <a:extLst>
              <a:ext uri="{FF2B5EF4-FFF2-40B4-BE49-F238E27FC236}">
                <a16:creationId xmlns:a16="http://schemas.microsoft.com/office/drawing/2014/main" id="{020464C9-50F0-EEEC-90A0-C0ECCC07A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0049" y="5071267"/>
            <a:ext cx="32496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micro + ondas   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4824" name="Text Box 14">
            <a:extLst>
              <a:ext uri="{FF2B5EF4-FFF2-40B4-BE49-F238E27FC236}">
                <a16:creationId xmlns:a16="http://schemas.microsoft.com/office/drawing/2014/main" id="{8CDE0777-CEC7-2FE9-54BD-359F2A575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7150" y="5071267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micro-ondas</a:t>
            </a:r>
          </a:p>
        </p:txBody>
      </p:sp>
      <p:sp>
        <p:nvSpPr>
          <p:cNvPr id="34825" name="Text Box 15">
            <a:extLst>
              <a:ext uri="{FF2B5EF4-FFF2-40B4-BE49-F238E27FC236}">
                <a16:creationId xmlns:a16="http://schemas.microsoft.com/office/drawing/2014/main" id="{465C95A4-D7EF-02E1-BF76-31481535E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7987" y="3920329"/>
            <a:ext cx="33131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anti</a:t>
            </a:r>
            <a:r>
              <a:rPr lang="pt-BR" altLang="pt-BR" sz="2000" dirty="0">
                <a:latin typeface="Nunito" pitchFamily="2" charset="0"/>
              </a:rPr>
              <a:t> + inflamatório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</a:t>
            </a:r>
          </a:p>
        </p:txBody>
      </p:sp>
      <p:sp>
        <p:nvSpPr>
          <p:cNvPr id="34826" name="Text Box 16">
            <a:extLst>
              <a:ext uri="{FF2B5EF4-FFF2-40B4-BE49-F238E27FC236}">
                <a16:creationId xmlns:a16="http://schemas.microsoft.com/office/drawing/2014/main" id="{104D1110-4B5F-15DB-C059-E812DE9B6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0325" y="3848892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anti-inflamatório</a:t>
            </a:r>
          </a:p>
        </p:txBody>
      </p:sp>
      <p:sp>
        <p:nvSpPr>
          <p:cNvPr id="34827" name="Text Box 17">
            <a:extLst>
              <a:ext uri="{FF2B5EF4-FFF2-40B4-BE49-F238E27FC236}">
                <a16:creationId xmlns:a16="http://schemas.microsoft.com/office/drawing/2014/main" id="{3DF96FF4-E30E-730E-57F6-295CCC734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9575" y="4495004"/>
            <a:ext cx="3311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semi</a:t>
            </a:r>
            <a:r>
              <a:rPr lang="pt-BR" altLang="pt-BR" sz="2000" dirty="0">
                <a:latin typeface="Nunito" pitchFamily="2" charset="0"/>
              </a:rPr>
              <a:t> + integral  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4828" name="Text Box 18">
            <a:extLst>
              <a:ext uri="{FF2B5EF4-FFF2-40B4-BE49-F238E27FC236}">
                <a16:creationId xmlns:a16="http://schemas.microsoft.com/office/drawing/2014/main" id="{259C064E-7611-595E-9CB4-1A20B064F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7150" y="4423567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semi-integral</a:t>
            </a:r>
          </a:p>
        </p:txBody>
      </p:sp>
      <p:sp>
        <p:nvSpPr>
          <p:cNvPr id="34829" name="Text Box 19">
            <a:extLst>
              <a:ext uri="{FF2B5EF4-FFF2-40B4-BE49-F238E27FC236}">
                <a16:creationId xmlns:a16="http://schemas.microsoft.com/office/drawing/2014/main" id="{AE5D3DE5-0565-3FC0-53D8-3A6486032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1637" y="5647529"/>
            <a:ext cx="35353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auto + observação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endParaRPr lang="pt-BR" altLang="pt-BR" sz="2000" dirty="0">
              <a:latin typeface="Nunito" pitchFamily="2" charset="0"/>
            </a:endParaRPr>
          </a:p>
        </p:txBody>
      </p:sp>
      <p:sp>
        <p:nvSpPr>
          <p:cNvPr id="34830" name="Text Box 20">
            <a:extLst>
              <a:ext uri="{FF2B5EF4-FFF2-40B4-BE49-F238E27FC236}">
                <a16:creationId xmlns:a16="http://schemas.microsoft.com/office/drawing/2014/main" id="{91A362B3-6CC2-5EB8-8B4B-AC630456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5562" y="5647529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auto-observação</a:t>
            </a:r>
          </a:p>
        </p:txBody>
      </p:sp>
      <p:sp>
        <p:nvSpPr>
          <p:cNvPr id="34831" name="Text Box 21">
            <a:extLst>
              <a:ext uri="{FF2B5EF4-FFF2-40B4-BE49-F238E27FC236}">
                <a16:creationId xmlns:a16="http://schemas.microsoft.com/office/drawing/2014/main" id="{0D54ECC6-7967-7340-8CA8-339442D8F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0049" y="6203154"/>
            <a:ext cx="28023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000" dirty="0">
                <a:latin typeface="Nunito" pitchFamily="2" charset="0"/>
              </a:rPr>
              <a:t>extra + abdominal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1800" dirty="0">
                <a:latin typeface="Nunito" pitchFamily="2" charset="0"/>
              </a:rPr>
              <a:t> </a:t>
            </a:r>
          </a:p>
        </p:txBody>
      </p:sp>
      <p:sp>
        <p:nvSpPr>
          <p:cNvPr id="34832" name="Text Box 24">
            <a:extLst>
              <a:ext uri="{FF2B5EF4-FFF2-40B4-BE49-F238E27FC236}">
                <a16:creationId xmlns:a16="http://schemas.microsoft.com/office/drawing/2014/main" id="{0900DC4D-17EB-3848-6A5B-914ACCCAB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6166642"/>
            <a:ext cx="2655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000" b="1" dirty="0">
                <a:latin typeface="Nunito" pitchFamily="2" charset="0"/>
              </a:rPr>
              <a:t>extra-abdominal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35517A0-BBA7-54AA-494B-A0C82E4E93DE}"/>
              </a:ext>
            </a:extLst>
          </p:cNvPr>
          <p:cNvSpPr txBox="1"/>
          <p:nvPr/>
        </p:nvSpPr>
        <p:spPr>
          <a:xfrm>
            <a:off x="2743200" y="1718470"/>
            <a:ext cx="6470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rgbClr val="9900CC"/>
                </a:solidFill>
                <a:latin typeface="Nunito" pitchFamily="2" charset="0"/>
              </a:rPr>
              <a:t>VOGAL</a:t>
            </a:r>
            <a:r>
              <a:rPr lang="pt-BR" sz="1800" b="1" dirty="0">
                <a:solidFill>
                  <a:srgbClr val="FF0066"/>
                </a:solidFill>
                <a:latin typeface="Nunito" pitchFamily="2" charset="0"/>
              </a:rPr>
              <a:t> </a:t>
            </a:r>
            <a:r>
              <a:rPr lang="pt-BR" sz="1800" b="1" dirty="0">
                <a:solidFill>
                  <a:schemeClr val="hlink"/>
                </a:solidFill>
                <a:latin typeface="Nunito" pitchFamily="2" charset="0"/>
              </a:rPr>
              <a:t>+</a:t>
            </a:r>
            <a:r>
              <a:rPr lang="pt-BR" sz="1800" b="1" dirty="0">
                <a:solidFill>
                  <a:srgbClr val="9C007F"/>
                </a:solidFill>
                <a:latin typeface="Nunito" pitchFamily="2" charset="0"/>
              </a:rPr>
              <a:t> </a:t>
            </a:r>
            <a:r>
              <a:rPr lang="pt-BR" sz="1800" b="1" dirty="0">
                <a:solidFill>
                  <a:srgbClr val="FF0000"/>
                </a:solidFill>
                <a:latin typeface="Nunito" pitchFamily="2" charset="0"/>
              </a:rPr>
              <a:t>VOGAL igual</a:t>
            </a:r>
            <a:r>
              <a:rPr lang="pt-BR" sz="1800" b="1" dirty="0">
                <a:solidFill>
                  <a:srgbClr val="9C007F"/>
                </a:solidFill>
                <a:latin typeface="Nunito" pitchFamily="2" charset="0"/>
              </a:rPr>
              <a:t> </a:t>
            </a:r>
            <a:r>
              <a:rPr lang="pt-BR" sz="1800" b="1" u="sng" dirty="0">
                <a:solidFill>
                  <a:schemeClr val="hlink"/>
                </a:solidFill>
                <a:latin typeface="Nunito" pitchFamily="2" charset="0"/>
              </a:rPr>
              <a:t>usa-se hífen</a:t>
            </a:r>
            <a:r>
              <a:rPr lang="pt-BR" sz="1800" b="1" dirty="0">
                <a:solidFill>
                  <a:schemeClr val="hlink"/>
                </a:solidFill>
                <a:latin typeface="Nunito" pitchFamily="2" charset="0"/>
              </a:rPr>
              <a:t>.</a:t>
            </a:r>
            <a:endParaRPr lang="pt-BR" dirty="0">
              <a:latin typeface="Nunito" pitchFamily="2" charset="0"/>
            </a:endParaRPr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  <p:bldP spid="34820" grpId="0"/>
      <p:bldP spid="34821" grpId="0"/>
      <p:bldP spid="34822" grpId="0"/>
      <p:bldP spid="34823" grpId="0"/>
      <p:bldP spid="34824" grpId="0"/>
      <p:bldP spid="34825" grpId="0"/>
      <p:bldP spid="34826" grpId="0"/>
      <p:bldP spid="34827" grpId="0"/>
      <p:bldP spid="34828" grpId="0"/>
      <p:bldP spid="34829" grpId="0"/>
      <p:bldP spid="34830" grpId="0"/>
      <p:bldP spid="34831" grpId="0"/>
      <p:bldP spid="34832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B98A8C-7477-AB2E-D315-C86E033A7363}"/>
              </a:ext>
            </a:extLst>
          </p:cNvPr>
          <p:cNvSpPr>
            <a:spLocks/>
          </p:cNvSpPr>
          <p:nvPr/>
        </p:nvSpPr>
        <p:spPr bwMode="auto">
          <a:xfrm>
            <a:off x="1440658" y="414683"/>
            <a:ext cx="8228013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>
              <a:defRPr/>
            </a:pPr>
            <a:r>
              <a:rPr lang="pt-BR" sz="28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3)</a:t>
            </a:r>
            <a:r>
              <a:rPr lang="pt-BR" sz="2800" b="1" dirty="0">
                <a:solidFill>
                  <a:srgbClr val="800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28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Em palavras com</a:t>
            </a:r>
            <a:r>
              <a:rPr lang="pt-BR" sz="2800" b="1" dirty="0">
                <a:solidFill>
                  <a:srgbClr val="800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28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prefixo terminado por:</a:t>
            </a:r>
          </a:p>
        </p:txBody>
      </p:sp>
      <p:sp>
        <p:nvSpPr>
          <p:cNvPr id="35843" name="Text Box 8">
            <a:extLst>
              <a:ext uri="{FF2B5EF4-FFF2-40B4-BE49-F238E27FC236}">
                <a16:creationId xmlns:a16="http://schemas.microsoft.com/office/drawing/2014/main" id="{155DA63B-468F-ABB7-6760-049DF14DD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278" y="3836987"/>
            <a:ext cx="302833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agro + industrial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</a:t>
            </a:r>
          </a:p>
        </p:txBody>
      </p:sp>
      <p:sp>
        <p:nvSpPr>
          <p:cNvPr id="35844" name="Text Box 9">
            <a:extLst>
              <a:ext uri="{FF2B5EF4-FFF2-40B4-BE49-F238E27FC236}">
                <a16:creationId xmlns:a16="http://schemas.microsoft.com/office/drawing/2014/main" id="{833FBF85-7DCB-C01A-4E66-5ABA0DCEB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3409" y="3827463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agroindustrial</a:t>
            </a:r>
          </a:p>
        </p:txBody>
      </p:sp>
      <p:sp>
        <p:nvSpPr>
          <p:cNvPr id="35845" name="Text Box 10">
            <a:extLst>
              <a:ext uri="{FF2B5EF4-FFF2-40B4-BE49-F238E27FC236}">
                <a16:creationId xmlns:a16="http://schemas.microsoft.com/office/drawing/2014/main" id="{E35FB63B-A2BC-F7A1-1685-98E0AC400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717" y="3332162"/>
            <a:ext cx="296824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auto + estrada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5846" name="Text Box 11">
            <a:extLst>
              <a:ext uri="{FF2B5EF4-FFF2-40B4-BE49-F238E27FC236}">
                <a16:creationId xmlns:a16="http://schemas.microsoft.com/office/drawing/2014/main" id="{AF059DF6-9C1E-F368-88AD-303EE3FA1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279" y="3270975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autoestrada</a:t>
            </a:r>
          </a:p>
        </p:txBody>
      </p:sp>
      <p:sp>
        <p:nvSpPr>
          <p:cNvPr id="35847" name="Text Box 12">
            <a:extLst>
              <a:ext uri="{FF2B5EF4-FFF2-40B4-BE49-F238E27FC236}">
                <a16:creationId xmlns:a16="http://schemas.microsoft.com/office/drawing/2014/main" id="{D1909ED6-D6C1-5F79-9748-2C18643F8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278" y="5602287"/>
            <a:ext cx="302833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extra + oficial 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5848" name="Text Box 13">
            <a:extLst>
              <a:ext uri="{FF2B5EF4-FFF2-40B4-BE49-F238E27FC236}">
                <a16:creationId xmlns:a16="http://schemas.microsoft.com/office/drawing/2014/main" id="{7862FE2B-CA10-AB4F-CE70-60CB87588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279" y="5638800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extraoficial</a:t>
            </a:r>
          </a:p>
        </p:txBody>
      </p:sp>
      <p:sp>
        <p:nvSpPr>
          <p:cNvPr id="35849" name="Text Box 14">
            <a:extLst>
              <a:ext uri="{FF2B5EF4-FFF2-40B4-BE49-F238E27FC236}">
                <a16:creationId xmlns:a16="http://schemas.microsoft.com/office/drawing/2014/main" id="{1C766A5E-24C1-745A-B6CD-F8B85CF75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643" y="4413250"/>
            <a:ext cx="308841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ante + ontem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</a:t>
            </a:r>
          </a:p>
        </p:txBody>
      </p:sp>
      <p:sp>
        <p:nvSpPr>
          <p:cNvPr id="35850" name="Text Box 15">
            <a:extLst>
              <a:ext uri="{FF2B5EF4-FFF2-40B4-BE49-F238E27FC236}">
                <a16:creationId xmlns:a16="http://schemas.microsoft.com/office/drawing/2014/main" id="{F993E4D3-B83D-1A25-C48A-0283AB924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3408" y="4392611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anteontem</a:t>
            </a:r>
          </a:p>
        </p:txBody>
      </p:sp>
      <p:sp>
        <p:nvSpPr>
          <p:cNvPr id="35851" name="Text Box 16">
            <a:extLst>
              <a:ext uri="{FF2B5EF4-FFF2-40B4-BE49-F238E27FC236}">
                <a16:creationId xmlns:a16="http://schemas.microsoft.com/office/drawing/2014/main" id="{DD3D3BCA-7827-D3F0-298C-F39DE7F58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279" y="5026025"/>
            <a:ext cx="3209926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anti</a:t>
            </a:r>
            <a:r>
              <a:rPr lang="pt-BR" altLang="pt-BR" sz="2000" dirty="0">
                <a:latin typeface="Nunito" pitchFamily="2" charset="0"/>
              </a:rPr>
              <a:t> + educativo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5852" name="Text Box 17">
            <a:extLst>
              <a:ext uri="{FF2B5EF4-FFF2-40B4-BE49-F238E27FC236}">
                <a16:creationId xmlns:a16="http://schemas.microsoft.com/office/drawing/2014/main" id="{B74517F6-FD9D-67C7-7732-B5C5F7B78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7088" y="4980886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 err="1">
                <a:latin typeface="Nunito" pitchFamily="2" charset="0"/>
              </a:rPr>
              <a:t>antieducativo</a:t>
            </a:r>
            <a:endParaRPr lang="pt-BR" altLang="pt-BR" sz="2000" b="1" dirty="0">
              <a:latin typeface="Nunito" pitchFamily="2" charset="0"/>
            </a:endParaRPr>
          </a:p>
        </p:txBody>
      </p:sp>
      <p:sp>
        <p:nvSpPr>
          <p:cNvPr id="35853" name="Text Box 18">
            <a:extLst>
              <a:ext uri="{FF2B5EF4-FFF2-40B4-BE49-F238E27FC236}">
                <a16:creationId xmlns:a16="http://schemas.microsoft.com/office/drawing/2014/main" id="{E446546A-C89E-09EA-1D91-1A75BD6FE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7255" y="3272186"/>
            <a:ext cx="3887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auto + aprendizagem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endParaRPr lang="pt-BR" altLang="pt-BR" sz="2000" dirty="0">
              <a:latin typeface="Nunito" pitchFamily="2" charset="0"/>
            </a:endParaRPr>
          </a:p>
        </p:txBody>
      </p:sp>
      <p:sp>
        <p:nvSpPr>
          <p:cNvPr id="35854" name="Text Box 19">
            <a:extLst>
              <a:ext uri="{FF2B5EF4-FFF2-40B4-BE49-F238E27FC236}">
                <a16:creationId xmlns:a16="http://schemas.microsoft.com/office/drawing/2014/main" id="{1F750EAA-437D-5867-C68A-1C9C1201D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2790" y="3267422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autoaprendizagem</a:t>
            </a:r>
          </a:p>
        </p:txBody>
      </p:sp>
      <p:sp>
        <p:nvSpPr>
          <p:cNvPr id="35855" name="Text Box 20">
            <a:extLst>
              <a:ext uri="{FF2B5EF4-FFF2-40B4-BE49-F238E27FC236}">
                <a16:creationId xmlns:a16="http://schemas.microsoft.com/office/drawing/2014/main" id="{E3A49D6E-CAB0-A303-1883-869BA5438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7254" y="3827810"/>
            <a:ext cx="38877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co</a:t>
            </a:r>
            <a:r>
              <a:rPr lang="pt-BR" altLang="pt-BR" sz="2000" dirty="0">
                <a:latin typeface="Nunito" pitchFamily="2" charset="0"/>
              </a:rPr>
              <a:t> + autor     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endParaRPr lang="pt-BR" altLang="pt-BR" sz="2000" dirty="0">
              <a:latin typeface="Nunito" pitchFamily="2" charset="0"/>
            </a:endParaRPr>
          </a:p>
        </p:txBody>
      </p:sp>
      <p:sp>
        <p:nvSpPr>
          <p:cNvPr id="35856" name="Text Box 21">
            <a:extLst>
              <a:ext uri="{FF2B5EF4-FFF2-40B4-BE49-F238E27FC236}">
                <a16:creationId xmlns:a16="http://schemas.microsoft.com/office/drawing/2014/main" id="{A045969D-0FFE-2965-EEDD-9BDAA4CB4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3034" y="3746230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coautor</a:t>
            </a:r>
          </a:p>
        </p:txBody>
      </p:sp>
      <p:sp>
        <p:nvSpPr>
          <p:cNvPr id="35857" name="Text Box 22">
            <a:extLst>
              <a:ext uri="{FF2B5EF4-FFF2-40B4-BE49-F238E27FC236}">
                <a16:creationId xmlns:a16="http://schemas.microsoft.com/office/drawing/2014/main" id="{66F5CB24-59B3-7E7D-E625-5FD1D16F9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7255" y="4359623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infra + estrutura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endParaRPr lang="pt-BR" altLang="pt-BR" sz="2000" dirty="0">
              <a:latin typeface="Nunito" pitchFamily="2" charset="0"/>
            </a:endParaRPr>
          </a:p>
        </p:txBody>
      </p:sp>
      <p:sp>
        <p:nvSpPr>
          <p:cNvPr id="35858" name="Text Box 23">
            <a:extLst>
              <a:ext uri="{FF2B5EF4-FFF2-40B4-BE49-F238E27FC236}">
                <a16:creationId xmlns:a16="http://schemas.microsoft.com/office/drawing/2014/main" id="{1560E457-431B-A2E9-309B-52EA89EEF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6225" y="4357767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infraestrutura</a:t>
            </a:r>
          </a:p>
        </p:txBody>
      </p:sp>
      <p:sp>
        <p:nvSpPr>
          <p:cNvPr id="35859" name="Text Box 24">
            <a:extLst>
              <a:ext uri="{FF2B5EF4-FFF2-40B4-BE49-F238E27FC236}">
                <a16:creationId xmlns:a16="http://schemas.microsoft.com/office/drawing/2014/main" id="{2D2AE947-76E8-49BB-7F96-6BE297596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841" y="4864448"/>
            <a:ext cx="3208339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semi</a:t>
            </a:r>
            <a:r>
              <a:rPr lang="pt-BR" altLang="pt-BR" sz="2000" dirty="0">
                <a:latin typeface="Nunito" pitchFamily="2" charset="0"/>
              </a:rPr>
              <a:t> + analfabeto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endParaRPr lang="pt-BR" altLang="pt-BR" sz="2000" dirty="0">
              <a:latin typeface="Nunito" pitchFamily="2" charset="0"/>
            </a:endParaRPr>
          </a:p>
        </p:txBody>
      </p:sp>
      <p:sp>
        <p:nvSpPr>
          <p:cNvPr id="35860" name="Text Box 25">
            <a:extLst>
              <a:ext uri="{FF2B5EF4-FFF2-40B4-BE49-F238E27FC236}">
                <a16:creationId xmlns:a16="http://schemas.microsoft.com/office/drawing/2014/main" id="{29247672-0371-9DC4-38E7-199314F6D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2789" y="4822282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semianalfabeto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81CDFA2-DF86-A27D-26C8-791FCFCB8333}"/>
              </a:ext>
            </a:extLst>
          </p:cNvPr>
          <p:cNvSpPr txBox="1"/>
          <p:nvPr/>
        </p:nvSpPr>
        <p:spPr>
          <a:xfrm>
            <a:off x="1143000" y="1641192"/>
            <a:ext cx="10287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9900CC"/>
                </a:solidFill>
              </a:rPr>
              <a:t>VOGAL</a:t>
            </a:r>
            <a:r>
              <a:rPr lang="pt-BR" sz="3600" b="1" dirty="0">
                <a:solidFill>
                  <a:srgbClr val="9C007F"/>
                </a:solidFill>
              </a:rPr>
              <a:t> </a:t>
            </a:r>
            <a:r>
              <a:rPr lang="pt-BR" sz="3600" b="1" dirty="0">
                <a:solidFill>
                  <a:schemeClr val="hlink"/>
                </a:solidFill>
              </a:rPr>
              <a:t>+</a:t>
            </a:r>
            <a:r>
              <a:rPr lang="pt-BR" sz="3600" b="1" dirty="0">
                <a:solidFill>
                  <a:srgbClr val="9C007F"/>
                </a:solidFill>
              </a:rPr>
              <a:t> </a:t>
            </a:r>
            <a:r>
              <a:rPr lang="pt-BR" sz="3600" b="1" dirty="0">
                <a:solidFill>
                  <a:srgbClr val="FF0000"/>
                </a:solidFill>
              </a:rPr>
              <a:t>VOGAL diferente</a:t>
            </a:r>
            <a:r>
              <a:rPr lang="pt-BR" sz="3600" b="1" dirty="0">
                <a:solidFill>
                  <a:srgbClr val="9C007F"/>
                </a:solidFill>
              </a:rPr>
              <a:t>, </a:t>
            </a:r>
            <a:r>
              <a:rPr lang="pt-BR" sz="3600" b="1" u="sng" dirty="0">
                <a:solidFill>
                  <a:schemeClr val="hlink"/>
                </a:solidFill>
              </a:rPr>
              <a:t>NÃO se usa hífen</a:t>
            </a:r>
            <a:r>
              <a:rPr lang="pt-BR" sz="3600" b="1" dirty="0">
                <a:solidFill>
                  <a:schemeClr val="hlink"/>
                </a:solidFill>
              </a:rPr>
              <a:t>.</a:t>
            </a:r>
            <a:endParaRPr lang="pt-BR" sz="3600" dirty="0"/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5843" grpId="0"/>
      <p:bldP spid="35844" grpId="0"/>
      <p:bldP spid="35845" grpId="0"/>
      <p:bldP spid="35846" grpId="0"/>
      <p:bldP spid="35847" grpId="0"/>
      <p:bldP spid="35848" grpId="0"/>
      <p:bldP spid="35849" grpId="0"/>
      <p:bldP spid="35850" grpId="0"/>
      <p:bldP spid="35851" grpId="0"/>
      <p:bldP spid="35852" grpId="0"/>
      <p:bldP spid="35853" grpId="0"/>
      <p:bldP spid="35854" grpId="0"/>
      <p:bldP spid="35855" grpId="0"/>
      <p:bldP spid="35856" grpId="0"/>
      <p:bldP spid="35857" grpId="0"/>
      <p:bldP spid="35858" grpId="0"/>
      <p:bldP spid="35859" grpId="0"/>
      <p:bldP spid="35860" grpId="0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506CA3-8411-317E-AD22-597AB15AA6A6}"/>
              </a:ext>
            </a:extLst>
          </p:cNvPr>
          <p:cNvSpPr>
            <a:spLocks/>
          </p:cNvSpPr>
          <p:nvPr/>
        </p:nvSpPr>
        <p:spPr bwMode="auto">
          <a:xfrm>
            <a:off x="1447800" y="319640"/>
            <a:ext cx="9504639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>
              <a:defRPr/>
            </a:pPr>
            <a:r>
              <a:rPr lang="pt-BR" sz="36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4) Em palavras com prefixo terminado por:</a:t>
            </a:r>
          </a:p>
        </p:txBody>
      </p:sp>
      <p:sp>
        <p:nvSpPr>
          <p:cNvPr id="36867" name="Text Box 6">
            <a:extLst>
              <a:ext uri="{FF2B5EF4-FFF2-40B4-BE49-F238E27FC236}">
                <a16:creationId xmlns:a16="http://schemas.microsoft.com/office/drawing/2014/main" id="{6AEC7317-4414-82AC-8F1C-779297D3F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623" y="4546531"/>
            <a:ext cx="3443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mini + saia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6868" name="Text Box 7">
            <a:extLst>
              <a:ext uri="{FF2B5EF4-FFF2-40B4-BE49-F238E27FC236}">
                <a16:creationId xmlns:a16="http://schemas.microsoft.com/office/drawing/2014/main" id="{C7A6EAF6-2CE4-8C54-F0FD-C1E26D1F8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4923" y="4625905"/>
            <a:ext cx="19034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minissaia</a:t>
            </a:r>
          </a:p>
        </p:txBody>
      </p:sp>
      <p:sp>
        <p:nvSpPr>
          <p:cNvPr id="36869" name="Text Box 8">
            <a:extLst>
              <a:ext uri="{FF2B5EF4-FFF2-40B4-BE49-F238E27FC236}">
                <a16:creationId xmlns:a16="http://schemas.microsoft.com/office/drawing/2014/main" id="{5A47768F-6319-3B93-E24A-3944768D4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037" y="5121206"/>
            <a:ext cx="3443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ultra + som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6870" name="Text Box 9">
            <a:extLst>
              <a:ext uri="{FF2B5EF4-FFF2-40B4-BE49-F238E27FC236}">
                <a16:creationId xmlns:a16="http://schemas.microsoft.com/office/drawing/2014/main" id="{CAE45023-2430-1A39-3FF2-CF0CAFF76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8419" y="5148987"/>
            <a:ext cx="1901824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ultrassom</a:t>
            </a:r>
          </a:p>
        </p:txBody>
      </p:sp>
      <p:sp>
        <p:nvSpPr>
          <p:cNvPr id="36871" name="Text Box 10">
            <a:extLst>
              <a:ext uri="{FF2B5EF4-FFF2-40B4-BE49-F238E27FC236}">
                <a16:creationId xmlns:a16="http://schemas.microsoft.com/office/drawing/2014/main" id="{31A52A3E-8105-B022-98A8-C440F3628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862" y="3465443"/>
            <a:ext cx="3443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ante + sala  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6872" name="Text Box 11">
            <a:extLst>
              <a:ext uri="{FF2B5EF4-FFF2-40B4-BE49-F238E27FC236}">
                <a16:creationId xmlns:a16="http://schemas.microsoft.com/office/drawing/2014/main" id="{20F932C5-AAB2-30D3-983F-0E0B29BAF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5892" y="3485459"/>
            <a:ext cx="1901824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antessala</a:t>
            </a:r>
          </a:p>
        </p:txBody>
      </p:sp>
      <p:sp>
        <p:nvSpPr>
          <p:cNvPr id="36873" name="Text Box 12">
            <a:extLst>
              <a:ext uri="{FF2B5EF4-FFF2-40B4-BE49-F238E27FC236}">
                <a16:creationId xmlns:a16="http://schemas.microsoft.com/office/drawing/2014/main" id="{3C2036D9-7137-6466-2E78-FC968A3D6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273" y="3970268"/>
            <a:ext cx="3443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contra + senso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6874" name="Text Box 13">
            <a:extLst>
              <a:ext uri="{FF2B5EF4-FFF2-40B4-BE49-F238E27FC236}">
                <a16:creationId xmlns:a16="http://schemas.microsoft.com/office/drawing/2014/main" id="{6FBBD840-FF03-7AF5-FF96-932CDFB0F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8749" y="3990113"/>
            <a:ext cx="2403476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contrassenso</a:t>
            </a:r>
          </a:p>
        </p:txBody>
      </p:sp>
      <p:sp>
        <p:nvSpPr>
          <p:cNvPr id="36875" name="Text Box 14">
            <a:extLst>
              <a:ext uri="{FF2B5EF4-FFF2-40B4-BE49-F238E27FC236}">
                <a16:creationId xmlns:a16="http://schemas.microsoft.com/office/drawing/2014/main" id="{AD407E54-7628-F927-D63D-DE310DA64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2027" y="3476831"/>
            <a:ext cx="2568574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anti</a:t>
            </a:r>
            <a:r>
              <a:rPr lang="pt-BR" altLang="pt-BR" sz="2000" dirty="0">
                <a:latin typeface="Nunito" pitchFamily="2" charset="0"/>
              </a:rPr>
              <a:t> + racista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6876" name="Text Box 15">
            <a:extLst>
              <a:ext uri="{FF2B5EF4-FFF2-40B4-BE49-F238E27FC236}">
                <a16:creationId xmlns:a16="http://schemas.microsoft.com/office/drawing/2014/main" id="{AF9D311E-4563-4AA8-36FB-79BD57DB7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3813" y="3472069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antirracista</a:t>
            </a:r>
          </a:p>
        </p:txBody>
      </p:sp>
      <p:sp>
        <p:nvSpPr>
          <p:cNvPr id="36877" name="Text Box 16">
            <a:extLst>
              <a:ext uri="{FF2B5EF4-FFF2-40B4-BE49-F238E27FC236}">
                <a16:creationId xmlns:a16="http://schemas.microsoft.com/office/drawing/2014/main" id="{F2C547B4-7070-3258-9A89-A97EDB81D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438" y="4051506"/>
            <a:ext cx="25019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anti</a:t>
            </a:r>
            <a:r>
              <a:rPr lang="pt-BR" altLang="pt-BR" sz="2000" dirty="0">
                <a:latin typeface="Nunito" pitchFamily="2" charset="0"/>
              </a:rPr>
              <a:t> + rugas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6878" name="Text Box 17">
            <a:extLst>
              <a:ext uri="{FF2B5EF4-FFF2-40B4-BE49-F238E27FC236}">
                <a16:creationId xmlns:a16="http://schemas.microsoft.com/office/drawing/2014/main" id="{5418E8EC-4460-8917-7BF0-7F3034584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0638" y="4048331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antirrugas</a:t>
            </a:r>
          </a:p>
        </p:txBody>
      </p:sp>
      <p:sp>
        <p:nvSpPr>
          <p:cNvPr id="36879" name="Text Box 18">
            <a:extLst>
              <a:ext uri="{FF2B5EF4-FFF2-40B4-BE49-F238E27FC236}">
                <a16:creationId xmlns:a16="http://schemas.microsoft.com/office/drawing/2014/main" id="{05FA5866-E14C-0EE3-70E2-C05F75BBA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623" y="5733981"/>
            <a:ext cx="3443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anti</a:t>
            </a:r>
            <a:r>
              <a:rPr lang="pt-BR" altLang="pt-BR" sz="2000" dirty="0">
                <a:latin typeface="Nunito" pitchFamily="2" charset="0"/>
              </a:rPr>
              <a:t> + social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6880" name="Text Box 19">
            <a:extLst>
              <a:ext uri="{FF2B5EF4-FFF2-40B4-BE49-F238E27FC236}">
                <a16:creationId xmlns:a16="http://schemas.microsoft.com/office/drawing/2014/main" id="{591099AD-207F-69D1-3713-7CED217E0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4923" y="5705405"/>
            <a:ext cx="21637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antissocial</a:t>
            </a:r>
          </a:p>
        </p:txBody>
      </p:sp>
      <p:sp>
        <p:nvSpPr>
          <p:cNvPr id="36881" name="Text Box 20">
            <a:extLst>
              <a:ext uri="{FF2B5EF4-FFF2-40B4-BE49-F238E27FC236}">
                <a16:creationId xmlns:a16="http://schemas.microsoft.com/office/drawing/2014/main" id="{BC10026E-71E8-B1AD-5353-A2010E3D7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8851" y="4842081"/>
            <a:ext cx="2800349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contra + regras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6882" name="Text Box 21">
            <a:extLst>
              <a:ext uri="{FF2B5EF4-FFF2-40B4-BE49-F238E27FC236}">
                <a16:creationId xmlns:a16="http://schemas.microsoft.com/office/drawing/2014/main" id="{4F3DEBA3-EE4A-9D3B-94D4-14320741E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0" y="4842081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contrarregras</a:t>
            </a:r>
          </a:p>
        </p:txBody>
      </p:sp>
      <p:sp>
        <p:nvSpPr>
          <p:cNvPr id="36883" name="Text Box 22">
            <a:extLst>
              <a:ext uri="{FF2B5EF4-FFF2-40B4-BE49-F238E27FC236}">
                <a16:creationId xmlns:a16="http://schemas.microsoft.com/office/drawing/2014/main" id="{11EE5D86-FDBB-029C-56FB-BF0213573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75" y="4456319"/>
            <a:ext cx="20345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000" dirty="0">
                <a:latin typeface="Nunito" pitchFamily="2" charset="0"/>
              </a:rPr>
              <a:t>sobre + saia</a:t>
            </a:r>
            <a:r>
              <a:rPr lang="pt-BR" altLang="pt-BR" sz="1800" dirty="0">
                <a:latin typeface="Nunito" pitchFamily="2" charset="0"/>
              </a:rPr>
              <a:t>   </a:t>
            </a:r>
            <a:r>
              <a:rPr lang="pt-BR" altLang="pt-BR" sz="18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1800" b="1" dirty="0">
                <a:latin typeface="Nunito" pitchFamily="2" charset="0"/>
              </a:rPr>
              <a:t> </a:t>
            </a:r>
          </a:p>
        </p:txBody>
      </p:sp>
      <p:sp>
        <p:nvSpPr>
          <p:cNvPr id="36884" name="Text Box 23">
            <a:extLst>
              <a:ext uri="{FF2B5EF4-FFF2-40B4-BE49-F238E27FC236}">
                <a16:creationId xmlns:a16="http://schemas.microsoft.com/office/drawing/2014/main" id="{52287587-CACE-2652-8133-FBC827458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3663" y="4410281"/>
            <a:ext cx="14494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000" b="1" dirty="0">
                <a:latin typeface="Nunito" pitchFamily="2" charset="0"/>
              </a:rPr>
              <a:t>sobressaia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E6EE427-A98A-38A3-12EA-0D62BFC62127}"/>
              </a:ext>
            </a:extLst>
          </p:cNvPr>
          <p:cNvSpPr txBox="1"/>
          <p:nvPr/>
        </p:nvSpPr>
        <p:spPr>
          <a:xfrm>
            <a:off x="815975" y="1897270"/>
            <a:ext cx="10591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9900CC"/>
                </a:solidFill>
              </a:rPr>
              <a:t>VOGAL</a:t>
            </a:r>
            <a:r>
              <a:rPr lang="pt-BR" sz="2800" b="1" dirty="0">
                <a:solidFill>
                  <a:schemeClr val="hlink"/>
                </a:solidFill>
              </a:rPr>
              <a:t> + </a:t>
            </a:r>
            <a:r>
              <a:rPr lang="pt-BR" sz="2800" b="1" dirty="0">
                <a:solidFill>
                  <a:srgbClr val="FF0000"/>
                </a:solidFill>
              </a:rPr>
              <a:t>S ou R</a:t>
            </a:r>
            <a:r>
              <a:rPr lang="pt-BR" sz="2800" b="1" dirty="0">
                <a:solidFill>
                  <a:schemeClr val="hlink"/>
                </a:solidFill>
              </a:rPr>
              <a:t>, </a:t>
            </a:r>
            <a:r>
              <a:rPr lang="pt-BR" sz="2800" b="1" u="sng" dirty="0">
                <a:solidFill>
                  <a:schemeClr val="hlink"/>
                </a:solidFill>
              </a:rPr>
              <a:t>NÃO se usa hífen</a:t>
            </a:r>
            <a:r>
              <a:rPr lang="pt-BR" sz="2800" b="1" dirty="0">
                <a:solidFill>
                  <a:schemeClr val="hlink"/>
                </a:solidFill>
              </a:rPr>
              <a:t> e </a:t>
            </a:r>
            <a:r>
              <a:rPr lang="pt-BR" sz="2800" b="1" u="sng" dirty="0">
                <a:solidFill>
                  <a:schemeClr val="hlink"/>
                </a:solidFill>
              </a:rPr>
              <a:t>duplica-se a consoante</a:t>
            </a:r>
            <a:r>
              <a:rPr lang="pt-BR" sz="2800" b="1" dirty="0">
                <a:solidFill>
                  <a:schemeClr val="hlink"/>
                </a:solidFill>
              </a:rPr>
              <a:t>.</a:t>
            </a:r>
            <a:endParaRPr lang="pt-BR" sz="2800" dirty="0"/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C5D079-4ABD-1CE0-D661-31FA2C91385F}"/>
              </a:ext>
            </a:extLst>
          </p:cNvPr>
          <p:cNvSpPr>
            <a:spLocks/>
          </p:cNvSpPr>
          <p:nvPr/>
        </p:nvSpPr>
        <p:spPr bwMode="auto">
          <a:xfrm>
            <a:off x="1998940" y="600076"/>
            <a:ext cx="83883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>
              <a:defRPr/>
            </a:pPr>
            <a:r>
              <a:rPr lang="pt-BR" sz="24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5)</a:t>
            </a:r>
            <a:r>
              <a:rPr lang="pt-BR" sz="2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2400" b="1" dirty="0">
                <a:solidFill>
                  <a:srgbClr val="F5DA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Quando o </a:t>
            </a:r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</a:rPr>
              <a:t>prefixo termina por consoante</a:t>
            </a:r>
            <a:r>
              <a:rPr lang="pt-BR" sz="2400" b="1" dirty="0">
                <a:solidFill>
                  <a:srgbClr val="F5DA8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usa-se o hífen se o segundo elemento começar pela mesma consoante.</a:t>
            </a:r>
          </a:p>
        </p:txBody>
      </p:sp>
      <p:sp>
        <p:nvSpPr>
          <p:cNvPr id="37891" name="Text Box 6">
            <a:extLst>
              <a:ext uri="{FF2B5EF4-FFF2-40B4-BE49-F238E27FC236}">
                <a16:creationId xmlns:a16="http://schemas.microsoft.com/office/drawing/2014/main" id="{62D17CED-7323-BDA7-1384-3B9E7EC1E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3551" y="1628776"/>
            <a:ext cx="3529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inter</a:t>
            </a:r>
            <a:r>
              <a:rPr lang="pt-BR" altLang="pt-BR" sz="2000" dirty="0">
                <a:latin typeface="Nunito" pitchFamily="2" charset="0"/>
              </a:rPr>
              <a:t> + racial      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7892" name="Text Box 7">
            <a:extLst>
              <a:ext uri="{FF2B5EF4-FFF2-40B4-BE49-F238E27FC236}">
                <a16:creationId xmlns:a16="http://schemas.microsoft.com/office/drawing/2014/main" id="{19BFE5A1-EA54-08B4-CB24-49010A7A7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1" y="1628776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inter-racial</a:t>
            </a:r>
          </a:p>
        </p:txBody>
      </p:sp>
      <p:sp>
        <p:nvSpPr>
          <p:cNvPr id="37893" name="Text Box 8">
            <a:extLst>
              <a:ext uri="{FF2B5EF4-FFF2-40B4-BE49-F238E27FC236}">
                <a16:creationId xmlns:a16="http://schemas.microsoft.com/office/drawing/2014/main" id="{1B8ECD2B-9AE2-3F3C-AD5C-EA5203440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1963" y="2203451"/>
            <a:ext cx="352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hiper + resistente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7894" name="Text Box 9">
            <a:extLst>
              <a:ext uri="{FF2B5EF4-FFF2-40B4-BE49-F238E27FC236}">
                <a16:creationId xmlns:a16="http://schemas.microsoft.com/office/drawing/2014/main" id="{E8906020-D11C-D121-3772-CEF5214DE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2114" y="2203451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hiper-resistente</a:t>
            </a:r>
          </a:p>
        </p:txBody>
      </p:sp>
      <p:sp>
        <p:nvSpPr>
          <p:cNvPr id="37895" name="Text Box 10">
            <a:extLst>
              <a:ext uri="{FF2B5EF4-FFF2-40B4-BE49-F238E27FC236}">
                <a16:creationId xmlns:a16="http://schemas.microsoft.com/office/drawing/2014/main" id="{CAE6B2D5-7789-9BE4-5DC4-6778BBB24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5138" y="2744789"/>
            <a:ext cx="352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super + romântico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7896" name="Text Box 11">
            <a:extLst>
              <a:ext uri="{FF2B5EF4-FFF2-40B4-BE49-F238E27FC236}">
                <a16:creationId xmlns:a16="http://schemas.microsoft.com/office/drawing/2014/main" id="{8D35D2C4-9E6A-8E20-67A7-B3B9C2751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5289" y="2743201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super-romântico</a:t>
            </a:r>
          </a:p>
        </p:txBody>
      </p:sp>
      <p:sp>
        <p:nvSpPr>
          <p:cNvPr id="37897" name="Text Box 12">
            <a:extLst>
              <a:ext uri="{FF2B5EF4-FFF2-40B4-BE49-F238E27FC236}">
                <a16:creationId xmlns:a16="http://schemas.microsoft.com/office/drawing/2014/main" id="{6C9597BD-129E-DE04-F64D-E6A5B398D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8788" y="3357564"/>
            <a:ext cx="352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sub + bibliotecário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7898" name="Text Box 13">
            <a:extLst>
              <a:ext uri="{FF2B5EF4-FFF2-40B4-BE49-F238E27FC236}">
                <a16:creationId xmlns:a16="http://schemas.microsoft.com/office/drawing/2014/main" id="{8DB113E7-03F1-4FA2-2F8C-13B8CB8ED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8939" y="3355976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sub-bibliotecário</a:t>
            </a:r>
          </a:p>
        </p:txBody>
      </p:sp>
      <p:sp>
        <p:nvSpPr>
          <p:cNvPr id="37899" name="Rectangle 14">
            <a:extLst>
              <a:ext uri="{FF2B5EF4-FFF2-40B4-BE49-F238E27FC236}">
                <a16:creationId xmlns:a16="http://schemas.microsoft.com/office/drawing/2014/main" id="{0640BD45-DABA-5C87-8C81-7EEE82D55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788" y="4292601"/>
            <a:ext cx="71294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2400" b="1" dirty="0">
                <a:solidFill>
                  <a:schemeClr val="tx2"/>
                </a:solidFill>
                <a:latin typeface="Nunito" pitchFamily="2" charset="0"/>
              </a:rPr>
              <a:t>Nos demais casos, </a:t>
            </a:r>
            <a:r>
              <a:rPr lang="pt-BR" altLang="pt-BR" sz="2400" b="1" u="sng" dirty="0">
                <a:solidFill>
                  <a:schemeClr val="tx2"/>
                </a:solidFill>
                <a:latin typeface="Nunito" pitchFamily="2" charset="0"/>
              </a:rPr>
              <a:t>NÃO se usa</a:t>
            </a:r>
            <a:r>
              <a:rPr lang="pt-BR" altLang="pt-BR" sz="2400" b="1" dirty="0">
                <a:solidFill>
                  <a:schemeClr val="tx2"/>
                </a:solidFill>
                <a:latin typeface="Nunito" pitchFamily="2" charset="0"/>
              </a:rPr>
              <a:t> o hífen:</a:t>
            </a:r>
          </a:p>
        </p:txBody>
      </p:sp>
      <p:sp>
        <p:nvSpPr>
          <p:cNvPr id="37901" name="Text Box 18">
            <a:extLst>
              <a:ext uri="{FF2B5EF4-FFF2-40B4-BE49-F238E27FC236}">
                <a16:creationId xmlns:a16="http://schemas.microsoft.com/office/drawing/2014/main" id="{F89A8294-5985-E4D5-5361-C92B126F0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8788" y="5013326"/>
            <a:ext cx="352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hiper + mercado   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7902" name="Text Box 19">
            <a:extLst>
              <a:ext uri="{FF2B5EF4-FFF2-40B4-BE49-F238E27FC236}">
                <a16:creationId xmlns:a16="http://schemas.microsoft.com/office/drawing/2014/main" id="{DCC870C8-AD6D-3A29-D9BC-B7998DE30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1" y="5048251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hipermercado</a:t>
            </a:r>
          </a:p>
        </p:txBody>
      </p:sp>
      <p:sp>
        <p:nvSpPr>
          <p:cNvPr id="37903" name="Text Box 20">
            <a:extLst>
              <a:ext uri="{FF2B5EF4-FFF2-40B4-BE49-F238E27FC236}">
                <a16:creationId xmlns:a16="http://schemas.microsoft.com/office/drawing/2014/main" id="{06EFA94F-1656-AC99-A5C4-991E772F3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8788" y="5949951"/>
            <a:ext cx="352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super + interessante   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7904" name="Text Box 21">
            <a:extLst>
              <a:ext uri="{FF2B5EF4-FFF2-40B4-BE49-F238E27FC236}">
                <a16:creationId xmlns:a16="http://schemas.microsoft.com/office/drawing/2014/main" id="{94FC0DFF-CBB9-5436-7CE2-63DD535DB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1" y="5984876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superinteressante</a:t>
            </a:r>
          </a:p>
        </p:txBody>
      </p:sp>
      <p:sp>
        <p:nvSpPr>
          <p:cNvPr id="37905" name="Text Box 22">
            <a:extLst>
              <a:ext uri="{FF2B5EF4-FFF2-40B4-BE49-F238E27FC236}">
                <a16:creationId xmlns:a16="http://schemas.microsoft.com/office/drawing/2014/main" id="{730DFE4D-6F74-A0B4-95AD-F77C0479F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8788" y="5481639"/>
            <a:ext cx="352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inter</a:t>
            </a:r>
            <a:r>
              <a:rPr lang="pt-BR" altLang="pt-BR" sz="2000" dirty="0">
                <a:latin typeface="Nunito" pitchFamily="2" charset="0"/>
              </a:rPr>
              <a:t> + municipal  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7906" name="Text Box 23">
            <a:extLst>
              <a:ext uri="{FF2B5EF4-FFF2-40B4-BE49-F238E27FC236}">
                <a16:creationId xmlns:a16="http://schemas.microsoft.com/office/drawing/2014/main" id="{3CF2C4A6-B0A8-F5A9-DD48-188C36113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1" y="5516564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intermunicipal</a:t>
            </a:r>
          </a:p>
        </p:txBody>
      </p:sp>
      <p:pic>
        <p:nvPicPr>
          <p:cNvPr id="14338" name="Picture 2" descr="Warning Black Friday Sticker by Wishtrend">
            <a:extLst>
              <a:ext uri="{FF2B5EF4-FFF2-40B4-BE49-F238E27FC236}">
                <a16:creationId xmlns:a16="http://schemas.microsoft.com/office/drawing/2014/main" id="{E2431B47-BDC4-7394-B32B-1108D92D0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921002"/>
            <a:ext cx="1663698" cy="166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891" grpId="0"/>
      <p:bldP spid="37892" grpId="0"/>
      <p:bldP spid="37893" grpId="0"/>
      <p:bldP spid="37894" grpId="0"/>
      <p:bldP spid="37895" grpId="0"/>
      <p:bldP spid="37896" grpId="0"/>
      <p:bldP spid="37897" grpId="0"/>
      <p:bldP spid="37898" grpId="0"/>
      <p:bldP spid="37899" grpId="0"/>
      <p:bldP spid="37901" grpId="0"/>
      <p:bldP spid="37902" grpId="0"/>
      <p:bldP spid="37903" grpId="0"/>
      <p:bldP spid="37904" grpId="0"/>
      <p:bldP spid="37905" grpId="0"/>
      <p:bldP spid="3790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0368B1-35C7-DA2A-4956-FA6F8680CE71}"/>
              </a:ext>
            </a:extLst>
          </p:cNvPr>
          <p:cNvSpPr>
            <a:spLocks/>
          </p:cNvSpPr>
          <p:nvPr/>
        </p:nvSpPr>
        <p:spPr bwMode="auto">
          <a:xfrm>
            <a:off x="990600" y="677311"/>
            <a:ext cx="10820400" cy="618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>
              <a:defRPr/>
            </a:pPr>
            <a:r>
              <a:rPr lang="pt-BR" sz="24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6)</a:t>
            </a:r>
            <a:r>
              <a:rPr lang="pt-BR" sz="2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pt-BR" sz="24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Em</a:t>
            </a:r>
            <a:r>
              <a:rPr lang="pt-BR" sz="2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pt-BR" sz="24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palavras com p</a:t>
            </a:r>
            <a:r>
              <a:rPr lang="pt-BR" sz="2400" b="1" dirty="0">
                <a:solidFill>
                  <a:schemeClr val="hlink"/>
                </a:solidFill>
              </a:rPr>
              <a:t>refixos:</a:t>
            </a:r>
            <a:endParaRPr lang="pt-BR" sz="2400" b="1" u="sng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8915" name="Text Box 6">
            <a:extLst>
              <a:ext uri="{FF2B5EF4-FFF2-40B4-BE49-F238E27FC236}">
                <a16:creationId xmlns:a16="http://schemas.microsoft.com/office/drawing/2014/main" id="{A5DD7C48-680B-3A5D-26BA-003D96880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8013" y="2527301"/>
            <a:ext cx="352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circum</a:t>
            </a:r>
            <a:r>
              <a:rPr lang="pt-BR" altLang="pt-BR" sz="2000" dirty="0">
                <a:latin typeface="Nunito" pitchFamily="2" charset="0"/>
              </a:rPr>
              <a:t> + adjacente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8916" name="Text Box 7">
            <a:extLst>
              <a:ext uri="{FF2B5EF4-FFF2-40B4-BE49-F238E27FC236}">
                <a16:creationId xmlns:a16="http://schemas.microsoft.com/office/drawing/2014/main" id="{F12C104F-FB76-2483-00E8-08029B9EE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164" y="2527301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circum-adjacente</a:t>
            </a:r>
          </a:p>
        </p:txBody>
      </p:sp>
      <p:sp>
        <p:nvSpPr>
          <p:cNvPr id="38917" name="Text Box 8">
            <a:extLst>
              <a:ext uri="{FF2B5EF4-FFF2-40B4-BE49-F238E27FC236}">
                <a16:creationId xmlns:a16="http://schemas.microsoft.com/office/drawing/2014/main" id="{4CAC7F5A-D868-318E-54D3-85BA991D0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6426" y="3101976"/>
            <a:ext cx="3529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circum</a:t>
            </a:r>
            <a:r>
              <a:rPr lang="pt-BR" altLang="pt-BR" sz="2000" dirty="0">
                <a:latin typeface="Nunito" pitchFamily="2" charset="0"/>
              </a:rPr>
              <a:t> + navegação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8918" name="Text Box 9">
            <a:extLst>
              <a:ext uri="{FF2B5EF4-FFF2-40B4-BE49-F238E27FC236}">
                <a16:creationId xmlns:a16="http://schemas.microsoft.com/office/drawing/2014/main" id="{138A3F94-7BAA-CCEB-0830-E18DF5DAC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6576" y="3101976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circum-navegação</a:t>
            </a:r>
          </a:p>
        </p:txBody>
      </p:sp>
      <p:sp>
        <p:nvSpPr>
          <p:cNvPr id="38919" name="Text Box 10">
            <a:extLst>
              <a:ext uri="{FF2B5EF4-FFF2-40B4-BE49-F238E27FC236}">
                <a16:creationId xmlns:a16="http://schemas.microsoft.com/office/drawing/2014/main" id="{873BB157-D394-7F18-AF3A-8E90ED1E0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9601" y="3643314"/>
            <a:ext cx="3529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pan</a:t>
            </a:r>
            <a:r>
              <a:rPr lang="pt-BR" altLang="pt-BR" sz="2000" dirty="0">
                <a:latin typeface="Nunito" pitchFamily="2" charset="0"/>
              </a:rPr>
              <a:t> + americano   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8920" name="Text Box 11">
            <a:extLst>
              <a:ext uri="{FF2B5EF4-FFF2-40B4-BE49-F238E27FC236}">
                <a16:creationId xmlns:a16="http://schemas.microsoft.com/office/drawing/2014/main" id="{2DD4A77E-F29F-1325-4A73-E045FAF5C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9751" y="3641726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pan-americano</a:t>
            </a:r>
          </a:p>
        </p:txBody>
      </p:sp>
      <p:sp>
        <p:nvSpPr>
          <p:cNvPr id="38921" name="Text Box 12">
            <a:extLst>
              <a:ext uri="{FF2B5EF4-FFF2-40B4-BE49-F238E27FC236}">
                <a16:creationId xmlns:a16="http://schemas.microsoft.com/office/drawing/2014/main" id="{4E8520ED-BEA6-F747-C3BB-50AFA51DC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1" y="4256089"/>
            <a:ext cx="3529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pan</a:t>
            </a:r>
            <a:r>
              <a:rPr lang="pt-BR" altLang="pt-BR" sz="2000" dirty="0">
                <a:latin typeface="Nunito" pitchFamily="2" charset="0"/>
              </a:rPr>
              <a:t> + europeu      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8922" name="Text Box 13">
            <a:extLst>
              <a:ext uri="{FF2B5EF4-FFF2-40B4-BE49-F238E27FC236}">
                <a16:creationId xmlns:a16="http://schemas.microsoft.com/office/drawing/2014/main" id="{9B4B0841-CA14-EEC5-04E5-3CD36826D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3401" y="4254501"/>
            <a:ext cx="302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pan-europeu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C843650-1070-E923-E775-E4ACD2AA3DD7}"/>
              </a:ext>
            </a:extLst>
          </p:cNvPr>
          <p:cNvSpPr txBox="1"/>
          <p:nvPr/>
        </p:nvSpPr>
        <p:spPr>
          <a:xfrm>
            <a:off x="1905000" y="1672675"/>
            <a:ext cx="77309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/>
              <a:t>CIRCUM, PAN + Vogal, </a:t>
            </a:r>
            <a:r>
              <a:rPr lang="pt-BR" sz="2800" b="1" dirty="0">
                <a:solidFill>
                  <a:srgbClr val="F5DA8D"/>
                </a:solidFill>
              </a:rPr>
              <a:t>M</a:t>
            </a:r>
            <a:r>
              <a:rPr lang="pt-BR" sz="2800" b="1" dirty="0"/>
              <a:t>, </a:t>
            </a:r>
            <a:r>
              <a:rPr lang="pt-BR" sz="2800" b="1" dirty="0">
                <a:solidFill>
                  <a:schemeClr val="tx2"/>
                </a:solidFill>
              </a:rPr>
              <a:t>N</a:t>
            </a:r>
            <a:r>
              <a:rPr lang="pt-BR" sz="2800" b="1" dirty="0">
                <a:solidFill>
                  <a:schemeClr val="hlink"/>
                </a:solidFill>
              </a:rPr>
              <a:t>,</a:t>
            </a:r>
            <a:r>
              <a:rPr lang="pt-BR" sz="2800" b="1" dirty="0">
                <a:solidFill>
                  <a:srgbClr val="800080"/>
                </a:solidFill>
              </a:rPr>
              <a:t> </a:t>
            </a:r>
            <a:r>
              <a:rPr lang="pt-BR" sz="2800" b="1" u="sng" dirty="0">
                <a:solidFill>
                  <a:schemeClr val="hlink"/>
                </a:solidFill>
              </a:rPr>
              <a:t>usa-se hífen.</a:t>
            </a:r>
            <a:endParaRPr lang="pt-BR" sz="2800" dirty="0"/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8915" grpId="0"/>
      <p:bldP spid="38916" grpId="0"/>
      <p:bldP spid="38917" grpId="0"/>
      <p:bldP spid="38918" grpId="0"/>
      <p:bldP spid="38919" grpId="0"/>
      <p:bldP spid="38920" grpId="0"/>
      <p:bldP spid="38921" grpId="0"/>
      <p:bldP spid="3892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8D4825-9B1C-C000-8E43-1ECEFD048384}"/>
              </a:ext>
            </a:extLst>
          </p:cNvPr>
          <p:cNvSpPr>
            <a:spLocks/>
          </p:cNvSpPr>
          <p:nvPr/>
        </p:nvSpPr>
        <p:spPr bwMode="auto">
          <a:xfrm>
            <a:off x="1305719" y="762000"/>
            <a:ext cx="958056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>
              <a:defRPr/>
            </a:pPr>
            <a:r>
              <a:rPr lang="pt-BR" sz="24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7)</a:t>
            </a:r>
            <a:r>
              <a:rPr lang="pt-BR" sz="2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pt-BR" sz="2400" b="1" dirty="0">
                <a:solidFill>
                  <a:srgbClr val="FFC000"/>
                </a:solidFill>
              </a:rPr>
              <a:t>Quando o </a:t>
            </a:r>
            <a:r>
              <a:rPr lang="pt-BR" sz="2400" b="1" dirty="0">
                <a:solidFill>
                  <a:srgbClr val="009900"/>
                </a:solidFill>
              </a:rPr>
              <a:t>prefixo termina por consoante</a:t>
            </a:r>
            <a:r>
              <a:rPr lang="pt-BR" sz="2400" b="1" dirty="0">
                <a:solidFill>
                  <a:schemeClr val="tx2"/>
                </a:solidFill>
              </a:rPr>
              <a:t>, </a:t>
            </a:r>
            <a:r>
              <a:rPr lang="pt-BR" sz="2400" b="1" u="sng" dirty="0">
                <a:solidFill>
                  <a:srgbClr val="FFC000"/>
                </a:solidFill>
              </a:rPr>
              <a:t>NÃO se usa</a:t>
            </a:r>
            <a:r>
              <a:rPr lang="pt-BR" sz="2400" b="1" dirty="0">
                <a:solidFill>
                  <a:srgbClr val="FFC000"/>
                </a:solidFill>
              </a:rPr>
              <a:t> o hífen se o segundo elemento começar por </a:t>
            </a:r>
            <a:r>
              <a:rPr lang="pt-BR" sz="2400" b="1" dirty="0">
                <a:solidFill>
                  <a:srgbClr val="9900CC"/>
                </a:solidFill>
              </a:rPr>
              <a:t>vogal.</a:t>
            </a:r>
          </a:p>
        </p:txBody>
      </p:sp>
      <p:sp>
        <p:nvSpPr>
          <p:cNvPr id="39939" name="Text Box 6">
            <a:extLst>
              <a:ext uri="{FF2B5EF4-FFF2-40B4-BE49-F238E27FC236}">
                <a16:creationId xmlns:a16="http://schemas.microsoft.com/office/drawing/2014/main" id="{62D942D0-2EC2-2939-29AD-1986A1EA5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6" y="2322514"/>
            <a:ext cx="3529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hiper + ativo       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9940" name="Text Box 7">
            <a:extLst>
              <a:ext uri="{FF2B5EF4-FFF2-40B4-BE49-F238E27FC236}">
                <a16:creationId xmlns:a16="http://schemas.microsoft.com/office/drawing/2014/main" id="{259512E1-F7E0-A03C-BCFD-F826D8332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0526" y="2322513"/>
            <a:ext cx="3025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400" b="1" dirty="0">
                <a:latin typeface="Arial" panose="020B0604020202020204" pitchFamily="34" charset="0"/>
              </a:rPr>
              <a:t>hiper</a:t>
            </a:r>
            <a:r>
              <a:rPr lang="pt-BR" altLang="pt-BR" sz="2000" b="1" dirty="0">
                <a:latin typeface="Nunito" pitchFamily="2" charset="0"/>
              </a:rPr>
              <a:t>ativo</a:t>
            </a:r>
          </a:p>
        </p:txBody>
      </p:sp>
      <p:sp>
        <p:nvSpPr>
          <p:cNvPr id="39941" name="Text Box 8">
            <a:extLst>
              <a:ext uri="{FF2B5EF4-FFF2-40B4-BE49-F238E27FC236}">
                <a16:creationId xmlns:a16="http://schemas.microsoft.com/office/drawing/2014/main" id="{C5D9F3E7-4F5E-CE92-AF4B-E53B12C6A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8788" y="2897189"/>
            <a:ext cx="352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inter</a:t>
            </a:r>
            <a:r>
              <a:rPr lang="pt-BR" altLang="pt-BR" sz="2000" dirty="0">
                <a:latin typeface="Nunito" pitchFamily="2" charset="0"/>
              </a:rPr>
              <a:t> + escolar     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endParaRPr lang="pt-BR" altLang="pt-BR" sz="2000" dirty="0">
              <a:latin typeface="Nunito" pitchFamily="2" charset="0"/>
            </a:endParaRPr>
          </a:p>
        </p:txBody>
      </p:sp>
      <p:sp>
        <p:nvSpPr>
          <p:cNvPr id="39942" name="Text Box 9">
            <a:extLst>
              <a:ext uri="{FF2B5EF4-FFF2-40B4-BE49-F238E27FC236}">
                <a16:creationId xmlns:a16="http://schemas.microsoft.com/office/drawing/2014/main" id="{A34A4515-1D8A-BF8C-243C-238EC2E97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8939" y="2897188"/>
            <a:ext cx="3025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400" b="1" dirty="0">
                <a:latin typeface="Arial" panose="020B0604020202020204" pitchFamily="34" charset="0"/>
              </a:rPr>
              <a:t>inter</a:t>
            </a:r>
            <a:r>
              <a:rPr lang="pt-BR" altLang="pt-BR" sz="2000" b="1" dirty="0">
                <a:latin typeface="Nunito" pitchFamily="2" charset="0"/>
              </a:rPr>
              <a:t>escolar</a:t>
            </a:r>
          </a:p>
        </p:txBody>
      </p:sp>
      <p:sp>
        <p:nvSpPr>
          <p:cNvPr id="39943" name="Text Box 10">
            <a:extLst>
              <a:ext uri="{FF2B5EF4-FFF2-40B4-BE49-F238E27FC236}">
                <a16:creationId xmlns:a16="http://schemas.microsoft.com/office/drawing/2014/main" id="{9DB5BB49-4DE5-38F1-796A-9BCEBF331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1963" y="3438526"/>
            <a:ext cx="352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super+ econômico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9944" name="Text Box 11">
            <a:extLst>
              <a:ext uri="{FF2B5EF4-FFF2-40B4-BE49-F238E27FC236}">
                <a16:creationId xmlns:a16="http://schemas.microsoft.com/office/drawing/2014/main" id="{D2EEAA47-955F-30EC-4E25-0376D9FFC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2114" y="3436938"/>
            <a:ext cx="3025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400" b="1" dirty="0">
                <a:latin typeface="Arial" panose="020B0604020202020204" pitchFamily="34" charset="0"/>
              </a:rPr>
              <a:t>super</a:t>
            </a:r>
            <a:r>
              <a:rPr lang="pt-BR" altLang="pt-BR" sz="2000" b="1" dirty="0">
                <a:latin typeface="Nunito" pitchFamily="2" charset="0"/>
              </a:rPr>
              <a:t>econômico</a:t>
            </a:r>
          </a:p>
        </p:txBody>
      </p:sp>
      <p:sp>
        <p:nvSpPr>
          <p:cNvPr id="39945" name="Text Box 12">
            <a:extLst>
              <a:ext uri="{FF2B5EF4-FFF2-40B4-BE49-F238E27FC236}">
                <a16:creationId xmlns:a16="http://schemas.microsoft.com/office/drawing/2014/main" id="{C693AFF7-AE26-D92C-E0AF-3CAA04617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5613" y="3979864"/>
            <a:ext cx="352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>
                <a:latin typeface="Nunito" pitchFamily="2" charset="0"/>
              </a:rPr>
              <a:t>super + aquecimento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9946" name="Text Box 13">
            <a:extLst>
              <a:ext uri="{FF2B5EF4-FFF2-40B4-BE49-F238E27FC236}">
                <a16:creationId xmlns:a16="http://schemas.microsoft.com/office/drawing/2014/main" id="{F58F9E55-CF41-00FB-5B78-1165BDD81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764" y="3978275"/>
            <a:ext cx="3025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400" b="1" dirty="0">
                <a:latin typeface="Arial" panose="020B0604020202020204" pitchFamily="34" charset="0"/>
              </a:rPr>
              <a:t>super</a:t>
            </a:r>
            <a:r>
              <a:rPr lang="pt-BR" altLang="pt-BR" sz="2000" b="1" dirty="0">
                <a:latin typeface="Nunito" pitchFamily="2" charset="0"/>
              </a:rPr>
              <a:t>aquecimento</a:t>
            </a:r>
          </a:p>
        </p:txBody>
      </p:sp>
      <p:sp>
        <p:nvSpPr>
          <p:cNvPr id="39947" name="Text Box 14">
            <a:extLst>
              <a:ext uri="{FF2B5EF4-FFF2-40B4-BE49-F238E27FC236}">
                <a16:creationId xmlns:a16="http://schemas.microsoft.com/office/drawing/2014/main" id="{C59CC8A8-A59D-B5DE-101B-3B15DA2BC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6" y="4557714"/>
            <a:ext cx="3529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dirty="0" err="1">
                <a:latin typeface="Nunito" pitchFamily="2" charset="0"/>
              </a:rPr>
              <a:t>inter</a:t>
            </a:r>
            <a:r>
              <a:rPr lang="pt-BR" altLang="pt-BR" sz="2000" dirty="0">
                <a:latin typeface="Nunito" pitchFamily="2" charset="0"/>
              </a:rPr>
              <a:t> + ação               </a:t>
            </a:r>
            <a:r>
              <a:rPr lang="pt-BR" altLang="pt-BR" sz="20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000" dirty="0">
                <a:latin typeface="Nunito" pitchFamily="2" charset="0"/>
              </a:rPr>
              <a:t>  </a:t>
            </a:r>
          </a:p>
        </p:txBody>
      </p:sp>
      <p:sp>
        <p:nvSpPr>
          <p:cNvPr id="39948" name="Text Box 15">
            <a:extLst>
              <a:ext uri="{FF2B5EF4-FFF2-40B4-BE49-F238E27FC236}">
                <a16:creationId xmlns:a16="http://schemas.microsoft.com/office/drawing/2014/main" id="{C473D7B4-4E62-2BA8-9040-3BB3E434B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0526" y="4556125"/>
            <a:ext cx="3025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400" b="1" dirty="0">
                <a:latin typeface="Arial" panose="020B0604020202020204" pitchFamily="34" charset="0"/>
              </a:rPr>
              <a:t>inter</a:t>
            </a:r>
            <a:r>
              <a:rPr lang="pt-BR" altLang="pt-BR" sz="2000" b="1" dirty="0">
                <a:latin typeface="Nunito" pitchFamily="2" charset="0"/>
              </a:rPr>
              <a:t>ação</a:t>
            </a:r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F9660-E6DD-4FFF-A81F-FFF3EE2E7500}"/>
              </a:ext>
            </a:extLst>
          </p:cNvPr>
          <p:cNvSpPr>
            <a:spLocks/>
          </p:cNvSpPr>
          <p:nvPr/>
        </p:nvSpPr>
        <p:spPr bwMode="auto">
          <a:xfrm>
            <a:off x="1295400" y="215454"/>
            <a:ext cx="81375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>
              <a:defRPr/>
            </a:pPr>
            <a:r>
              <a:rPr lang="pt-BR" sz="36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8)</a:t>
            </a:r>
            <a:r>
              <a:rPr lang="pt-BR" sz="3600" b="1" dirty="0">
                <a:solidFill>
                  <a:srgbClr val="800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36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Palavras com pseudoprefixos:</a:t>
            </a:r>
            <a:endParaRPr lang="pt-BR" sz="3600" b="1" u="sng" dirty="0">
              <a:solidFill>
                <a:schemeClr val="hlin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0963" name="Text Box 5">
            <a:extLst>
              <a:ext uri="{FF2B5EF4-FFF2-40B4-BE49-F238E27FC236}">
                <a16:creationId xmlns:a16="http://schemas.microsoft.com/office/drawing/2014/main" id="{B8B62DEC-765C-B53C-57A8-A777785B4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3910" y="2454475"/>
            <a:ext cx="2233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800" b="1" dirty="0">
                <a:latin typeface="Nunito" pitchFamily="2" charset="0"/>
              </a:rPr>
              <a:t>recém-nascido</a:t>
            </a:r>
          </a:p>
        </p:txBody>
      </p:sp>
      <p:sp>
        <p:nvSpPr>
          <p:cNvPr id="40964" name="Text Box 10">
            <a:extLst>
              <a:ext uri="{FF2B5EF4-FFF2-40B4-BE49-F238E27FC236}">
                <a16:creationId xmlns:a16="http://schemas.microsoft.com/office/drawing/2014/main" id="{8BC783F8-00D5-7429-A82F-962ADD5B8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440815"/>
            <a:ext cx="172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800" b="1" dirty="0">
                <a:latin typeface="Nunito" pitchFamily="2" charset="0"/>
              </a:rPr>
              <a:t>sem-terra</a:t>
            </a:r>
          </a:p>
        </p:txBody>
      </p:sp>
      <p:sp>
        <p:nvSpPr>
          <p:cNvPr id="40965" name="Text Box 13">
            <a:extLst>
              <a:ext uri="{FF2B5EF4-FFF2-40B4-BE49-F238E27FC236}">
                <a16:creationId xmlns:a16="http://schemas.microsoft.com/office/drawing/2014/main" id="{AE1B2E79-423C-71CB-C89F-F050A2A02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181" y="3035024"/>
            <a:ext cx="2233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800" b="1" dirty="0">
                <a:latin typeface="Nunito" pitchFamily="2" charset="0"/>
              </a:rPr>
              <a:t>vice-presidente</a:t>
            </a:r>
          </a:p>
        </p:txBody>
      </p:sp>
      <p:sp>
        <p:nvSpPr>
          <p:cNvPr id="40966" name="Text Box 16">
            <a:extLst>
              <a:ext uri="{FF2B5EF4-FFF2-40B4-BE49-F238E27FC236}">
                <a16:creationId xmlns:a16="http://schemas.microsoft.com/office/drawing/2014/main" id="{9313AF09-DB81-B646-128C-BC1CF281D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3910" y="3799302"/>
            <a:ext cx="22336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800" b="1" dirty="0">
                <a:latin typeface="Nunito" pitchFamily="2" charset="0"/>
              </a:rPr>
              <a:t>ex-presidente</a:t>
            </a:r>
          </a:p>
        </p:txBody>
      </p:sp>
      <p:sp>
        <p:nvSpPr>
          <p:cNvPr id="40967" name="Text Box 19">
            <a:extLst>
              <a:ext uri="{FF2B5EF4-FFF2-40B4-BE49-F238E27FC236}">
                <a16:creationId xmlns:a16="http://schemas.microsoft.com/office/drawing/2014/main" id="{8BCB353D-5EEE-CE38-52B2-CB37B3387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2493" y="3788742"/>
            <a:ext cx="22336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800" b="1" dirty="0">
                <a:latin typeface="Nunito" pitchFamily="2" charset="0"/>
              </a:rPr>
              <a:t>pré-vestibular</a:t>
            </a:r>
          </a:p>
        </p:txBody>
      </p:sp>
      <p:sp>
        <p:nvSpPr>
          <p:cNvPr id="40968" name="Text Box 26">
            <a:extLst>
              <a:ext uri="{FF2B5EF4-FFF2-40B4-BE49-F238E27FC236}">
                <a16:creationId xmlns:a16="http://schemas.microsoft.com/office/drawing/2014/main" id="{0E57E415-C607-D691-DC70-21DADF93C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6713" y="3762638"/>
            <a:ext cx="22336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800" b="1" dirty="0">
                <a:latin typeface="Nunito" pitchFamily="2" charset="0"/>
              </a:rPr>
              <a:t>recém-casados</a:t>
            </a:r>
          </a:p>
        </p:txBody>
      </p:sp>
      <p:sp>
        <p:nvSpPr>
          <p:cNvPr id="40969" name="Text Box 27">
            <a:extLst>
              <a:ext uri="{FF2B5EF4-FFF2-40B4-BE49-F238E27FC236}">
                <a16:creationId xmlns:a16="http://schemas.microsoft.com/office/drawing/2014/main" id="{6C5C6BF7-6E83-5A6B-6BB9-B2FA665FE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397271"/>
            <a:ext cx="17283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>
                <a:latin typeface="Nunito" pitchFamily="2" charset="0"/>
              </a:rPr>
              <a:t>sem-vergonha</a:t>
            </a:r>
          </a:p>
        </p:txBody>
      </p:sp>
      <p:sp>
        <p:nvSpPr>
          <p:cNvPr id="40970" name="Text Box 28">
            <a:extLst>
              <a:ext uri="{FF2B5EF4-FFF2-40B4-BE49-F238E27FC236}">
                <a16:creationId xmlns:a16="http://schemas.microsoft.com/office/drawing/2014/main" id="{2B74C960-B790-8C81-43EB-E604AE230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3910" y="3131691"/>
            <a:ext cx="13869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>
                <a:latin typeface="Nunito" pitchFamily="2" charset="0"/>
              </a:rPr>
              <a:t>pré-datado</a:t>
            </a:r>
          </a:p>
        </p:txBody>
      </p:sp>
      <p:sp>
        <p:nvSpPr>
          <p:cNvPr id="40971" name="Text Box 29">
            <a:extLst>
              <a:ext uri="{FF2B5EF4-FFF2-40B4-BE49-F238E27FC236}">
                <a16:creationId xmlns:a16="http://schemas.microsoft.com/office/drawing/2014/main" id="{630AA13C-0054-64E4-4435-286CB1E53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6943" y="3124306"/>
            <a:ext cx="169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>
                <a:latin typeface="Nunito" pitchFamily="2" charset="0"/>
              </a:rPr>
              <a:t>pós-graduado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A6AABE0-7B21-C2C2-4432-828C70A42651}"/>
              </a:ext>
            </a:extLst>
          </p:cNvPr>
          <p:cNvSpPr txBox="1"/>
          <p:nvPr/>
        </p:nvSpPr>
        <p:spPr>
          <a:xfrm>
            <a:off x="1295400" y="1483682"/>
            <a:ext cx="9067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rgbClr val="9900CC"/>
                </a:solidFill>
              </a:rPr>
              <a:t>RECÉM,</a:t>
            </a:r>
            <a:r>
              <a:rPr lang="pt-BR" sz="1800" b="1" i="1" dirty="0">
                <a:solidFill>
                  <a:srgbClr val="9900CC"/>
                </a:solidFill>
              </a:rPr>
              <a:t> </a:t>
            </a:r>
            <a:r>
              <a:rPr lang="pt-BR" sz="1800" b="1" dirty="0">
                <a:solidFill>
                  <a:srgbClr val="9900CC"/>
                </a:solidFill>
              </a:rPr>
              <a:t>ALÉM,</a:t>
            </a:r>
            <a:r>
              <a:rPr lang="pt-BR" sz="1800" b="1" i="1" dirty="0">
                <a:solidFill>
                  <a:srgbClr val="9900CC"/>
                </a:solidFill>
              </a:rPr>
              <a:t> </a:t>
            </a:r>
            <a:r>
              <a:rPr lang="pt-BR" sz="1800" b="1" dirty="0">
                <a:solidFill>
                  <a:srgbClr val="9900CC"/>
                </a:solidFill>
              </a:rPr>
              <a:t>AQUÉM,</a:t>
            </a:r>
            <a:r>
              <a:rPr lang="pt-BR" sz="1800" b="1" i="1" dirty="0">
                <a:solidFill>
                  <a:srgbClr val="9900CC"/>
                </a:solidFill>
              </a:rPr>
              <a:t> </a:t>
            </a:r>
            <a:r>
              <a:rPr lang="pt-BR" sz="1800" b="1" dirty="0">
                <a:solidFill>
                  <a:srgbClr val="9900CC"/>
                </a:solidFill>
              </a:rPr>
              <a:t>SEM,</a:t>
            </a:r>
            <a:r>
              <a:rPr lang="pt-BR" sz="1800" b="1" i="1" dirty="0">
                <a:solidFill>
                  <a:srgbClr val="9900CC"/>
                </a:solidFill>
              </a:rPr>
              <a:t> </a:t>
            </a:r>
            <a:r>
              <a:rPr lang="pt-BR" sz="1800" b="1" dirty="0">
                <a:solidFill>
                  <a:srgbClr val="9900CC"/>
                </a:solidFill>
              </a:rPr>
              <a:t>PÓS,</a:t>
            </a:r>
            <a:r>
              <a:rPr lang="pt-BR" sz="1800" b="1" i="1" dirty="0">
                <a:solidFill>
                  <a:srgbClr val="9900CC"/>
                </a:solidFill>
              </a:rPr>
              <a:t> </a:t>
            </a:r>
            <a:r>
              <a:rPr lang="pt-BR" sz="1800" b="1" dirty="0">
                <a:solidFill>
                  <a:srgbClr val="9900CC"/>
                </a:solidFill>
              </a:rPr>
              <a:t>PRÉ,</a:t>
            </a:r>
            <a:r>
              <a:rPr lang="pt-BR" sz="1800" b="1" i="1" dirty="0">
                <a:solidFill>
                  <a:srgbClr val="9900CC"/>
                </a:solidFill>
              </a:rPr>
              <a:t> </a:t>
            </a:r>
            <a:r>
              <a:rPr lang="pt-BR" sz="1800" b="1" dirty="0">
                <a:solidFill>
                  <a:srgbClr val="9900CC"/>
                </a:solidFill>
              </a:rPr>
              <a:t>EX,</a:t>
            </a:r>
            <a:r>
              <a:rPr lang="pt-BR" sz="1800" b="1" i="1" dirty="0">
                <a:solidFill>
                  <a:srgbClr val="9900CC"/>
                </a:solidFill>
              </a:rPr>
              <a:t> </a:t>
            </a:r>
            <a:r>
              <a:rPr lang="pt-BR" sz="1800" b="1" dirty="0">
                <a:solidFill>
                  <a:srgbClr val="9900CC"/>
                </a:solidFill>
              </a:rPr>
              <a:t>VICE,</a:t>
            </a:r>
            <a:r>
              <a:rPr lang="pt-BR" sz="1800" b="1" i="1" dirty="0">
                <a:solidFill>
                  <a:srgbClr val="FF0066"/>
                </a:solidFill>
              </a:rPr>
              <a:t> </a:t>
            </a:r>
            <a:r>
              <a:rPr lang="pt-BR" sz="1800" b="1" u="sng" dirty="0">
                <a:solidFill>
                  <a:schemeClr val="hlink"/>
                </a:solidFill>
              </a:rPr>
              <a:t>usa-se sempre hífen</a:t>
            </a:r>
            <a:r>
              <a:rPr lang="pt-BR" sz="1800" b="1" dirty="0">
                <a:solidFill>
                  <a:schemeClr val="hlink"/>
                </a:solidFill>
              </a:rPr>
              <a:t>.</a:t>
            </a:r>
            <a:endParaRPr lang="pt-BR" dirty="0"/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578E6-70CA-C14E-C622-DFEA1AECA895}"/>
              </a:ext>
            </a:extLst>
          </p:cNvPr>
          <p:cNvSpPr>
            <a:spLocks/>
          </p:cNvSpPr>
          <p:nvPr/>
        </p:nvSpPr>
        <p:spPr bwMode="auto">
          <a:xfrm>
            <a:off x="2209800" y="853110"/>
            <a:ext cx="799306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>
              <a:defRPr/>
            </a:pPr>
            <a:r>
              <a:rPr lang="pt-BR" sz="24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9) O</a:t>
            </a:r>
            <a:r>
              <a:rPr lang="pt-BR" sz="2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pt-B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HÍFEN</a:t>
            </a:r>
            <a:r>
              <a:rPr lang="pt-BR" sz="24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é abolido quando não se tem a noção de que a palavra é composta.</a:t>
            </a:r>
          </a:p>
        </p:txBody>
      </p:sp>
      <p:sp>
        <p:nvSpPr>
          <p:cNvPr id="41987" name="Text Box 9">
            <a:extLst>
              <a:ext uri="{FF2B5EF4-FFF2-40B4-BE49-F238E27FC236}">
                <a16:creationId xmlns:a16="http://schemas.microsoft.com/office/drawing/2014/main" id="{4C180D99-FE2D-4D12-D46C-A7A3B8CCB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2791896"/>
            <a:ext cx="1800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800" b="1" dirty="0">
                <a:latin typeface="Nunito" pitchFamily="2" charset="0"/>
              </a:rPr>
              <a:t>paraquedas</a:t>
            </a:r>
          </a:p>
        </p:txBody>
      </p:sp>
      <p:sp>
        <p:nvSpPr>
          <p:cNvPr id="41988" name="Text Box 12">
            <a:extLst>
              <a:ext uri="{FF2B5EF4-FFF2-40B4-BE49-F238E27FC236}">
                <a16:creationId xmlns:a16="http://schemas.microsoft.com/office/drawing/2014/main" id="{8AA8B928-9774-A4E1-2CB7-AC7DB5926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3932067"/>
            <a:ext cx="201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800" b="1" dirty="0">
                <a:latin typeface="Nunito" pitchFamily="2" charset="0"/>
              </a:rPr>
              <a:t>mandachuva</a:t>
            </a:r>
          </a:p>
        </p:txBody>
      </p:sp>
      <p:sp>
        <p:nvSpPr>
          <p:cNvPr id="41989" name="Text Box 15">
            <a:extLst>
              <a:ext uri="{FF2B5EF4-FFF2-40B4-BE49-F238E27FC236}">
                <a16:creationId xmlns:a16="http://schemas.microsoft.com/office/drawing/2014/main" id="{02B5D0EA-B68F-D604-EEFB-247170F1F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405741"/>
            <a:ext cx="1368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800" b="1" dirty="0">
                <a:latin typeface="Nunito" pitchFamily="2" charset="0"/>
              </a:rPr>
              <a:t>girassol</a:t>
            </a:r>
          </a:p>
        </p:txBody>
      </p:sp>
      <p:sp>
        <p:nvSpPr>
          <p:cNvPr id="41990" name="Text Box 29">
            <a:extLst>
              <a:ext uri="{FF2B5EF4-FFF2-40B4-BE49-F238E27FC236}">
                <a16:creationId xmlns:a16="http://schemas.microsoft.com/office/drawing/2014/main" id="{1A372A81-5779-D4E4-8AC9-D01B33325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8174" y="3932068"/>
            <a:ext cx="16922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800" b="1" dirty="0" err="1">
                <a:latin typeface="Nunito" pitchFamily="2" charset="0"/>
              </a:rPr>
              <a:t>paravento</a:t>
            </a:r>
            <a:endParaRPr lang="pt-BR" altLang="pt-BR" sz="1800" b="1" dirty="0">
              <a:latin typeface="Nunito" pitchFamily="2" charset="0"/>
            </a:endParaRPr>
          </a:p>
        </p:txBody>
      </p:sp>
      <p:sp>
        <p:nvSpPr>
          <p:cNvPr id="41991" name="Text Box 30">
            <a:extLst>
              <a:ext uri="{FF2B5EF4-FFF2-40B4-BE49-F238E27FC236}">
                <a16:creationId xmlns:a16="http://schemas.microsoft.com/office/drawing/2014/main" id="{0CAC6B69-1CC4-469E-3C60-9701FA7F6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2859089"/>
            <a:ext cx="14718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>
                <a:latin typeface="Nunito" pitchFamily="2" charset="0"/>
              </a:rPr>
              <a:t>madressilva</a:t>
            </a:r>
          </a:p>
        </p:txBody>
      </p:sp>
      <p:pic>
        <p:nvPicPr>
          <p:cNvPr id="15362" name="Picture 2" descr="Attention Caution Sticker by italosupermercados">
            <a:extLst>
              <a:ext uri="{FF2B5EF4-FFF2-40B4-BE49-F238E27FC236}">
                <a16:creationId xmlns:a16="http://schemas.microsoft.com/office/drawing/2014/main" id="{0E2BA417-20DE-A605-A753-285144564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699" y="4495800"/>
            <a:ext cx="2016126" cy="201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4">
            <a:extLst>
              <a:ext uri="{FF2B5EF4-FFF2-40B4-BE49-F238E27FC236}">
                <a16:creationId xmlns:a16="http://schemas.microsoft.com/office/drawing/2014/main" id="{223FB07A-1711-E84B-E45D-C3D48D464C85}"/>
              </a:ext>
            </a:extLst>
          </p:cNvPr>
          <p:cNvSpPr txBox="1">
            <a:spLocks/>
          </p:cNvSpPr>
          <p:nvPr/>
        </p:nvSpPr>
        <p:spPr bwMode="auto">
          <a:xfrm>
            <a:off x="1447800" y="642247"/>
            <a:ext cx="97536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28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10) Usa-se </a:t>
            </a:r>
            <a:r>
              <a:rPr lang="pt-BR" altLang="pt-BR" sz="28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HÍFEN</a:t>
            </a:r>
            <a:r>
              <a:rPr lang="pt-BR" altLang="pt-BR" sz="28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para ligar encadeamentos vocabulares</a:t>
            </a:r>
          </a:p>
        </p:txBody>
      </p:sp>
      <p:sp>
        <p:nvSpPr>
          <p:cNvPr id="43011" name="Text Box 7">
            <a:extLst>
              <a:ext uri="{FF2B5EF4-FFF2-40B4-BE49-F238E27FC236}">
                <a16:creationId xmlns:a16="http://schemas.microsoft.com/office/drawing/2014/main" id="{5D93F992-8385-0B5A-1A6E-0D070B4D2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2550" y="2235647"/>
            <a:ext cx="30670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800" b="1" dirty="0">
                <a:latin typeface="Nunito" pitchFamily="2" charset="0"/>
              </a:rPr>
              <a:t>Ponte Rio-Niterói</a:t>
            </a:r>
          </a:p>
        </p:txBody>
      </p:sp>
      <p:sp>
        <p:nvSpPr>
          <p:cNvPr id="43012" name="Text Box 10">
            <a:extLst>
              <a:ext uri="{FF2B5EF4-FFF2-40B4-BE49-F238E27FC236}">
                <a16:creationId xmlns:a16="http://schemas.microsoft.com/office/drawing/2014/main" id="{F7C968E0-688F-CD32-C224-A12ED374E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235647"/>
            <a:ext cx="30670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800" b="1" dirty="0">
                <a:latin typeface="Nunito" pitchFamily="2" charset="0"/>
              </a:rPr>
              <a:t>Eixo Rio-São Paulo</a:t>
            </a:r>
          </a:p>
        </p:txBody>
      </p:sp>
      <p:sp>
        <p:nvSpPr>
          <p:cNvPr id="43013" name="Text Box 16">
            <a:extLst>
              <a:ext uri="{FF2B5EF4-FFF2-40B4-BE49-F238E27FC236}">
                <a16:creationId xmlns:a16="http://schemas.microsoft.com/office/drawing/2014/main" id="{BA223159-C5D1-6D50-2423-F79F5891A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3467" y="2233028"/>
            <a:ext cx="28167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>
                <a:latin typeface="Nunito" pitchFamily="2" charset="0"/>
              </a:rPr>
              <a:t>Relação professor-aluno</a:t>
            </a:r>
          </a:p>
        </p:txBody>
      </p:sp>
      <p:sp>
        <p:nvSpPr>
          <p:cNvPr id="43014" name="Text Box 17">
            <a:extLst>
              <a:ext uri="{FF2B5EF4-FFF2-40B4-BE49-F238E27FC236}">
                <a16:creationId xmlns:a16="http://schemas.microsoft.com/office/drawing/2014/main" id="{B2A2F65F-35D4-17E5-923E-092C1AC61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9783" y="3036477"/>
            <a:ext cx="35269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>
                <a:latin typeface="Nunito" pitchFamily="2" charset="0"/>
              </a:rPr>
              <a:t>Distância Porto Alegre-Brasília</a:t>
            </a:r>
          </a:p>
        </p:txBody>
      </p:sp>
      <p:pic>
        <p:nvPicPr>
          <p:cNvPr id="16386" name="Picture 2" descr="Celebrity gif. Drew Barrymore looks at us with a huge smile and lifts up two big thumbs up.">
            <a:extLst>
              <a:ext uri="{FF2B5EF4-FFF2-40B4-BE49-F238E27FC236}">
                <a16:creationId xmlns:a16="http://schemas.microsoft.com/office/drawing/2014/main" id="{A2463CC4-EB45-2830-F186-2F8D9E027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848" y="3733800"/>
            <a:ext cx="2816798" cy="2816798"/>
          </a:xfrm>
          <a:prstGeom prst="roundRect">
            <a:avLst>
              <a:gd name="adj" fmla="val 784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4">
            <a:extLst>
              <a:ext uri="{FF2B5EF4-FFF2-40B4-BE49-F238E27FC236}">
                <a16:creationId xmlns:a16="http://schemas.microsoft.com/office/drawing/2014/main" id="{17DB6DA0-62D6-3144-126C-1AB75F065D5F}"/>
              </a:ext>
            </a:extLst>
          </p:cNvPr>
          <p:cNvSpPr txBox="1">
            <a:spLocks/>
          </p:cNvSpPr>
          <p:nvPr/>
        </p:nvSpPr>
        <p:spPr bwMode="auto">
          <a:xfrm>
            <a:off x="1295400" y="1143000"/>
            <a:ext cx="100584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2400" b="1" dirty="0">
                <a:solidFill>
                  <a:schemeClr val="hlink"/>
                </a:solidFill>
                <a:latin typeface="Nunito" pitchFamily="2" charset="0"/>
                <a:cs typeface="Arial" panose="020B0604020202020204" pitchFamily="34" charset="0"/>
              </a:rPr>
              <a:t>11) </a:t>
            </a:r>
            <a:r>
              <a:rPr lang="pt-BR" altLang="pt-BR" sz="2400" b="1" dirty="0">
                <a:solidFill>
                  <a:schemeClr val="hlink"/>
                </a:solidFill>
                <a:latin typeface="Nunito" pitchFamily="2" charset="0"/>
              </a:rPr>
              <a:t>Usa-se </a:t>
            </a:r>
            <a:r>
              <a:rPr lang="pt-BR" altLang="pt-BR" sz="2400" b="1" dirty="0">
                <a:solidFill>
                  <a:srgbClr val="FFC000"/>
                </a:solidFill>
                <a:latin typeface="Nunito" pitchFamily="2" charset="0"/>
              </a:rPr>
              <a:t>HÍFEN</a:t>
            </a:r>
            <a:r>
              <a:rPr lang="pt-BR" altLang="pt-BR" sz="2400" b="1" dirty="0">
                <a:solidFill>
                  <a:schemeClr val="hlink"/>
                </a:solidFill>
                <a:latin typeface="Nunito" pitchFamily="2" charset="0"/>
              </a:rPr>
              <a:t> para ligar o advérbio </a:t>
            </a:r>
            <a:r>
              <a:rPr lang="pt-BR" altLang="pt-BR" sz="2400" b="1" dirty="0">
                <a:solidFill>
                  <a:srgbClr val="9900CC"/>
                </a:solidFill>
                <a:latin typeface="Nunito" pitchFamily="2" charset="0"/>
              </a:rPr>
              <a:t>NÃO</a:t>
            </a:r>
            <a:r>
              <a:rPr lang="pt-BR" altLang="pt-BR" sz="2400" b="1" i="1" dirty="0">
                <a:solidFill>
                  <a:srgbClr val="FF0066"/>
                </a:solidFill>
                <a:latin typeface="Nunito" pitchFamily="2" charset="0"/>
              </a:rPr>
              <a:t> </a:t>
            </a:r>
            <a:r>
              <a:rPr lang="pt-BR" altLang="pt-BR" sz="2400" b="1" dirty="0">
                <a:solidFill>
                  <a:schemeClr val="hlink"/>
                </a:solidFill>
                <a:latin typeface="Nunito" pitchFamily="2" charset="0"/>
              </a:rPr>
              <a:t>a um substantivo, quando ele funciona como verdadeiro prefixo </a:t>
            </a:r>
            <a:endParaRPr lang="pt-BR" altLang="pt-BR" sz="2400" b="1" dirty="0">
              <a:solidFill>
                <a:srgbClr val="9900CC"/>
              </a:solidFill>
              <a:latin typeface="Nunito" pitchFamily="2" charset="0"/>
            </a:endParaRPr>
          </a:p>
          <a:p>
            <a:pPr algn="just" eaLnBrk="1" hangingPunct="1"/>
            <a:endParaRPr lang="pt-BR" altLang="pt-BR" sz="2400" b="1" dirty="0">
              <a:solidFill>
                <a:srgbClr val="9900CC"/>
              </a:solidFill>
              <a:latin typeface="Nunito" pitchFamily="2" charset="0"/>
              <a:cs typeface="Arial" panose="020B0604020202020204" pitchFamily="34" charset="0"/>
            </a:endParaRPr>
          </a:p>
        </p:txBody>
      </p:sp>
      <p:sp>
        <p:nvSpPr>
          <p:cNvPr id="44035" name="Text Box 13">
            <a:extLst>
              <a:ext uri="{FF2B5EF4-FFF2-40B4-BE49-F238E27FC236}">
                <a16:creationId xmlns:a16="http://schemas.microsoft.com/office/drawing/2014/main" id="{27918C8D-FD34-E47C-7505-35716CC6E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170963"/>
            <a:ext cx="7478713" cy="251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pt-BR" altLang="pt-BR" sz="3600" b="1" dirty="0">
                <a:latin typeface="Nunito" pitchFamily="2" charset="0"/>
              </a:rPr>
              <a:t>não-comparecimento	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sz="3600" b="1" dirty="0">
                <a:latin typeface="Nunito" pitchFamily="2" charset="0"/>
              </a:rPr>
              <a:t>não-presença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sz="3600" b="1" dirty="0">
                <a:latin typeface="Nunito" pitchFamily="2" charset="0"/>
              </a:rPr>
              <a:t>não-pagamento		</a:t>
            </a:r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>
            <a:extLst>
              <a:ext uri="{FF2B5EF4-FFF2-40B4-BE49-F238E27FC236}">
                <a16:creationId xmlns:a16="http://schemas.microsoft.com/office/drawing/2014/main" id="{027D4DC1-4F3A-991D-9A69-010388763C85}"/>
              </a:ext>
            </a:extLst>
          </p:cNvPr>
          <p:cNvSpPr txBox="1">
            <a:spLocks/>
          </p:cNvSpPr>
          <p:nvPr/>
        </p:nvSpPr>
        <p:spPr>
          <a:xfrm>
            <a:off x="1676400" y="333376"/>
            <a:ext cx="8991601" cy="1008063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3600" b="1" dirty="0">
                <a:solidFill>
                  <a:schemeClr val="hlink"/>
                </a:solidFill>
                <a:latin typeface="Nunito" pitchFamily="2" charset="0"/>
                <a:cs typeface="Arial" panose="020B0604020202020204" pitchFamily="34" charset="0"/>
              </a:rPr>
              <a:t>12)Em palavras com a</a:t>
            </a:r>
            <a:r>
              <a:rPr lang="pt-BR" altLang="pt-BR" sz="36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dvérbios</a:t>
            </a:r>
            <a:endParaRPr lang="pt-BR" altLang="pt-BR" sz="3600" b="1" dirty="0">
              <a:solidFill>
                <a:srgbClr val="CC6600"/>
              </a:solidFill>
              <a:latin typeface="Nunito" pitchFamily="2" charset="0"/>
              <a:cs typeface="Arial" panose="020B0604020202020204" pitchFamily="34" charset="0"/>
            </a:endParaRPr>
          </a:p>
        </p:txBody>
      </p:sp>
      <p:sp>
        <p:nvSpPr>
          <p:cNvPr id="45059" name="Text Box 7">
            <a:extLst>
              <a:ext uri="{FF2B5EF4-FFF2-40B4-BE49-F238E27FC236}">
                <a16:creationId xmlns:a16="http://schemas.microsoft.com/office/drawing/2014/main" id="{23BEAA13-B571-17B2-3B02-B79FC9F46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6164" y="3608251"/>
            <a:ext cx="7489825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bem-estar                                  mal-estar</a:t>
            </a:r>
          </a:p>
        </p:txBody>
      </p:sp>
      <p:sp>
        <p:nvSpPr>
          <p:cNvPr id="45060" name="Text Box 8">
            <a:extLst>
              <a:ext uri="{FF2B5EF4-FFF2-40B4-BE49-F238E27FC236}">
                <a16:creationId xmlns:a16="http://schemas.microsoft.com/office/drawing/2014/main" id="{5849842D-D39C-8C85-05AA-B599FCFAA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3139" y="4594090"/>
            <a:ext cx="7273925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bem-aventurado                        mal-aventurado</a:t>
            </a:r>
          </a:p>
        </p:txBody>
      </p:sp>
      <p:sp>
        <p:nvSpPr>
          <p:cNvPr id="45061" name="Text Box 9">
            <a:extLst>
              <a:ext uri="{FF2B5EF4-FFF2-40B4-BE49-F238E27FC236}">
                <a16:creationId xmlns:a16="http://schemas.microsoft.com/office/drawing/2014/main" id="{FD4E0D7A-2FBA-987A-0E31-D4AD43971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486400"/>
            <a:ext cx="7273925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2000" b="1" dirty="0">
                <a:latin typeface="Nunito" pitchFamily="2" charset="0"/>
              </a:rPr>
              <a:t>bem-humorado                          mal-humorado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AE035FE-A94F-33EB-45C0-86ECC5425622}"/>
              </a:ext>
            </a:extLst>
          </p:cNvPr>
          <p:cNvSpPr txBox="1"/>
          <p:nvPr/>
        </p:nvSpPr>
        <p:spPr>
          <a:xfrm>
            <a:off x="1066800" y="2079244"/>
            <a:ext cx="9753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3600" b="1" dirty="0">
                <a:solidFill>
                  <a:srgbClr val="33CC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BEM</a:t>
            </a:r>
            <a:r>
              <a:rPr lang="pt-BR" altLang="pt-BR" sz="3600" b="1" i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 </a:t>
            </a:r>
            <a:r>
              <a:rPr lang="pt-BR" altLang="pt-BR" sz="36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e</a:t>
            </a:r>
            <a:r>
              <a:rPr lang="pt-BR" altLang="pt-BR" sz="3600" b="1" i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 </a:t>
            </a:r>
            <a:r>
              <a:rPr lang="pt-BR" altLang="pt-BR" sz="3600" b="1" dirty="0">
                <a:solidFill>
                  <a:srgbClr val="33CC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MAL</a:t>
            </a:r>
            <a:r>
              <a:rPr lang="pt-BR" altLang="pt-BR" sz="36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 </a:t>
            </a:r>
            <a:r>
              <a:rPr lang="pt-BR" altLang="pt-BR" sz="36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+</a:t>
            </a:r>
            <a:r>
              <a:rPr lang="pt-BR" altLang="pt-BR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 </a:t>
            </a:r>
            <a:r>
              <a:rPr lang="pt-BR" altLang="pt-BR" sz="36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VOGAL</a:t>
            </a:r>
            <a:r>
              <a:rPr lang="pt-BR" altLang="pt-BR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 </a:t>
            </a:r>
            <a:r>
              <a:rPr lang="pt-BR" altLang="pt-BR" sz="36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ou</a:t>
            </a:r>
            <a:r>
              <a:rPr lang="pt-BR" altLang="pt-BR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 </a:t>
            </a:r>
            <a:r>
              <a:rPr lang="pt-BR" altLang="pt-BR" sz="36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H</a:t>
            </a:r>
            <a:r>
              <a:rPr lang="pt-BR" altLang="pt-BR" sz="36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,</a:t>
            </a:r>
            <a:r>
              <a:rPr lang="pt-BR" altLang="pt-BR" sz="3600" b="1" dirty="0">
                <a:solidFill>
                  <a:srgbClr val="9C007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 </a:t>
            </a:r>
            <a:r>
              <a:rPr lang="pt-BR" altLang="pt-BR" sz="36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usa-se hífen</a:t>
            </a:r>
            <a:r>
              <a:rPr lang="pt-BR" altLang="pt-BR" sz="36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unito" pitchFamily="2" charset="0"/>
              </a:rPr>
              <a:t>.</a:t>
            </a:r>
            <a:endParaRPr lang="pt-BR" sz="3600" dirty="0"/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5059" grpId="0" animBg="1"/>
      <p:bldP spid="45060" grpId="0" animBg="1"/>
      <p:bldP spid="45061" grpId="0" animBg="1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>
            <a:extLst>
              <a:ext uri="{FF2B5EF4-FFF2-40B4-BE49-F238E27FC236}">
                <a16:creationId xmlns:a16="http://schemas.microsoft.com/office/drawing/2014/main" id="{CCF0C6A6-6727-B90A-3B65-74EB46D6D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806200"/>
            <a:ext cx="9753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2400" b="1" dirty="0">
                <a:solidFill>
                  <a:schemeClr val="hlink"/>
                </a:solidFill>
                <a:latin typeface="Nunito" pitchFamily="2" charset="0"/>
              </a:rPr>
              <a:t>13) Para clareza gráfica, se no final da linha a partição de uma palavra ou combinação de palavras coincidir com o hífen, ele deve ser </a:t>
            </a:r>
            <a:r>
              <a:rPr lang="pt-BR" altLang="pt-BR" sz="2400" b="1" u="sng" dirty="0">
                <a:solidFill>
                  <a:schemeClr val="hlink"/>
                </a:solidFill>
                <a:latin typeface="Nunito" pitchFamily="2" charset="0"/>
              </a:rPr>
              <a:t>repetido</a:t>
            </a:r>
            <a:r>
              <a:rPr lang="pt-BR" altLang="pt-BR" sz="2400" b="1" dirty="0">
                <a:solidFill>
                  <a:schemeClr val="hlink"/>
                </a:solidFill>
                <a:latin typeface="Nunito" pitchFamily="2" charset="0"/>
              </a:rPr>
              <a:t> na linha seguinte.</a:t>
            </a:r>
          </a:p>
        </p:txBody>
      </p:sp>
      <p:sp>
        <p:nvSpPr>
          <p:cNvPr id="46083" name="Text Box 5">
            <a:extLst>
              <a:ext uri="{FF2B5EF4-FFF2-40B4-BE49-F238E27FC236}">
                <a16:creationId xmlns:a16="http://schemas.microsoft.com/office/drawing/2014/main" id="{86A3F7E1-42AC-B185-3433-5104332E5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667000"/>
            <a:ext cx="7848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000" dirty="0">
                <a:latin typeface="Nunito" pitchFamily="2" charset="0"/>
              </a:rPr>
              <a:t>Aqui perto, numa cidade vizinha, conta</a:t>
            </a:r>
            <a:r>
              <a:rPr lang="pt-BR" altLang="pt-BR" sz="2000" dirty="0">
                <a:solidFill>
                  <a:srgbClr val="D60093"/>
                </a:solidFill>
                <a:latin typeface="Nunito" pitchFamily="2" charset="0"/>
              </a:rPr>
              <a:t>-</a:t>
            </a:r>
            <a:r>
              <a:rPr lang="pt-BR" altLang="pt-BR" sz="2000" dirty="0">
                <a:latin typeface="Nunito" pitchFamily="2" charset="0"/>
              </a:rPr>
              <a:t>se que havia um prefeito. </a:t>
            </a:r>
          </a:p>
        </p:txBody>
      </p:sp>
      <p:sp>
        <p:nvSpPr>
          <p:cNvPr id="46084" name="Text Box 6">
            <a:extLst>
              <a:ext uri="{FF2B5EF4-FFF2-40B4-BE49-F238E27FC236}">
                <a16:creationId xmlns:a16="http://schemas.microsoft.com/office/drawing/2014/main" id="{D59B7D05-BFC2-165C-0CC2-6AD196236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388282"/>
            <a:ext cx="6172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pt-BR" altLang="pt-BR" sz="2000" dirty="0">
                <a:latin typeface="Nunito" pitchFamily="2" charset="0"/>
              </a:rPr>
              <a:t>A diretora recebeu em sua sala os ex</a:t>
            </a:r>
            <a:r>
              <a:rPr lang="pt-BR" altLang="pt-BR" sz="2000" dirty="0">
                <a:solidFill>
                  <a:srgbClr val="D60093"/>
                </a:solidFill>
                <a:latin typeface="Nunito" pitchFamily="2" charset="0"/>
              </a:rPr>
              <a:t>-</a:t>
            </a:r>
            <a:r>
              <a:rPr lang="pt-BR" altLang="pt-BR" sz="2000" dirty="0">
                <a:latin typeface="Nunito" pitchFamily="2" charset="0"/>
              </a:rPr>
              <a:t>alunos. </a:t>
            </a:r>
          </a:p>
        </p:txBody>
      </p:sp>
      <p:pic>
        <p:nvPicPr>
          <p:cNvPr id="17410" name="Picture 2" descr="Digital art gif. A giant green hand with legs smiles happily and bounces, giving a big thumbs up.">
            <a:extLst>
              <a:ext uri="{FF2B5EF4-FFF2-40B4-BE49-F238E27FC236}">
                <a16:creationId xmlns:a16="http://schemas.microsoft.com/office/drawing/2014/main" id="{445131DB-C616-FDCF-5A4B-35D92406C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4191000"/>
            <a:ext cx="23241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3" grpId="0"/>
      <p:bldP spid="4608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>
            <a:extLst>
              <a:ext uri="{FF2B5EF4-FFF2-40B4-BE49-F238E27FC236}">
                <a16:creationId xmlns:a16="http://schemas.microsoft.com/office/drawing/2014/main" id="{5EF6E7E4-6F1F-2298-D395-7E5D64654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90124"/>
            <a:ext cx="6297612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MAIÚSCULAS </a:t>
            </a:r>
          </a:p>
        </p:txBody>
      </p:sp>
      <p:sp>
        <p:nvSpPr>
          <p:cNvPr id="47107" name="Text Box 5">
            <a:extLst>
              <a:ext uri="{FF2B5EF4-FFF2-40B4-BE49-F238E27FC236}">
                <a16:creationId xmlns:a16="http://schemas.microsoft.com/office/drawing/2014/main" id="{542EA340-34FF-354F-D79F-257AAC657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011" y="2133600"/>
            <a:ext cx="79319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400" b="1" dirty="0">
                <a:latin typeface="Nunito" pitchFamily="2" charset="0"/>
              </a:rPr>
              <a:t>Nomes Próprios  </a:t>
            </a:r>
            <a:r>
              <a:rPr lang="pt-BR" altLang="pt-BR" sz="24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400" b="1" dirty="0">
                <a:latin typeface="Nunito" pitchFamily="2" charset="0"/>
              </a:rPr>
              <a:t>  Brasil, Pedro, Academia de Letras</a:t>
            </a:r>
          </a:p>
        </p:txBody>
      </p:sp>
      <p:sp>
        <p:nvSpPr>
          <p:cNvPr id="47108" name="Text Box 7">
            <a:extLst>
              <a:ext uri="{FF2B5EF4-FFF2-40B4-BE49-F238E27FC236}">
                <a16:creationId xmlns:a16="http://schemas.microsoft.com/office/drawing/2014/main" id="{87EAC2A2-9FC7-41E8-4FE7-E6A78CBDD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011" y="3020248"/>
            <a:ext cx="8602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400" b="1" dirty="0">
                <a:latin typeface="Nunito" pitchFamily="2" charset="0"/>
              </a:rPr>
              <a:t>Instituições        </a:t>
            </a:r>
            <a:r>
              <a:rPr lang="pt-BR" altLang="pt-BR" sz="2400" b="1" dirty="0">
                <a:latin typeface="Nunito" pitchFamily="2" charset="0"/>
                <a:sym typeface="Wingdings" panose="05000000000000000000" pitchFamily="2" charset="2"/>
              </a:rPr>
              <a:t>  Instituto Nacional de Previdência Social</a:t>
            </a:r>
          </a:p>
        </p:txBody>
      </p:sp>
      <p:sp>
        <p:nvSpPr>
          <p:cNvPr id="47109" name="Text Box 9">
            <a:extLst>
              <a:ext uri="{FF2B5EF4-FFF2-40B4-BE49-F238E27FC236}">
                <a16:creationId xmlns:a16="http://schemas.microsoft.com/office/drawing/2014/main" id="{6289AAD7-CF6E-D20F-C6DE-63123BC7C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324" y="3906896"/>
            <a:ext cx="75777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400" b="1" dirty="0">
                <a:latin typeface="Nunito" pitchFamily="2" charset="0"/>
              </a:rPr>
              <a:t>Festas, Festividades </a:t>
            </a:r>
            <a:r>
              <a:rPr lang="pt-BR" altLang="pt-BR" sz="2400" b="1" dirty="0">
                <a:latin typeface="Nunito" pitchFamily="2" charset="0"/>
                <a:sym typeface="Wingdings" panose="05000000000000000000" pitchFamily="2" charset="2"/>
              </a:rPr>
              <a:t>  Natal, Páscoa, Festa da Uva</a:t>
            </a:r>
          </a:p>
        </p:txBody>
      </p:sp>
      <p:sp>
        <p:nvSpPr>
          <p:cNvPr id="47110" name="Text Box 10">
            <a:extLst>
              <a:ext uri="{FF2B5EF4-FFF2-40B4-BE49-F238E27FC236}">
                <a16:creationId xmlns:a16="http://schemas.microsoft.com/office/drawing/2014/main" id="{07E50FC7-81C6-3142-BD5D-F9E4FA724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3202" y="4648200"/>
            <a:ext cx="825738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400" b="1" dirty="0">
                <a:latin typeface="Nunito" pitchFamily="2" charset="0"/>
              </a:rPr>
              <a:t>Pontos Cardeais     </a:t>
            </a:r>
            <a:r>
              <a:rPr lang="pt-BR" altLang="pt-BR" sz="2400" dirty="0">
                <a:latin typeface="Nunito" pitchFamily="2" charset="0"/>
                <a:sym typeface="Wingdings" panose="05000000000000000000" pitchFamily="2" charset="2"/>
              </a:rPr>
              <a:t>      </a:t>
            </a:r>
            <a:r>
              <a:rPr lang="pt-BR" altLang="pt-BR" sz="2400" b="1" dirty="0">
                <a:latin typeface="Nunito" pitchFamily="2" charset="0"/>
                <a:sym typeface="Wingdings" panose="05000000000000000000" pitchFamily="2" charset="2"/>
              </a:rPr>
              <a:t>o Norte (por o Norte do Brasil), </a:t>
            </a:r>
            <a:endParaRPr lang="pt-BR" altLang="pt-BR" sz="2400" b="1" dirty="0">
              <a:latin typeface="Nunito" pitchFamily="2" charset="0"/>
            </a:endParaRP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“empregados absolutamente”    </a:t>
            </a:r>
            <a:r>
              <a:rPr lang="pt-BR" altLang="pt-BR" sz="2400" b="1" dirty="0">
                <a:latin typeface="Nunito" pitchFamily="2" charset="0"/>
              </a:rPr>
              <a:t>o Nordeste, o Ocidente.</a:t>
            </a:r>
          </a:p>
        </p:txBody>
      </p:sp>
      <p:sp>
        <p:nvSpPr>
          <p:cNvPr id="47111" name="Text Box 11">
            <a:extLst>
              <a:ext uri="{FF2B5EF4-FFF2-40B4-BE49-F238E27FC236}">
                <a16:creationId xmlns:a16="http://schemas.microsoft.com/office/drawing/2014/main" id="{01A4E5CC-47BB-A21F-D2DA-186F691C0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3202" y="5758836"/>
            <a:ext cx="92799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400" b="1" dirty="0">
                <a:latin typeface="Nunito" pitchFamily="2" charset="0"/>
              </a:rPr>
              <a:t>Periódicos    </a:t>
            </a:r>
            <a:r>
              <a:rPr lang="pt-BR" altLang="pt-BR" sz="2400" dirty="0">
                <a:latin typeface="Nunito" pitchFamily="2" charset="0"/>
                <a:sym typeface="Wingdings" panose="05000000000000000000" pitchFamily="2" charset="2"/>
              </a:rPr>
              <a:t>    </a:t>
            </a:r>
            <a:r>
              <a:rPr lang="pt-BR" altLang="pt-BR" sz="2400" b="1" dirty="0">
                <a:latin typeface="Nunito" pitchFamily="2" charset="0"/>
                <a:sym typeface="Wingdings" panose="05000000000000000000" pitchFamily="2" charset="2"/>
              </a:rPr>
              <a:t>Correio do Povo, Veja, Jornal do Brasil</a:t>
            </a:r>
            <a:r>
              <a:rPr lang="pt-BR" altLang="pt-BR" sz="2400" dirty="0">
                <a:latin typeface="Nunito" pitchFamily="2" charset="0"/>
                <a:sym typeface="Wingdings" panose="05000000000000000000" pitchFamily="2" charset="2"/>
              </a:rPr>
              <a:t>      </a:t>
            </a:r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/>
      <p:bldP spid="47108" grpId="0"/>
      <p:bldP spid="47109" grpId="0"/>
      <p:bldP spid="47110" grpId="0"/>
      <p:bldP spid="471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4">
            <a:extLst>
              <a:ext uri="{FF2B5EF4-FFF2-40B4-BE49-F238E27FC236}">
                <a16:creationId xmlns:a16="http://schemas.microsoft.com/office/drawing/2014/main" id="{488816B2-E8B9-5FE1-EA6B-D59CD6EA4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1" y="333376"/>
            <a:ext cx="8208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400" b="1" dirty="0">
                <a:solidFill>
                  <a:schemeClr val="hlink"/>
                </a:solidFill>
                <a:latin typeface="Nunito" pitchFamily="2" charset="0"/>
              </a:rPr>
              <a:t>Escrevem-se opcionalmente com iniciais maiúsculas</a:t>
            </a:r>
          </a:p>
        </p:txBody>
      </p:sp>
      <p:sp>
        <p:nvSpPr>
          <p:cNvPr id="48131" name="Text Box 5">
            <a:extLst>
              <a:ext uri="{FF2B5EF4-FFF2-40B4-BE49-F238E27FC236}">
                <a16:creationId xmlns:a16="http://schemas.microsoft.com/office/drawing/2014/main" id="{E0858538-AD41-4D54-0D46-A16D38217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2175" y="2060576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pt-BR" altLang="pt-BR" sz="1800" b="1" dirty="0">
              <a:latin typeface="Nunito" pitchFamily="2" charset="0"/>
            </a:endParaRPr>
          </a:p>
        </p:txBody>
      </p:sp>
      <p:sp>
        <p:nvSpPr>
          <p:cNvPr id="48132" name="Text Box 6">
            <a:extLst>
              <a:ext uri="{FF2B5EF4-FFF2-40B4-BE49-F238E27FC236}">
                <a16:creationId xmlns:a16="http://schemas.microsoft.com/office/drawing/2014/main" id="{19A78077-F501-7AA9-0EB5-87FE36F75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8" y="1557339"/>
            <a:ext cx="65532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>
                <a:solidFill>
                  <a:schemeClr val="hlink"/>
                </a:solidFill>
                <a:latin typeface="Nunito" pitchFamily="2" charset="0"/>
              </a:rPr>
              <a:t>Logradouros Públicos</a:t>
            </a:r>
            <a:r>
              <a:rPr lang="pt-BR" altLang="pt-BR" sz="1800" b="1" dirty="0">
                <a:latin typeface="Nunito" pitchFamily="2" charset="0"/>
              </a:rPr>
              <a:t> 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  <a:sym typeface="Wingdings" panose="05000000000000000000" pitchFamily="2" charset="2"/>
              </a:rPr>
              <a:t>rua da Consolação </a:t>
            </a:r>
            <a:r>
              <a:rPr lang="pt-BR" altLang="pt-BR" sz="1800" b="1" dirty="0">
                <a:solidFill>
                  <a:srgbClr val="9900CC"/>
                </a:solidFill>
                <a:latin typeface="Nunito" pitchFamily="2" charset="0"/>
                <a:sym typeface="Wingdings" panose="05000000000000000000" pitchFamily="2" charset="2"/>
              </a:rPr>
              <a:t>ou </a:t>
            </a:r>
            <a:r>
              <a:rPr lang="pt-BR" altLang="pt-BR" sz="1800" b="1" dirty="0">
                <a:latin typeface="Nunito" pitchFamily="2" charset="0"/>
                <a:sym typeface="Wingdings" panose="05000000000000000000" pitchFamily="2" charset="2"/>
              </a:rPr>
              <a:t>Rua da Consolação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  <a:sym typeface="Wingdings" panose="05000000000000000000" pitchFamily="2" charset="2"/>
              </a:rPr>
              <a:t>avenida Brasil </a:t>
            </a:r>
            <a:r>
              <a:rPr lang="pt-BR" altLang="pt-BR" sz="1800" b="1" dirty="0">
                <a:solidFill>
                  <a:srgbClr val="9900CC"/>
                </a:solidFill>
                <a:latin typeface="Nunito" pitchFamily="2" charset="0"/>
                <a:sym typeface="Wingdings" panose="05000000000000000000" pitchFamily="2" charset="2"/>
              </a:rPr>
              <a:t>ou</a:t>
            </a:r>
            <a:r>
              <a:rPr lang="pt-BR" altLang="pt-BR" sz="1800" b="1" dirty="0">
                <a:latin typeface="Nunito" pitchFamily="2" charset="0"/>
                <a:sym typeface="Wingdings" panose="05000000000000000000" pitchFamily="2" charset="2"/>
              </a:rPr>
              <a:t> Avenida Brasil</a:t>
            </a:r>
          </a:p>
        </p:txBody>
      </p:sp>
      <p:sp>
        <p:nvSpPr>
          <p:cNvPr id="48133" name="Text Box 7">
            <a:extLst>
              <a:ext uri="{FF2B5EF4-FFF2-40B4-BE49-F238E27FC236}">
                <a16:creationId xmlns:a16="http://schemas.microsoft.com/office/drawing/2014/main" id="{1A86929F-A5F1-CBBB-D86E-15AA77F35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288" y="2636839"/>
            <a:ext cx="43236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>
                <a:solidFill>
                  <a:schemeClr val="hlink"/>
                </a:solidFill>
                <a:latin typeface="Nunito" pitchFamily="2" charset="0"/>
              </a:rPr>
              <a:t>Templos, Edifícios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igreja da Penha </a:t>
            </a:r>
            <a:r>
              <a:rPr lang="pt-BR" altLang="pt-BR" sz="1800" b="1" dirty="0">
                <a:solidFill>
                  <a:srgbClr val="9900CC"/>
                </a:solidFill>
                <a:latin typeface="Nunito" pitchFamily="2" charset="0"/>
              </a:rPr>
              <a:t>ou</a:t>
            </a:r>
            <a:r>
              <a:rPr lang="pt-BR" altLang="pt-BR" sz="1800" b="1" dirty="0">
                <a:latin typeface="Nunito" pitchFamily="2" charset="0"/>
              </a:rPr>
              <a:t> Igreja da Penha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palácio da Polícia </a:t>
            </a:r>
            <a:r>
              <a:rPr lang="pt-BR" altLang="pt-BR" sz="1800" b="1" dirty="0">
                <a:solidFill>
                  <a:srgbClr val="9900CC"/>
                </a:solidFill>
                <a:latin typeface="Nunito" pitchFamily="2" charset="0"/>
              </a:rPr>
              <a:t>ou</a:t>
            </a:r>
            <a:r>
              <a:rPr lang="pt-BR" altLang="pt-BR" sz="1800" b="1" dirty="0">
                <a:latin typeface="Nunito" pitchFamily="2" charset="0"/>
              </a:rPr>
              <a:t> Palácio da Polícia</a:t>
            </a:r>
          </a:p>
        </p:txBody>
      </p:sp>
      <p:sp>
        <p:nvSpPr>
          <p:cNvPr id="48134" name="Text Box 8">
            <a:extLst>
              <a:ext uri="{FF2B5EF4-FFF2-40B4-BE49-F238E27FC236}">
                <a16:creationId xmlns:a16="http://schemas.microsoft.com/office/drawing/2014/main" id="{0B176C48-2270-71C8-6791-DC8B23DEB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76" y="3716339"/>
            <a:ext cx="549862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>
                <a:solidFill>
                  <a:schemeClr val="hlink"/>
                </a:solidFill>
                <a:latin typeface="Nunito" pitchFamily="2" charset="0"/>
              </a:rPr>
              <a:t>Reverência, Cargos, Funções Religiosas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senhor doutor Quincas </a:t>
            </a:r>
            <a:r>
              <a:rPr lang="pt-BR" altLang="pt-BR" sz="1800" b="1" dirty="0">
                <a:solidFill>
                  <a:srgbClr val="9900CC"/>
                </a:solidFill>
                <a:latin typeface="Nunito" pitchFamily="2" charset="0"/>
              </a:rPr>
              <a:t>ou</a:t>
            </a:r>
            <a:r>
              <a:rPr lang="pt-BR" altLang="pt-BR" sz="1800" b="1" dirty="0">
                <a:latin typeface="Nunito" pitchFamily="2" charset="0"/>
              </a:rPr>
              <a:t> Senhor Doutor Quincas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bacharel Mauro </a:t>
            </a:r>
            <a:r>
              <a:rPr lang="pt-BR" altLang="pt-BR" sz="1800" b="1" dirty="0">
                <a:solidFill>
                  <a:srgbClr val="9900CC"/>
                </a:solidFill>
                <a:latin typeface="Nunito" pitchFamily="2" charset="0"/>
              </a:rPr>
              <a:t>ou</a:t>
            </a:r>
            <a:r>
              <a:rPr lang="pt-BR" altLang="pt-BR" sz="1800" b="1" dirty="0">
                <a:latin typeface="Nunito" pitchFamily="2" charset="0"/>
              </a:rPr>
              <a:t> Bacharel Mauro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santo Onofre </a:t>
            </a:r>
            <a:r>
              <a:rPr lang="pt-BR" altLang="pt-BR" sz="1800" b="1" dirty="0">
                <a:solidFill>
                  <a:srgbClr val="9900CC"/>
                </a:solidFill>
                <a:latin typeface="Nunito" pitchFamily="2" charset="0"/>
              </a:rPr>
              <a:t>ou</a:t>
            </a:r>
            <a:r>
              <a:rPr lang="pt-BR" altLang="pt-BR" sz="1800" b="1" dirty="0">
                <a:latin typeface="Nunito" pitchFamily="2" charset="0"/>
              </a:rPr>
              <a:t> Santo Onofre</a:t>
            </a:r>
          </a:p>
        </p:txBody>
      </p:sp>
      <p:sp>
        <p:nvSpPr>
          <p:cNvPr id="48135" name="Text Box 9">
            <a:extLst>
              <a:ext uri="{FF2B5EF4-FFF2-40B4-BE49-F238E27FC236}">
                <a16:creationId xmlns:a16="http://schemas.microsoft.com/office/drawing/2014/main" id="{43F501BD-8E32-308E-E31B-2C6BC5078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9513" y="5118101"/>
            <a:ext cx="5643562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1800" b="1" dirty="0">
                <a:solidFill>
                  <a:schemeClr val="tx2"/>
                </a:solidFill>
                <a:latin typeface="Nunito" pitchFamily="2" charset="0"/>
              </a:rPr>
              <a:t>Disciplinas, Cursos, Domínio do Saber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língua portuguesa   </a:t>
            </a:r>
            <a:r>
              <a:rPr lang="pt-BR" altLang="pt-BR" sz="1800" b="1" dirty="0">
                <a:solidFill>
                  <a:srgbClr val="9900CC"/>
                </a:solidFill>
                <a:latin typeface="Nunito" pitchFamily="2" charset="0"/>
              </a:rPr>
              <a:t>ou</a:t>
            </a:r>
            <a:r>
              <a:rPr lang="pt-BR" altLang="pt-BR" sz="1800" b="1" dirty="0">
                <a:latin typeface="Nunito" pitchFamily="2" charset="0"/>
              </a:rPr>
              <a:t>  Língua Portuguesa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curso de letras   </a:t>
            </a:r>
            <a:r>
              <a:rPr lang="pt-BR" altLang="pt-BR" sz="1800" b="1" dirty="0">
                <a:solidFill>
                  <a:srgbClr val="9900CC"/>
                </a:solidFill>
                <a:latin typeface="Nunito" pitchFamily="2" charset="0"/>
              </a:rPr>
              <a:t>ou</a:t>
            </a:r>
            <a:r>
              <a:rPr lang="pt-BR" altLang="pt-BR" sz="1800" b="1" dirty="0">
                <a:latin typeface="Nunito" pitchFamily="2" charset="0"/>
              </a:rPr>
              <a:t>  Curso de Letras</a:t>
            </a:r>
          </a:p>
          <a:p>
            <a:pPr eaLnBrk="1" hangingPunct="1"/>
            <a:r>
              <a:rPr lang="pt-BR" altLang="pt-BR" sz="1800" b="1" dirty="0">
                <a:latin typeface="Nunito" pitchFamily="2" charset="0"/>
              </a:rPr>
              <a:t>física quântica  </a:t>
            </a:r>
            <a:r>
              <a:rPr lang="pt-BR" altLang="pt-BR" sz="1800" b="1" dirty="0">
                <a:solidFill>
                  <a:srgbClr val="9900CC"/>
                </a:solidFill>
                <a:latin typeface="Nunito" pitchFamily="2" charset="0"/>
              </a:rPr>
              <a:t>ou</a:t>
            </a:r>
            <a:r>
              <a:rPr lang="pt-BR" altLang="pt-BR" sz="1800" b="1" dirty="0">
                <a:latin typeface="Nunito" pitchFamily="2" charset="0"/>
              </a:rPr>
              <a:t>   Física Quântica</a:t>
            </a:r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>
            <a:extLst>
              <a:ext uri="{FF2B5EF4-FFF2-40B4-BE49-F238E27FC236}">
                <a16:creationId xmlns:a16="http://schemas.microsoft.com/office/drawing/2014/main" id="{40DDB0B9-FB1C-5566-1BD6-53573E269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920" y="479052"/>
            <a:ext cx="43195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4400" b="1" dirty="0">
                <a:solidFill>
                  <a:schemeClr val="hlin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MINÚSCULAS</a:t>
            </a:r>
          </a:p>
        </p:txBody>
      </p:sp>
      <p:sp>
        <p:nvSpPr>
          <p:cNvPr id="49155" name="Text Box 5">
            <a:extLst>
              <a:ext uri="{FF2B5EF4-FFF2-40B4-BE49-F238E27FC236}">
                <a16:creationId xmlns:a16="http://schemas.microsoft.com/office/drawing/2014/main" id="{4ADB2141-CB89-80F0-3C08-96A52EB68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105180"/>
            <a:ext cx="9525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latin typeface="Nunito" pitchFamily="2" charset="0"/>
              </a:rPr>
              <a:t>Nomes Comuns em Geral </a:t>
            </a:r>
            <a:r>
              <a:rPr lang="pt-BR" altLang="pt-BR" sz="2800" dirty="0">
                <a:latin typeface="Nunito" pitchFamily="2" charset="0"/>
                <a:sym typeface="Wingdings" panose="05000000000000000000" pitchFamily="2" charset="2"/>
              </a:rPr>
              <a:t></a:t>
            </a:r>
            <a:r>
              <a:rPr lang="pt-BR" altLang="pt-BR" sz="2800" b="1" dirty="0">
                <a:latin typeface="Nunito" pitchFamily="2" charset="0"/>
              </a:rPr>
              <a:t>    casa, livro, edifício,  guarda-chuva ...</a:t>
            </a:r>
          </a:p>
        </p:txBody>
      </p:sp>
      <p:sp>
        <p:nvSpPr>
          <p:cNvPr id="49156" name="Text Box 6">
            <a:extLst>
              <a:ext uri="{FF2B5EF4-FFF2-40B4-BE49-F238E27FC236}">
                <a16:creationId xmlns:a16="http://schemas.microsoft.com/office/drawing/2014/main" id="{CC3BB672-A54F-7DB1-133F-C2654B39F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915975"/>
            <a:ext cx="1042946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latin typeface="Nunito" pitchFamily="2" charset="0"/>
              </a:rPr>
              <a:t>Nomes das Estações do Ano,     primavera, verão, fevereiro dos Meses e Dias da Semana </a:t>
            </a:r>
            <a:r>
              <a:rPr lang="pt-BR" altLang="pt-BR" sz="2800" dirty="0">
                <a:latin typeface="Nunito" pitchFamily="2" charset="0"/>
                <a:sym typeface="Wingdings" panose="05000000000000000000" pitchFamily="2" charset="2"/>
              </a:rPr>
              <a:t>  </a:t>
            </a:r>
            <a:r>
              <a:rPr lang="pt-BR" altLang="pt-BR" sz="2800" b="1" dirty="0">
                <a:latin typeface="Nunito" pitchFamily="2" charset="0"/>
                <a:sym typeface="Wingdings" panose="05000000000000000000" pitchFamily="2" charset="2"/>
              </a:rPr>
              <a:t>junho, domingo ...</a:t>
            </a:r>
          </a:p>
        </p:txBody>
      </p:sp>
      <p:sp>
        <p:nvSpPr>
          <p:cNvPr id="49157" name="Text Box 7">
            <a:extLst>
              <a:ext uri="{FF2B5EF4-FFF2-40B4-BE49-F238E27FC236}">
                <a16:creationId xmlns:a16="http://schemas.microsoft.com/office/drawing/2014/main" id="{32C4B592-61CF-D303-53BB-5A6E8CF49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465160"/>
            <a:ext cx="9677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latin typeface="Nunito" pitchFamily="2" charset="0"/>
              </a:rPr>
              <a:t>Pontos Cardeais </a:t>
            </a:r>
            <a:r>
              <a:rPr lang="pt-BR" altLang="pt-BR" sz="2800" dirty="0">
                <a:latin typeface="Nunito" pitchFamily="2" charset="0"/>
                <a:sym typeface="Wingdings" panose="05000000000000000000" pitchFamily="2" charset="2"/>
              </a:rPr>
              <a:t>    </a:t>
            </a:r>
            <a:r>
              <a:rPr lang="pt-BR" altLang="pt-BR" sz="2800" b="1" dirty="0">
                <a:latin typeface="Nunito" pitchFamily="2" charset="0"/>
                <a:sym typeface="Wingdings" panose="05000000000000000000" pitchFamily="2" charset="2"/>
              </a:rPr>
              <a:t>norte, sul, leste, oeste</a:t>
            </a:r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/>
      <p:bldP spid="49156" grpId="0"/>
      <p:bldP spid="4915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D083B-03E2-E0DE-54C9-03B4619A3F57}"/>
              </a:ext>
            </a:extLst>
          </p:cNvPr>
          <p:cNvSpPr>
            <a:spLocks/>
          </p:cNvSpPr>
          <p:nvPr/>
        </p:nvSpPr>
        <p:spPr bwMode="auto">
          <a:xfrm>
            <a:off x="7067550" y="692150"/>
            <a:ext cx="3600450" cy="431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pt-BR" sz="2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BIBLIOGRAFIA</a:t>
            </a:r>
          </a:p>
        </p:txBody>
      </p:sp>
      <p:sp>
        <p:nvSpPr>
          <p:cNvPr id="51203" name="Espaço Reservado para Conteúdo 2">
            <a:extLst>
              <a:ext uri="{FF2B5EF4-FFF2-40B4-BE49-F238E27FC236}">
                <a16:creationId xmlns:a16="http://schemas.microsoft.com/office/drawing/2014/main" id="{E838D5EC-8711-452B-BAA6-D29662F87368}"/>
              </a:ext>
            </a:extLst>
          </p:cNvPr>
          <p:cNvSpPr>
            <a:spLocks/>
          </p:cNvSpPr>
          <p:nvPr/>
        </p:nvSpPr>
        <p:spPr bwMode="auto">
          <a:xfrm>
            <a:off x="2566989" y="1268413"/>
            <a:ext cx="7921625" cy="577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sz="1700" dirty="0">
                <a:latin typeface="Nunito" pitchFamily="2" charset="0"/>
              </a:rPr>
              <a:t> </a:t>
            </a:r>
            <a:r>
              <a:rPr lang="pt-BR" altLang="pt-BR" dirty="0">
                <a:latin typeface="Nunito" pitchFamily="2" charset="0"/>
              </a:rPr>
              <a:t>HENRIQUES, </a:t>
            </a:r>
            <a:r>
              <a:rPr lang="pt-BR" altLang="pt-BR" dirty="0" err="1">
                <a:latin typeface="Nunito" pitchFamily="2" charset="0"/>
              </a:rPr>
              <a:t>Caudio</a:t>
            </a:r>
            <a:r>
              <a:rPr lang="pt-BR" altLang="pt-BR" dirty="0">
                <a:latin typeface="Nunito" pitchFamily="2" charset="0"/>
              </a:rPr>
              <a:t> Cezar. </a:t>
            </a:r>
            <a:r>
              <a:rPr lang="pt-BR" altLang="pt-BR" b="1" dirty="0">
                <a:latin typeface="Nunito" pitchFamily="2" charset="0"/>
              </a:rPr>
              <a:t>A nova ortografia</a:t>
            </a:r>
            <a:r>
              <a:rPr lang="pt-BR" altLang="pt-BR" dirty="0">
                <a:latin typeface="Nunito" pitchFamily="2" charset="0"/>
              </a:rPr>
              <a:t>: o que muda com o acordo ortográfico. Rio de Janeiro: Elsevier, 2009.</a:t>
            </a: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dirty="0">
                <a:latin typeface="Nunito" pitchFamily="2" charset="0"/>
              </a:rPr>
              <a:t> INSTITUTO ANTÔNIO HOUAISS. </a:t>
            </a:r>
            <a:r>
              <a:rPr lang="pt-BR" altLang="pt-BR" b="1" dirty="0">
                <a:latin typeface="Nunito" pitchFamily="2" charset="0"/>
              </a:rPr>
              <a:t>Escrevendo pela nova ortografia: </a:t>
            </a:r>
            <a:r>
              <a:rPr lang="pt-BR" altLang="pt-BR" dirty="0">
                <a:latin typeface="Nunito" pitchFamily="2" charset="0"/>
              </a:rPr>
              <a:t>como usar as regras do novo Acordo Ortográfico da língua portuguesa. São Paulo: Publifolha, 2008.</a:t>
            </a: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dirty="0">
                <a:latin typeface="Nunito" pitchFamily="2" charset="0"/>
              </a:rPr>
              <a:t> LEDUR, Paulo Flávio. </a:t>
            </a:r>
            <a:r>
              <a:rPr lang="pt-BR" altLang="pt-BR" b="1" dirty="0">
                <a:latin typeface="Nunito" pitchFamily="2" charset="0"/>
              </a:rPr>
              <a:t>Guia prático da nova ortografia</a:t>
            </a:r>
            <a:r>
              <a:rPr lang="pt-BR" altLang="pt-BR" dirty="0">
                <a:latin typeface="Nunito" pitchFamily="2" charset="0"/>
              </a:rPr>
              <a:t>: as mudanças do acordo ortográfico. Porto Alegre: Age, 2008.</a:t>
            </a: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dirty="0">
                <a:latin typeface="Nunito" pitchFamily="2" charset="0"/>
              </a:rPr>
              <a:t> SACCONI, Luiz </a:t>
            </a:r>
            <a:r>
              <a:rPr lang="pt-BR" altLang="pt-BR" dirty="0" err="1">
                <a:latin typeface="Nunito" pitchFamily="2" charset="0"/>
              </a:rPr>
              <a:t>Antonio</a:t>
            </a:r>
            <a:r>
              <a:rPr lang="pt-BR" altLang="pt-BR" dirty="0">
                <a:latin typeface="Nunito" pitchFamily="2" charset="0"/>
              </a:rPr>
              <a:t>. </a:t>
            </a:r>
            <a:r>
              <a:rPr lang="pt-BR" altLang="pt-BR" b="1" dirty="0">
                <a:latin typeface="Nunito" pitchFamily="2" charset="0"/>
              </a:rPr>
              <a:t>Nossa gramática completa Sacconi</a:t>
            </a:r>
            <a:r>
              <a:rPr lang="pt-BR" altLang="pt-BR" dirty="0">
                <a:latin typeface="Nunito" pitchFamily="2" charset="0"/>
              </a:rPr>
              <a:t>: teoria e prática. São Paulo: Nova Geração, 2008.</a:t>
            </a: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dirty="0">
                <a:latin typeface="Nunito" pitchFamily="2" charset="0"/>
              </a:rPr>
              <a:t> SILVA, Maurício (Org.). </a:t>
            </a:r>
            <a:r>
              <a:rPr lang="pt-BR" altLang="pt-BR" b="1" dirty="0">
                <a:latin typeface="Nunito" pitchFamily="2" charset="0"/>
              </a:rPr>
              <a:t>Ortografia da língua portuguesa</a:t>
            </a:r>
            <a:r>
              <a:rPr lang="pt-BR" altLang="pt-BR" dirty="0">
                <a:latin typeface="Nunito" pitchFamily="2" charset="0"/>
              </a:rPr>
              <a:t>: história, discurso e representações. São </a:t>
            </a:r>
            <a:r>
              <a:rPr lang="pt-BR" altLang="pt-BR" dirty="0" err="1">
                <a:latin typeface="Nunito" pitchFamily="2" charset="0"/>
              </a:rPr>
              <a:t>paulo</a:t>
            </a:r>
            <a:r>
              <a:rPr lang="pt-BR" altLang="pt-BR" dirty="0">
                <a:latin typeface="Nunito" pitchFamily="2" charset="0"/>
              </a:rPr>
              <a:t>: Contexto, 2009.</a:t>
            </a: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dirty="0">
                <a:latin typeface="Nunito" pitchFamily="2" charset="0"/>
              </a:rPr>
              <a:t> SÓ PORTUGUÊS. Reforma Ortográfica. Disponível em: </a:t>
            </a:r>
            <a:r>
              <a:rPr lang="pt-BR" altLang="pt-BR" dirty="0">
                <a:latin typeface="Nunito" pitchFamily="2" charset="0"/>
                <a:hlinkClick r:id="rId3"/>
              </a:rPr>
              <a:t>http://www.soportugues.com.br/</a:t>
            </a:r>
            <a:r>
              <a:rPr lang="pt-BR" altLang="pt-BR" dirty="0" err="1">
                <a:latin typeface="Nunito" pitchFamily="2" charset="0"/>
                <a:hlinkClick r:id="rId3"/>
              </a:rPr>
              <a:t>secoes</a:t>
            </a:r>
            <a:r>
              <a:rPr lang="pt-BR" altLang="pt-BR" dirty="0">
                <a:latin typeface="Nunito" pitchFamily="2" charset="0"/>
                <a:hlinkClick r:id="rId3"/>
              </a:rPr>
              <a:t>/</a:t>
            </a:r>
            <a:r>
              <a:rPr lang="pt-BR" altLang="pt-BR" dirty="0" err="1">
                <a:latin typeface="Nunito" pitchFamily="2" charset="0"/>
                <a:hlinkClick r:id="rId3"/>
              </a:rPr>
              <a:t>acordo_ortografico</a:t>
            </a:r>
            <a:r>
              <a:rPr lang="pt-BR" altLang="pt-BR" dirty="0">
                <a:latin typeface="Nunito" pitchFamily="2" charset="0"/>
                <a:hlinkClick r:id="rId3"/>
              </a:rPr>
              <a:t>/acordo_ortografico5.php</a:t>
            </a:r>
            <a:r>
              <a:rPr lang="pt-BR" altLang="pt-BR" dirty="0">
                <a:latin typeface="Nunito" pitchFamily="2" charset="0"/>
              </a:rPr>
              <a:t>, acessado em abr. 2009.</a:t>
            </a: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pt-BR" altLang="pt-BR" dirty="0">
                <a:latin typeface="Nunito" pitchFamily="2" charset="0"/>
              </a:rPr>
              <a:t> ZANOTTO, </a:t>
            </a:r>
            <a:r>
              <a:rPr lang="pt-BR" altLang="pt-BR" dirty="0" err="1">
                <a:latin typeface="Nunito" pitchFamily="2" charset="0"/>
              </a:rPr>
              <a:t>Normélio</a:t>
            </a:r>
            <a:r>
              <a:rPr lang="pt-BR" altLang="pt-BR" dirty="0">
                <a:latin typeface="Nunito" pitchFamily="2" charset="0"/>
              </a:rPr>
              <a:t>. </a:t>
            </a:r>
            <a:r>
              <a:rPr lang="pt-BR" altLang="pt-BR" b="1" dirty="0">
                <a:latin typeface="Nunito" pitchFamily="2" charset="0"/>
              </a:rPr>
              <a:t>A nova ortografia explicada. </a:t>
            </a:r>
            <a:r>
              <a:rPr lang="pt-BR" altLang="pt-BR" dirty="0">
                <a:latin typeface="Nunito" pitchFamily="2" charset="0"/>
              </a:rPr>
              <a:t> Caxias do Sul: EDUCS, 2008.</a:t>
            </a:r>
          </a:p>
        </p:txBody>
      </p:sp>
    </p:spTree>
  </p:cSld>
  <p:clrMapOvr>
    <a:masterClrMapping/>
  </p:clrMapOvr>
  <p:transition spd="slow">
    <p:push/>
    <p:sndAc>
      <p:stSnd>
        <p:snd r:embed="rId2" name="click.wav"/>
      </p:stSnd>
    </p:sndAc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274B589-3EEB-8A62-3794-9E43B80AEF54}"/>
              </a:ext>
            </a:extLst>
          </p:cNvPr>
          <p:cNvSpPr txBox="1"/>
          <p:nvPr/>
        </p:nvSpPr>
        <p:spPr>
          <a:xfrm>
            <a:off x="2895600" y="2590800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chemeClr val="bg2">
                    <a:lumMod val="50000"/>
                  </a:schemeClr>
                </a:solidFill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847752346"/>
      </p:ext>
    </p:extLst>
  </p:cSld>
  <p:clrMapOvr>
    <a:masterClrMapping/>
  </p:clrMapOvr>
  <p:transition spd="slow">
    <p:push/>
    <p:sndAc>
      <p:stSnd>
        <p:snd r:embed="rId2" name="click.wav"/>
      </p:stSnd>
    </p:sndAc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A0BCED5-D929-AD16-3CC1-9D9E71DCC122}"/>
              </a:ext>
            </a:extLst>
          </p:cNvPr>
          <p:cNvSpPr txBox="1"/>
          <p:nvPr/>
        </p:nvSpPr>
        <p:spPr>
          <a:xfrm>
            <a:off x="762000" y="3048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>
                <a:solidFill>
                  <a:schemeClr val="bg2">
                    <a:lumMod val="50000"/>
                  </a:schemeClr>
                </a:solidFill>
              </a:rPr>
              <a:t>Referências Bibliográficas </a:t>
            </a:r>
            <a:endParaRPr lang="pt-BR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F118BDC-902A-6738-0FB0-4AFBFC24BEE5}"/>
              </a:ext>
            </a:extLst>
          </p:cNvPr>
          <p:cNvSpPr txBox="1"/>
          <p:nvPr/>
        </p:nvSpPr>
        <p:spPr>
          <a:xfrm>
            <a:off x="2438400" y="1219200"/>
            <a:ext cx="8458200" cy="2513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50"/>
              </a:lnSpc>
              <a:spcAft>
                <a:spcPts val="2625"/>
              </a:spcAft>
            </a:pPr>
            <a:r>
              <a:rPr lang="pt-BR" sz="1800" dirty="0">
                <a:solidFill>
                  <a:srgbClr val="555555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CEREJA, William Roberto; MAGALHÃES, Thereza Anália Cochar. Linguagens. São Paulo: Saraiva, 2010, ed. 7, vol. 1, 2 e 3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l">
              <a:lnSpc>
                <a:spcPts val="2250"/>
              </a:lnSpc>
              <a:spcAft>
                <a:spcPts val="2625"/>
              </a:spcAft>
            </a:pPr>
            <a:r>
              <a:rPr lang="pt-BR" sz="1800" dirty="0">
                <a:solidFill>
                  <a:srgbClr val="555555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CEGALLA, Domingos Pascoal. Novíssima gramática da língua portuguesa. São Paulo: Companhia Editora Nacional, 2007.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l">
              <a:lnSpc>
                <a:spcPts val="2250"/>
              </a:lnSpc>
              <a:spcAft>
                <a:spcPts val="2625"/>
              </a:spcAft>
            </a:pPr>
            <a:r>
              <a:rPr lang="pt-BR" sz="1800" dirty="0">
                <a:solidFill>
                  <a:srgbClr val="555555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BECHARA, Evanildo. Moderna Gramática Portuguesa. Rio de Janeiro: Editora Nova Fronteira, 2009.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713640B-2080-D307-549C-47D5F46F6E73}"/>
              </a:ext>
            </a:extLst>
          </p:cNvPr>
          <p:cNvSpPr txBox="1"/>
          <p:nvPr/>
        </p:nvSpPr>
        <p:spPr>
          <a:xfrm>
            <a:off x="2438400" y="3746922"/>
            <a:ext cx="9525000" cy="25244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lnSpc>
                <a:spcPts val="2250"/>
              </a:lnSpc>
              <a:spcAft>
                <a:spcPts val="2625"/>
              </a:spcAft>
              <a:defRPr>
                <a:solidFill>
                  <a:srgbClr val="555555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defRPr>
            </a:lvl1pPr>
          </a:lstStyle>
          <a:p>
            <a:r>
              <a:rPr lang="pt-BR" altLang="pt-BR" dirty="0"/>
              <a:t>HENRIQUES, </a:t>
            </a:r>
            <a:r>
              <a:rPr lang="pt-BR" altLang="pt-BR" dirty="0" err="1"/>
              <a:t>Caudio</a:t>
            </a:r>
            <a:r>
              <a:rPr lang="pt-BR" altLang="pt-BR" dirty="0"/>
              <a:t> Cezar. A nova ortografia: o que muda com o acordo ortográfico. Rio de Janeiro: Elsevier, 2009.</a:t>
            </a:r>
          </a:p>
          <a:p>
            <a:r>
              <a:rPr lang="pt-BR" altLang="pt-BR" dirty="0"/>
              <a:t>INSTITUTO ANTÔNIO HOUAISS. Escrevendo pela nova ortografia: como usar as regras do novo Acordo Ortográfico da língua portuguesa. São Paulo: Publifolha, 2008.</a:t>
            </a:r>
          </a:p>
          <a:p>
            <a:r>
              <a:rPr lang="pt-BR" altLang="pt-BR" dirty="0"/>
              <a:t>LEDUR, Paulo Flávio. Guia prático da nova ortografia: as mudanças do acordo ortográfico. Porto Alegre: Age, 2008.</a:t>
            </a:r>
          </a:p>
        </p:txBody>
      </p:sp>
    </p:spTree>
    <p:extLst>
      <p:ext uri="{BB962C8B-B14F-4D97-AF65-F5344CB8AC3E}">
        <p14:creationId xmlns:p14="http://schemas.microsoft.com/office/powerpoint/2010/main" val="3022284527"/>
      </p:ext>
    </p:extLst>
  </p:cSld>
  <p:clrMapOvr>
    <a:masterClrMapping/>
  </p:clrMapOvr>
  <p:transition spd="slow">
    <p:push/>
    <p:sndAc>
      <p:stSnd>
        <p:snd r:embed="rId2" name="click.wav"/>
      </p:stSnd>
    </p:sndAc>
  </p:transition>
</p:sld>
</file>

<file path=ppt/theme/theme1.xml><?xml version="1.0" encoding="utf-8"?>
<a:theme xmlns:a="http://schemas.openxmlformats.org/drawingml/2006/main" name="Tips to Improve Your Spelling by Slidesgo">
  <a:themeElements>
    <a:clrScheme name="Simple Light">
      <a:dk1>
        <a:srgbClr val="263238"/>
      </a:dk1>
      <a:lt1>
        <a:srgbClr val="FFFFFF"/>
      </a:lt1>
      <a:dk2>
        <a:srgbClr val="D5F7E6"/>
      </a:dk2>
      <a:lt2>
        <a:srgbClr val="58E2A8"/>
      </a:lt2>
      <a:accent1>
        <a:srgbClr val="D9D9D9"/>
      </a:accent1>
      <a:accent2>
        <a:srgbClr val="B7B7B7"/>
      </a:accent2>
      <a:accent3>
        <a:srgbClr val="999999"/>
      </a:accent3>
      <a:accent4>
        <a:srgbClr val="666666"/>
      </a:accent4>
      <a:accent5>
        <a:srgbClr val="FFFFFF"/>
      </a:accent5>
      <a:accent6>
        <a:srgbClr val="FFFFFF"/>
      </a:accent6>
      <a:hlink>
        <a:srgbClr val="2632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965</TotalTime>
  <Words>2601</Words>
  <Application>Microsoft Office PowerPoint</Application>
  <PresentationFormat>Widescreen</PresentationFormat>
  <Paragraphs>443</Paragraphs>
  <Slides>51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16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51</vt:i4>
      </vt:variant>
    </vt:vector>
  </HeadingPairs>
  <TitlesOfParts>
    <vt:vector size="69" baseType="lpstr">
      <vt:lpstr>Arial</vt:lpstr>
      <vt:lpstr>Arial Rounded MT Bold</vt:lpstr>
      <vt:lpstr>Calibri</vt:lpstr>
      <vt:lpstr>Calibri Light</vt:lpstr>
      <vt:lpstr>Comic Sans MS</vt:lpstr>
      <vt:lpstr>DM Sans</vt:lpstr>
      <vt:lpstr>Livvic</vt:lpstr>
      <vt:lpstr>Metrophobic</vt:lpstr>
      <vt:lpstr>Nunito</vt:lpstr>
      <vt:lpstr>Nunito Light</vt:lpstr>
      <vt:lpstr>Nunito SemiBold</vt:lpstr>
      <vt:lpstr>Open Sans</vt:lpstr>
      <vt:lpstr>Outfit Light</vt:lpstr>
      <vt:lpstr>Roboto</vt:lpstr>
      <vt:lpstr>Times New Roman</vt:lpstr>
      <vt:lpstr>Wingdings</vt:lpstr>
      <vt:lpstr>Tips to Improve Your Spelling by Slidesgo</vt:lpstr>
      <vt:lpstr>Tema do Office</vt:lpstr>
      <vt:lpstr>Apresentação do PowerPoint</vt:lpstr>
      <vt:lpstr>Dicas para melhorar sua ortografia</vt:lpstr>
      <vt:lpstr>Introdução</vt:lpstr>
      <vt:lpstr>Apresentação do PowerPoint</vt:lpstr>
      <vt:lpstr>Apresentação do PowerPoint</vt:lpstr>
      <vt:lpstr>Por que</vt:lpstr>
      <vt:lpstr>Apresentação do PowerPoint</vt:lpstr>
      <vt:lpstr>Apresentação do PowerPoint</vt:lpstr>
      <vt:lpstr>Apresentação do PowerPoint</vt:lpstr>
      <vt:lpstr>Objetivos do acordo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Nalton.parente</dc:creator>
  <cp:lastModifiedBy>joao helio</cp:lastModifiedBy>
  <cp:revision>61</cp:revision>
  <dcterms:created xsi:type="dcterms:W3CDTF">2024-02-04T18:35:43Z</dcterms:created>
  <dcterms:modified xsi:type="dcterms:W3CDTF">2024-03-15T22:03:38Z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2024-02-04T00:00:00Z</vt:filetime>
  </property>
</Properties>
</file>