
<file path=[Content_Types].xml><?xml version="1.0" encoding="utf-8"?>
<Types xmlns="http://schemas.openxmlformats.org/package/2006/content-types">
  <Default Extension="bin" ContentType="application/vnd.openxmlformats-officedocument.oleObject"/>
  <Default Extension="fntdata" ContentType="application/x-fontdata"/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notesMasterIdLst>
    <p:notesMasterId r:id="rId28"/>
  </p:notesMasterIdLst>
  <p:sldIdLst>
    <p:sldId id="446" r:id="rId2"/>
    <p:sldId id="263" r:id="rId3"/>
    <p:sldId id="434" r:id="rId4"/>
    <p:sldId id="426" r:id="rId5"/>
    <p:sldId id="435" r:id="rId6"/>
    <p:sldId id="436" r:id="rId7"/>
    <p:sldId id="382" r:id="rId8"/>
    <p:sldId id="406" r:id="rId9"/>
    <p:sldId id="407" r:id="rId10"/>
    <p:sldId id="408" r:id="rId11"/>
    <p:sldId id="395" r:id="rId12"/>
    <p:sldId id="437" r:id="rId13"/>
    <p:sldId id="438" r:id="rId14"/>
    <p:sldId id="439" r:id="rId15"/>
    <p:sldId id="440" r:id="rId16"/>
    <p:sldId id="420" r:id="rId17"/>
    <p:sldId id="423" r:id="rId18"/>
    <p:sldId id="424" r:id="rId19"/>
    <p:sldId id="429" r:id="rId20"/>
    <p:sldId id="441" r:id="rId21"/>
    <p:sldId id="442" r:id="rId22"/>
    <p:sldId id="443" r:id="rId23"/>
    <p:sldId id="444" r:id="rId24"/>
    <p:sldId id="445" r:id="rId25"/>
    <p:sldId id="298" r:id="rId26"/>
    <p:sldId id="279" r:id="rId27"/>
  </p:sldIdLst>
  <p:sldSz cx="12192000" cy="6858000"/>
  <p:notesSz cx="6858000" cy="9144000"/>
  <p:embeddedFontLst>
    <p:embeddedFont>
      <p:font typeface="Calibri" panose="020F0502020204030204" pitchFamily="34" charset="0"/>
      <p:regular r:id="rId29"/>
      <p:bold r:id="rId30"/>
      <p:italic r:id="rId31"/>
      <p:boldItalic r:id="rId32"/>
    </p:embeddedFont>
    <p:embeddedFont>
      <p:font typeface="Cambria Math" panose="02040503050406030204" pitchFamily="18" charset="0"/>
      <p:regular r:id="rId33"/>
    </p:embeddedFont>
    <p:embeddedFont>
      <p:font typeface="Nunito" pitchFamily="2" charset="0"/>
      <p:regular r:id="rId34"/>
      <p:bold r:id="rId35"/>
      <p:italic r:id="rId36"/>
      <p:boldItalic r:id="rId37"/>
    </p:embeddedFont>
    <p:embeddedFont>
      <p:font typeface="Nunito ExtraBold" pitchFamily="2" charset="0"/>
      <p:bold r:id="rId38"/>
      <p:boldItalic r:id="rId39"/>
    </p:embeddedFont>
  </p:embeddedFontLst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66"/>
    <a:srgbClr val="ABE1FA"/>
    <a:srgbClr val="FF9933"/>
    <a:srgbClr val="FFFFFE"/>
    <a:srgbClr val="FF0000"/>
    <a:srgbClr val="FFC000"/>
    <a:srgbClr val="E9F1F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7DF18680-E054-41AD-8BC1-D1AEF772440D}" styleName="Estilo Médio 2 - Ênfase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69" d="100"/>
          <a:sy n="69" d="100"/>
        </p:scale>
        <p:origin x="696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font" Target="fonts/font11.fntdata"/><Relationship Id="rId21" Type="http://schemas.openxmlformats.org/officeDocument/2006/relationships/slide" Target="slides/slide20.xml"/><Relationship Id="rId34" Type="http://schemas.openxmlformats.org/officeDocument/2006/relationships/font" Target="fonts/font6.fntdata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1.fntdata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4.fntdata"/><Relationship Id="rId37" Type="http://schemas.openxmlformats.org/officeDocument/2006/relationships/font" Target="fonts/font9.fntdata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36" Type="http://schemas.openxmlformats.org/officeDocument/2006/relationships/font" Target="fonts/font8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3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font" Target="fonts/font2.fntdata"/><Relationship Id="rId35" Type="http://schemas.openxmlformats.org/officeDocument/2006/relationships/font" Target="fonts/font7.fntdata"/><Relationship Id="rId43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font" Target="fonts/font5.fntdata"/><Relationship Id="rId38" Type="http://schemas.openxmlformats.org/officeDocument/2006/relationships/font" Target="fonts/font10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Nunito" pitchFamily="2" charset="0"/>
              </a:defRPr>
            </a:lvl1pPr>
          </a:lstStyle>
          <a:p>
            <a:endParaRPr lang="pt-BR" dirty="0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Nunito" pitchFamily="2" charset="0"/>
              </a:defRPr>
            </a:lvl1pPr>
          </a:lstStyle>
          <a:p>
            <a:fld id="{2FBB2EAA-DB0B-46CD-90FE-46F38F68F97E}" type="datetimeFigureOut">
              <a:rPr lang="pt-BR" smtClean="0"/>
              <a:pPr/>
              <a:t>28/11/2022</a:t>
            </a:fld>
            <a:endParaRPr lang="pt-BR" dirty="0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 dirty="0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 dirty="0"/>
              <a:t>Clique para editar os estilos de texto Mestres</a:t>
            </a:r>
          </a:p>
          <a:p>
            <a:pPr lvl="1"/>
            <a:r>
              <a:rPr lang="pt-BR" dirty="0"/>
              <a:t>Segundo nível</a:t>
            </a:r>
          </a:p>
          <a:p>
            <a:pPr lvl="2"/>
            <a:r>
              <a:rPr lang="pt-BR" dirty="0"/>
              <a:t>Terceiro nível</a:t>
            </a:r>
          </a:p>
          <a:p>
            <a:pPr lvl="3"/>
            <a:r>
              <a:rPr lang="pt-BR" dirty="0"/>
              <a:t>Quarto nível</a:t>
            </a:r>
          </a:p>
          <a:p>
            <a:pPr lvl="4"/>
            <a:r>
              <a:rPr lang="pt-BR" dirty="0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Nunito" pitchFamily="2" charset="0"/>
              </a:defRPr>
            </a:lvl1pPr>
          </a:lstStyle>
          <a:p>
            <a:endParaRPr lang="pt-BR" dirty="0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Nunito" pitchFamily="2" charset="0"/>
              </a:defRPr>
            </a:lvl1pPr>
          </a:lstStyle>
          <a:p>
            <a:fld id="{5D9C1F11-267D-455D-821B-A934EADABADA}" type="slidenum">
              <a:rPr lang="pt-BR" smtClean="0"/>
              <a:pPr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75056037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Nunito" pitchFamily="2" charset="0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Nunito" pitchFamily="2" charset="0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Nunito" pitchFamily="2" charset="0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Nunito" pitchFamily="2" charset="0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Nunito" pitchFamily="2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p2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dirty="0"/>
          </a:p>
        </p:txBody>
      </p:sp>
      <p:sp>
        <p:nvSpPr>
          <p:cNvPr id="176" name="Google Shape;176;p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5752832-D9A3-4B77-58FC-7DD6EFD9197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>
                <a:latin typeface="Nunito" pitchFamily="2" charset="0"/>
              </a:defRPr>
            </a:lvl1pPr>
          </a:lstStyle>
          <a:p>
            <a:r>
              <a:rPr lang="pt-BR" dirty="0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A0F1D8B3-2221-1392-1B18-33472C99046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>
                <a:latin typeface="Nunito" pitchFamily="2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 dirty="0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3AF43529-0571-C998-3145-D60E022B38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Nunito" pitchFamily="2" charset="0"/>
              </a:defRPr>
            </a:lvl1pPr>
          </a:lstStyle>
          <a:p>
            <a:fld id="{424B5FD0-AB8E-45AD-8D96-9A28DA300025}" type="datetimeFigureOut">
              <a:rPr lang="pt-BR" smtClean="0"/>
              <a:pPr/>
              <a:t>28/11/2022</a:t>
            </a:fld>
            <a:endParaRPr lang="pt-BR" dirty="0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80DF93F7-A666-68E5-E538-CAD9D10979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Nunito" pitchFamily="2" charset="0"/>
              </a:defRPr>
            </a:lvl1pPr>
          </a:lstStyle>
          <a:p>
            <a:endParaRPr lang="pt-BR" dirty="0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EBCFC1E8-914C-8203-5EE6-EB2BBF8BBC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Nunito" pitchFamily="2" charset="0"/>
              </a:defRPr>
            </a:lvl1pPr>
          </a:lstStyle>
          <a:p>
            <a:fld id="{4B01D7E3-8E8E-4338-BE0B-7B2C652EC785}" type="slidenum">
              <a:rPr lang="pt-BR" smtClean="0"/>
              <a:pPr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291642618"/>
      </p:ext>
    </p:extLst>
  </p:cSld>
  <p:clrMapOvr>
    <a:masterClrMapping/>
  </p:clrMapOvr>
  <p:transition spd="slow">
    <p:wip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20998F4-5217-DD67-6172-1E3987DFD5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Nunito" pitchFamily="2" charset="0"/>
              </a:defRPr>
            </a:lvl1pPr>
          </a:lstStyle>
          <a:p>
            <a:r>
              <a:rPr lang="pt-BR" dirty="0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7CE61760-FD4A-8D27-23BE-AE73B09E10E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Nunito" pitchFamily="2" charset="0"/>
              </a:defRPr>
            </a:lvl1pPr>
            <a:lvl2pPr>
              <a:defRPr>
                <a:latin typeface="Nunito" pitchFamily="2" charset="0"/>
              </a:defRPr>
            </a:lvl2pPr>
            <a:lvl3pPr>
              <a:defRPr>
                <a:latin typeface="Nunito" pitchFamily="2" charset="0"/>
              </a:defRPr>
            </a:lvl3pPr>
            <a:lvl4pPr>
              <a:defRPr>
                <a:latin typeface="Nunito" pitchFamily="2" charset="0"/>
              </a:defRPr>
            </a:lvl4pPr>
            <a:lvl5pPr>
              <a:defRPr>
                <a:latin typeface="Nunito" pitchFamily="2" charset="0"/>
              </a:defRPr>
            </a:lvl5pPr>
          </a:lstStyle>
          <a:p>
            <a:pPr lvl="0"/>
            <a:r>
              <a:rPr lang="pt-BR" dirty="0"/>
              <a:t>Clique para editar os estilos de texto Mestres</a:t>
            </a:r>
          </a:p>
          <a:p>
            <a:pPr lvl="1"/>
            <a:r>
              <a:rPr lang="pt-BR" dirty="0"/>
              <a:t>Segundo nível</a:t>
            </a:r>
          </a:p>
          <a:p>
            <a:pPr lvl="2"/>
            <a:r>
              <a:rPr lang="pt-BR" dirty="0"/>
              <a:t>Terceiro nível</a:t>
            </a:r>
          </a:p>
          <a:p>
            <a:pPr lvl="3"/>
            <a:r>
              <a:rPr lang="pt-BR" dirty="0"/>
              <a:t>Quarto nível</a:t>
            </a:r>
          </a:p>
          <a:p>
            <a:pPr lvl="4"/>
            <a:r>
              <a:rPr lang="pt-BR" dirty="0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0F7788DE-1326-B66B-F715-AFCBD64F81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Nunito" pitchFamily="2" charset="0"/>
              </a:defRPr>
            </a:lvl1pPr>
          </a:lstStyle>
          <a:p>
            <a:fld id="{424B5FD0-AB8E-45AD-8D96-9A28DA300025}" type="datetimeFigureOut">
              <a:rPr lang="pt-BR" smtClean="0"/>
              <a:pPr/>
              <a:t>28/11/2022</a:t>
            </a:fld>
            <a:endParaRPr lang="pt-BR" dirty="0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5E16AA80-BD48-3F8C-AC82-DC81AE824B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Nunito" pitchFamily="2" charset="0"/>
              </a:defRPr>
            </a:lvl1pPr>
          </a:lstStyle>
          <a:p>
            <a:endParaRPr lang="pt-BR" dirty="0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ED2F0D81-5D08-E7F6-0B99-775D93DBB5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Nunito" pitchFamily="2" charset="0"/>
              </a:defRPr>
            </a:lvl1pPr>
          </a:lstStyle>
          <a:p>
            <a:fld id="{4B01D7E3-8E8E-4338-BE0B-7B2C652EC785}" type="slidenum">
              <a:rPr lang="pt-BR" smtClean="0"/>
              <a:pPr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865680051"/>
      </p:ext>
    </p:extLst>
  </p:cSld>
  <p:clrMapOvr>
    <a:masterClrMapping/>
  </p:clrMapOvr>
  <p:transition spd="slow">
    <p:wip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007D1C2-D75F-B4D6-FEE9-060456E6A6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>
                <a:latin typeface="Nunito" pitchFamily="2" charset="0"/>
              </a:defRPr>
            </a:lvl1pPr>
          </a:lstStyle>
          <a:p>
            <a:r>
              <a:rPr lang="pt-BR" dirty="0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4BB2383F-42C7-7E65-E373-89AA5D0839C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  <a:latin typeface="Nunito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dirty="0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C7FC7E5D-4427-DC84-333A-54DE8E89B3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Nunito" pitchFamily="2" charset="0"/>
              </a:defRPr>
            </a:lvl1pPr>
          </a:lstStyle>
          <a:p>
            <a:fld id="{424B5FD0-AB8E-45AD-8D96-9A28DA300025}" type="datetimeFigureOut">
              <a:rPr lang="pt-BR" smtClean="0"/>
              <a:pPr/>
              <a:t>28/11/2022</a:t>
            </a:fld>
            <a:endParaRPr lang="pt-BR" dirty="0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C2AAF42A-24CC-E20E-D11F-4FF941C165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Nunito" pitchFamily="2" charset="0"/>
              </a:defRPr>
            </a:lvl1pPr>
          </a:lstStyle>
          <a:p>
            <a:endParaRPr lang="pt-BR" dirty="0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9630D3AF-0B1C-6353-3D1F-1E856A739C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Nunito" pitchFamily="2" charset="0"/>
              </a:defRPr>
            </a:lvl1pPr>
          </a:lstStyle>
          <a:p>
            <a:fld id="{4B01D7E3-8E8E-4338-BE0B-7B2C652EC785}" type="slidenum">
              <a:rPr lang="pt-BR" smtClean="0"/>
              <a:pPr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612252847"/>
      </p:ext>
    </p:extLst>
  </p:cSld>
  <p:clrMapOvr>
    <a:masterClrMapping/>
  </p:clrMapOvr>
  <p:transition spd="slow">
    <p:wip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5580F54-DA85-8D48-9485-1168C9A444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Nunito" pitchFamily="2" charset="0"/>
              </a:defRPr>
            </a:lvl1pPr>
          </a:lstStyle>
          <a:p>
            <a:r>
              <a:rPr lang="pt-BR" dirty="0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5977C2A2-B1AF-8DF3-670C-A3F5F8ACF62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>
            <a:lvl1pPr>
              <a:defRPr>
                <a:latin typeface="Nunito" pitchFamily="2" charset="0"/>
              </a:defRPr>
            </a:lvl1pPr>
            <a:lvl2pPr>
              <a:defRPr>
                <a:latin typeface="Nunito" pitchFamily="2" charset="0"/>
              </a:defRPr>
            </a:lvl2pPr>
            <a:lvl3pPr>
              <a:defRPr>
                <a:latin typeface="Nunito" pitchFamily="2" charset="0"/>
              </a:defRPr>
            </a:lvl3pPr>
            <a:lvl4pPr>
              <a:defRPr>
                <a:latin typeface="Nunito" pitchFamily="2" charset="0"/>
              </a:defRPr>
            </a:lvl4pPr>
            <a:lvl5pPr>
              <a:defRPr>
                <a:latin typeface="Nunito" pitchFamily="2" charset="0"/>
              </a:defRPr>
            </a:lvl5pPr>
          </a:lstStyle>
          <a:p>
            <a:pPr lvl="0"/>
            <a:r>
              <a:rPr lang="pt-BR" dirty="0"/>
              <a:t>Clique para editar os estilos de texto Mestres</a:t>
            </a:r>
          </a:p>
          <a:p>
            <a:pPr lvl="1"/>
            <a:r>
              <a:rPr lang="pt-BR" dirty="0"/>
              <a:t>Segundo nível</a:t>
            </a:r>
          </a:p>
          <a:p>
            <a:pPr lvl="2"/>
            <a:r>
              <a:rPr lang="pt-BR" dirty="0"/>
              <a:t>Terceiro nível</a:t>
            </a:r>
          </a:p>
          <a:p>
            <a:pPr lvl="3"/>
            <a:r>
              <a:rPr lang="pt-BR" dirty="0"/>
              <a:t>Quarto nível</a:t>
            </a:r>
          </a:p>
          <a:p>
            <a:pPr lvl="4"/>
            <a:r>
              <a:rPr lang="pt-BR" dirty="0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E81C7D0B-5D87-7B28-2866-2BE57D4CCE4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>
            <a:lvl1pPr>
              <a:defRPr>
                <a:latin typeface="Nunito" pitchFamily="2" charset="0"/>
              </a:defRPr>
            </a:lvl1pPr>
            <a:lvl2pPr>
              <a:defRPr>
                <a:latin typeface="Nunito" pitchFamily="2" charset="0"/>
              </a:defRPr>
            </a:lvl2pPr>
            <a:lvl3pPr>
              <a:defRPr>
                <a:latin typeface="Nunito" pitchFamily="2" charset="0"/>
              </a:defRPr>
            </a:lvl3pPr>
            <a:lvl4pPr>
              <a:defRPr>
                <a:latin typeface="Nunito" pitchFamily="2" charset="0"/>
              </a:defRPr>
            </a:lvl4pPr>
            <a:lvl5pPr>
              <a:defRPr>
                <a:latin typeface="Nunito" pitchFamily="2" charset="0"/>
              </a:defRPr>
            </a:lvl5pPr>
          </a:lstStyle>
          <a:p>
            <a:pPr lvl="0"/>
            <a:r>
              <a:rPr lang="pt-BR" dirty="0"/>
              <a:t>Clique para editar os estilos de texto Mestres</a:t>
            </a:r>
          </a:p>
          <a:p>
            <a:pPr lvl="1"/>
            <a:r>
              <a:rPr lang="pt-BR" dirty="0"/>
              <a:t>Segundo nível</a:t>
            </a:r>
          </a:p>
          <a:p>
            <a:pPr lvl="2"/>
            <a:r>
              <a:rPr lang="pt-BR" dirty="0"/>
              <a:t>Terceiro nível</a:t>
            </a:r>
          </a:p>
          <a:p>
            <a:pPr lvl="3"/>
            <a:r>
              <a:rPr lang="pt-BR" dirty="0"/>
              <a:t>Quarto nível</a:t>
            </a:r>
          </a:p>
          <a:p>
            <a:pPr lvl="4"/>
            <a:r>
              <a:rPr lang="pt-BR" dirty="0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ABE46D99-63ED-42E3-8D10-12A336DEF2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Nunito" pitchFamily="2" charset="0"/>
              </a:defRPr>
            </a:lvl1pPr>
          </a:lstStyle>
          <a:p>
            <a:fld id="{424B5FD0-AB8E-45AD-8D96-9A28DA300025}" type="datetimeFigureOut">
              <a:rPr lang="pt-BR" smtClean="0"/>
              <a:pPr/>
              <a:t>28/11/2022</a:t>
            </a:fld>
            <a:endParaRPr lang="pt-BR" dirty="0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81FF0352-6BCE-D927-E9DC-67010EE728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Nunito" pitchFamily="2" charset="0"/>
              </a:defRPr>
            </a:lvl1pPr>
          </a:lstStyle>
          <a:p>
            <a:endParaRPr lang="pt-BR" dirty="0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C04A3239-EE8C-D2BD-434A-6E4A8BFDA1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Nunito" pitchFamily="2" charset="0"/>
              </a:defRPr>
            </a:lvl1pPr>
          </a:lstStyle>
          <a:p>
            <a:fld id="{4B01D7E3-8E8E-4338-BE0B-7B2C652EC785}" type="slidenum">
              <a:rPr lang="pt-BR" smtClean="0"/>
              <a:pPr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635994085"/>
      </p:ext>
    </p:extLst>
  </p:cSld>
  <p:clrMapOvr>
    <a:masterClrMapping/>
  </p:clrMapOvr>
  <p:transition spd="slow">
    <p:wip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F065705-C630-B74B-5465-02D61953B7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>
            <a:lvl1pPr>
              <a:defRPr>
                <a:latin typeface="Nunito" pitchFamily="2" charset="0"/>
              </a:defRPr>
            </a:lvl1pPr>
          </a:lstStyle>
          <a:p>
            <a:r>
              <a:rPr lang="pt-BR" dirty="0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9DDA710A-C838-C005-B2D8-7C1BD7596F9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>
                <a:latin typeface="Nunito" pitchFamily="2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dirty="0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4D297DC3-3AFC-F207-6E7C-FAA80B4202B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>
            <a:lvl1pPr>
              <a:defRPr>
                <a:latin typeface="Nunito" pitchFamily="2" charset="0"/>
              </a:defRPr>
            </a:lvl1pPr>
            <a:lvl2pPr>
              <a:defRPr>
                <a:latin typeface="Nunito" pitchFamily="2" charset="0"/>
              </a:defRPr>
            </a:lvl2pPr>
            <a:lvl3pPr>
              <a:defRPr>
                <a:latin typeface="Nunito" pitchFamily="2" charset="0"/>
              </a:defRPr>
            </a:lvl3pPr>
            <a:lvl4pPr>
              <a:defRPr>
                <a:latin typeface="Nunito" pitchFamily="2" charset="0"/>
              </a:defRPr>
            </a:lvl4pPr>
            <a:lvl5pPr>
              <a:defRPr>
                <a:latin typeface="Nunito" pitchFamily="2" charset="0"/>
              </a:defRPr>
            </a:lvl5pPr>
          </a:lstStyle>
          <a:p>
            <a:pPr lvl="0"/>
            <a:r>
              <a:rPr lang="pt-BR" dirty="0"/>
              <a:t>Clique para editar os estilos de texto Mestres</a:t>
            </a:r>
          </a:p>
          <a:p>
            <a:pPr lvl="1"/>
            <a:r>
              <a:rPr lang="pt-BR" dirty="0"/>
              <a:t>Segundo nível</a:t>
            </a:r>
          </a:p>
          <a:p>
            <a:pPr lvl="2"/>
            <a:r>
              <a:rPr lang="pt-BR" dirty="0"/>
              <a:t>Terceiro nível</a:t>
            </a:r>
          </a:p>
          <a:p>
            <a:pPr lvl="3"/>
            <a:r>
              <a:rPr lang="pt-BR" dirty="0"/>
              <a:t>Quarto nível</a:t>
            </a:r>
          </a:p>
          <a:p>
            <a:pPr lvl="4"/>
            <a:r>
              <a:rPr lang="pt-BR" dirty="0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1BE30940-7A6B-7073-C0E6-821E0F082C6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>
                <a:latin typeface="Nunito" pitchFamily="2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dirty="0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B6C8C6AD-BC6C-22BC-EB69-FDE7C286797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>
            <a:lvl1pPr>
              <a:defRPr>
                <a:latin typeface="Nunito" pitchFamily="2" charset="0"/>
              </a:defRPr>
            </a:lvl1pPr>
            <a:lvl2pPr>
              <a:defRPr>
                <a:latin typeface="Nunito" pitchFamily="2" charset="0"/>
              </a:defRPr>
            </a:lvl2pPr>
            <a:lvl3pPr>
              <a:defRPr>
                <a:latin typeface="Nunito" pitchFamily="2" charset="0"/>
              </a:defRPr>
            </a:lvl3pPr>
            <a:lvl4pPr>
              <a:defRPr>
                <a:latin typeface="Nunito" pitchFamily="2" charset="0"/>
              </a:defRPr>
            </a:lvl4pPr>
            <a:lvl5pPr>
              <a:defRPr>
                <a:latin typeface="Nunito" pitchFamily="2" charset="0"/>
              </a:defRPr>
            </a:lvl5pPr>
          </a:lstStyle>
          <a:p>
            <a:pPr lvl="0"/>
            <a:r>
              <a:rPr lang="pt-BR" dirty="0"/>
              <a:t>Clique para editar os estilos de texto Mestres</a:t>
            </a:r>
          </a:p>
          <a:p>
            <a:pPr lvl="1"/>
            <a:r>
              <a:rPr lang="pt-BR" dirty="0"/>
              <a:t>Segundo nível</a:t>
            </a:r>
          </a:p>
          <a:p>
            <a:pPr lvl="2"/>
            <a:r>
              <a:rPr lang="pt-BR" dirty="0"/>
              <a:t>Terceiro nível</a:t>
            </a:r>
          </a:p>
          <a:p>
            <a:pPr lvl="3"/>
            <a:r>
              <a:rPr lang="pt-BR" dirty="0"/>
              <a:t>Quarto nível</a:t>
            </a:r>
          </a:p>
          <a:p>
            <a:pPr lvl="4"/>
            <a:r>
              <a:rPr lang="pt-BR" dirty="0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3A2388FA-286D-2643-8F81-8FE5495E8D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Nunito" pitchFamily="2" charset="0"/>
              </a:defRPr>
            </a:lvl1pPr>
          </a:lstStyle>
          <a:p>
            <a:fld id="{424B5FD0-AB8E-45AD-8D96-9A28DA300025}" type="datetimeFigureOut">
              <a:rPr lang="pt-BR" smtClean="0"/>
              <a:pPr/>
              <a:t>28/11/2022</a:t>
            </a:fld>
            <a:endParaRPr lang="pt-BR" dirty="0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9ADA7D97-839E-7790-7AB3-5FA871A026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Nunito" pitchFamily="2" charset="0"/>
              </a:defRPr>
            </a:lvl1pPr>
          </a:lstStyle>
          <a:p>
            <a:endParaRPr lang="pt-BR" dirty="0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B855D914-49D3-95E2-3130-1E070E4BDD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Nunito" pitchFamily="2" charset="0"/>
              </a:defRPr>
            </a:lvl1pPr>
          </a:lstStyle>
          <a:p>
            <a:fld id="{4B01D7E3-8E8E-4338-BE0B-7B2C652EC785}" type="slidenum">
              <a:rPr lang="pt-BR" smtClean="0"/>
              <a:pPr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784948132"/>
      </p:ext>
    </p:extLst>
  </p:cSld>
  <p:clrMapOvr>
    <a:masterClrMapping/>
  </p:clrMapOvr>
  <p:transition spd="slow">
    <p:wip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CE50057-1E6C-6FCF-AB6A-2EC74CB708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Nunito" pitchFamily="2" charset="0"/>
              </a:defRPr>
            </a:lvl1pPr>
          </a:lstStyle>
          <a:p>
            <a:r>
              <a:rPr lang="pt-BR" dirty="0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7D711049-76AE-F6DE-77E7-26AE28C751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Nunito" pitchFamily="2" charset="0"/>
              </a:defRPr>
            </a:lvl1pPr>
          </a:lstStyle>
          <a:p>
            <a:fld id="{424B5FD0-AB8E-45AD-8D96-9A28DA300025}" type="datetimeFigureOut">
              <a:rPr lang="pt-BR" smtClean="0"/>
              <a:pPr/>
              <a:t>28/11/2022</a:t>
            </a:fld>
            <a:endParaRPr lang="pt-BR" dirty="0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08EC1C69-BE52-D3BB-23A0-1A28818640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Nunito" pitchFamily="2" charset="0"/>
              </a:defRPr>
            </a:lvl1pPr>
          </a:lstStyle>
          <a:p>
            <a:endParaRPr lang="pt-BR" dirty="0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7FA3380C-FB5D-9A5A-41D1-06E85AC99C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Nunito" pitchFamily="2" charset="0"/>
              </a:defRPr>
            </a:lvl1pPr>
          </a:lstStyle>
          <a:p>
            <a:fld id="{4B01D7E3-8E8E-4338-BE0B-7B2C652EC785}" type="slidenum">
              <a:rPr lang="pt-BR" smtClean="0"/>
              <a:pPr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277381029"/>
      </p:ext>
    </p:extLst>
  </p:cSld>
  <p:clrMapOvr>
    <a:masterClrMapping/>
  </p:clrMapOvr>
  <p:transition spd="slow">
    <p:wip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04AC16AE-96D6-CB85-1286-4215414DA0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Nunito" pitchFamily="2" charset="0"/>
              </a:defRPr>
            </a:lvl1pPr>
          </a:lstStyle>
          <a:p>
            <a:fld id="{424B5FD0-AB8E-45AD-8D96-9A28DA300025}" type="datetimeFigureOut">
              <a:rPr lang="pt-BR" smtClean="0"/>
              <a:pPr/>
              <a:t>28/11/2022</a:t>
            </a:fld>
            <a:endParaRPr lang="pt-BR" dirty="0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BDC999DD-914C-EA59-C763-01A19F6086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Nunito" pitchFamily="2" charset="0"/>
              </a:defRPr>
            </a:lvl1pPr>
          </a:lstStyle>
          <a:p>
            <a:endParaRPr lang="pt-BR" dirty="0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BA42C50A-3A56-219A-E4BA-31284541BB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Nunito" pitchFamily="2" charset="0"/>
              </a:defRPr>
            </a:lvl1pPr>
          </a:lstStyle>
          <a:p>
            <a:fld id="{4B01D7E3-8E8E-4338-BE0B-7B2C652EC785}" type="slidenum">
              <a:rPr lang="pt-BR" smtClean="0"/>
              <a:pPr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782876346"/>
      </p:ext>
    </p:extLst>
  </p:cSld>
  <p:clrMapOvr>
    <a:masterClrMapping/>
  </p:clrMapOvr>
  <p:transition spd="slow">
    <p:wip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06D1780-718B-84CD-277F-5F3F5C4B0D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>
                <a:latin typeface="Nunito" pitchFamily="2" charset="0"/>
              </a:defRPr>
            </a:lvl1pPr>
          </a:lstStyle>
          <a:p>
            <a:r>
              <a:rPr lang="pt-BR" dirty="0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5DF93D62-9633-7CD6-F142-C9521542B2E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>
                <a:latin typeface="Nunito" pitchFamily="2" charset="0"/>
              </a:defRPr>
            </a:lvl1pPr>
            <a:lvl2pPr>
              <a:defRPr sz="2800">
                <a:latin typeface="Nunito" pitchFamily="2" charset="0"/>
              </a:defRPr>
            </a:lvl2pPr>
            <a:lvl3pPr>
              <a:defRPr sz="2400">
                <a:latin typeface="Nunito" pitchFamily="2" charset="0"/>
              </a:defRPr>
            </a:lvl3pPr>
            <a:lvl4pPr>
              <a:defRPr sz="2000">
                <a:latin typeface="Nunito" pitchFamily="2" charset="0"/>
              </a:defRPr>
            </a:lvl4pPr>
            <a:lvl5pPr>
              <a:defRPr sz="2000">
                <a:latin typeface="Nunito" pitchFamily="2" charset="0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dirty="0"/>
              <a:t>Clique para editar os estilos de texto Mestres</a:t>
            </a:r>
          </a:p>
          <a:p>
            <a:pPr lvl="1"/>
            <a:r>
              <a:rPr lang="pt-BR" dirty="0"/>
              <a:t>Segundo nível</a:t>
            </a:r>
          </a:p>
          <a:p>
            <a:pPr lvl="2"/>
            <a:r>
              <a:rPr lang="pt-BR" dirty="0"/>
              <a:t>Terceiro nível</a:t>
            </a:r>
          </a:p>
          <a:p>
            <a:pPr lvl="3"/>
            <a:r>
              <a:rPr lang="pt-BR" dirty="0"/>
              <a:t>Quarto nível</a:t>
            </a:r>
          </a:p>
          <a:p>
            <a:pPr lvl="4"/>
            <a:r>
              <a:rPr lang="pt-BR" dirty="0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5DC03395-B9FC-8513-F809-0D975B5C083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>
                <a:latin typeface="Nunito" pitchFamily="2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 dirty="0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F4442097-5536-2879-DD96-8EE9746BE6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Nunito" pitchFamily="2" charset="0"/>
              </a:defRPr>
            </a:lvl1pPr>
          </a:lstStyle>
          <a:p>
            <a:fld id="{424B5FD0-AB8E-45AD-8D96-9A28DA300025}" type="datetimeFigureOut">
              <a:rPr lang="pt-BR" smtClean="0"/>
              <a:pPr/>
              <a:t>28/11/2022</a:t>
            </a:fld>
            <a:endParaRPr lang="pt-BR" dirty="0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6EAE90F2-D2C9-42CB-A09E-35BA8880BE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Nunito" pitchFamily="2" charset="0"/>
              </a:defRPr>
            </a:lvl1pPr>
          </a:lstStyle>
          <a:p>
            <a:endParaRPr lang="pt-BR" dirty="0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1EE6846E-E3DA-A32A-6812-6A6CE72587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Nunito" pitchFamily="2" charset="0"/>
              </a:defRPr>
            </a:lvl1pPr>
          </a:lstStyle>
          <a:p>
            <a:fld id="{4B01D7E3-8E8E-4338-BE0B-7B2C652EC785}" type="slidenum">
              <a:rPr lang="pt-BR" smtClean="0"/>
              <a:pPr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659180900"/>
      </p:ext>
    </p:extLst>
  </p:cSld>
  <p:clrMapOvr>
    <a:masterClrMapping/>
  </p:clrMapOvr>
  <p:transition spd="slow">
    <p:wip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95E882D-BF8B-9597-4791-C7E2707D2C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>
                <a:latin typeface="Nunito" pitchFamily="2" charset="0"/>
              </a:defRPr>
            </a:lvl1pPr>
          </a:lstStyle>
          <a:p>
            <a:r>
              <a:rPr lang="pt-BR" dirty="0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A2D0A963-8EF9-96FF-CF54-466C1069D2A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>
                <a:latin typeface="Nunito" pitchFamily="2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 dirty="0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A258CEEF-B3D1-A158-722E-FA24400F72C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>
                <a:latin typeface="Nunito" pitchFamily="2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 dirty="0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206477AD-76D6-8550-3C39-BC3F7C36C4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Nunito" pitchFamily="2" charset="0"/>
              </a:defRPr>
            </a:lvl1pPr>
          </a:lstStyle>
          <a:p>
            <a:fld id="{424B5FD0-AB8E-45AD-8D96-9A28DA300025}" type="datetimeFigureOut">
              <a:rPr lang="pt-BR" smtClean="0"/>
              <a:pPr/>
              <a:t>28/11/2022</a:t>
            </a:fld>
            <a:endParaRPr lang="pt-BR" dirty="0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33C62E02-7154-5E41-9E73-2D40A4DC35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Nunito" pitchFamily="2" charset="0"/>
              </a:defRPr>
            </a:lvl1pPr>
          </a:lstStyle>
          <a:p>
            <a:endParaRPr lang="pt-BR" dirty="0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AAE55BC1-1643-6D5D-8593-E31C2B4C34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Nunito" pitchFamily="2" charset="0"/>
              </a:defRPr>
            </a:lvl1pPr>
          </a:lstStyle>
          <a:p>
            <a:fld id="{4B01D7E3-8E8E-4338-BE0B-7B2C652EC785}" type="slidenum">
              <a:rPr lang="pt-BR" smtClean="0"/>
              <a:pPr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724768526"/>
      </p:ext>
    </p:extLst>
  </p:cSld>
  <p:clrMapOvr>
    <a:masterClrMapping/>
  </p:clrMapOvr>
  <p:transition spd="slow">
    <p:wip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5A0063E-38A8-87AE-150D-BF808EF3D9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Nunito" pitchFamily="2" charset="0"/>
              </a:defRPr>
            </a:lvl1pPr>
          </a:lstStyle>
          <a:p>
            <a:r>
              <a:rPr lang="pt-BR" dirty="0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5E200B22-C119-5D65-5B74-3AE3ACD84E4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1pPr>
              <a:defRPr>
                <a:latin typeface="Nunito" pitchFamily="2" charset="0"/>
              </a:defRPr>
            </a:lvl1pPr>
            <a:lvl2pPr>
              <a:defRPr>
                <a:latin typeface="Nunito" pitchFamily="2" charset="0"/>
              </a:defRPr>
            </a:lvl2pPr>
            <a:lvl3pPr>
              <a:defRPr>
                <a:latin typeface="Nunito" pitchFamily="2" charset="0"/>
              </a:defRPr>
            </a:lvl3pPr>
            <a:lvl4pPr>
              <a:defRPr>
                <a:latin typeface="Nunito" pitchFamily="2" charset="0"/>
              </a:defRPr>
            </a:lvl4pPr>
            <a:lvl5pPr>
              <a:defRPr>
                <a:latin typeface="Nunito" pitchFamily="2" charset="0"/>
              </a:defRPr>
            </a:lvl5pPr>
          </a:lstStyle>
          <a:p>
            <a:pPr lvl="0"/>
            <a:r>
              <a:rPr lang="pt-BR" dirty="0"/>
              <a:t>Clique para editar os estilos de texto Mestres</a:t>
            </a:r>
          </a:p>
          <a:p>
            <a:pPr lvl="1"/>
            <a:r>
              <a:rPr lang="pt-BR" dirty="0"/>
              <a:t>Segundo nível</a:t>
            </a:r>
          </a:p>
          <a:p>
            <a:pPr lvl="2"/>
            <a:r>
              <a:rPr lang="pt-BR" dirty="0"/>
              <a:t>Terceiro nível</a:t>
            </a:r>
          </a:p>
          <a:p>
            <a:pPr lvl="3"/>
            <a:r>
              <a:rPr lang="pt-BR" dirty="0"/>
              <a:t>Quarto nível</a:t>
            </a:r>
          </a:p>
          <a:p>
            <a:pPr lvl="4"/>
            <a:r>
              <a:rPr lang="pt-BR" dirty="0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7CB1C715-EF72-3389-3B86-53DCBE081B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Nunito" pitchFamily="2" charset="0"/>
              </a:defRPr>
            </a:lvl1pPr>
          </a:lstStyle>
          <a:p>
            <a:fld id="{424B5FD0-AB8E-45AD-8D96-9A28DA300025}" type="datetimeFigureOut">
              <a:rPr lang="pt-BR" smtClean="0"/>
              <a:pPr/>
              <a:t>28/11/2022</a:t>
            </a:fld>
            <a:endParaRPr lang="pt-BR" dirty="0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CDD902F4-7796-B98F-9D87-DD969B4929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Nunito" pitchFamily="2" charset="0"/>
              </a:defRPr>
            </a:lvl1pPr>
          </a:lstStyle>
          <a:p>
            <a:endParaRPr lang="pt-BR" dirty="0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90FB4587-FA97-E07D-87F4-BD2C0FE83B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Nunito" pitchFamily="2" charset="0"/>
              </a:defRPr>
            </a:lvl1pPr>
          </a:lstStyle>
          <a:p>
            <a:fld id="{4B01D7E3-8E8E-4338-BE0B-7B2C652EC785}" type="slidenum">
              <a:rPr lang="pt-BR" smtClean="0"/>
              <a:pPr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192041745"/>
      </p:ext>
    </p:extLst>
  </p:cSld>
  <p:clrMapOvr>
    <a:masterClrMapping/>
  </p:clrMapOvr>
  <p:transition spd="slow">
    <p:wip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2BFD7463-E474-A151-9A56-FF0D6B4FD4D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>
            <a:lvl1pPr>
              <a:defRPr>
                <a:latin typeface="Nunito" pitchFamily="2" charset="0"/>
              </a:defRPr>
            </a:lvl1pPr>
          </a:lstStyle>
          <a:p>
            <a:r>
              <a:rPr lang="pt-BR" dirty="0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E0671A5E-1176-556E-67C7-F6C30EE2197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>
            <a:lvl1pPr>
              <a:defRPr>
                <a:latin typeface="Nunito" pitchFamily="2" charset="0"/>
              </a:defRPr>
            </a:lvl1pPr>
            <a:lvl2pPr>
              <a:defRPr>
                <a:latin typeface="Nunito" pitchFamily="2" charset="0"/>
              </a:defRPr>
            </a:lvl2pPr>
            <a:lvl3pPr>
              <a:defRPr>
                <a:latin typeface="Nunito" pitchFamily="2" charset="0"/>
              </a:defRPr>
            </a:lvl3pPr>
            <a:lvl4pPr>
              <a:defRPr>
                <a:latin typeface="Nunito" pitchFamily="2" charset="0"/>
              </a:defRPr>
            </a:lvl4pPr>
            <a:lvl5pPr>
              <a:defRPr>
                <a:latin typeface="Nunito" pitchFamily="2" charset="0"/>
              </a:defRPr>
            </a:lvl5pPr>
          </a:lstStyle>
          <a:p>
            <a:pPr lvl="0"/>
            <a:r>
              <a:rPr lang="pt-BR" dirty="0"/>
              <a:t>Clique para editar os estilos de texto Mestres</a:t>
            </a:r>
          </a:p>
          <a:p>
            <a:pPr lvl="1"/>
            <a:r>
              <a:rPr lang="pt-BR" dirty="0"/>
              <a:t>Segundo nível</a:t>
            </a:r>
          </a:p>
          <a:p>
            <a:pPr lvl="2"/>
            <a:r>
              <a:rPr lang="pt-BR" dirty="0"/>
              <a:t>Terceiro nível</a:t>
            </a:r>
          </a:p>
          <a:p>
            <a:pPr lvl="3"/>
            <a:r>
              <a:rPr lang="pt-BR" dirty="0"/>
              <a:t>Quarto nível</a:t>
            </a:r>
          </a:p>
          <a:p>
            <a:pPr lvl="4"/>
            <a:r>
              <a:rPr lang="pt-BR" dirty="0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2C34922F-BA8A-8124-1036-BDC933C0DC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Nunito" pitchFamily="2" charset="0"/>
              </a:defRPr>
            </a:lvl1pPr>
          </a:lstStyle>
          <a:p>
            <a:fld id="{424B5FD0-AB8E-45AD-8D96-9A28DA300025}" type="datetimeFigureOut">
              <a:rPr lang="pt-BR" smtClean="0"/>
              <a:pPr/>
              <a:t>28/11/2022</a:t>
            </a:fld>
            <a:endParaRPr lang="pt-BR" dirty="0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C93CBAAB-A51D-BB47-440D-812C4261E0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Nunito" pitchFamily="2" charset="0"/>
              </a:defRPr>
            </a:lvl1pPr>
          </a:lstStyle>
          <a:p>
            <a:endParaRPr lang="pt-BR" dirty="0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CE05FD49-43E4-F83B-6385-5D91714666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Nunito" pitchFamily="2" charset="0"/>
              </a:defRPr>
            </a:lvl1pPr>
          </a:lstStyle>
          <a:p>
            <a:fld id="{4B01D7E3-8E8E-4338-BE0B-7B2C652EC785}" type="slidenum">
              <a:rPr lang="pt-BR" smtClean="0"/>
              <a:pPr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948305263"/>
      </p:ext>
    </p:extLst>
  </p:cSld>
  <p:clrMapOvr>
    <a:masterClrMapping/>
  </p:clrMapOvr>
  <p:transition spd="slow">
    <p:wip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_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34626060"/>
      </p:ext>
    </p:extLst>
  </p:cSld>
  <p:clrMapOvr>
    <a:masterClrMapping/>
  </p:clrMapOvr>
  <p:transition spd="slow">
    <p:wip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_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91589968"/>
      </p:ext>
    </p:extLst>
  </p:cSld>
  <p:clrMapOvr>
    <a:masterClrMapping/>
  </p:clrMapOvr>
  <p:transition spd="slow">
    <p:wip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conteu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hape 13"/>
          <p:cNvSpPr>
            <a:spLocks noGrp="1"/>
          </p:cNvSpPr>
          <p:nvPr>
            <p:ph type="title"/>
          </p:nvPr>
        </p:nvSpPr>
        <p:spPr>
          <a:xfrm>
            <a:off x="1190625" y="2268141"/>
            <a:ext cx="9810751" cy="2321719"/>
          </a:xfrm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5000">
                <a:solidFill>
                  <a:srgbClr val="FFFFFF"/>
                </a:solidFill>
              </a:rPr>
              <a:t>Texto do título</a:t>
            </a:r>
          </a:p>
        </p:txBody>
      </p:sp>
    </p:spTree>
    <p:extLst>
      <p:ext uri="{BB962C8B-B14F-4D97-AF65-F5344CB8AC3E}">
        <p14:creationId xmlns:p14="http://schemas.microsoft.com/office/powerpoint/2010/main" val="3261399240"/>
      </p:ext>
    </p:extLst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F729C0BC-FF5C-85AE-EF7C-10B949C56B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dirty="0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2023EB3A-1E01-21CD-7D89-A1CB06B26FB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dirty="0"/>
              <a:t>Clique para editar os estilos de texto Mestres</a:t>
            </a:r>
          </a:p>
          <a:p>
            <a:pPr lvl="1"/>
            <a:r>
              <a:rPr lang="pt-BR" dirty="0"/>
              <a:t>Segundo nível</a:t>
            </a:r>
          </a:p>
          <a:p>
            <a:pPr lvl="2"/>
            <a:r>
              <a:rPr lang="pt-BR" dirty="0"/>
              <a:t>Terceiro nível</a:t>
            </a:r>
          </a:p>
          <a:p>
            <a:pPr lvl="3"/>
            <a:r>
              <a:rPr lang="pt-BR" dirty="0"/>
              <a:t>Quarto nível</a:t>
            </a:r>
          </a:p>
          <a:p>
            <a:pPr lvl="4"/>
            <a:r>
              <a:rPr lang="pt-BR" dirty="0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1CE7341B-FF07-609F-FF0A-13DA961C4EB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Nunito" pitchFamily="2" charset="0"/>
              </a:defRPr>
            </a:lvl1pPr>
          </a:lstStyle>
          <a:p>
            <a:fld id="{424B5FD0-AB8E-45AD-8D96-9A28DA300025}" type="datetimeFigureOut">
              <a:rPr lang="pt-BR" smtClean="0"/>
              <a:pPr/>
              <a:t>28/11/2022</a:t>
            </a:fld>
            <a:endParaRPr lang="pt-BR" dirty="0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AE99A7FA-D635-E8F9-2BEB-B52247B708A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Nunito" pitchFamily="2" charset="0"/>
              </a:defRPr>
            </a:lvl1pPr>
          </a:lstStyle>
          <a:p>
            <a:endParaRPr lang="pt-BR" dirty="0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37A883FC-110F-ADD7-AFC3-F0181C09A3A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Nunito" pitchFamily="2" charset="0"/>
              </a:defRPr>
            </a:lvl1pPr>
          </a:lstStyle>
          <a:p>
            <a:fld id="{4B01D7E3-8E8E-4338-BE0B-7B2C652EC785}" type="slidenum">
              <a:rPr lang="pt-BR" smtClean="0"/>
              <a:pPr/>
              <a:t>‹nº›</a:t>
            </a:fld>
            <a:endParaRPr lang="pt-BR" dirty="0"/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F43645BC-BAAA-45B5-B7D4-DC95C7823022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39240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</p:sldLayoutIdLst>
  <p:transition spd="slow">
    <p:wip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Nunito" pitchFamily="2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Nunito" pitchFamily="2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Nunito" pitchFamily="2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Nunito" pitchFamily="2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Nunito" pitchFamily="2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Nunito" pitchFamily="2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.bin"/><Relationship Id="rId13" Type="http://schemas.openxmlformats.org/officeDocument/2006/relationships/image" Target="../media/image13.wmf"/><Relationship Id="rId18" Type="http://schemas.openxmlformats.org/officeDocument/2006/relationships/oleObject" Target="../embeddings/oleObject8.bin"/><Relationship Id="rId26" Type="http://schemas.openxmlformats.org/officeDocument/2006/relationships/image" Target="../media/image17.wmf"/><Relationship Id="rId3" Type="http://schemas.openxmlformats.org/officeDocument/2006/relationships/image" Target="../media/image8.png"/><Relationship Id="rId21" Type="http://schemas.openxmlformats.org/officeDocument/2006/relationships/oleObject" Target="../embeddings/oleObject11.bin"/><Relationship Id="rId7" Type="http://schemas.openxmlformats.org/officeDocument/2006/relationships/image" Target="../media/image10.wmf"/><Relationship Id="rId12" Type="http://schemas.openxmlformats.org/officeDocument/2006/relationships/oleObject" Target="../embeddings/oleObject5.bin"/><Relationship Id="rId17" Type="http://schemas.openxmlformats.org/officeDocument/2006/relationships/image" Target="../media/image15.wmf"/><Relationship Id="rId25" Type="http://schemas.openxmlformats.org/officeDocument/2006/relationships/oleObject" Target="../embeddings/oleObject14.bin"/><Relationship Id="rId2" Type="http://schemas.openxmlformats.org/officeDocument/2006/relationships/image" Target="../media/image7.png"/><Relationship Id="rId16" Type="http://schemas.openxmlformats.org/officeDocument/2006/relationships/oleObject" Target="../embeddings/oleObject7.bin"/><Relationship Id="rId20" Type="http://schemas.openxmlformats.org/officeDocument/2006/relationships/oleObject" Target="../embeddings/oleObject10.bin"/><Relationship Id="rId1" Type="http://schemas.openxmlformats.org/officeDocument/2006/relationships/slideLayout" Target="../slideLayouts/slideLayout7.xml"/><Relationship Id="rId6" Type="http://schemas.openxmlformats.org/officeDocument/2006/relationships/oleObject" Target="../embeddings/oleObject2.bin"/><Relationship Id="rId11" Type="http://schemas.openxmlformats.org/officeDocument/2006/relationships/image" Target="../media/image12.wmf"/><Relationship Id="rId24" Type="http://schemas.openxmlformats.org/officeDocument/2006/relationships/image" Target="../media/image16.wmf"/><Relationship Id="rId5" Type="http://schemas.openxmlformats.org/officeDocument/2006/relationships/image" Target="../media/image9.wmf"/><Relationship Id="rId15" Type="http://schemas.openxmlformats.org/officeDocument/2006/relationships/image" Target="../media/image14.wmf"/><Relationship Id="rId23" Type="http://schemas.openxmlformats.org/officeDocument/2006/relationships/oleObject" Target="../embeddings/oleObject13.bin"/><Relationship Id="rId28" Type="http://schemas.openxmlformats.org/officeDocument/2006/relationships/image" Target="../media/image18.wmf"/><Relationship Id="rId10" Type="http://schemas.openxmlformats.org/officeDocument/2006/relationships/oleObject" Target="../embeddings/oleObject4.bin"/><Relationship Id="rId19" Type="http://schemas.openxmlformats.org/officeDocument/2006/relationships/oleObject" Target="../embeddings/oleObject9.bin"/><Relationship Id="rId4" Type="http://schemas.openxmlformats.org/officeDocument/2006/relationships/oleObject" Target="../embeddings/oleObject1.bin"/><Relationship Id="rId9" Type="http://schemas.openxmlformats.org/officeDocument/2006/relationships/image" Target="../media/image11.wmf"/><Relationship Id="rId14" Type="http://schemas.openxmlformats.org/officeDocument/2006/relationships/oleObject" Target="../embeddings/oleObject6.bin"/><Relationship Id="rId22" Type="http://schemas.openxmlformats.org/officeDocument/2006/relationships/oleObject" Target="../embeddings/oleObject12.bin"/><Relationship Id="rId27" Type="http://schemas.openxmlformats.org/officeDocument/2006/relationships/oleObject" Target="../embeddings/oleObject15.bin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gif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wmf"/><Relationship Id="rId3" Type="http://schemas.openxmlformats.org/officeDocument/2006/relationships/oleObject" Target="../embeddings/oleObject16.bin"/><Relationship Id="rId7" Type="http://schemas.openxmlformats.org/officeDocument/2006/relationships/oleObject" Target="../embeddings/oleObject18.bin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5.wmf"/><Relationship Id="rId5" Type="http://schemas.openxmlformats.org/officeDocument/2006/relationships/oleObject" Target="../embeddings/oleObject17.bin"/><Relationship Id="rId4" Type="http://schemas.openxmlformats.org/officeDocument/2006/relationships/image" Target="../media/image24.wmf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1.bin"/><Relationship Id="rId13" Type="http://schemas.openxmlformats.org/officeDocument/2006/relationships/oleObject" Target="../embeddings/oleObject24.bin"/><Relationship Id="rId18" Type="http://schemas.openxmlformats.org/officeDocument/2006/relationships/image" Target="../media/image35.wmf"/><Relationship Id="rId3" Type="http://schemas.openxmlformats.org/officeDocument/2006/relationships/image" Target="../media/image27.wmf"/><Relationship Id="rId7" Type="http://schemas.openxmlformats.org/officeDocument/2006/relationships/image" Target="../media/image30.png"/><Relationship Id="rId12" Type="http://schemas.openxmlformats.org/officeDocument/2006/relationships/image" Target="../media/image32.wmf"/><Relationship Id="rId17" Type="http://schemas.openxmlformats.org/officeDocument/2006/relationships/oleObject" Target="../embeddings/oleObject26.bin"/><Relationship Id="rId2" Type="http://schemas.openxmlformats.org/officeDocument/2006/relationships/oleObject" Target="../embeddings/oleObject19.bin"/><Relationship Id="rId16" Type="http://schemas.openxmlformats.org/officeDocument/2006/relationships/image" Target="../media/image34.wm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9.png"/><Relationship Id="rId11" Type="http://schemas.openxmlformats.org/officeDocument/2006/relationships/oleObject" Target="../embeddings/oleObject23.bin"/><Relationship Id="rId5" Type="http://schemas.openxmlformats.org/officeDocument/2006/relationships/image" Target="../media/image28.wmf"/><Relationship Id="rId15" Type="http://schemas.openxmlformats.org/officeDocument/2006/relationships/oleObject" Target="../embeddings/oleObject25.bin"/><Relationship Id="rId10" Type="http://schemas.openxmlformats.org/officeDocument/2006/relationships/oleObject" Target="../embeddings/oleObject22.bin"/><Relationship Id="rId4" Type="http://schemas.openxmlformats.org/officeDocument/2006/relationships/oleObject" Target="../embeddings/oleObject20.bin"/><Relationship Id="rId9" Type="http://schemas.openxmlformats.org/officeDocument/2006/relationships/image" Target="../media/image31.wmf"/><Relationship Id="rId14" Type="http://schemas.openxmlformats.org/officeDocument/2006/relationships/image" Target="../media/image33.wmf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gif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wmf"/><Relationship Id="rId13" Type="http://schemas.openxmlformats.org/officeDocument/2006/relationships/oleObject" Target="../embeddings/oleObject32.bin"/><Relationship Id="rId18" Type="http://schemas.openxmlformats.org/officeDocument/2006/relationships/image" Target="../media/image48.wmf"/><Relationship Id="rId26" Type="http://schemas.openxmlformats.org/officeDocument/2006/relationships/image" Target="../media/image52.wmf"/><Relationship Id="rId3" Type="http://schemas.openxmlformats.org/officeDocument/2006/relationships/oleObject" Target="../embeddings/oleObject27.bin"/><Relationship Id="rId21" Type="http://schemas.openxmlformats.org/officeDocument/2006/relationships/image" Target="../media/image50.png"/><Relationship Id="rId7" Type="http://schemas.openxmlformats.org/officeDocument/2006/relationships/oleObject" Target="../embeddings/oleObject29.bin"/><Relationship Id="rId12" Type="http://schemas.openxmlformats.org/officeDocument/2006/relationships/image" Target="../media/image45.wmf"/><Relationship Id="rId17" Type="http://schemas.openxmlformats.org/officeDocument/2006/relationships/oleObject" Target="../embeddings/oleObject34.bin"/><Relationship Id="rId25" Type="http://schemas.openxmlformats.org/officeDocument/2006/relationships/oleObject" Target="../embeddings/oleObject38.bin"/><Relationship Id="rId2" Type="http://schemas.openxmlformats.org/officeDocument/2006/relationships/image" Target="../media/image40.gif"/><Relationship Id="rId16" Type="http://schemas.openxmlformats.org/officeDocument/2006/relationships/image" Target="../media/image47.wmf"/><Relationship Id="rId20" Type="http://schemas.openxmlformats.org/officeDocument/2006/relationships/image" Target="../media/image49.wm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2.wmf"/><Relationship Id="rId11" Type="http://schemas.openxmlformats.org/officeDocument/2006/relationships/oleObject" Target="../embeddings/oleObject31.bin"/><Relationship Id="rId24" Type="http://schemas.openxmlformats.org/officeDocument/2006/relationships/image" Target="../media/image51.wmf"/><Relationship Id="rId5" Type="http://schemas.openxmlformats.org/officeDocument/2006/relationships/oleObject" Target="../embeddings/oleObject28.bin"/><Relationship Id="rId15" Type="http://schemas.openxmlformats.org/officeDocument/2006/relationships/oleObject" Target="../embeddings/oleObject33.bin"/><Relationship Id="rId23" Type="http://schemas.openxmlformats.org/officeDocument/2006/relationships/oleObject" Target="../embeddings/oleObject37.bin"/><Relationship Id="rId10" Type="http://schemas.openxmlformats.org/officeDocument/2006/relationships/image" Target="../media/image44.wmf"/><Relationship Id="rId19" Type="http://schemas.openxmlformats.org/officeDocument/2006/relationships/oleObject" Target="../embeddings/oleObject35.bin"/><Relationship Id="rId4" Type="http://schemas.openxmlformats.org/officeDocument/2006/relationships/image" Target="../media/image41.wmf"/><Relationship Id="rId9" Type="http://schemas.openxmlformats.org/officeDocument/2006/relationships/oleObject" Target="../embeddings/oleObject30.bin"/><Relationship Id="rId14" Type="http://schemas.openxmlformats.org/officeDocument/2006/relationships/image" Target="../media/image46.wmf"/><Relationship Id="rId22" Type="http://schemas.openxmlformats.org/officeDocument/2006/relationships/oleObject" Target="../embeddings/oleObject36.bin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6.png"/><Relationship Id="rId4" Type="http://schemas.openxmlformats.org/officeDocument/2006/relationships/image" Target="../media/image55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gif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C61249E0-A1D3-E350-8538-28E23E1536C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35B90979-7E44-86C6-83D5-3614001C28A0}"/>
              </a:ext>
            </a:extLst>
          </p:cNvPr>
          <p:cNvSpPr txBox="1"/>
          <p:nvPr/>
        </p:nvSpPr>
        <p:spPr>
          <a:xfrm>
            <a:off x="127387" y="3429000"/>
            <a:ext cx="708096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tabLst>
                <a:tab pos="2508250" algn="l"/>
              </a:tabLst>
            </a:pPr>
            <a:r>
              <a:rPr lang="pt-BR" sz="3200" dirty="0">
                <a:solidFill>
                  <a:srgbClr val="0B5E98"/>
                </a:solidFill>
                <a:latin typeface="Nunito ExtraBold" pitchFamily="2" charset="0"/>
              </a:rPr>
              <a:t>Associação de Resistores elétricos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AFB7AE80-AEA0-6F5B-409D-FD8A25AB0B9A}"/>
              </a:ext>
            </a:extLst>
          </p:cNvPr>
          <p:cNvSpPr txBox="1"/>
          <p:nvPr/>
        </p:nvSpPr>
        <p:spPr>
          <a:xfrm>
            <a:off x="127387" y="4677079"/>
            <a:ext cx="36737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dirty="0">
                <a:solidFill>
                  <a:srgbClr val="52AFEF"/>
                </a:solidFill>
                <a:latin typeface="Nunito" pitchFamily="2" charset="77"/>
              </a:rPr>
              <a:t>Eletrodinâmica 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D473AE42-367D-B4C1-D677-3C38F3B47EAC}"/>
              </a:ext>
            </a:extLst>
          </p:cNvPr>
          <p:cNvSpPr txBox="1"/>
          <p:nvPr/>
        </p:nvSpPr>
        <p:spPr>
          <a:xfrm>
            <a:off x="307497" y="6247490"/>
            <a:ext cx="154557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600" dirty="0">
                <a:solidFill>
                  <a:srgbClr val="52AFEF"/>
                </a:solidFill>
                <a:latin typeface="Nunito" pitchFamily="2" charset="77"/>
              </a:rPr>
              <a:t>AULA 013</a:t>
            </a:r>
          </a:p>
          <a:p>
            <a:endParaRPr lang="pt-BR" sz="1600" dirty="0">
              <a:solidFill>
                <a:srgbClr val="52AFEF"/>
              </a:solidFill>
              <a:latin typeface="Nunito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1827855918"/>
      </p:ext>
    </p:extLst>
  </p:cSld>
  <p:clrMapOvr>
    <a:masterClrMapping/>
  </p:clrMapOvr>
  <p:transition spd="slow">
    <p:wip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9" name="Group 129"/>
          <p:cNvGrpSpPr/>
          <p:nvPr/>
        </p:nvGrpSpPr>
        <p:grpSpPr>
          <a:xfrm>
            <a:off x="2196151" y="1073807"/>
            <a:ext cx="7314261" cy="2191984"/>
            <a:chOff x="0" y="-2"/>
            <a:chExt cx="14628520" cy="4383966"/>
          </a:xfrm>
        </p:grpSpPr>
        <p:grpSp>
          <p:nvGrpSpPr>
            <p:cNvPr id="126" name="Group 126"/>
            <p:cNvGrpSpPr/>
            <p:nvPr/>
          </p:nvGrpSpPr>
          <p:grpSpPr>
            <a:xfrm>
              <a:off x="0" y="-2"/>
              <a:ext cx="14628520" cy="3879693"/>
              <a:chOff x="0" y="-2"/>
              <a:chExt cx="14628519" cy="3879692"/>
            </a:xfrm>
          </p:grpSpPr>
          <p:pic>
            <p:nvPicPr>
              <p:cNvPr id="112" name="circuitoSerie.pdf"/>
              <p:cNvPicPr/>
              <p:nvPr/>
            </p:nvPicPr>
            <p:blipFill>
              <a:blip r:embed="rId2" cstate="print"/>
              <a:stretch>
                <a:fillRect/>
              </a:stretch>
            </p:blipFill>
            <p:spPr>
              <a:xfrm>
                <a:off x="0" y="115322"/>
                <a:ext cx="6658006" cy="3663332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  <p:grpSp>
            <p:nvGrpSpPr>
              <p:cNvPr id="123" name="Group 123"/>
              <p:cNvGrpSpPr/>
              <p:nvPr/>
            </p:nvGrpSpPr>
            <p:grpSpPr>
              <a:xfrm>
                <a:off x="9339291" y="-2"/>
                <a:ext cx="5289228" cy="3879692"/>
                <a:chOff x="0" y="-1"/>
                <a:chExt cx="5289226" cy="3879690"/>
              </a:xfrm>
            </p:grpSpPr>
            <p:sp>
              <p:nvSpPr>
                <p:cNvPr id="113" name="Shape 113"/>
                <p:cNvSpPr/>
                <p:nvPr/>
              </p:nvSpPr>
              <p:spPr>
                <a:xfrm>
                  <a:off x="0" y="315372"/>
                  <a:ext cx="5289226" cy="3192050"/>
                </a:xfrm>
                <a:prstGeom prst="rect">
                  <a:avLst/>
                </a:prstGeom>
                <a:solidFill>
                  <a:srgbClr val="FFFFFF"/>
                </a:solidFill>
                <a:ln w="12700" cap="flat">
                  <a:solidFill>
                    <a:srgbClr val="444444"/>
                  </a:solidFill>
                  <a:prstDash val="solid"/>
                  <a:miter lim="400000"/>
                </a:ln>
                <a:effectLst/>
              </p:spPr>
              <p:txBody>
                <a:bodyPr wrap="square" lIns="0" tIns="0" rIns="0" bIns="0" numCol="1" anchor="ctr">
                  <a:noAutofit/>
                </a:bodyPr>
                <a:lstStyle/>
                <a:p>
                  <a:pPr lvl="0">
                    <a:defRPr sz="3200">
                      <a:solidFill>
                        <a:srgbClr val="FFFFFF"/>
                      </a:solidFill>
                    </a:defRPr>
                  </a:pPr>
                  <a:endParaRPr sz="1600" dirty="0">
                    <a:latin typeface="Nunito" pitchFamily="2" charset="0"/>
                  </a:endParaRPr>
                </a:p>
              </p:txBody>
            </p:sp>
            <p:sp>
              <p:nvSpPr>
                <p:cNvPr id="114" name="Shape 114"/>
                <p:cNvSpPr/>
                <p:nvPr/>
              </p:nvSpPr>
              <p:spPr>
                <a:xfrm>
                  <a:off x="2537228" y="139769"/>
                  <a:ext cx="283157" cy="312592"/>
                </a:xfrm>
                <a:prstGeom prst="rect">
                  <a:avLst/>
                </a:prstGeom>
                <a:solidFill>
                  <a:srgbClr val="FFFFFF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0" tIns="0" rIns="0" bIns="0" numCol="1" anchor="ctr">
                  <a:noAutofit/>
                </a:bodyPr>
                <a:lstStyle/>
                <a:p>
                  <a:pPr lvl="0">
                    <a:defRPr sz="3200">
                      <a:solidFill>
                        <a:srgbClr val="FFFFFF"/>
                      </a:solidFill>
                    </a:defRPr>
                  </a:pPr>
                  <a:endParaRPr sz="1600" dirty="0">
                    <a:latin typeface="Nunito" pitchFamily="2" charset="0"/>
                  </a:endParaRPr>
                </a:p>
              </p:txBody>
            </p:sp>
            <p:sp>
              <p:nvSpPr>
                <p:cNvPr id="115" name="Shape 115"/>
                <p:cNvSpPr/>
                <p:nvPr/>
              </p:nvSpPr>
              <p:spPr>
                <a:xfrm flipV="1">
                  <a:off x="2558821" y="-1"/>
                  <a:ext cx="1" cy="613567"/>
                </a:xfrm>
                <a:prstGeom prst="line">
                  <a:avLst/>
                </a:prstGeom>
                <a:noFill/>
                <a:ln w="12700" cap="flat">
                  <a:solidFill>
                    <a:srgbClr val="444444"/>
                  </a:solidFill>
                  <a:prstDash val="solid"/>
                  <a:miter lim="400000"/>
                </a:ln>
                <a:effectLst/>
              </p:spPr>
              <p:txBody>
                <a:bodyPr wrap="square" lIns="0" tIns="0" rIns="0" bIns="0" numCol="1" anchor="ctr">
                  <a:noAutofit/>
                </a:bodyPr>
                <a:lstStyle/>
                <a:p>
                  <a:pPr lvl="0">
                    <a:defRPr sz="3200"/>
                  </a:pPr>
                  <a:endParaRPr sz="1600" dirty="0">
                    <a:latin typeface="Nunito" pitchFamily="2" charset="0"/>
                  </a:endParaRPr>
                </a:p>
              </p:txBody>
            </p:sp>
            <p:sp>
              <p:nvSpPr>
                <p:cNvPr id="116" name="Shape 116"/>
                <p:cNvSpPr/>
                <p:nvPr/>
              </p:nvSpPr>
              <p:spPr>
                <a:xfrm flipV="1">
                  <a:off x="2812821" y="161273"/>
                  <a:ext cx="1" cy="312592"/>
                </a:xfrm>
                <a:prstGeom prst="line">
                  <a:avLst/>
                </a:prstGeom>
                <a:noFill/>
                <a:ln w="12700" cap="flat">
                  <a:solidFill>
                    <a:srgbClr val="444444"/>
                  </a:solidFill>
                  <a:prstDash val="solid"/>
                  <a:miter lim="400000"/>
                </a:ln>
                <a:effectLst/>
              </p:spPr>
              <p:txBody>
                <a:bodyPr wrap="square" lIns="0" tIns="0" rIns="0" bIns="0" numCol="1" anchor="ctr">
                  <a:noAutofit/>
                </a:bodyPr>
                <a:lstStyle/>
                <a:p>
                  <a:pPr lvl="0">
                    <a:defRPr sz="3200"/>
                  </a:pPr>
                  <a:endParaRPr sz="1600" dirty="0">
                    <a:latin typeface="Nunito" pitchFamily="2" charset="0"/>
                  </a:endParaRPr>
                </a:p>
              </p:txBody>
            </p:sp>
            <p:grpSp>
              <p:nvGrpSpPr>
                <p:cNvPr id="119" name="Group 119"/>
                <p:cNvGrpSpPr/>
                <p:nvPr/>
              </p:nvGrpSpPr>
              <p:grpSpPr>
                <a:xfrm>
                  <a:off x="3804477" y="2974671"/>
                  <a:ext cx="762002" cy="905018"/>
                  <a:chOff x="0" y="-27129"/>
                  <a:chExt cx="762001" cy="905017"/>
                </a:xfrm>
              </p:grpSpPr>
              <p:sp>
                <p:nvSpPr>
                  <p:cNvPr id="117" name="Shape 117"/>
                  <p:cNvSpPr/>
                  <p:nvPr/>
                </p:nvSpPr>
                <p:spPr>
                  <a:xfrm>
                    <a:off x="0" y="115887"/>
                    <a:ext cx="762001" cy="762001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19679" h="19679" extrusionOk="0">
                        <a:moveTo>
                          <a:pt x="16796" y="2882"/>
                        </a:moveTo>
                        <a:cubicBezTo>
                          <a:pt x="20639" y="6724"/>
                          <a:pt x="20639" y="12954"/>
                          <a:pt x="16796" y="16796"/>
                        </a:cubicBezTo>
                        <a:cubicBezTo>
                          <a:pt x="12954" y="20639"/>
                          <a:pt x="6724" y="20639"/>
                          <a:pt x="2882" y="16796"/>
                        </a:cubicBezTo>
                        <a:cubicBezTo>
                          <a:pt x="-961" y="12954"/>
                          <a:pt x="-961" y="6724"/>
                          <a:pt x="2882" y="2882"/>
                        </a:cubicBezTo>
                        <a:cubicBezTo>
                          <a:pt x="6724" y="-961"/>
                          <a:pt x="12954" y="-961"/>
                          <a:pt x="16796" y="2882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12700" cap="flat">
                    <a:solidFill>
                      <a:srgbClr val="444444"/>
                    </a:solidFill>
                    <a:prstDash val="solid"/>
                    <a:miter lim="400000"/>
                  </a:ln>
                  <a:effectLst/>
                </p:spPr>
                <p:txBody>
                  <a:bodyPr wrap="square" lIns="0" tIns="0" rIns="0" bIns="0" numCol="1" anchor="ctr">
                    <a:noAutofit/>
                  </a:bodyPr>
                  <a:lstStyle/>
                  <a:p>
                    <a:pPr lvl="0">
                      <a:defRPr sz="3200">
                        <a:solidFill>
                          <a:srgbClr val="FFFFFF"/>
                        </a:solidFill>
                      </a:defRPr>
                    </a:pPr>
                    <a:endParaRPr sz="1600" dirty="0">
                      <a:latin typeface="Nunito" pitchFamily="2" charset="0"/>
                    </a:endParaRPr>
                  </a:p>
                </p:txBody>
              </p:sp>
              <p:sp>
                <p:nvSpPr>
                  <p:cNvPr id="118" name="Shape 118"/>
                  <p:cNvSpPr/>
                  <p:nvPr/>
                </p:nvSpPr>
                <p:spPr>
                  <a:xfrm>
                    <a:off x="202952" y="-27129"/>
                    <a:ext cx="468077" cy="882935"/>
                  </a:xfrm>
                  <a:prstGeom prst="rect">
                    <a:avLst/>
                  </a:prstGeom>
                  <a:noFill/>
                  <a:ln w="12700" cap="flat">
                    <a:noFill/>
                    <a:miter lim="400000"/>
                  </a:ln>
                  <a:effectLst/>
                  <a:extLst>
                    <a:ext uri="{C572A759-6A51-4108-AA02-DFA0A04FC94B}">
                      <ma14:wrappingTextBoxFlag xmlns:ma14="http://schemas.microsoft.com/office/mac/drawingml/2011/main" xmlns="" val="1"/>
                    </a:ext>
                  </a:extLst>
                </p:spPr>
                <p:txBody>
                  <a:bodyPr wrap="none" lIns="35719" tIns="35719" rIns="35719" bIns="35719" numCol="1" anchor="ctr">
                    <a:spAutoFit/>
                  </a:bodyPr>
                  <a:lstStyle>
                    <a:lvl1pPr>
                      <a:defRPr sz="4800">
                        <a:solidFill>
                          <a:srgbClr val="444444"/>
                        </a:solidFill>
                        <a:latin typeface="Calibri"/>
                        <a:ea typeface="Calibri"/>
                        <a:cs typeface="Calibri"/>
                        <a:sym typeface="Calibri"/>
                      </a:defRPr>
                    </a:lvl1pPr>
                  </a:lstStyle>
                  <a:p>
                    <a:pPr lvl="0">
                      <a:defRPr sz="1800">
                        <a:solidFill>
                          <a:srgbClr val="000000"/>
                        </a:solidFill>
                      </a:defRPr>
                    </a:pPr>
                    <a:r>
                      <a:rPr sz="2400" dirty="0">
                        <a:latin typeface="Nunito" pitchFamily="2" charset="0"/>
                      </a:rPr>
                      <a:t>x</a:t>
                    </a:r>
                  </a:p>
                </p:txBody>
              </p:sp>
            </p:grpSp>
            <p:grpSp>
              <p:nvGrpSpPr>
                <p:cNvPr id="122" name="Group 122"/>
                <p:cNvGrpSpPr/>
                <p:nvPr/>
              </p:nvGrpSpPr>
              <p:grpSpPr>
                <a:xfrm>
                  <a:off x="721721" y="2974671"/>
                  <a:ext cx="762002" cy="905018"/>
                  <a:chOff x="0" y="-27129"/>
                  <a:chExt cx="762001" cy="905017"/>
                </a:xfrm>
              </p:grpSpPr>
              <p:sp>
                <p:nvSpPr>
                  <p:cNvPr id="120" name="Shape 120"/>
                  <p:cNvSpPr/>
                  <p:nvPr/>
                </p:nvSpPr>
                <p:spPr>
                  <a:xfrm>
                    <a:off x="0" y="115887"/>
                    <a:ext cx="762001" cy="762001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19679" h="19679" extrusionOk="0">
                        <a:moveTo>
                          <a:pt x="16796" y="2882"/>
                        </a:moveTo>
                        <a:cubicBezTo>
                          <a:pt x="20639" y="6724"/>
                          <a:pt x="20639" y="12954"/>
                          <a:pt x="16796" y="16796"/>
                        </a:cubicBezTo>
                        <a:cubicBezTo>
                          <a:pt x="12954" y="20639"/>
                          <a:pt x="6724" y="20639"/>
                          <a:pt x="2882" y="16796"/>
                        </a:cubicBezTo>
                        <a:cubicBezTo>
                          <a:pt x="-961" y="12954"/>
                          <a:pt x="-961" y="6724"/>
                          <a:pt x="2882" y="2882"/>
                        </a:cubicBezTo>
                        <a:cubicBezTo>
                          <a:pt x="6724" y="-961"/>
                          <a:pt x="12954" y="-961"/>
                          <a:pt x="16796" y="2882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12700" cap="flat">
                    <a:solidFill>
                      <a:srgbClr val="444444"/>
                    </a:solidFill>
                    <a:prstDash val="solid"/>
                    <a:miter lim="400000"/>
                  </a:ln>
                  <a:effectLst/>
                </p:spPr>
                <p:txBody>
                  <a:bodyPr wrap="square" lIns="0" tIns="0" rIns="0" bIns="0" numCol="1" anchor="ctr">
                    <a:noAutofit/>
                  </a:bodyPr>
                  <a:lstStyle/>
                  <a:p>
                    <a:pPr lvl="0">
                      <a:defRPr sz="3200">
                        <a:solidFill>
                          <a:srgbClr val="FFFFFF"/>
                        </a:solidFill>
                      </a:defRPr>
                    </a:pPr>
                    <a:endParaRPr sz="1600" dirty="0">
                      <a:latin typeface="Nunito" pitchFamily="2" charset="0"/>
                    </a:endParaRPr>
                  </a:p>
                </p:txBody>
              </p:sp>
              <p:sp>
                <p:nvSpPr>
                  <p:cNvPr id="121" name="Shape 121"/>
                  <p:cNvSpPr/>
                  <p:nvPr/>
                </p:nvSpPr>
                <p:spPr>
                  <a:xfrm>
                    <a:off x="202952" y="-27129"/>
                    <a:ext cx="468077" cy="882935"/>
                  </a:xfrm>
                  <a:prstGeom prst="rect">
                    <a:avLst/>
                  </a:prstGeom>
                  <a:noFill/>
                  <a:ln w="12700" cap="flat">
                    <a:noFill/>
                    <a:miter lim="400000"/>
                  </a:ln>
                  <a:effectLst/>
                  <a:extLst>
                    <a:ext uri="{C572A759-6A51-4108-AA02-DFA0A04FC94B}">
                      <ma14:wrappingTextBoxFlag xmlns:ma14="http://schemas.microsoft.com/office/mac/drawingml/2011/main" xmlns="" val="1"/>
                    </a:ext>
                  </a:extLst>
                </p:spPr>
                <p:txBody>
                  <a:bodyPr wrap="none" lIns="35719" tIns="35719" rIns="35719" bIns="35719" numCol="1" anchor="ctr">
                    <a:spAutoFit/>
                  </a:bodyPr>
                  <a:lstStyle>
                    <a:lvl1pPr>
                      <a:defRPr sz="4800">
                        <a:solidFill>
                          <a:srgbClr val="444444"/>
                        </a:solidFill>
                        <a:latin typeface="Calibri"/>
                        <a:ea typeface="Calibri"/>
                        <a:cs typeface="Calibri"/>
                        <a:sym typeface="Calibri"/>
                      </a:defRPr>
                    </a:lvl1pPr>
                  </a:lstStyle>
                  <a:p>
                    <a:pPr lvl="0">
                      <a:defRPr sz="1800">
                        <a:solidFill>
                          <a:srgbClr val="000000"/>
                        </a:solidFill>
                      </a:defRPr>
                    </a:pPr>
                    <a:r>
                      <a:rPr sz="2400" dirty="0">
                        <a:latin typeface="Nunito" pitchFamily="2" charset="0"/>
                      </a:rPr>
                      <a:t>x</a:t>
                    </a:r>
                  </a:p>
                </p:txBody>
              </p:sp>
            </p:grpSp>
          </p:grpSp>
          <p:sp>
            <p:nvSpPr>
              <p:cNvPr id="124" name="Shape 124"/>
              <p:cNvSpPr/>
              <p:nvPr/>
            </p:nvSpPr>
            <p:spPr>
              <a:xfrm>
                <a:off x="2292034" y="2876329"/>
                <a:ext cx="423194" cy="605936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="" val="1"/>
                </a:ext>
              </a:extLst>
            </p:spPr>
            <p:txBody>
              <a:bodyPr wrap="none" lIns="35719" tIns="35719" rIns="35719" bIns="35719" numCol="1" anchor="ctr">
                <a:spAutoFit/>
              </a:bodyPr>
              <a:lstStyle>
                <a:lvl1pPr algn="l">
                  <a:defRPr sz="3000">
                    <a:solidFill>
                      <a:srgbClr val="444444"/>
                    </a:solidFill>
                    <a:latin typeface="Calibri"/>
                    <a:ea typeface="Calibri"/>
                    <a:cs typeface="Calibri"/>
                    <a:sym typeface="Calibri"/>
                  </a:defRPr>
                </a:lvl1pPr>
              </a:lstStyle>
              <a:p>
                <a:pPr lvl="0">
                  <a:defRPr sz="1800">
                    <a:solidFill>
                      <a:srgbClr val="000000"/>
                    </a:solidFill>
                  </a:defRPr>
                </a:pPr>
                <a:r>
                  <a:rPr sz="1500" dirty="0">
                    <a:latin typeface="Nunito" pitchFamily="2" charset="0"/>
                  </a:rPr>
                  <a:t>A</a:t>
                </a:r>
              </a:p>
            </p:txBody>
          </p:sp>
          <p:sp>
            <p:nvSpPr>
              <p:cNvPr id="125" name="Shape 125"/>
              <p:cNvSpPr/>
              <p:nvPr/>
            </p:nvSpPr>
            <p:spPr>
              <a:xfrm>
                <a:off x="4044633" y="2876329"/>
                <a:ext cx="403958" cy="605936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="" val="1"/>
                </a:ext>
              </a:extLst>
            </p:spPr>
            <p:txBody>
              <a:bodyPr wrap="none" lIns="35719" tIns="35719" rIns="35719" bIns="35719" numCol="1" anchor="ctr">
                <a:spAutoFit/>
              </a:bodyPr>
              <a:lstStyle>
                <a:lvl1pPr algn="l">
                  <a:defRPr sz="3000">
                    <a:solidFill>
                      <a:srgbClr val="444444"/>
                    </a:solidFill>
                    <a:latin typeface="Calibri"/>
                    <a:ea typeface="Calibri"/>
                    <a:cs typeface="Calibri"/>
                    <a:sym typeface="Calibri"/>
                  </a:defRPr>
                </a:lvl1pPr>
              </a:lstStyle>
              <a:p>
                <a:pPr lvl="0">
                  <a:defRPr sz="1800">
                    <a:solidFill>
                      <a:srgbClr val="000000"/>
                    </a:solidFill>
                  </a:defRPr>
                </a:pPr>
                <a:r>
                  <a:rPr sz="1500" dirty="0">
                    <a:latin typeface="Nunito" pitchFamily="2" charset="0"/>
                  </a:rPr>
                  <a:t>B</a:t>
                </a:r>
              </a:p>
            </p:txBody>
          </p:sp>
        </p:grpSp>
        <p:sp>
          <p:nvSpPr>
            <p:cNvPr id="127" name="Shape 127"/>
            <p:cNvSpPr/>
            <p:nvPr/>
          </p:nvSpPr>
          <p:spPr>
            <a:xfrm>
              <a:off x="10242233" y="3778028"/>
              <a:ext cx="423194" cy="60593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none" lIns="35719" tIns="35719" rIns="35719" bIns="35719" numCol="1" anchor="ctr">
              <a:spAutoFit/>
            </a:bodyPr>
            <a:lstStyle>
              <a:lvl1pPr algn="l">
                <a:defRPr sz="3000">
                  <a:solidFill>
                    <a:srgbClr val="444444"/>
                  </a:solidFill>
                  <a:latin typeface="Calibri"/>
                  <a:ea typeface="Calibri"/>
                  <a:cs typeface="Calibri"/>
                  <a:sym typeface="Calibri"/>
                </a:defRPr>
              </a:lvl1pPr>
            </a:lstStyle>
            <a:p>
              <a:pPr lvl="0">
                <a:defRPr sz="1800">
                  <a:solidFill>
                    <a:srgbClr val="000000"/>
                  </a:solidFill>
                </a:defRPr>
              </a:pPr>
              <a:r>
                <a:rPr sz="1500" dirty="0">
                  <a:latin typeface="Nunito" pitchFamily="2" charset="0"/>
                </a:rPr>
                <a:t>A</a:t>
              </a:r>
            </a:p>
          </p:txBody>
        </p:sp>
        <p:sp>
          <p:nvSpPr>
            <p:cNvPr id="128" name="Shape 128"/>
            <p:cNvSpPr/>
            <p:nvPr/>
          </p:nvSpPr>
          <p:spPr>
            <a:xfrm>
              <a:off x="13341032" y="3778028"/>
              <a:ext cx="403958" cy="60593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none" lIns="35719" tIns="35719" rIns="35719" bIns="35719" numCol="1" anchor="ctr">
              <a:spAutoFit/>
            </a:bodyPr>
            <a:lstStyle>
              <a:lvl1pPr algn="l">
                <a:defRPr sz="3000">
                  <a:solidFill>
                    <a:srgbClr val="444444"/>
                  </a:solidFill>
                  <a:latin typeface="Calibri"/>
                  <a:ea typeface="Calibri"/>
                  <a:cs typeface="Calibri"/>
                  <a:sym typeface="Calibri"/>
                </a:defRPr>
              </a:lvl1pPr>
            </a:lstStyle>
            <a:p>
              <a:pPr lvl="0">
                <a:defRPr sz="1800">
                  <a:solidFill>
                    <a:srgbClr val="000000"/>
                  </a:solidFill>
                </a:defRPr>
              </a:pPr>
              <a:r>
                <a:rPr sz="1500" dirty="0">
                  <a:latin typeface="Nunito" pitchFamily="2" charset="0"/>
                </a:rPr>
                <a:t>B</a:t>
              </a:r>
            </a:p>
          </p:txBody>
        </p:sp>
      </p:grpSp>
      <p:grpSp>
        <p:nvGrpSpPr>
          <p:cNvPr id="136" name="Group 136"/>
          <p:cNvGrpSpPr/>
          <p:nvPr/>
        </p:nvGrpSpPr>
        <p:grpSpPr>
          <a:xfrm>
            <a:off x="6171494" y="1741667"/>
            <a:ext cx="916694" cy="452509"/>
            <a:chOff x="0" y="-27126"/>
            <a:chExt cx="1833386" cy="905015"/>
          </a:xfrm>
        </p:grpSpPr>
        <p:grpSp>
          <p:nvGrpSpPr>
            <p:cNvPr id="134" name="Group 134"/>
            <p:cNvGrpSpPr/>
            <p:nvPr/>
          </p:nvGrpSpPr>
          <p:grpSpPr>
            <a:xfrm>
              <a:off x="969548" y="-27126"/>
              <a:ext cx="863838" cy="905015"/>
              <a:chOff x="0" y="-27126"/>
              <a:chExt cx="863837" cy="905014"/>
            </a:xfrm>
          </p:grpSpPr>
          <p:sp>
            <p:nvSpPr>
              <p:cNvPr id="132" name="Shape 132"/>
              <p:cNvSpPr/>
              <p:nvPr/>
            </p:nvSpPr>
            <p:spPr>
              <a:xfrm>
                <a:off x="0" y="115887"/>
                <a:ext cx="762001" cy="76200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solidFill>
                  <a:srgbClr val="444444"/>
                </a:solidFill>
                <a:prstDash val="solid"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lvl="0">
                  <a:defRPr sz="3200">
                    <a:solidFill>
                      <a:srgbClr val="FFFFFF"/>
                    </a:solidFill>
                  </a:defRPr>
                </a:pPr>
                <a:endParaRPr sz="1600" dirty="0">
                  <a:latin typeface="Nunito" pitchFamily="2" charset="0"/>
                </a:endParaRPr>
              </a:p>
            </p:txBody>
          </p:sp>
          <p:sp>
            <p:nvSpPr>
              <p:cNvPr id="133" name="Shape 133"/>
              <p:cNvSpPr/>
              <p:nvPr/>
            </p:nvSpPr>
            <p:spPr>
              <a:xfrm>
                <a:off x="23862" y="-27126"/>
                <a:ext cx="839975" cy="882932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="" val="1"/>
                </a:ext>
              </a:extLst>
            </p:spPr>
            <p:txBody>
              <a:bodyPr wrap="none" lIns="35719" tIns="35719" rIns="35719" bIns="35719" numCol="1" anchor="ctr">
                <a:spAutoFit/>
              </a:bodyPr>
              <a:lstStyle/>
              <a:p>
                <a:pPr lvl="0">
                  <a:defRPr sz="1800"/>
                </a:pPr>
                <a:r>
                  <a:rPr sz="2400" dirty="0">
                    <a:solidFill>
                      <a:srgbClr val="773F9B"/>
                    </a:solidFill>
                    <a:latin typeface="Nunito" pitchFamily="2" charset="0"/>
                    <a:ea typeface="Calibri"/>
                    <a:cs typeface="Calibri"/>
                    <a:sym typeface="Calibri"/>
                  </a:rPr>
                  <a:t>A</a:t>
                </a:r>
                <a:r>
                  <a:rPr sz="2400" baseline="-25000" dirty="0">
                    <a:solidFill>
                      <a:srgbClr val="773F9B"/>
                    </a:solidFill>
                    <a:latin typeface="Nunito" pitchFamily="2" charset="0"/>
                    <a:ea typeface="Calibri"/>
                    <a:cs typeface="Calibri"/>
                    <a:sym typeface="Calibri"/>
                  </a:rPr>
                  <a:t>1</a:t>
                </a:r>
              </a:p>
            </p:txBody>
          </p:sp>
        </p:grpSp>
        <p:sp>
          <p:nvSpPr>
            <p:cNvPr id="135" name="Shape 135"/>
            <p:cNvSpPr/>
            <p:nvPr/>
          </p:nvSpPr>
          <p:spPr>
            <a:xfrm>
              <a:off x="0" y="220065"/>
              <a:ext cx="1009891" cy="45204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none" lIns="35719" tIns="35719" rIns="35719" bIns="35719" numCol="1" anchor="ctr">
              <a:spAutoFit/>
            </a:bodyPr>
            <a:lstStyle/>
            <a:p>
              <a:pPr lvl="0" algn="l">
                <a:defRPr sz="1800"/>
              </a:pPr>
              <a:r>
                <a:rPr sz="1000" i="1" dirty="0">
                  <a:solidFill>
                    <a:srgbClr val="773F9B"/>
                  </a:solidFill>
                  <a:latin typeface="Nunito" pitchFamily="2" charset="0"/>
                  <a:ea typeface="Calibri"/>
                  <a:cs typeface="Calibri"/>
                  <a:sym typeface="Calibri"/>
                </a:rPr>
                <a:t>I</a:t>
              </a:r>
              <a:r>
                <a:rPr sz="1000" baseline="-25000" dirty="0">
                  <a:solidFill>
                    <a:srgbClr val="773F9B"/>
                  </a:solidFill>
                  <a:latin typeface="Nunito" pitchFamily="2" charset="0"/>
                  <a:ea typeface="Calibri"/>
                  <a:cs typeface="Calibri"/>
                  <a:sym typeface="Calibri"/>
                </a:rPr>
                <a:t>1</a:t>
              </a:r>
              <a:r>
                <a:rPr sz="1000" dirty="0">
                  <a:solidFill>
                    <a:srgbClr val="773F9B"/>
                  </a:solidFill>
                  <a:latin typeface="Nunito" pitchFamily="2" charset="0"/>
                  <a:ea typeface="Calibri"/>
                  <a:cs typeface="Calibri"/>
                  <a:sym typeface="Calibri"/>
                </a:rPr>
                <a:t> = 2</a:t>
              </a:r>
              <a:r>
                <a:rPr lang="pt-PT" sz="1000" dirty="0">
                  <a:solidFill>
                    <a:srgbClr val="773F9B"/>
                  </a:solidFill>
                  <a:latin typeface="Nunito" pitchFamily="2" charset="0"/>
                  <a:ea typeface="Calibri"/>
                  <a:cs typeface="Calibri"/>
                  <a:sym typeface="Calibri"/>
                </a:rPr>
                <a:t> </a:t>
              </a:r>
              <a:r>
                <a:rPr sz="1000" dirty="0">
                  <a:solidFill>
                    <a:srgbClr val="773F9B"/>
                  </a:solidFill>
                  <a:latin typeface="Nunito" pitchFamily="2" charset="0"/>
                  <a:ea typeface="Calibri"/>
                  <a:cs typeface="Calibri"/>
                  <a:sym typeface="Calibri"/>
                </a:rPr>
                <a:t>A</a:t>
              </a:r>
            </a:p>
          </p:txBody>
        </p:sp>
      </p:grpSp>
      <p:grpSp>
        <p:nvGrpSpPr>
          <p:cNvPr id="141" name="Group 141"/>
          <p:cNvGrpSpPr/>
          <p:nvPr/>
        </p:nvGrpSpPr>
        <p:grpSpPr>
          <a:xfrm>
            <a:off x="7995473" y="2566984"/>
            <a:ext cx="440827" cy="747604"/>
            <a:chOff x="-1" y="-27126"/>
            <a:chExt cx="881653" cy="1495205"/>
          </a:xfrm>
        </p:grpSpPr>
        <p:grpSp>
          <p:nvGrpSpPr>
            <p:cNvPr id="139" name="Group 139"/>
            <p:cNvGrpSpPr/>
            <p:nvPr/>
          </p:nvGrpSpPr>
          <p:grpSpPr>
            <a:xfrm>
              <a:off x="-1" y="-27126"/>
              <a:ext cx="863837" cy="905015"/>
              <a:chOff x="0" y="-27126"/>
              <a:chExt cx="863835" cy="905014"/>
            </a:xfrm>
          </p:grpSpPr>
          <p:sp>
            <p:nvSpPr>
              <p:cNvPr id="137" name="Shape 137"/>
              <p:cNvSpPr/>
              <p:nvPr/>
            </p:nvSpPr>
            <p:spPr>
              <a:xfrm>
                <a:off x="0" y="115887"/>
                <a:ext cx="762001" cy="76200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solidFill>
                  <a:srgbClr val="444444"/>
                </a:solidFill>
                <a:prstDash val="solid"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lvl="0">
                  <a:defRPr sz="3200">
                    <a:solidFill>
                      <a:srgbClr val="FFFFFF"/>
                    </a:solidFill>
                  </a:defRPr>
                </a:pPr>
                <a:endParaRPr sz="1600" dirty="0">
                  <a:latin typeface="Nunito" pitchFamily="2" charset="0"/>
                </a:endParaRPr>
              </a:p>
            </p:txBody>
          </p:sp>
          <p:sp>
            <p:nvSpPr>
              <p:cNvPr id="138" name="Shape 138"/>
              <p:cNvSpPr/>
              <p:nvPr/>
            </p:nvSpPr>
            <p:spPr>
              <a:xfrm>
                <a:off x="23862" y="-27126"/>
                <a:ext cx="839973" cy="882934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="" val="1"/>
                </a:ext>
              </a:extLst>
            </p:spPr>
            <p:txBody>
              <a:bodyPr wrap="none" lIns="35719" tIns="35719" rIns="35719" bIns="35719" numCol="1" anchor="ctr">
                <a:spAutoFit/>
              </a:bodyPr>
              <a:lstStyle/>
              <a:p>
                <a:pPr lvl="0">
                  <a:defRPr sz="1800"/>
                </a:pPr>
                <a:r>
                  <a:rPr sz="2400" dirty="0">
                    <a:solidFill>
                      <a:srgbClr val="773F9B"/>
                    </a:solidFill>
                    <a:latin typeface="Nunito" pitchFamily="2" charset="0"/>
                    <a:ea typeface="Calibri"/>
                    <a:cs typeface="Calibri"/>
                    <a:sym typeface="Calibri"/>
                  </a:rPr>
                  <a:t>A</a:t>
                </a:r>
                <a:r>
                  <a:rPr sz="2400" baseline="-25000" dirty="0">
                    <a:solidFill>
                      <a:srgbClr val="773F9B"/>
                    </a:solidFill>
                    <a:latin typeface="Nunito" pitchFamily="2" charset="0"/>
                    <a:ea typeface="Calibri"/>
                    <a:cs typeface="Calibri"/>
                    <a:sym typeface="Calibri"/>
                  </a:rPr>
                  <a:t>2</a:t>
                </a:r>
              </a:p>
            </p:txBody>
          </p:sp>
        </p:grpSp>
        <p:sp>
          <p:nvSpPr>
            <p:cNvPr id="140" name="Shape 140"/>
            <p:cNvSpPr/>
            <p:nvPr/>
          </p:nvSpPr>
          <p:spPr>
            <a:xfrm>
              <a:off x="1" y="1016032"/>
              <a:ext cx="881651" cy="45204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none" lIns="35719" tIns="35719" rIns="35719" bIns="35719" numCol="1" anchor="ctr">
              <a:spAutoFit/>
            </a:bodyPr>
            <a:lstStyle/>
            <a:p>
              <a:pPr lvl="0" algn="l">
                <a:defRPr sz="1800"/>
              </a:pPr>
              <a:r>
                <a:rPr sz="1000" i="1" dirty="0">
                  <a:solidFill>
                    <a:srgbClr val="773F9B"/>
                  </a:solidFill>
                  <a:latin typeface="Nunito" pitchFamily="2" charset="0"/>
                  <a:ea typeface="Calibri"/>
                  <a:cs typeface="Calibri"/>
                  <a:sym typeface="Calibri"/>
                </a:rPr>
                <a:t>I</a:t>
              </a:r>
              <a:r>
                <a:rPr sz="1000" baseline="-25000" dirty="0">
                  <a:solidFill>
                    <a:srgbClr val="773F9B"/>
                  </a:solidFill>
                  <a:latin typeface="Nunito" pitchFamily="2" charset="0"/>
                  <a:ea typeface="Calibri"/>
                  <a:cs typeface="Calibri"/>
                  <a:sym typeface="Calibri"/>
                </a:rPr>
                <a:t>2</a:t>
              </a:r>
              <a:r>
                <a:rPr sz="1000" dirty="0">
                  <a:solidFill>
                    <a:srgbClr val="773F9B"/>
                  </a:solidFill>
                  <a:latin typeface="Nunito" pitchFamily="2" charset="0"/>
                  <a:ea typeface="Calibri"/>
                  <a:cs typeface="Calibri"/>
                  <a:sym typeface="Calibri"/>
                </a:rPr>
                <a:t> = 2</a:t>
              </a:r>
              <a:r>
                <a:rPr sz="1000" baseline="-25000" dirty="0">
                  <a:solidFill>
                    <a:srgbClr val="773F9B"/>
                  </a:solidFill>
                  <a:latin typeface="Nunito" pitchFamily="2" charset="0"/>
                  <a:ea typeface="Calibri"/>
                  <a:cs typeface="Calibri"/>
                  <a:sym typeface="Calibri"/>
                </a:rPr>
                <a:t>A</a:t>
              </a:r>
            </a:p>
          </p:txBody>
        </p:sp>
      </p:grpSp>
      <p:grpSp>
        <p:nvGrpSpPr>
          <p:cNvPr id="146" name="Group 146"/>
          <p:cNvGrpSpPr/>
          <p:nvPr/>
        </p:nvGrpSpPr>
        <p:grpSpPr>
          <a:xfrm>
            <a:off x="9314669" y="1741667"/>
            <a:ext cx="983765" cy="452509"/>
            <a:chOff x="-1" y="-27126"/>
            <a:chExt cx="1967528" cy="905015"/>
          </a:xfrm>
        </p:grpSpPr>
        <p:grpSp>
          <p:nvGrpSpPr>
            <p:cNvPr id="144" name="Group 144"/>
            <p:cNvGrpSpPr/>
            <p:nvPr/>
          </p:nvGrpSpPr>
          <p:grpSpPr>
            <a:xfrm>
              <a:off x="-1" y="-27126"/>
              <a:ext cx="863837" cy="905015"/>
              <a:chOff x="0" y="-27126"/>
              <a:chExt cx="863835" cy="905014"/>
            </a:xfrm>
          </p:grpSpPr>
          <p:sp>
            <p:nvSpPr>
              <p:cNvPr id="142" name="Shape 142"/>
              <p:cNvSpPr/>
              <p:nvPr/>
            </p:nvSpPr>
            <p:spPr>
              <a:xfrm>
                <a:off x="0" y="115887"/>
                <a:ext cx="762001" cy="76200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solidFill>
                  <a:srgbClr val="444444"/>
                </a:solidFill>
                <a:prstDash val="solid"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lvl="0">
                  <a:defRPr sz="3200">
                    <a:solidFill>
                      <a:srgbClr val="FFFFFF"/>
                    </a:solidFill>
                  </a:defRPr>
                </a:pPr>
                <a:endParaRPr sz="1600" dirty="0">
                  <a:latin typeface="Nunito" pitchFamily="2" charset="0"/>
                </a:endParaRPr>
              </a:p>
            </p:txBody>
          </p:sp>
          <p:sp>
            <p:nvSpPr>
              <p:cNvPr id="143" name="Shape 143"/>
              <p:cNvSpPr/>
              <p:nvPr/>
            </p:nvSpPr>
            <p:spPr>
              <a:xfrm>
                <a:off x="23862" y="-27126"/>
                <a:ext cx="839973" cy="882932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="" val="1"/>
                </a:ext>
              </a:extLst>
            </p:spPr>
            <p:txBody>
              <a:bodyPr wrap="none" lIns="35719" tIns="35719" rIns="35719" bIns="35719" numCol="1" anchor="ctr">
                <a:spAutoFit/>
              </a:bodyPr>
              <a:lstStyle/>
              <a:p>
                <a:pPr lvl="0">
                  <a:defRPr sz="1800"/>
                </a:pPr>
                <a:r>
                  <a:rPr sz="2400" dirty="0">
                    <a:solidFill>
                      <a:srgbClr val="773F9B"/>
                    </a:solidFill>
                    <a:latin typeface="Nunito" pitchFamily="2" charset="0"/>
                    <a:ea typeface="Calibri"/>
                    <a:cs typeface="Calibri"/>
                    <a:sym typeface="Calibri"/>
                  </a:rPr>
                  <a:t>A</a:t>
                </a:r>
                <a:r>
                  <a:rPr sz="2400" baseline="-25000" dirty="0">
                    <a:solidFill>
                      <a:srgbClr val="773F9B"/>
                    </a:solidFill>
                    <a:latin typeface="Nunito" pitchFamily="2" charset="0"/>
                    <a:ea typeface="Calibri"/>
                    <a:cs typeface="Calibri"/>
                    <a:sym typeface="Calibri"/>
                  </a:rPr>
                  <a:t>3</a:t>
                </a:r>
              </a:p>
            </p:txBody>
          </p:sp>
        </p:grpSp>
        <p:sp>
          <p:nvSpPr>
            <p:cNvPr id="145" name="Shape 145"/>
            <p:cNvSpPr/>
            <p:nvPr/>
          </p:nvSpPr>
          <p:spPr>
            <a:xfrm>
              <a:off x="957636" y="220065"/>
              <a:ext cx="1009891" cy="45204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none" lIns="35719" tIns="35719" rIns="35719" bIns="35719" numCol="1" anchor="ctr">
              <a:spAutoFit/>
            </a:bodyPr>
            <a:lstStyle/>
            <a:p>
              <a:pPr lvl="0" algn="l">
                <a:defRPr sz="1800"/>
              </a:pPr>
              <a:r>
                <a:rPr sz="1000" i="1" dirty="0">
                  <a:solidFill>
                    <a:srgbClr val="773F9B"/>
                  </a:solidFill>
                  <a:latin typeface="Nunito" pitchFamily="2" charset="0"/>
                  <a:ea typeface="Calibri"/>
                  <a:cs typeface="Calibri"/>
                  <a:sym typeface="Calibri"/>
                </a:rPr>
                <a:t>I</a:t>
              </a:r>
              <a:r>
                <a:rPr sz="1000" baseline="-25000" dirty="0">
                  <a:solidFill>
                    <a:srgbClr val="773F9B"/>
                  </a:solidFill>
                  <a:latin typeface="Nunito" pitchFamily="2" charset="0"/>
                  <a:ea typeface="Calibri"/>
                  <a:cs typeface="Calibri"/>
                  <a:sym typeface="Calibri"/>
                </a:rPr>
                <a:t>3</a:t>
              </a:r>
              <a:r>
                <a:rPr sz="1000" dirty="0">
                  <a:solidFill>
                    <a:srgbClr val="773F9B"/>
                  </a:solidFill>
                  <a:latin typeface="Nunito" pitchFamily="2" charset="0"/>
                  <a:ea typeface="Calibri"/>
                  <a:cs typeface="Calibri"/>
                  <a:sym typeface="Calibri"/>
                </a:rPr>
                <a:t> = 2</a:t>
              </a:r>
              <a:r>
                <a:rPr lang="pt-PT" sz="1000" dirty="0">
                  <a:solidFill>
                    <a:srgbClr val="773F9B"/>
                  </a:solidFill>
                  <a:latin typeface="Nunito" pitchFamily="2" charset="0"/>
                  <a:ea typeface="Calibri"/>
                  <a:cs typeface="Calibri"/>
                  <a:sym typeface="Calibri"/>
                </a:rPr>
                <a:t> </a:t>
              </a:r>
              <a:r>
                <a:rPr sz="1000" dirty="0">
                  <a:solidFill>
                    <a:srgbClr val="773F9B"/>
                  </a:solidFill>
                  <a:latin typeface="Nunito" pitchFamily="2" charset="0"/>
                  <a:ea typeface="Calibri"/>
                  <a:cs typeface="Calibri"/>
                  <a:sym typeface="Calibri"/>
                </a:rPr>
                <a:t>A</a:t>
              </a:r>
            </a:p>
          </p:txBody>
        </p:sp>
      </p:grpSp>
      <p:grpSp>
        <p:nvGrpSpPr>
          <p:cNvPr id="152" name="Group 152"/>
          <p:cNvGrpSpPr/>
          <p:nvPr/>
        </p:nvGrpSpPr>
        <p:grpSpPr>
          <a:xfrm>
            <a:off x="7110817" y="1439022"/>
            <a:ext cx="1832636" cy="1078507"/>
            <a:chOff x="-1" y="0"/>
            <a:chExt cx="3665269" cy="2157011"/>
          </a:xfrm>
        </p:grpSpPr>
        <p:sp>
          <p:nvSpPr>
            <p:cNvPr id="150" name="Shape 150"/>
            <p:cNvSpPr/>
            <p:nvPr/>
          </p:nvSpPr>
          <p:spPr>
            <a:xfrm rot="10800000" flipH="1">
              <a:off x="-1" y="0"/>
              <a:ext cx="1676301" cy="21570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51" h="18966" extrusionOk="0">
                  <a:moveTo>
                    <a:pt x="21351" y="441"/>
                  </a:moveTo>
                  <a:cubicBezTo>
                    <a:pt x="10610" y="-1506"/>
                    <a:pt x="-249" y="3248"/>
                    <a:pt x="5" y="9785"/>
                  </a:cubicBezTo>
                  <a:cubicBezTo>
                    <a:pt x="237" y="15764"/>
                    <a:pt x="9898" y="20094"/>
                    <a:pt x="19906" y="18705"/>
                  </a:cubicBezTo>
                </a:path>
              </a:pathLst>
            </a:custGeom>
            <a:noFill/>
            <a:ln w="25400" cap="flat">
              <a:solidFill>
                <a:srgbClr val="009900"/>
              </a:solidFill>
              <a:prstDash val="solid"/>
              <a:miter lim="400000"/>
              <a:headEnd type="triangle" w="med" len="med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defRPr sz="3200">
                  <a:solidFill>
                    <a:srgbClr val="009900"/>
                  </a:solidFill>
                </a:defRPr>
              </a:pPr>
              <a:endParaRPr sz="1600" dirty="0">
                <a:latin typeface="Nunito" pitchFamily="2" charset="0"/>
              </a:endParaRPr>
            </a:p>
          </p:txBody>
        </p:sp>
        <p:sp>
          <p:nvSpPr>
            <p:cNvPr id="151" name="Shape 151"/>
            <p:cNvSpPr/>
            <p:nvPr/>
          </p:nvSpPr>
          <p:spPr>
            <a:xfrm>
              <a:off x="1078022" y="836651"/>
              <a:ext cx="2587246" cy="75982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none" lIns="35719" tIns="35719" rIns="35719" bIns="35719" numCol="1" anchor="ctr">
              <a:spAutoFit/>
            </a:bodyPr>
            <a:lstStyle/>
            <a:p>
              <a:pPr lvl="0">
                <a:defRPr sz="1800"/>
              </a:pPr>
              <a:r>
                <a:rPr sz="1000" dirty="0" err="1">
                  <a:solidFill>
                    <a:srgbClr val="009900"/>
                  </a:solidFill>
                  <a:latin typeface="Nunito" pitchFamily="2" charset="0"/>
                  <a:ea typeface="Calibri"/>
                  <a:cs typeface="Calibri"/>
                  <a:sym typeface="Calibri"/>
                </a:rPr>
                <a:t>Sentido</a:t>
              </a:r>
              <a:r>
                <a:rPr sz="1000" dirty="0">
                  <a:solidFill>
                    <a:srgbClr val="009900"/>
                  </a:solidFill>
                  <a:latin typeface="Nunito" pitchFamily="2" charset="0"/>
                  <a:ea typeface="Calibri"/>
                  <a:cs typeface="Calibri"/>
                  <a:sym typeface="Calibri"/>
                </a:rPr>
                <a:t> </a:t>
              </a:r>
              <a:r>
                <a:rPr sz="1000" dirty="0" err="1">
                  <a:solidFill>
                    <a:srgbClr val="009900"/>
                  </a:solidFill>
                  <a:latin typeface="Nunito" pitchFamily="2" charset="0"/>
                  <a:ea typeface="Calibri"/>
                  <a:cs typeface="Calibri"/>
                  <a:sym typeface="Calibri"/>
                </a:rPr>
                <a:t>convencional</a:t>
              </a:r>
              <a:endParaRPr sz="1000" dirty="0">
                <a:solidFill>
                  <a:srgbClr val="009900"/>
                </a:solidFill>
                <a:latin typeface="Nunito" pitchFamily="2" charset="0"/>
                <a:ea typeface="Calibri"/>
                <a:cs typeface="Calibri"/>
                <a:sym typeface="Calibri"/>
              </a:endParaRPr>
            </a:p>
            <a:p>
              <a:pPr lvl="0">
                <a:defRPr sz="1800"/>
              </a:pPr>
              <a:r>
                <a:rPr sz="1000" dirty="0">
                  <a:solidFill>
                    <a:srgbClr val="009900"/>
                  </a:solidFill>
                  <a:latin typeface="Nunito" pitchFamily="2" charset="0"/>
                  <a:ea typeface="Calibri"/>
                  <a:cs typeface="Calibri"/>
                  <a:sym typeface="Calibri"/>
                </a:rPr>
                <a:t>da </a:t>
              </a:r>
              <a:r>
                <a:rPr sz="1000" dirty="0" err="1">
                  <a:solidFill>
                    <a:srgbClr val="009900"/>
                  </a:solidFill>
                  <a:latin typeface="Nunito" pitchFamily="2" charset="0"/>
                  <a:ea typeface="Calibri"/>
                  <a:cs typeface="Calibri"/>
                  <a:sym typeface="Calibri"/>
                </a:rPr>
                <a:t>corrente</a:t>
              </a:r>
              <a:endParaRPr sz="1000" dirty="0">
                <a:solidFill>
                  <a:srgbClr val="009900"/>
                </a:solidFill>
                <a:latin typeface="Nunito" pitchFamily="2" charset="0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3" name="CaixaDeTexto 2">
            <a:extLst>
              <a:ext uri="{FF2B5EF4-FFF2-40B4-BE49-F238E27FC236}">
                <a16:creationId xmlns:a16="http://schemas.microsoft.com/office/drawing/2014/main" id="{2FD608DD-55C1-6866-8C9D-950137EDCF21}"/>
              </a:ext>
            </a:extLst>
          </p:cNvPr>
          <p:cNvSpPr txBox="1"/>
          <p:nvPr/>
        </p:nvSpPr>
        <p:spPr>
          <a:xfrm>
            <a:off x="1011382" y="4030480"/>
            <a:ext cx="9850582" cy="13042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pt-BR" dirty="0">
                <a:latin typeface="Nunito" pitchFamily="2" charset="0"/>
              </a:rPr>
              <a:t>Uma associação de resistores consiste de resistores ligados ao mesmo circuito.</a:t>
            </a:r>
          </a:p>
          <a:p>
            <a:pPr algn="ctr">
              <a:lnSpc>
                <a:spcPct val="150000"/>
              </a:lnSpc>
            </a:pPr>
            <a:r>
              <a:rPr lang="pt-BR" dirty="0">
                <a:latin typeface="Nunito" pitchFamily="2" charset="0"/>
              </a:rPr>
              <a:t>Em uma residência, lâmpadas e diversos aparelhos elétricos formam uma associação</a:t>
            </a:r>
          </a:p>
          <a:p>
            <a:pPr algn="ctr">
              <a:lnSpc>
                <a:spcPct val="150000"/>
              </a:lnSpc>
            </a:pPr>
            <a:r>
              <a:rPr lang="pt-BR" dirty="0">
                <a:latin typeface="Nunito" pitchFamily="2" charset="0"/>
              </a:rPr>
              <a:t>de resistores.</a:t>
            </a:r>
            <a:endParaRPr lang="pt-BR" sz="2800" dirty="0">
              <a:latin typeface="Nunito" pitchFamily="2" charset="0"/>
            </a:endParaRPr>
          </a:p>
        </p:txBody>
      </p:sp>
      <p:sp>
        <p:nvSpPr>
          <p:cNvPr id="4" name="Rectangle 2">
            <a:extLst>
              <a:ext uri="{FF2B5EF4-FFF2-40B4-BE49-F238E27FC236}">
                <a16:creationId xmlns:a16="http://schemas.microsoft.com/office/drawing/2014/main" id="{7522AC33-7CFC-7560-41CE-B86EF1FDE4A5}"/>
              </a:ext>
            </a:extLst>
          </p:cNvPr>
          <p:cNvSpPr txBox="1">
            <a:spLocks noChangeArrowheads="1"/>
          </p:cNvSpPr>
          <p:nvPr/>
        </p:nvSpPr>
        <p:spPr>
          <a:xfrm>
            <a:off x="271174" y="292296"/>
            <a:ext cx="6817014" cy="80342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Nunito" pitchFamily="2" charset="0"/>
                <a:ea typeface="+mj-ea"/>
                <a:cs typeface="+mj-cs"/>
              </a:defRPr>
            </a:lvl1pPr>
          </a:lstStyle>
          <a:p>
            <a:r>
              <a:rPr lang="pt-BR" sz="2800" dirty="0">
                <a:latin typeface="Nunito ExtraBold" pitchFamily="2" charset="0"/>
              </a:rPr>
              <a:t>Associação de resistores</a:t>
            </a:r>
          </a:p>
        </p:txBody>
      </p:sp>
      <p:cxnSp>
        <p:nvCxnSpPr>
          <p:cNvPr id="5" name="Conector reto 4">
            <a:extLst>
              <a:ext uri="{FF2B5EF4-FFF2-40B4-BE49-F238E27FC236}">
                <a16:creationId xmlns:a16="http://schemas.microsoft.com/office/drawing/2014/main" id="{F3601D8D-6C4B-0A4D-BAD8-31878518CD19}"/>
              </a:ext>
            </a:extLst>
          </p:cNvPr>
          <p:cNvCxnSpPr/>
          <p:nvPr/>
        </p:nvCxnSpPr>
        <p:spPr>
          <a:xfrm>
            <a:off x="346363" y="880708"/>
            <a:ext cx="11499273" cy="0"/>
          </a:xfrm>
          <a:prstGeom prst="line">
            <a:avLst/>
          </a:prstGeom>
          <a:ln w="28575">
            <a:solidFill>
              <a:srgbClr val="0070C0"/>
            </a:solidFill>
          </a:ln>
          <a:effectLst>
            <a:glow rad="101600">
              <a:schemeClr val="accent5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1000"/>
                                        <p:tgtEl>
                                          <p:spTgt spid="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0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8" fill="hold"/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2" fill="hold"/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9" grpId="0" animBg="1" advAuto="0"/>
      <p:bldP spid="136" grpId="0" animBg="1" advAuto="0"/>
      <p:bldP spid="141" grpId="0" animBg="1" advAuto="0"/>
      <p:bldP spid="146" grpId="0" animBg="1" advAuto="0"/>
      <p:bldP spid="152" grpId="0" animBg="1" advAuto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7522AC33-7CFC-7560-41CE-B86EF1FDE4A5}"/>
              </a:ext>
            </a:extLst>
          </p:cNvPr>
          <p:cNvSpPr txBox="1">
            <a:spLocks noChangeArrowheads="1"/>
          </p:cNvSpPr>
          <p:nvPr/>
        </p:nvSpPr>
        <p:spPr>
          <a:xfrm>
            <a:off x="221095" y="308190"/>
            <a:ext cx="6817014" cy="80342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Nunito" pitchFamily="2" charset="0"/>
                <a:ea typeface="+mj-ea"/>
                <a:cs typeface="+mj-cs"/>
              </a:defRPr>
            </a:lvl1pPr>
          </a:lstStyle>
          <a:p>
            <a:r>
              <a:rPr lang="pt-BR" sz="2800" dirty="0">
                <a:latin typeface="Nunito ExtraBold" pitchFamily="2" charset="0"/>
              </a:rPr>
              <a:t>Tipos de Associação de resistores</a:t>
            </a:r>
          </a:p>
        </p:txBody>
      </p:sp>
      <p:cxnSp>
        <p:nvCxnSpPr>
          <p:cNvPr id="5" name="Conector reto 4">
            <a:extLst>
              <a:ext uri="{FF2B5EF4-FFF2-40B4-BE49-F238E27FC236}">
                <a16:creationId xmlns:a16="http://schemas.microsoft.com/office/drawing/2014/main" id="{F3601D8D-6C4B-0A4D-BAD8-31878518CD19}"/>
              </a:ext>
            </a:extLst>
          </p:cNvPr>
          <p:cNvCxnSpPr/>
          <p:nvPr/>
        </p:nvCxnSpPr>
        <p:spPr>
          <a:xfrm>
            <a:off x="221095" y="1054675"/>
            <a:ext cx="11499273" cy="0"/>
          </a:xfrm>
          <a:prstGeom prst="line">
            <a:avLst/>
          </a:prstGeom>
          <a:ln w="28575">
            <a:solidFill>
              <a:srgbClr val="0070C0"/>
            </a:solidFill>
          </a:ln>
          <a:effectLst>
            <a:glow rad="101600">
              <a:schemeClr val="accent5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CaixaDeTexto 1">
            <a:extLst>
              <a:ext uri="{FF2B5EF4-FFF2-40B4-BE49-F238E27FC236}">
                <a16:creationId xmlns:a16="http://schemas.microsoft.com/office/drawing/2014/main" id="{0A7EE029-A9C6-C52A-93B7-C7E2CA45EEAC}"/>
              </a:ext>
            </a:extLst>
          </p:cNvPr>
          <p:cNvSpPr txBox="1"/>
          <p:nvPr/>
        </p:nvSpPr>
        <p:spPr>
          <a:xfrm>
            <a:off x="848157" y="1168544"/>
            <a:ext cx="1967345" cy="47320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pt-BR" dirty="0">
                <a:latin typeface="Nunito" pitchFamily="2" charset="0"/>
              </a:rPr>
              <a:t>Série</a:t>
            </a:r>
            <a:endParaRPr lang="pt-BR" sz="2800" dirty="0">
              <a:latin typeface="Nunito" pitchFamily="2" charset="0"/>
            </a:endParaRP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C8161BB8-F838-D819-93E8-7FA4C57479DF}"/>
              </a:ext>
            </a:extLst>
          </p:cNvPr>
          <p:cNvSpPr txBox="1"/>
          <p:nvPr/>
        </p:nvSpPr>
        <p:spPr>
          <a:xfrm>
            <a:off x="4987058" y="1186243"/>
            <a:ext cx="1967345" cy="47320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pt-BR" dirty="0">
                <a:latin typeface="Nunito" pitchFamily="2" charset="0"/>
              </a:rPr>
              <a:t>Paralelo </a:t>
            </a:r>
            <a:endParaRPr lang="pt-BR" sz="2800" dirty="0">
              <a:latin typeface="Nunito" pitchFamily="2" charset="0"/>
            </a:endParaRP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82286050-4791-EA41-4DC2-F72C8C9E91F0}"/>
              </a:ext>
            </a:extLst>
          </p:cNvPr>
          <p:cNvSpPr txBox="1"/>
          <p:nvPr/>
        </p:nvSpPr>
        <p:spPr>
          <a:xfrm>
            <a:off x="8839200" y="1150648"/>
            <a:ext cx="1967345" cy="47320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pt-BR" dirty="0">
                <a:latin typeface="Nunito" pitchFamily="2" charset="0"/>
              </a:rPr>
              <a:t>Mista</a:t>
            </a:r>
            <a:endParaRPr lang="pt-BR" sz="2800" dirty="0">
              <a:latin typeface="Nunito" pitchFamily="2" charset="0"/>
            </a:endParaRPr>
          </a:p>
        </p:txBody>
      </p:sp>
      <p:pic>
        <p:nvPicPr>
          <p:cNvPr id="1028" name="Picture 4" descr="Associação de resistores - Vandertronic">
            <a:extLst>
              <a:ext uri="{FF2B5EF4-FFF2-40B4-BE49-F238E27FC236}">
                <a16:creationId xmlns:a16="http://schemas.microsoft.com/office/drawing/2014/main" id="{29CA275B-A543-F459-8D3B-511727E842A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8077" y="2439557"/>
            <a:ext cx="3694834" cy="13794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Associação de resistores - Vandertronic">
            <a:extLst>
              <a:ext uri="{FF2B5EF4-FFF2-40B4-BE49-F238E27FC236}">
                <a16:creationId xmlns:a16="http://schemas.microsoft.com/office/drawing/2014/main" id="{B4B1B526-99A8-CEEB-B2DE-78597154177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32384" y="2368131"/>
            <a:ext cx="3472875" cy="12610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 descr="Associação de resistores - Vandertronic">
            <a:extLst>
              <a:ext uri="{FF2B5EF4-FFF2-40B4-BE49-F238E27FC236}">
                <a16:creationId xmlns:a16="http://schemas.microsoft.com/office/drawing/2014/main" id="{21E07E06-CBD6-4F9D-0F91-B018C3EF199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97748" y="1826401"/>
            <a:ext cx="2677507" cy="45306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908421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fill="hold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fill="hold" grpId="0" nodeType="clickEffect" p14:presetBounceEnd="6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2000">
                                          <p:cBhvr additive="base">
                                            <p:cTn id="7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2000">
                                          <p:cBhvr additive="base">
                                            <p:cTn id="8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9" fill="hold">
                          <p:stCondLst>
                            <p:cond delay="indefinite"/>
                          </p:stCondLst>
                          <p:childTnLst>
                            <p:par>
                              <p:cTn id="1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1" presetID="2" presetClass="entr" presetSubtype="4" fill="hold" nodeType="clickEffect" p14:presetBounceEnd="6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2000">
                                          <p:cBhvr additive="base">
                                            <p:cTn id="13" dur="500" fill="hold"/>
                                            <p:tgtEl>
                                              <p:spTgt spid="10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2000">
                                          <p:cBhvr additive="base">
                                            <p:cTn id="14" dur="500" fill="hold"/>
                                            <p:tgtEl>
                                              <p:spTgt spid="102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5" fill="hold">
                          <p:stCondLst>
                            <p:cond delay="indefinite"/>
                          </p:stCondLst>
                          <p:childTnLst>
                            <p:par>
                              <p:cTn id="16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7" presetID="2" presetClass="entr" presetSubtype="4" fill="hold" grpId="0" nodeType="clickEffect" p14:presetBounceEnd="6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2000">
                                          <p:cBhvr additive="base">
                                            <p:cTn id="19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2000">
                                          <p:cBhvr additive="base">
                                            <p:cTn id="20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1" fill="hold">
                          <p:stCondLst>
                            <p:cond delay="indefinite"/>
                          </p:stCondLst>
                          <p:childTnLst>
                            <p:par>
                              <p:cTn id="2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3" presetID="2" presetClass="entr" presetSubtype="4" fill="hold" nodeType="clickEffect" p14:presetBounceEnd="6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2000">
                                          <p:cBhvr additive="base">
                                            <p:cTn id="25" dur="500" fill="hold"/>
                                            <p:tgtEl>
                                              <p:spTgt spid="103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2000">
                                          <p:cBhvr additive="base">
                                            <p:cTn id="26" dur="500" fill="hold"/>
                                            <p:tgtEl>
                                              <p:spTgt spid="103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7" fill="hold">
                          <p:stCondLst>
                            <p:cond delay="indefinite"/>
                          </p:stCondLst>
                          <p:childTnLst>
                            <p:par>
                              <p:cTn id="2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9" presetID="2" presetClass="entr" presetSubtype="4" fill="hold" grpId="0" nodeType="clickEffect" p14:presetBounceEnd="6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2000">
                                          <p:cBhvr additive="base">
                                            <p:cTn id="31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2000">
                                          <p:cBhvr additive="base">
                                            <p:cTn id="32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3" fill="hold">
                          <p:stCondLst>
                            <p:cond delay="indefinite"/>
                          </p:stCondLst>
                          <p:childTnLst>
                            <p:par>
                              <p:cTn id="3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5" presetID="2" presetClass="entr" presetSubtype="4" fill="hold" nodeType="clickEffect" p14:presetBounceEnd="6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2000">
                                          <p:cBhvr additive="base">
                                            <p:cTn id="37" dur="500" fill="hold"/>
                                            <p:tgtEl>
                                              <p:spTgt spid="103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2000">
                                          <p:cBhvr additive="base">
                                            <p:cTn id="38" dur="500" fill="hold"/>
                                            <p:tgtEl>
                                              <p:spTgt spid="103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" grpId="0"/>
          <p:bldP spid="6" grpId="0"/>
          <p:bldP spid="7" grpId="0"/>
        </p:bldLst>
      </p:timing>
    </mc:Choice>
    <mc:Fallback xmlns="">
      <p:timing>
        <p:tnLst>
          <p:par>
            <p:cTn id="1" dur="indefinite" restart="never" fill="hold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9" fill="hold">
                          <p:stCondLst>
                            <p:cond delay="indefinite"/>
                          </p:stCondLst>
                          <p:childTnLst>
                            <p:par>
                              <p:cTn id="1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1" presetID="2" presetClass="entr" presetSubtype="4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3" dur="500" fill="hold"/>
                                            <p:tgtEl>
                                              <p:spTgt spid="10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4" dur="500" fill="hold"/>
                                            <p:tgtEl>
                                              <p:spTgt spid="102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5" fill="hold">
                          <p:stCondLst>
                            <p:cond delay="indefinite"/>
                          </p:stCondLst>
                          <p:childTnLst>
                            <p:par>
                              <p:cTn id="16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7" presetID="2" presetClass="entr" presetSubtype="4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1" fill="hold">
                          <p:stCondLst>
                            <p:cond delay="indefinite"/>
                          </p:stCondLst>
                          <p:childTnLst>
                            <p:par>
                              <p:cTn id="2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3" presetID="2" presetClass="entr" presetSubtype="4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5" dur="500" fill="hold"/>
                                            <p:tgtEl>
                                              <p:spTgt spid="103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6" dur="500" fill="hold"/>
                                            <p:tgtEl>
                                              <p:spTgt spid="103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7" fill="hold">
                          <p:stCondLst>
                            <p:cond delay="indefinite"/>
                          </p:stCondLst>
                          <p:childTnLst>
                            <p:par>
                              <p:cTn id="2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9" presetID="2" presetClass="entr" presetSubtype="4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1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2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3" fill="hold">
                          <p:stCondLst>
                            <p:cond delay="indefinite"/>
                          </p:stCondLst>
                          <p:childTnLst>
                            <p:par>
                              <p:cTn id="3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5" presetID="2" presetClass="entr" presetSubtype="4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7" dur="500" fill="hold"/>
                                            <p:tgtEl>
                                              <p:spTgt spid="103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8" dur="500" fill="hold"/>
                                            <p:tgtEl>
                                              <p:spTgt spid="103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" grpId="0"/>
          <p:bldP spid="6" grpId="0"/>
          <p:bldP spid="7" grpId="0"/>
        </p:bldLst>
      </p:timing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>
            <a:extLst>
              <a:ext uri="{FF2B5EF4-FFF2-40B4-BE49-F238E27FC236}">
                <a16:creationId xmlns:a16="http://schemas.microsoft.com/office/drawing/2014/main" id="{2864917F-45FD-A16D-A785-5BDC3E30DF56}"/>
              </a:ext>
            </a:extLst>
          </p:cNvPr>
          <p:cNvSpPr txBox="1">
            <a:spLocks noChangeArrowheads="1"/>
          </p:cNvSpPr>
          <p:nvPr/>
        </p:nvSpPr>
        <p:spPr>
          <a:xfrm>
            <a:off x="221095" y="0"/>
            <a:ext cx="6817014" cy="80342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Nunito" pitchFamily="2" charset="0"/>
                <a:ea typeface="+mj-ea"/>
                <a:cs typeface="+mj-cs"/>
              </a:defRPr>
            </a:lvl1pPr>
          </a:lstStyle>
          <a:p>
            <a:r>
              <a:rPr lang="pt-BR" sz="2800" dirty="0">
                <a:solidFill>
                  <a:srgbClr val="0081CA"/>
                </a:solidFill>
                <a:latin typeface="Nunito ExtraBold" pitchFamily="2" charset="0"/>
              </a:rPr>
              <a:t>Associação em série</a:t>
            </a:r>
          </a:p>
        </p:txBody>
      </p:sp>
      <p:cxnSp>
        <p:nvCxnSpPr>
          <p:cNvPr id="3" name="Conector reto 2">
            <a:extLst>
              <a:ext uri="{FF2B5EF4-FFF2-40B4-BE49-F238E27FC236}">
                <a16:creationId xmlns:a16="http://schemas.microsoft.com/office/drawing/2014/main" id="{8DF5046C-A678-C644-5D91-372B68F64E12}"/>
              </a:ext>
            </a:extLst>
          </p:cNvPr>
          <p:cNvCxnSpPr/>
          <p:nvPr/>
        </p:nvCxnSpPr>
        <p:spPr>
          <a:xfrm>
            <a:off x="221095" y="818427"/>
            <a:ext cx="11499273" cy="0"/>
          </a:xfrm>
          <a:prstGeom prst="line">
            <a:avLst/>
          </a:prstGeom>
          <a:ln w="28575">
            <a:solidFill>
              <a:srgbClr val="0070C0"/>
            </a:solidFill>
          </a:ln>
          <a:effectLst>
            <a:glow rad="101600">
              <a:schemeClr val="accent5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CaixaDeTexto 8">
            <a:extLst>
              <a:ext uri="{FF2B5EF4-FFF2-40B4-BE49-F238E27FC236}">
                <a16:creationId xmlns:a16="http://schemas.microsoft.com/office/drawing/2014/main" id="{1E1444FF-DD36-D02F-8C5F-C391FFBD1A6C}"/>
              </a:ext>
            </a:extLst>
          </p:cNvPr>
          <p:cNvSpPr txBox="1"/>
          <p:nvPr/>
        </p:nvSpPr>
        <p:spPr>
          <a:xfrm>
            <a:off x="221095" y="1318644"/>
            <a:ext cx="6096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pt-BR" sz="1800" b="0" i="0" u="none" strike="noStrike" baseline="0" dirty="0">
                <a:solidFill>
                  <a:srgbClr val="191917"/>
                </a:solidFill>
                <a:latin typeface="Arial" panose="020B0604020202020204" pitchFamily="34" charset="0"/>
              </a:rPr>
              <a:t>Nesse tipo de associação, todos os resistores devem ser percorridos pela mesma intensidade de corrente</a:t>
            </a:r>
            <a:endParaRPr lang="pt-BR" dirty="0">
              <a:latin typeface="Nunito" pitchFamily="2" charset="0"/>
            </a:endParaRPr>
          </a:p>
        </p:txBody>
      </p:sp>
      <p:grpSp>
        <p:nvGrpSpPr>
          <p:cNvPr id="11" name="Agrupar 10">
            <a:extLst>
              <a:ext uri="{FF2B5EF4-FFF2-40B4-BE49-F238E27FC236}">
                <a16:creationId xmlns:a16="http://schemas.microsoft.com/office/drawing/2014/main" id="{950B1A7A-0278-E832-87B0-1C4E1BC55C2C}"/>
              </a:ext>
            </a:extLst>
          </p:cNvPr>
          <p:cNvGrpSpPr/>
          <p:nvPr/>
        </p:nvGrpSpPr>
        <p:grpSpPr>
          <a:xfrm>
            <a:off x="557301" y="2465191"/>
            <a:ext cx="4382054" cy="1760541"/>
            <a:chOff x="2086471" y="1360155"/>
            <a:chExt cx="5513930" cy="3408695"/>
          </a:xfrm>
        </p:grpSpPr>
        <p:grpSp>
          <p:nvGrpSpPr>
            <p:cNvPr id="12" name="Agrupar 11">
              <a:extLst>
                <a:ext uri="{FF2B5EF4-FFF2-40B4-BE49-F238E27FC236}">
                  <a16:creationId xmlns:a16="http://schemas.microsoft.com/office/drawing/2014/main" id="{298310D6-EBE2-4BAA-3BFD-93F9EEC0016F}"/>
                </a:ext>
              </a:extLst>
            </p:cNvPr>
            <p:cNvGrpSpPr/>
            <p:nvPr/>
          </p:nvGrpSpPr>
          <p:grpSpPr>
            <a:xfrm>
              <a:off x="2427703" y="1768141"/>
              <a:ext cx="4770272" cy="2489896"/>
              <a:chOff x="2427703" y="1768141"/>
              <a:chExt cx="4770272" cy="2489896"/>
            </a:xfrm>
          </p:grpSpPr>
          <p:pic>
            <p:nvPicPr>
              <p:cNvPr id="33" name="Imagem 32">
                <a:extLst>
                  <a:ext uri="{FF2B5EF4-FFF2-40B4-BE49-F238E27FC236}">
                    <a16:creationId xmlns:a16="http://schemas.microsoft.com/office/drawing/2014/main" id="{C702406B-3DFE-EFA9-BF12-E1DEEB519C6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307944" y="3953275"/>
                <a:ext cx="1180953" cy="304762"/>
              </a:xfrm>
              <a:prstGeom prst="rect">
                <a:avLst/>
              </a:prstGeom>
            </p:spPr>
          </p:pic>
          <p:grpSp>
            <p:nvGrpSpPr>
              <p:cNvPr id="34" name="Agrupar 33">
                <a:extLst>
                  <a:ext uri="{FF2B5EF4-FFF2-40B4-BE49-F238E27FC236}">
                    <a16:creationId xmlns:a16="http://schemas.microsoft.com/office/drawing/2014/main" id="{F0AB0CEC-B11C-71A0-ED86-03EB914EBC52}"/>
                  </a:ext>
                </a:extLst>
              </p:cNvPr>
              <p:cNvGrpSpPr/>
              <p:nvPr/>
            </p:nvGrpSpPr>
            <p:grpSpPr>
              <a:xfrm>
                <a:off x="3788811" y="2069611"/>
                <a:ext cx="2823911" cy="2188426"/>
                <a:chOff x="3788811" y="2069611"/>
                <a:chExt cx="2823911" cy="2188426"/>
              </a:xfrm>
            </p:grpSpPr>
            <p:pic>
              <p:nvPicPr>
                <p:cNvPr id="45" name="Imagem 44">
                  <a:extLst>
                    <a:ext uri="{FF2B5EF4-FFF2-40B4-BE49-F238E27FC236}">
                      <a16:creationId xmlns:a16="http://schemas.microsoft.com/office/drawing/2014/main" id="{73D9DFD5-D793-B72B-EFED-A8EFED4B9405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3788811" y="3953275"/>
                  <a:ext cx="1180953" cy="304762"/>
                </a:xfrm>
                <a:prstGeom prst="rect">
                  <a:avLst/>
                </a:prstGeom>
              </p:spPr>
            </p:pic>
            <p:pic>
              <p:nvPicPr>
                <p:cNvPr id="46" name="Imagem 45">
                  <a:extLst>
                    <a:ext uri="{FF2B5EF4-FFF2-40B4-BE49-F238E27FC236}">
                      <a16:creationId xmlns:a16="http://schemas.microsoft.com/office/drawing/2014/main" id="{E65FFC20-B337-0B19-E861-FB36A49CAE8C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5431769" y="2069611"/>
                  <a:ext cx="1180953" cy="304762"/>
                </a:xfrm>
                <a:prstGeom prst="rect">
                  <a:avLst/>
                </a:prstGeom>
              </p:spPr>
            </p:pic>
            <p:pic>
              <p:nvPicPr>
                <p:cNvPr id="47" name="Imagem 46">
                  <a:extLst>
                    <a:ext uri="{FF2B5EF4-FFF2-40B4-BE49-F238E27FC236}">
                      <a16:creationId xmlns:a16="http://schemas.microsoft.com/office/drawing/2014/main" id="{9624E810-8F4B-FBA1-110E-EBC77005E9A4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3788811" y="2078755"/>
                  <a:ext cx="1180953" cy="304762"/>
                </a:xfrm>
                <a:prstGeom prst="rect">
                  <a:avLst/>
                </a:prstGeom>
              </p:spPr>
            </p:pic>
          </p:grpSp>
          <p:cxnSp>
            <p:nvCxnSpPr>
              <p:cNvPr id="35" name="Conector reto 34">
                <a:extLst>
                  <a:ext uri="{FF2B5EF4-FFF2-40B4-BE49-F238E27FC236}">
                    <a16:creationId xmlns:a16="http://schemas.microsoft.com/office/drawing/2014/main" id="{C6847FAA-87DD-E3C9-6B25-E7B03C991811}"/>
                  </a:ext>
                </a:extLst>
              </p:cNvPr>
              <p:cNvCxnSpPr>
                <a:stCxn id="47" idx="3"/>
                <a:endCxn id="46" idx="1"/>
              </p:cNvCxnSpPr>
              <p:nvPr/>
            </p:nvCxnSpPr>
            <p:spPr>
              <a:xfrm flipV="1">
                <a:off x="4969764" y="2221992"/>
                <a:ext cx="462005" cy="9144"/>
              </a:xfrm>
              <a:prstGeom prst="line">
                <a:avLst/>
              </a:prstGeom>
              <a:ln w="412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6" name="Conector reto 35">
                <a:extLst>
                  <a:ext uri="{FF2B5EF4-FFF2-40B4-BE49-F238E27FC236}">
                    <a16:creationId xmlns:a16="http://schemas.microsoft.com/office/drawing/2014/main" id="{112EDABE-BAEE-EB93-2811-09D31F542F4E}"/>
                  </a:ext>
                </a:extLst>
              </p:cNvPr>
              <p:cNvCxnSpPr>
                <a:stCxn id="45" idx="3"/>
              </p:cNvCxnSpPr>
              <p:nvPr/>
            </p:nvCxnSpPr>
            <p:spPr>
              <a:xfrm>
                <a:off x="4969764" y="4105656"/>
                <a:ext cx="590151" cy="0"/>
              </a:xfrm>
              <a:prstGeom prst="line">
                <a:avLst/>
              </a:prstGeom>
              <a:ln w="412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pic>
            <p:nvPicPr>
              <p:cNvPr id="37" name="Imagem 36">
                <a:extLst>
                  <a:ext uri="{FF2B5EF4-FFF2-40B4-BE49-F238E27FC236}">
                    <a16:creationId xmlns:a16="http://schemas.microsoft.com/office/drawing/2014/main" id="{A4E27C08-B9FB-E71D-24C4-1AD88B31338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958743" y="1768141"/>
                <a:ext cx="947030" cy="925989"/>
              </a:xfrm>
              <a:prstGeom prst="rect">
                <a:avLst/>
              </a:prstGeom>
            </p:spPr>
          </p:pic>
          <p:cxnSp>
            <p:nvCxnSpPr>
              <p:cNvPr id="38" name="Conector reto 37">
                <a:extLst>
                  <a:ext uri="{FF2B5EF4-FFF2-40B4-BE49-F238E27FC236}">
                    <a16:creationId xmlns:a16="http://schemas.microsoft.com/office/drawing/2014/main" id="{ED6420AB-3851-FC61-4FDF-3851470E08C9}"/>
                  </a:ext>
                </a:extLst>
              </p:cNvPr>
              <p:cNvCxnSpPr/>
              <p:nvPr/>
            </p:nvCxnSpPr>
            <p:spPr>
              <a:xfrm>
                <a:off x="2441448" y="2231135"/>
                <a:ext cx="789688" cy="0"/>
              </a:xfrm>
              <a:prstGeom prst="line">
                <a:avLst/>
              </a:prstGeom>
              <a:ln w="412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9" name="Conector reto 38">
                <a:extLst>
                  <a:ext uri="{FF2B5EF4-FFF2-40B4-BE49-F238E27FC236}">
                    <a16:creationId xmlns:a16="http://schemas.microsoft.com/office/drawing/2014/main" id="{48290509-D10C-9E2A-4DAC-1A1FDACB446E}"/>
                  </a:ext>
                </a:extLst>
              </p:cNvPr>
              <p:cNvCxnSpPr/>
              <p:nvPr/>
            </p:nvCxnSpPr>
            <p:spPr>
              <a:xfrm flipV="1">
                <a:off x="2441448" y="2221612"/>
                <a:ext cx="7097" cy="1884044"/>
              </a:xfrm>
              <a:prstGeom prst="line">
                <a:avLst/>
              </a:prstGeom>
              <a:ln w="412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0" name="Conector reto 39">
                <a:extLst>
                  <a:ext uri="{FF2B5EF4-FFF2-40B4-BE49-F238E27FC236}">
                    <a16:creationId xmlns:a16="http://schemas.microsoft.com/office/drawing/2014/main" id="{99D2B503-19E4-E5F3-769F-2A1E7CBC179E}"/>
                  </a:ext>
                </a:extLst>
              </p:cNvPr>
              <p:cNvCxnSpPr/>
              <p:nvPr/>
            </p:nvCxnSpPr>
            <p:spPr>
              <a:xfrm flipV="1">
                <a:off x="7187430" y="2221611"/>
                <a:ext cx="0" cy="1884045"/>
              </a:xfrm>
              <a:prstGeom prst="line">
                <a:avLst/>
              </a:prstGeom>
              <a:ln w="412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1" name="Conector reto 40">
                <a:extLst>
                  <a:ext uri="{FF2B5EF4-FFF2-40B4-BE49-F238E27FC236}">
                    <a16:creationId xmlns:a16="http://schemas.microsoft.com/office/drawing/2014/main" id="{A0ED6F1C-F56D-8855-46F0-0E06C8C25017}"/>
                  </a:ext>
                </a:extLst>
              </p:cNvPr>
              <p:cNvCxnSpPr/>
              <p:nvPr/>
            </p:nvCxnSpPr>
            <p:spPr>
              <a:xfrm>
                <a:off x="3512536" y="2236852"/>
                <a:ext cx="511154" cy="0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2" name="Conector reto 41">
                <a:extLst>
                  <a:ext uri="{FF2B5EF4-FFF2-40B4-BE49-F238E27FC236}">
                    <a16:creationId xmlns:a16="http://schemas.microsoft.com/office/drawing/2014/main" id="{B995FB0C-A1B1-FDA7-5AC0-09C85E790C4D}"/>
                  </a:ext>
                </a:extLst>
              </p:cNvPr>
              <p:cNvCxnSpPr>
                <a:endCxn id="45" idx="1"/>
              </p:cNvCxnSpPr>
              <p:nvPr/>
            </p:nvCxnSpPr>
            <p:spPr>
              <a:xfrm>
                <a:off x="2427703" y="4105656"/>
                <a:ext cx="1361108" cy="0"/>
              </a:xfrm>
              <a:prstGeom prst="line">
                <a:avLst/>
              </a:prstGeom>
              <a:ln w="412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3" name="Conector reto 42">
                <a:extLst>
                  <a:ext uri="{FF2B5EF4-FFF2-40B4-BE49-F238E27FC236}">
                    <a16:creationId xmlns:a16="http://schemas.microsoft.com/office/drawing/2014/main" id="{4599B380-34EE-1120-4664-26662B64F35C}"/>
                  </a:ext>
                </a:extLst>
              </p:cNvPr>
              <p:cNvCxnSpPr/>
              <p:nvPr/>
            </p:nvCxnSpPr>
            <p:spPr>
              <a:xfrm flipV="1">
                <a:off x="6296037" y="4096512"/>
                <a:ext cx="901938" cy="12173"/>
              </a:xfrm>
              <a:prstGeom prst="line">
                <a:avLst/>
              </a:prstGeom>
              <a:ln w="412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4" name="Conector reto 43">
                <a:extLst>
                  <a:ext uri="{FF2B5EF4-FFF2-40B4-BE49-F238E27FC236}">
                    <a16:creationId xmlns:a16="http://schemas.microsoft.com/office/drawing/2014/main" id="{3BADB59C-4037-55BD-37E7-795CFEE350E7}"/>
                  </a:ext>
                </a:extLst>
              </p:cNvPr>
              <p:cNvCxnSpPr/>
              <p:nvPr/>
            </p:nvCxnSpPr>
            <p:spPr>
              <a:xfrm>
                <a:off x="6427089" y="2221613"/>
                <a:ext cx="770886" cy="4951"/>
              </a:xfrm>
              <a:prstGeom prst="line">
                <a:avLst/>
              </a:prstGeom>
              <a:ln w="412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aphicFrame>
          <p:nvGraphicFramePr>
            <p:cNvPr id="13" name="Objeto 12">
              <a:extLst>
                <a:ext uri="{FF2B5EF4-FFF2-40B4-BE49-F238E27FC236}">
                  <a16:creationId xmlns:a16="http://schemas.microsoft.com/office/drawing/2014/main" id="{06C13F89-4B6D-1103-B1EC-BBD2483CB8A7}"/>
                </a:ext>
              </a:extLst>
            </p:cNvPr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293810030"/>
                </p:ext>
              </p:extLst>
            </p:nvPr>
          </p:nvGraphicFramePr>
          <p:xfrm>
            <a:off x="3251084" y="1360155"/>
            <a:ext cx="362348" cy="42822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4" imgW="139680" imgH="164880" progId="Equation.DSMT4">
                    <p:embed/>
                  </p:oleObj>
                </mc:Choice>
                <mc:Fallback>
                  <p:oleObj name="Equation" r:id="rId4" imgW="139680" imgH="164880" progId="Equation.DSMT4">
                    <p:embed/>
                    <p:pic>
                      <p:nvPicPr>
                        <p:cNvPr id="66" name="Objeto 65"/>
                        <p:cNvPicPr/>
                        <p:nvPr/>
                      </p:nvPicPr>
                      <p:blipFill>
                        <a:blip r:embed="rId5"/>
                        <a:stretch>
                          <a:fillRect/>
                        </a:stretch>
                      </p:blipFill>
                      <p:spPr>
                        <a:xfrm>
                          <a:off x="3251084" y="1360155"/>
                          <a:ext cx="362348" cy="428228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4" name="Objeto 13">
              <a:extLst>
                <a:ext uri="{FF2B5EF4-FFF2-40B4-BE49-F238E27FC236}">
                  <a16:creationId xmlns:a16="http://schemas.microsoft.com/office/drawing/2014/main" id="{8B09AD51-5FD4-63D2-8B4F-47FD4B8E7D92}"/>
                </a:ext>
              </a:extLst>
            </p:cNvPr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842918399"/>
                </p:ext>
              </p:extLst>
            </p:nvPr>
          </p:nvGraphicFramePr>
          <p:xfrm>
            <a:off x="4165600" y="4176713"/>
            <a:ext cx="428625" cy="59213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6" imgW="164880" imgH="228600" progId="Equation.DSMT4">
                    <p:embed/>
                  </p:oleObj>
                </mc:Choice>
                <mc:Fallback>
                  <p:oleObj name="Equation" r:id="rId6" imgW="164880" imgH="228600" progId="Equation.DSMT4">
                    <p:embed/>
                    <p:pic>
                      <p:nvPicPr>
                        <p:cNvPr id="67" name="Objeto 66"/>
                        <p:cNvPicPr/>
                        <p:nvPr/>
                      </p:nvPicPr>
                      <p:blipFill>
                        <a:blip r:embed="rId7"/>
                        <a:stretch>
                          <a:fillRect/>
                        </a:stretch>
                      </p:blipFill>
                      <p:spPr>
                        <a:xfrm>
                          <a:off x="4165600" y="4176713"/>
                          <a:ext cx="428625" cy="592137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5" name="Objeto 14">
              <a:extLst>
                <a:ext uri="{FF2B5EF4-FFF2-40B4-BE49-F238E27FC236}">
                  <a16:creationId xmlns:a16="http://schemas.microsoft.com/office/drawing/2014/main" id="{89FA7BF5-D6F7-409B-9AEA-F54074A59426}"/>
                </a:ext>
              </a:extLst>
            </p:cNvPr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41218031"/>
                </p:ext>
              </p:extLst>
            </p:nvPr>
          </p:nvGraphicFramePr>
          <p:xfrm>
            <a:off x="5684107" y="4155849"/>
            <a:ext cx="428625" cy="59213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8" imgW="164880" imgH="228600" progId="Equation.DSMT4">
                    <p:embed/>
                  </p:oleObj>
                </mc:Choice>
                <mc:Fallback>
                  <p:oleObj name="Equation" r:id="rId8" imgW="164880" imgH="228600" progId="Equation.DSMT4">
                    <p:embed/>
                    <p:pic>
                      <p:nvPicPr>
                        <p:cNvPr id="68" name="Objeto 67"/>
                        <p:cNvPicPr/>
                        <p:nvPr/>
                      </p:nvPicPr>
                      <p:blipFill>
                        <a:blip r:embed="rId9"/>
                        <a:stretch>
                          <a:fillRect/>
                        </a:stretch>
                      </p:blipFill>
                      <p:spPr>
                        <a:xfrm>
                          <a:off x="5684107" y="4155849"/>
                          <a:ext cx="428625" cy="592137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6" name="Objeto 15">
              <a:extLst>
                <a:ext uri="{FF2B5EF4-FFF2-40B4-BE49-F238E27FC236}">
                  <a16:creationId xmlns:a16="http://schemas.microsoft.com/office/drawing/2014/main" id="{9C92F192-FC2E-FBD2-8417-891C57DFB33C}"/>
                </a:ext>
              </a:extLst>
            </p:cNvPr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571522404"/>
                </p:ext>
              </p:extLst>
            </p:nvPr>
          </p:nvGraphicFramePr>
          <p:xfrm>
            <a:off x="5864284" y="1542790"/>
            <a:ext cx="428625" cy="59213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10" imgW="164880" imgH="228600" progId="Equation.DSMT4">
                    <p:embed/>
                  </p:oleObj>
                </mc:Choice>
                <mc:Fallback>
                  <p:oleObj name="Equation" r:id="rId10" imgW="164880" imgH="228600" progId="Equation.DSMT4">
                    <p:embed/>
                    <p:pic>
                      <p:nvPicPr>
                        <p:cNvPr id="69" name="Objeto 68"/>
                        <p:cNvPicPr/>
                        <p:nvPr/>
                      </p:nvPicPr>
                      <p:blipFill>
                        <a:blip r:embed="rId11"/>
                        <a:stretch>
                          <a:fillRect/>
                        </a:stretch>
                      </p:blipFill>
                      <p:spPr>
                        <a:xfrm>
                          <a:off x="5864284" y="1542790"/>
                          <a:ext cx="428625" cy="592137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7" name="Objeto 16">
              <a:extLst>
                <a:ext uri="{FF2B5EF4-FFF2-40B4-BE49-F238E27FC236}">
                  <a16:creationId xmlns:a16="http://schemas.microsoft.com/office/drawing/2014/main" id="{D42861B0-0BDC-D6E1-D9B5-47ACADE699C2}"/>
                </a:ext>
              </a:extLst>
            </p:cNvPr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830612878"/>
                </p:ext>
              </p:extLst>
            </p:nvPr>
          </p:nvGraphicFramePr>
          <p:xfrm>
            <a:off x="4108450" y="1568450"/>
            <a:ext cx="461963" cy="59213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12" imgW="177480" imgH="228600" progId="Equation.DSMT4">
                    <p:embed/>
                  </p:oleObj>
                </mc:Choice>
                <mc:Fallback>
                  <p:oleObj name="Equation" r:id="rId12" imgW="177480" imgH="228600" progId="Equation.DSMT4">
                    <p:embed/>
                    <p:pic>
                      <p:nvPicPr>
                        <p:cNvPr id="70" name="Objeto 69"/>
                        <p:cNvPicPr/>
                        <p:nvPr/>
                      </p:nvPicPr>
                      <p:blipFill>
                        <a:blip r:embed="rId13"/>
                        <a:stretch>
                          <a:fillRect/>
                        </a:stretch>
                      </p:blipFill>
                      <p:spPr>
                        <a:xfrm>
                          <a:off x="4108450" y="1568450"/>
                          <a:ext cx="461963" cy="592138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cxnSp>
          <p:nvCxnSpPr>
            <p:cNvPr id="18" name="Conector de Seta Reta 17">
              <a:extLst>
                <a:ext uri="{FF2B5EF4-FFF2-40B4-BE49-F238E27FC236}">
                  <a16:creationId xmlns:a16="http://schemas.microsoft.com/office/drawing/2014/main" id="{552FF0A9-E162-9147-8390-531D7E0B2293}"/>
                </a:ext>
              </a:extLst>
            </p:cNvPr>
            <p:cNvCxnSpPr/>
            <p:nvPr/>
          </p:nvCxnSpPr>
          <p:spPr>
            <a:xfrm flipH="1">
              <a:off x="2525486" y="2222014"/>
              <a:ext cx="433257" cy="0"/>
            </a:xfrm>
            <a:prstGeom prst="straightConnector1">
              <a:avLst/>
            </a:prstGeom>
            <a:ln w="63500">
              <a:solidFill>
                <a:srgbClr val="FF0000"/>
              </a:solidFill>
              <a:headEnd w="lg" len="med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Conector de Seta Reta 18">
              <a:extLst>
                <a:ext uri="{FF2B5EF4-FFF2-40B4-BE49-F238E27FC236}">
                  <a16:creationId xmlns:a16="http://schemas.microsoft.com/office/drawing/2014/main" id="{258ED790-F19B-AF06-E42D-295C755C7082}"/>
                </a:ext>
              </a:extLst>
            </p:cNvPr>
            <p:cNvCxnSpPr/>
            <p:nvPr/>
          </p:nvCxnSpPr>
          <p:spPr>
            <a:xfrm flipH="1">
              <a:off x="2439622" y="3025766"/>
              <a:ext cx="2887" cy="444517"/>
            </a:xfrm>
            <a:prstGeom prst="straightConnector1">
              <a:avLst/>
            </a:prstGeom>
            <a:ln w="63500">
              <a:solidFill>
                <a:srgbClr val="FF0000"/>
              </a:solidFill>
              <a:headEnd w="lg" len="med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Conector de Seta Reta 19">
              <a:extLst>
                <a:ext uri="{FF2B5EF4-FFF2-40B4-BE49-F238E27FC236}">
                  <a16:creationId xmlns:a16="http://schemas.microsoft.com/office/drawing/2014/main" id="{3585CAAA-B268-A4E4-E32D-62F2BEE6521A}"/>
                </a:ext>
              </a:extLst>
            </p:cNvPr>
            <p:cNvCxnSpPr/>
            <p:nvPr/>
          </p:nvCxnSpPr>
          <p:spPr>
            <a:xfrm>
              <a:off x="3264852" y="4107398"/>
              <a:ext cx="640921" cy="0"/>
            </a:xfrm>
            <a:prstGeom prst="straightConnector1">
              <a:avLst/>
            </a:prstGeom>
            <a:ln w="63500">
              <a:solidFill>
                <a:srgbClr val="FF0000"/>
              </a:solidFill>
              <a:headEnd w="lg" len="med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Conector de Seta Reta 20">
              <a:extLst>
                <a:ext uri="{FF2B5EF4-FFF2-40B4-BE49-F238E27FC236}">
                  <a16:creationId xmlns:a16="http://schemas.microsoft.com/office/drawing/2014/main" id="{4EBD5C2A-F818-CDFD-4EDB-81DD095461B4}"/>
                </a:ext>
              </a:extLst>
            </p:cNvPr>
            <p:cNvCxnSpPr/>
            <p:nvPr/>
          </p:nvCxnSpPr>
          <p:spPr>
            <a:xfrm>
              <a:off x="4880305" y="4109140"/>
              <a:ext cx="640921" cy="0"/>
            </a:xfrm>
            <a:prstGeom prst="straightConnector1">
              <a:avLst/>
            </a:prstGeom>
            <a:ln w="63500">
              <a:solidFill>
                <a:srgbClr val="FF0000"/>
              </a:solidFill>
              <a:headEnd w="lg" len="med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Conector de Seta Reta 21">
              <a:extLst>
                <a:ext uri="{FF2B5EF4-FFF2-40B4-BE49-F238E27FC236}">
                  <a16:creationId xmlns:a16="http://schemas.microsoft.com/office/drawing/2014/main" id="{B5AF7587-B341-3193-6513-44322907A3B3}"/>
                </a:ext>
              </a:extLst>
            </p:cNvPr>
            <p:cNvCxnSpPr/>
            <p:nvPr/>
          </p:nvCxnSpPr>
          <p:spPr>
            <a:xfrm>
              <a:off x="3264852" y="4096512"/>
              <a:ext cx="640921" cy="0"/>
            </a:xfrm>
            <a:prstGeom prst="straightConnector1">
              <a:avLst/>
            </a:prstGeom>
            <a:ln w="63500">
              <a:solidFill>
                <a:srgbClr val="FF0000"/>
              </a:solidFill>
              <a:headEnd w="lg" len="med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Conector de Seta Reta 22">
              <a:extLst>
                <a:ext uri="{FF2B5EF4-FFF2-40B4-BE49-F238E27FC236}">
                  <a16:creationId xmlns:a16="http://schemas.microsoft.com/office/drawing/2014/main" id="{A54A1FB2-F19B-1BFD-AFC4-3E12E2C143C4}"/>
                </a:ext>
              </a:extLst>
            </p:cNvPr>
            <p:cNvCxnSpPr/>
            <p:nvPr/>
          </p:nvCxnSpPr>
          <p:spPr>
            <a:xfrm flipV="1">
              <a:off x="7184294" y="2990201"/>
              <a:ext cx="3136" cy="490483"/>
            </a:xfrm>
            <a:prstGeom prst="straightConnector1">
              <a:avLst/>
            </a:prstGeom>
            <a:ln w="63500">
              <a:solidFill>
                <a:srgbClr val="FF0000"/>
              </a:solidFill>
              <a:headEnd w="lg" len="med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Conector de Seta Reta 23">
              <a:extLst>
                <a:ext uri="{FF2B5EF4-FFF2-40B4-BE49-F238E27FC236}">
                  <a16:creationId xmlns:a16="http://schemas.microsoft.com/office/drawing/2014/main" id="{16E90E67-2D5C-CA31-A4B2-10B270D2F979}"/>
                </a:ext>
              </a:extLst>
            </p:cNvPr>
            <p:cNvCxnSpPr/>
            <p:nvPr/>
          </p:nvCxnSpPr>
          <p:spPr>
            <a:xfrm flipH="1">
              <a:off x="6357293" y="2216346"/>
              <a:ext cx="433257" cy="0"/>
            </a:xfrm>
            <a:prstGeom prst="straightConnector1">
              <a:avLst/>
            </a:prstGeom>
            <a:ln w="63500">
              <a:solidFill>
                <a:srgbClr val="FF0000"/>
              </a:solidFill>
              <a:headEnd w="lg" len="med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Conector de Seta Reta 24">
              <a:extLst>
                <a:ext uri="{FF2B5EF4-FFF2-40B4-BE49-F238E27FC236}">
                  <a16:creationId xmlns:a16="http://schemas.microsoft.com/office/drawing/2014/main" id="{FEB4480A-37C6-36E4-CD6F-9C0182CDB35A}"/>
                </a:ext>
              </a:extLst>
            </p:cNvPr>
            <p:cNvCxnSpPr/>
            <p:nvPr/>
          </p:nvCxnSpPr>
          <p:spPr>
            <a:xfrm flipH="1">
              <a:off x="4719393" y="2228560"/>
              <a:ext cx="433257" cy="0"/>
            </a:xfrm>
            <a:prstGeom prst="straightConnector1">
              <a:avLst/>
            </a:prstGeom>
            <a:ln w="63500">
              <a:solidFill>
                <a:srgbClr val="FF0000"/>
              </a:solidFill>
              <a:headEnd w="lg" len="med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aphicFrame>
          <p:nvGraphicFramePr>
            <p:cNvPr id="26" name="Objeto 25">
              <a:extLst>
                <a:ext uri="{FF2B5EF4-FFF2-40B4-BE49-F238E27FC236}">
                  <a16:creationId xmlns:a16="http://schemas.microsoft.com/office/drawing/2014/main" id="{7E83D4F5-D21F-9A79-0ADD-71F2F0E6EB77}"/>
                </a:ext>
              </a:extLst>
            </p:cNvPr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207789660"/>
                </p:ext>
              </p:extLst>
            </p:nvPr>
          </p:nvGraphicFramePr>
          <p:xfrm>
            <a:off x="2790866" y="1720190"/>
            <a:ext cx="230187" cy="39528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14" imgW="88560" imgH="152280" progId="Equation.DSMT4">
                    <p:embed/>
                  </p:oleObj>
                </mc:Choice>
                <mc:Fallback>
                  <p:oleObj name="Equation" r:id="rId14" imgW="88560" imgH="152280" progId="Equation.DSMT4">
                    <p:embed/>
                    <p:pic>
                      <p:nvPicPr>
                        <p:cNvPr id="79" name="Objeto 78"/>
                        <p:cNvPicPr/>
                        <p:nvPr/>
                      </p:nvPicPr>
                      <p:blipFill>
                        <a:blip r:embed="rId15"/>
                        <a:stretch>
                          <a:fillRect/>
                        </a:stretch>
                      </p:blipFill>
                      <p:spPr>
                        <a:xfrm>
                          <a:off x="2790866" y="1720190"/>
                          <a:ext cx="230187" cy="395287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7" name="Objeto 26">
              <a:extLst>
                <a:ext uri="{FF2B5EF4-FFF2-40B4-BE49-F238E27FC236}">
                  <a16:creationId xmlns:a16="http://schemas.microsoft.com/office/drawing/2014/main" id="{E4D53291-0B90-D7F2-F7A4-9EDF24D7D3D7}"/>
                </a:ext>
              </a:extLst>
            </p:cNvPr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88889264"/>
                </p:ext>
              </p:extLst>
            </p:nvPr>
          </p:nvGraphicFramePr>
          <p:xfrm>
            <a:off x="2086471" y="2965989"/>
            <a:ext cx="230187" cy="39528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16" imgW="88560" imgH="152280" progId="Equation.DSMT4">
                    <p:embed/>
                  </p:oleObj>
                </mc:Choice>
                <mc:Fallback>
                  <p:oleObj name="Equation" r:id="rId16" imgW="88560" imgH="152280" progId="Equation.DSMT4">
                    <p:embed/>
                    <p:pic>
                      <p:nvPicPr>
                        <p:cNvPr id="80" name="Objeto 79"/>
                        <p:cNvPicPr/>
                        <p:nvPr/>
                      </p:nvPicPr>
                      <p:blipFill>
                        <a:blip r:embed="rId17"/>
                        <a:stretch>
                          <a:fillRect/>
                        </a:stretch>
                      </p:blipFill>
                      <p:spPr>
                        <a:xfrm>
                          <a:off x="2086471" y="2965989"/>
                          <a:ext cx="230187" cy="395287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8" name="Objeto 27">
              <a:extLst>
                <a:ext uri="{FF2B5EF4-FFF2-40B4-BE49-F238E27FC236}">
                  <a16:creationId xmlns:a16="http://schemas.microsoft.com/office/drawing/2014/main" id="{17979324-C95F-9304-3318-20564AC1BC4E}"/>
                </a:ext>
              </a:extLst>
            </p:cNvPr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287123992"/>
                </p:ext>
              </p:extLst>
            </p:nvPr>
          </p:nvGraphicFramePr>
          <p:xfrm>
            <a:off x="3389755" y="4085627"/>
            <a:ext cx="230187" cy="39528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18" imgW="88560" imgH="152280" progId="Equation.DSMT4">
                    <p:embed/>
                  </p:oleObj>
                </mc:Choice>
                <mc:Fallback>
                  <p:oleObj name="Equation" r:id="rId18" imgW="88560" imgH="152280" progId="Equation.DSMT4">
                    <p:embed/>
                    <p:pic>
                      <p:nvPicPr>
                        <p:cNvPr id="81" name="Objeto 80"/>
                        <p:cNvPicPr/>
                        <p:nvPr/>
                      </p:nvPicPr>
                      <p:blipFill>
                        <a:blip r:embed="rId17"/>
                        <a:stretch>
                          <a:fillRect/>
                        </a:stretch>
                      </p:blipFill>
                      <p:spPr>
                        <a:xfrm>
                          <a:off x="3389755" y="4085627"/>
                          <a:ext cx="230187" cy="395287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9" name="Objeto 28">
              <a:extLst>
                <a:ext uri="{FF2B5EF4-FFF2-40B4-BE49-F238E27FC236}">
                  <a16:creationId xmlns:a16="http://schemas.microsoft.com/office/drawing/2014/main" id="{633E7FE3-75BD-4C1E-8BF2-B66006E9E847}"/>
                </a:ext>
              </a:extLst>
            </p:cNvPr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287443226"/>
                </p:ext>
              </p:extLst>
            </p:nvPr>
          </p:nvGraphicFramePr>
          <p:xfrm>
            <a:off x="5011889" y="4103065"/>
            <a:ext cx="230187" cy="39528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19" imgW="88560" imgH="152280" progId="Equation.DSMT4">
                    <p:embed/>
                  </p:oleObj>
                </mc:Choice>
                <mc:Fallback>
                  <p:oleObj name="Equation" r:id="rId19" imgW="88560" imgH="152280" progId="Equation.DSMT4">
                    <p:embed/>
                    <p:pic>
                      <p:nvPicPr>
                        <p:cNvPr id="82" name="Objeto 81"/>
                        <p:cNvPicPr/>
                        <p:nvPr/>
                      </p:nvPicPr>
                      <p:blipFill>
                        <a:blip r:embed="rId17"/>
                        <a:stretch>
                          <a:fillRect/>
                        </a:stretch>
                      </p:blipFill>
                      <p:spPr>
                        <a:xfrm>
                          <a:off x="5011889" y="4103065"/>
                          <a:ext cx="230187" cy="395287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30" name="Objeto 29">
              <a:extLst>
                <a:ext uri="{FF2B5EF4-FFF2-40B4-BE49-F238E27FC236}">
                  <a16:creationId xmlns:a16="http://schemas.microsoft.com/office/drawing/2014/main" id="{67CF6E06-9F7A-99E4-A2B2-49D02B0E30AF}"/>
                </a:ext>
              </a:extLst>
            </p:cNvPr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416492239"/>
                </p:ext>
              </p:extLst>
            </p:nvPr>
          </p:nvGraphicFramePr>
          <p:xfrm>
            <a:off x="7370214" y="3090615"/>
            <a:ext cx="230187" cy="39528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20" imgW="88560" imgH="152280" progId="Equation.DSMT4">
                    <p:embed/>
                  </p:oleObj>
                </mc:Choice>
                <mc:Fallback>
                  <p:oleObj name="Equation" r:id="rId20" imgW="88560" imgH="152280" progId="Equation.DSMT4">
                    <p:embed/>
                    <p:pic>
                      <p:nvPicPr>
                        <p:cNvPr id="83" name="Objeto 82"/>
                        <p:cNvPicPr/>
                        <p:nvPr/>
                      </p:nvPicPr>
                      <p:blipFill>
                        <a:blip r:embed="rId17"/>
                        <a:stretch>
                          <a:fillRect/>
                        </a:stretch>
                      </p:blipFill>
                      <p:spPr>
                        <a:xfrm>
                          <a:off x="7370214" y="3090615"/>
                          <a:ext cx="230187" cy="395287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31" name="Objeto 30">
              <a:extLst>
                <a:ext uri="{FF2B5EF4-FFF2-40B4-BE49-F238E27FC236}">
                  <a16:creationId xmlns:a16="http://schemas.microsoft.com/office/drawing/2014/main" id="{DF15831C-1B2C-1F71-B4A3-6F4AEFCE86DF}"/>
                </a:ext>
              </a:extLst>
            </p:cNvPr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656356078"/>
                </p:ext>
              </p:extLst>
            </p:nvPr>
          </p:nvGraphicFramePr>
          <p:xfrm>
            <a:off x="6558186" y="1804501"/>
            <a:ext cx="230187" cy="39528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21" imgW="88560" imgH="152280" progId="Equation.DSMT4">
                    <p:embed/>
                  </p:oleObj>
                </mc:Choice>
                <mc:Fallback>
                  <p:oleObj name="Equation" r:id="rId21" imgW="88560" imgH="152280" progId="Equation.DSMT4">
                    <p:embed/>
                    <p:pic>
                      <p:nvPicPr>
                        <p:cNvPr id="84" name="Objeto 83"/>
                        <p:cNvPicPr/>
                        <p:nvPr/>
                      </p:nvPicPr>
                      <p:blipFill>
                        <a:blip r:embed="rId17"/>
                        <a:stretch>
                          <a:fillRect/>
                        </a:stretch>
                      </p:blipFill>
                      <p:spPr>
                        <a:xfrm>
                          <a:off x="6558186" y="1804501"/>
                          <a:ext cx="230187" cy="395287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32" name="Objeto 31">
              <a:extLst>
                <a:ext uri="{FF2B5EF4-FFF2-40B4-BE49-F238E27FC236}">
                  <a16:creationId xmlns:a16="http://schemas.microsoft.com/office/drawing/2014/main" id="{E287FB9C-8EB7-4683-0FED-3F386045E53E}"/>
                </a:ext>
              </a:extLst>
            </p:cNvPr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136895221"/>
                </p:ext>
              </p:extLst>
            </p:nvPr>
          </p:nvGraphicFramePr>
          <p:xfrm>
            <a:off x="4922462" y="1557800"/>
            <a:ext cx="230187" cy="39528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22" imgW="88560" imgH="152280" progId="Equation.DSMT4">
                    <p:embed/>
                  </p:oleObj>
                </mc:Choice>
                <mc:Fallback>
                  <p:oleObj name="Equation" r:id="rId22" imgW="88560" imgH="152280" progId="Equation.DSMT4">
                    <p:embed/>
                    <p:pic>
                      <p:nvPicPr>
                        <p:cNvPr id="85" name="Objeto 84"/>
                        <p:cNvPicPr/>
                        <p:nvPr/>
                      </p:nvPicPr>
                      <p:blipFill>
                        <a:blip r:embed="rId17"/>
                        <a:stretch>
                          <a:fillRect/>
                        </a:stretch>
                      </p:blipFill>
                      <p:spPr>
                        <a:xfrm>
                          <a:off x="4922462" y="1557800"/>
                          <a:ext cx="230187" cy="395287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</p:grpSp>
      <p:cxnSp>
        <p:nvCxnSpPr>
          <p:cNvPr id="49" name="Conector reto 48">
            <a:extLst>
              <a:ext uri="{FF2B5EF4-FFF2-40B4-BE49-F238E27FC236}">
                <a16:creationId xmlns:a16="http://schemas.microsoft.com/office/drawing/2014/main" id="{586756ED-FF61-F4FE-423A-30B26D2A077D}"/>
              </a:ext>
            </a:extLst>
          </p:cNvPr>
          <p:cNvCxnSpPr>
            <a:cxnSpLocks/>
          </p:cNvCxnSpPr>
          <p:nvPr/>
        </p:nvCxnSpPr>
        <p:spPr>
          <a:xfrm>
            <a:off x="6262248" y="983673"/>
            <a:ext cx="0" cy="559723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51" name="Objeto 50">
            <a:extLst>
              <a:ext uri="{FF2B5EF4-FFF2-40B4-BE49-F238E27FC236}">
                <a16:creationId xmlns:a16="http://schemas.microsoft.com/office/drawing/2014/main" id="{E1641451-5AA2-C044-9185-1568CDB0CB92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8265672"/>
              </p:ext>
            </p:extLst>
          </p:nvPr>
        </p:nvGraphicFramePr>
        <p:xfrm>
          <a:off x="744059" y="5072397"/>
          <a:ext cx="4008438" cy="6937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3" imgW="1066680" imgH="190440" progId="Equation.DSMT4">
                  <p:embed/>
                </p:oleObj>
              </mc:Choice>
              <mc:Fallback>
                <p:oleObj name="Equation" r:id="rId23" imgW="1066680" imgH="190440" progId="Equation.DSMT4">
                  <p:embed/>
                  <p:pic>
                    <p:nvPicPr>
                      <p:cNvPr id="10" name="Objeto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44059" y="5072397"/>
                        <a:ext cx="4008438" cy="693738"/>
                      </a:xfrm>
                      <a:prstGeom prst="rect">
                        <a:avLst/>
                      </a:prstGeom>
                      <a:noFill/>
                      <a:ln w="63500" cmpd="sng">
                        <a:noFill/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2" name="Objeto 51">
            <a:extLst>
              <a:ext uri="{FF2B5EF4-FFF2-40B4-BE49-F238E27FC236}">
                <a16:creationId xmlns:a16="http://schemas.microsoft.com/office/drawing/2014/main" id="{0172DAE9-3B81-DEAF-852B-D93EADD1022C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67372892"/>
              </p:ext>
            </p:extLst>
          </p:nvPr>
        </p:nvGraphicFramePr>
        <p:xfrm>
          <a:off x="6759430" y="1318644"/>
          <a:ext cx="4960938" cy="6937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5" imgW="1320480" imgH="190440" progId="Equation.DSMT4">
                  <p:embed/>
                </p:oleObj>
              </mc:Choice>
              <mc:Fallback>
                <p:oleObj name="Equation" r:id="rId25" imgW="1320480" imgH="190440" progId="Equation.DSMT4">
                  <p:embed/>
                  <p:pic>
                    <p:nvPicPr>
                      <p:cNvPr id="20" name="Objeto 1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759430" y="1318644"/>
                        <a:ext cx="4960938" cy="693737"/>
                      </a:xfrm>
                      <a:prstGeom prst="rect">
                        <a:avLst/>
                      </a:prstGeom>
                      <a:noFill/>
                      <a:ln w="63500" cmpd="sng">
                        <a:noFill/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54" name="CaixaDeTexto 53">
            <a:extLst>
              <a:ext uri="{FF2B5EF4-FFF2-40B4-BE49-F238E27FC236}">
                <a16:creationId xmlns:a16="http://schemas.microsoft.com/office/drawing/2014/main" id="{FC49AF9E-0162-744F-9F22-15251A8DCDEB}"/>
              </a:ext>
            </a:extLst>
          </p:cNvPr>
          <p:cNvSpPr txBox="1"/>
          <p:nvPr/>
        </p:nvSpPr>
        <p:spPr>
          <a:xfrm>
            <a:off x="6178277" y="2190187"/>
            <a:ext cx="619990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1800" b="1" dirty="0">
                <a:solidFill>
                  <a:srgbClr val="0070C0"/>
                </a:solidFill>
                <a:latin typeface="Nunito" pitchFamily="2" charset="0"/>
              </a:rPr>
              <a:t>A ddp total é a soma das </a:t>
            </a:r>
            <a:r>
              <a:rPr lang="pt-BR" sz="1800" b="1" dirty="0" err="1">
                <a:solidFill>
                  <a:srgbClr val="0070C0"/>
                </a:solidFill>
                <a:latin typeface="Nunito" pitchFamily="2" charset="0"/>
              </a:rPr>
              <a:t>ddp’s</a:t>
            </a:r>
            <a:r>
              <a:rPr lang="pt-BR" sz="1800" b="1" dirty="0">
                <a:solidFill>
                  <a:srgbClr val="0070C0"/>
                </a:solidFill>
                <a:latin typeface="Nunito" pitchFamily="2" charset="0"/>
              </a:rPr>
              <a:t> parciais.</a:t>
            </a:r>
          </a:p>
        </p:txBody>
      </p:sp>
      <p:graphicFrame>
        <p:nvGraphicFramePr>
          <p:cNvPr id="55" name="Objeto 54">
            <a:extLst>
              <a:ext uri="{FF2B5EF4-FFF2-40B4-BE49-F238E27FC236}">
                <a16:creationId xmlns:a16="http://schemas.microsoft.com/office/drawing/2014/main" id="{5E1A948B-8B60-6175-9F71-71ADF1B0E2EA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4002828"/>
              </p:ext>
            </p:extLst>
          </p:nvPr>
        </p:nvGraphicFramePr>
        <p:xfrm>
          <a:off x="6905856" y="3529608"/>
          <a:ext cx="4625975" cy="6937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7" imgW="1231560" imgH="190440" progId="Equation.DSMT4">
                  <p:embed/>
                </p:oleObj>
              </mc:Choice>
              <mc:Fallback>
                <p:oleObj name="Equation" r:id="rId27" imgW="1231560" imgH="190440" progId="Equation.DSMT4">
                  <p:embed/>
                  <p:pic>
                    <p:nvPicPr>
                      <p:cNvPr id="22" name="Objeto 2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905856" y="3529608"/>
                        <a:ext cx="4625975" cy="693737"/>
                      </a:xfrm>
                      <a:prstGeom prst="rect">
                        <a:avLst/>
                      </a:prstGeom>
                      <a:noFill/>
                      <a:ln w="63500" cmpd="sng">
                        <a:noFill/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56" name="Retângulo 55">
            <a:extLst>
              <a:ext uri="{FF2B5EF4-FFF2-40B4-BE49-F238E27FC236}">
                <a16:creationId xmlns:a16="http://schemas.microsoft.com/office/drawing/2014/main" id="{EA369869-4949-0384-E9F0-D3EE4CA2A4F5}"/>
              </a:ext>
            </a:extLst>
          </p:cNvPr>
          <p:cNvSpPr/>
          <p:nvPr/>
        </p:nvSpPr>
        <p:spPr>
          <a:xfrm>
            <a:off x="7008664" y="4746798"/>
            <a:ext cx="472894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b="1" dirty="0">
                <a:solidFill>
                  <a:srgbClr val="0070C0"/>
                </a:solidFill>
                <a:latin typeface="Nunito" pitchFamily="2" charset="0"/>
              </a:rPr>
              <a:t>A resistência equivalente é igual à soma das resistências associadas.</a:t>
            </a:r>
          </a:p>
        </p:txBody>
      </p:sp>
    </p:spTree>
    <p:extLst>
      <p:ext uri="{BB962C8B-B14F-4D97-AF65-F5344CB8AC3E}">
        <p14:creationId xmlns:p14="http://schemas.microsoft.com/office/powerpoint/2010/main" val="2943080368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5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>
            <a:extLst>
              <a:ext uri="{FF2B5EF4-FFF2-40B4-BE49-F238E27FC236}">
                <a16:creationId xmlns:a16="http://schemas.microsoft.com/office/drawing/2014/main" id="{2864917F-45FD-A16D-A785-5BDC3E30DF56}"/>
              </a:ext>
            </a:extLst>
          </p:cNvPr>
          <p:cNvSpPr txBox="1">
            <a:spLocks noChangeArrowheads="1"/>
          </p:cNvSpPr>
          <p:nvPr/>
        </p:nvSpPr>
        <p:spPr>
          <a:xfrm>
            <a:off x="221095" y="236679"/>
            <a:ext cx="6817014" cy="80342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Nunito" pitchFamily="2" charset="0"/>
                <a:ea typeface="+mj-ea"/>
                <a:cs typeface="+mj-cs"/>
              </a:defRPr>
            </a:lvl1pPr>
          </a:lstStyle>
          <a:p>
            <a:r>
              <a:rPr lang="pt-BR" sz="2800" dirty="0">
                <a:latin typeface="Nunito ExtraBold" pitchFamily="2" charset="0"/>
              </a:rPr>
              <a:t>Associação em série</a:t>
            </a:r>
          </a:p>
        </p:txBody>
      </p:sp>
      <p:cxnSp>
        <p:nvCxnSpPr>
          <p:cNvPr id="3" name="Conector reto 2">
            <a:extLst>
              <a:ext uri="{FF2B5EF4-FFF2-40B4-BE49-F238E27FC236}">
                <a16:creationId xmlns:a16="http://schemas.microsoft.com/office/drawing/2014/main" id="{8DF5046C-A678-C644-5D91-372B68F64E12}"/>
              </a:ext>
            </a:extLst>
          </p:cNvPr>
          <p:cNvCxnSpPr/>
          <p:nvPr/>
        </p:nvCxnSpPr>
        <p:spPr>
          <a:xfrm>
            <a:off x="221095" y="1040099"/>
            <a:ext cx="11499273" cy="0"/>
          </a:xfrm>
          <a:prstGeom prst="line">
            <a:avLst/>
          </a:prstGeom>
          <a:ln w="28575">
            <a:solidFill>
              <a:srgbClr val="0070C0"/>
            </a:solidFill>
          </a:ln>
          <a:effectLst>
            <a:glow rad="101600">
              <a:schemeClr val="accent5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50" name="Picture 2" descr="Associação de Resistores - seligafisicaparatodos">
            <a:extLst>
              <a:ext uri="{FF2B5EF4-FFF2-40B4-BE49-F238E27FC236}">
                <a16:creationId xmlns:a16="http://schemas.microsoft.com/office/drawing/2014/main" id="{58A9457C-A911-7BBA-DC64-F454FFF800C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29602" y="1381851"/>
            <a:ext cx="4981575" cy="51713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86388729"/>
      </p:ext>
    </p:extLst>
  </p:cSld>
  <p:clrMapOvr>
    <a:masterClrMapping/>
  </p:clrMapOvr>
  <p:transition spd="slow">
    <p:wip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>
            <a:extLst>
              <a:ext uri="{FF2B5EF4-FFF2-40B4-BE49-F238E27FC236}">
                <a16:creationId xmlns:a16="http://schemas.microsoft.com/office/drawing/2014/main" id="{2864917F-45FD-A16D-A785-5BDC3E30DF56}"/>
              </a:ext>
            </a:extLst>
          </p:cNvPr>
          <p:cNvSpPr txBox="1">
            <a:spLocks noChangeArrowheads="1"/>
          </p:cNvSpPr>
          <p:nvPr/>
        </p:nvSpPr>
        <p:spPr>
          <a:xfrm>
            <a:off x="221095" y="311948"/>
            <a:ext cx="6817014" cy="80342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Nunito" pitchFamily="2" charset="0"/>
                <a:ea typeface="+mj-ea"/>
                <a:cs typeface="+mj-cs"/>
              </a:defRPr>
            </a:lvl1pPr>
          </a:lstStyle>
          <a:p>
            <a:r>
              <a:rPr lang="pt-BR" sz="2800" dirty="0">
                <a:latin typeface="Nunito ExtraBold" pitchFamily="2" charset="0"/>
              </a:rPr>
              <a:t>Associação em série</a:t>
            </a:r>
          </a:p>
        </p:txBody>
      </p:sp>
      <p:cxnSp>
        <p:nvCxnSpPr>
          <p:cNvPr id="3" name="Conector reto 2">
            <a:extLst>
              <a:ext uri="{FF2B5EF4-FFF2-40B4-BE49-F238E27FC236}">
                <a16:creationId xmlns:a16="http://schemas.microsoft.com/office/drawing/2014/main" id="{8DF5046C-A678-C644-5D91-372B68F64E12}"/>
              </a:ext>
            </a:extLst>
          </p:cNvPr>
          <p:cNvCxnSpPr/>
          <p:nvPr/>
        </p:nvCxnSpPr>
        <p:spPr>
          <a:xfrm>
            <a:off x="221095" y="929267"/>
            <a:ext cx="11499273" cy="0"/>
          </a:xfrm>
          <a:prstGeom prst="line">
            <a:avLst/>
          </a:prstGeom>
          <a:ln w="28575">
            <a:solidFill>
              <a:srgbClr val="0070C0"/>
            </a:solidFill>
          </a:ln>
          <a:effectLst>
            <a:glow rad="101600">
              <a:schemeClr val="accent5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Retângulo 3">
            <a:extLst>
              <a:ext uri="{FF2B5EF4-FFF2-40B4-BE49-F238E27FC236}">
                <a16:creationId xmlns:a16="http://schemas.microsoft.com/office/drawing/2014/main" id="{C096F43A-6579-D433-5E76-AC3C82980109}"/>
              </a:ext>
            </a:extLst>
          </p:cNvPr>
          <p:cNvSpPr/>
          <p:nvPr/>
        </p:nvSpPr>
        <p:spPr>
          <a:xfrm>
            <a:off x="1614840" y="1853483"/>
            <a:ext cx="856895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BR" sz="2000" b="1" dirty="0">
                <a:latin typeface="Nunito" pitchFamily="2" charset="0"/>
              </a:rPr>
              <a:t>Um ponto negativo dessa ligação é que se um resistor queimar, ou for desligado, os demais param de funcionar.</a:t>
            </a: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F64B22BD-FCD1-8DF0-4251-7BD910026A4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1292" y="2913959"/>
            <a:ext cx="4537779" cy="2461745"/>
          </a:xfrm>
          <a:prstGeom prst="rect">
            <a:avLst/>
          </a:prstGeom>
        </p:spPr>
      </p:pic>
      <p:pic>
        <p:nvPicPr>
          <p:cNvPr id="6" name="Imagem 5">
            <a:extLst>
              <a:ext uri="{FF2B5EF4-FFF2-40B4-BE49-F238E27FC236}">
                <a16:creationId xmlns:a16="http://schemas.microsoft.com/office/drawing/2014/main" id="{108C71E8-B3FE-2045-8338-1491FE8B2CB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76185" y="2901592"/>
            <a:ext cx="4418057" cy="24741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313331"/>
      </p:ext>
    </p:extLst>
  </p:cSld>
  <p:clrMapOvr>
    <a:masterClrMapping/>
  </p:clrMapOvr>
  <p:transition spd="slow">
    <p:wip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tângulo 7"/>
          <p:cNvSpPr/>
          <p:nvPr/>
        </p:nvSpPr>
        <p:spPr>
          <a:xfrm>
            <a:off x="882556" y="1073527"/>
            <a:ext cx="1017175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BR" sz="2000" b="1" dirty="0">
                <a:latin typeface="Nunito" pitchFamily="2" charset="0"/>
              </a:rPr>
              <a:t>Qual deve ser o valor do resistor R para que a corrente elétrica no Resistor de 100 </a:t>
            </a:r>
            <a:r>
              <a:rPr lang="el-GR" sz="2000" b="1" dirty="0">
                <a:latin typeface="Nunito" pitchFamily="2" charset="0"/>
              </a:rPr>
              <a:t>Ω</a:t>
            </a:r>
            <a:r>
              <a:rPr lang="pt-BR" sz="2000" b="1" dirty="0">
                <a:latin typeface="Nunito" pitchFamily="2" charset="0"/>
              </a:rPr>
              <a:t> seja igual a 20 mA?</a:t>
            </a:r>
          </a:p>
        </p:txBody>
      </p:sp>
      <p:sp>
        <p:nvSpPr>
          <p:cNvPr id="30" name="CaixaDeTexto 29"/>
          <p:cNvSpPr txBox="1"/>
          <p:nvPr/>
        </p:nvSpPr>
        <p:spPr>
          <a:xfrm>
            <a:off x="964442" y="3794077"/>
            <a:ext cx="2511188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189" indent="-457189">
              <a:buAutoNum type="alphaLcParenR"/>
            </a:pPr>
            <a:r>
              <a:rPr lang="pt-BR" sz="2800" b="1" dirty="0">
                <a:latin typeface="Nunito" pitchFamily="2" charset="0"/>
              </a:rPr>
              <a:t>180 </a:t>
            </a:r>
            <a:r>
              <a:rPr lang="el-GR" sz="2800" b="1" dirty="0">
                <a:latin typeface="Nunito" pitchFamily="2" charset="0"/>
              </a:rPr>
              <a:t>Ω</a:t>
            </a:r>
            <a:endParaRPr lang="pt-BR" sz="2800" b="1" dirty="0">
              <a:latin typeface="Nunito" pitchFamily="2" charset="0"/>
            </a:endParaRPr>
          </a:p>
          <a:p>
            <a:pPr marL="457189" indent="-457189"/>
            <a:r>
              <a:rPr lang="pt-BR" sz="2800" b="1" dirty="0">
                <a:latin typeface="Nunito" pitchFamily="2" charset="0"/>
              </a:rPr>
              <a:t>b) 300 </a:t>
            </a:r>
            <a:r>
              <a:rPr lang="el-GR" sz="2800" b="1" dirty="0">
                <a:latin typeface="Nunito" pitchFamily="2" charset="0"/>
              </a:rPr>
              <a:t>Ω</a:t>
            </a:r>
            <a:endParaRPr lang="pt-BR" sz="2800" b="1" dirty="0">
              <a:latin typeface="Nunito" pitchFamily="2" charset="0"/>
            </a:endParaRPr>
          </a:p>
          <a:p>
            <a:pPr marL="457189" indent="-457189"/>
            <a:r>
              <a:rPr lang="pt-BR" sz="2800" b="1" dirty="0">
                <a:latin typeface="Nunito" pitchFamily="2" charset="0"/>
              </a:rPr>
              <a:t>c) 450 </a:t>
            </a:r>
            <a:r>
              <a:rPr lang="el-GR" sz="2800" b="1" dirty="0">
                <a:latin typeface="Nunito" pitchFamily="2" charset="0"/>
              </a:rPr>
              <a:t>Ω</a:t>
            </a:r>
            <a:endParaRPr lang="pt-BR" sz="2800" b="1" dirty="0">
              <a:latin typeface="Nunito" pitchFamily="2" charset="0"/>
            </a:endParaRPr>
          </a:p>
          <a:p>
            <a:pPr marL="457189" indent="-457189"/>
            <a:r>
              <a:rPr lang="pt-BR" sz="2800" b="1" dirty="0">
                <a:latin typeface="Nunito" pitchFamily="2" charset="0"/>
              </a:rPr>
              <a:t>d) 350 </a:t>
            </a:r>
            <a:r>
              <a:rPr lang="el-GR" sz="2800" b="1" dirty="0">
                <a:latin typeface="Nunito" pitchFamily="2" charset="0"/>
              </a:rPr>
              <a:t>Ω</a:t>
            </a:r>
            <a:endParaRPr lang="pt-BR" sz="2800" b="1" dirty="0">
              <a:latin typeface="Nunito" pitchFamily="2" charset="0"/>
            </a:endParaRPr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096000" y="2377717"/>
            <a:ext cx="5450005" cy="4149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5" name="CaixaDeTexto 24"/>
          <p:cNvSpPr txBox="1"/>
          <p:nvPr/>
        </p:nvSpPr>
        <p:spPr>
          <a:xfrm>
            <a:off x="3475630" y="2236547"/>
            <a:ext cx="3348252" cy="400110"/>
          </a:xfrm>
          <a:prstGeom prst="rect">
            <a:avLst/>
          </a:prstGeom>
          <a:solidFill>
            <a:srgbClr val="FFFF99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sz="2000" b="1" dirty="0">
                <a:solidFill>
                  <a:srgbClr val="002060"/>
                </a:solidFill>
                <a:latin typeface="Nunito" pitchFamily="2" charset="0"/>
              </a:rPr>
              <a:t>1 mA = 0,001 A</a:t>
            </a:r>
            <a:endParaRPr lang="pt-BR" sz="2000" b="1" dirty="0">
              <a:latin typeface="Nunito" pitchFamily="2" charset="0"/>
            </a:endParaRPr>
          </a:p>
        </p:txBody>
      </p:sp>
      <p:sp>
        <p:nvSpPr>
          <p:cNvPr id="2" name="Rectangle 2">
            <a:extLst>
              <a:ext uri="{FF2B5EF4-FFF2-40B4-BE49-F238E27FC236}">
                <a16:creationId xmlns:a16="http://schemas.microsoft.com/office/drawing/2014/main" id="{602533A8-8684-2848-32EB-FE8228893700}"/>
              </a:ext>
            </a:extLst>
          </p:cNvPr>
          <p:cNvSpPr txBox="1">
            <a:spLocks noChangeArrowheads="1"/>
          </p:cNvSpPr>
          <p:nvPr/>
        </p:nvSpPr>
        <p:spPr>
          <a:xfrm>
            <a:off x="221095" y="330995"/>
            <a:ext cx="6817014" cy="80342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Nunito" pitchFamily="2" charset="0"/>
                <a:ea typeface="+mj-ea"/>
                <a:cs typeface="+mj-cs"/>
              </a:defRPr>
            </a:lvl1pPr>
          </a:lstStyle>
          <a:p>
            <a:r>
              <a:rPr lang="pt-BR" sz="2800" dirty="0">
                <a:latin typeface="Nunito ExtraBold" pitchFamily="2" charset="0"/>
              </a:rPr>
              <a:t>EXERCÍCIO</a:t>
            </a:r>
          </a:p>
        </p:txBody>
      </p:sp>
      <p:cxnSp>
        <p:nvCxnSpPr>
          <p:cNvPr id="3" name="Conector reto 2">
            <a:extLst>
              <a:ext uri="{FF2B5EF4-FFF2-40B4-BE49-F238E27FC236}">
                <a16:creationId xmlns:a16="http://schemas.microsoft.com/office/drawing/2014/main" id="{01547FA1-F957-1731-7EE6-4AC303B517E3}"/>
              </a:ext>
            </a:extLst>
          </p:cNvPr>
          <p:cNvCxnSpPr/>
          <p:nvPr/>
        </p:nvCxnSpPr>
        <p:spPr>
          <a:xfrm>
            <a:off x="221095" y="984685"/>
            <a:ext cx="11499273" cy="0"/>
          </a:xfrm>
          <a:prstGeom prst="line">
            <a:avLst/>
          </a:prstGeom>
          <a:ln w="28575">
            <a:solidFill>
              <a:srgbClr val="0070C0"/>
            </a:solidFill>
          </a:ln>
          <a:effectLst>
            <a:glow rad="101600">
              <a:schemeClr val="accent5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14563189"/>
      </p:ext>
    </p:extLst>
  </p:cSld>
  <p:clrMapOvr>
    <a:masterClrMapping/>
  </p:clrMapOvr>
  <p:transition spd="slow">
    <p:wip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12828" y="1249998"/>
            <a:ext cx="4876731" cy="37128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5" name="CaixaDeTexto 24"/>
          <p:cNvSpPr txBox="1"/>
          <p:nvPr/>
        </p:nvSpPr>
        <p:spPr>
          <a:xfrm>
            <a:off x="6096000" y="2629109"/>
            <a:ext cx="3348252" cy="400110"/>
          </a:xfrm>
          <a:prstGeom prst="rect">
            <a:avLst/>
          </a:prstGeom>
          <a:solidFill>
            <a:srgbClr val="FFFF99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sz="2000" b="1" dirty="0">
                <a:solidFill>
                  <a:srgbClr val="002060"/>
                </a:solidFill>
                <a:latin typeface="Nunito" pitchFamily="2" charset="0"/>
              </a:rPr>
              <a:t>1 mA = 0,001 A</a:t>
            </a:r>
            <a:endParaRPr lang="pt-BR" sz="2000" b="1" dirty="0">
              <a:latin typeface="Nunito" pitchFamily="2" charset="0"/>
            </a:endParaRPr>
          </a:p>
        </p:txBody>
      </p:sp>
      <p:sp>
        <p:nvSpPr>
          <p:cNvPr id="12" name="CaixaDeTexto 11"/>
          <p:cNvSpPr txBox="1"/>
          <p:nvPr/>
        </p:nvSpPr>
        <p:spPr>
          <a:xfrm>
            <a:off x="5970731" y="4962831"/>
            <a:ext cx="5277135" cy="1323439"/>
          </a:xfrm>
          <a:prstGeom prst="rect">
            <a:avLst/>
          </a:prstGeom>
          <a:solidFill>
            <a:srgbClr val="FFFFCC"/>
          </a:solidFill>
        </p:spPr>
        <p:txBody>
          <a:bodyPr wrap="square" rtlCol="0">
            <a:spAutoFit/>
          </a:bodyPr>
          <a:lstStyle/>
          <a:p>
            <a:r>
              <a:rPr lang="pt-BR" sz="2000" b="1" dirty="0">
                <a:solidFill>
                  <a:srgbClr val="0070C0"/>
                </a:solidFill>
                <a:latin typeface="Nunito" pitchFamily="2" charset="0"/>
              </a:rPr>
              <a:t>Para saber R utilizamos:</a:t>
            </a:r>
          </a:p>
          <a:p>
            <a:r>
              <a:rPr lang="pt-BR" sz="2000" b="1" dirty="0">
                <a:solidFill>
                  <a:srgbClr val="0070C0"/>
                </a:solidFill>
                <a:latin typeface="Nunito" pitchFamily="2" charset="0"/>
              </a:rPr>
              <a:t>U</a:t>
            </a:r>
            <a:r>
              <a:rPr lang="pt-BR" sz="2000" b="1" baseline="-25000" dirty="0">
                <a:solidFill>
                  <a:srgbClr val="0070C0"/>
                </a:solidFill>
                <a:latin typeface="Nunito" pitchFamily="2" charset="0"/>
              </a:rPr>
              <a:t>R</a:t>
            </a:r>
            <a:r>
              <a:rPr lang="pt-BR" sz="2000" b="1" dirty="0">
                <a:solidFill>
                  <a:srgbClr val="0070C0"/>
                </a:solidFill>
                <a:latin typeface="Nunito" pitchFamily="2" charset="0"/>
              </a:rPr>
              <a:t> = R . i</a:t>
            </a:r>
            <a:r>
              <a:rPr lang="pt-BR" sz="2000" b="1" baseline="-25000" dirty="0">
                <a:solidFill>
                  <a:srgbClr val="0070C0"/>
                </a:solidFill>
                <a:latin typeface="Nunito" pitchFamily="2" charset="0"/>
              </a:rPr>
              <a:t>R</a:t>
            </a:r>
          </a:p>
          <a:p>
            <a:r>
              <a:rPr lang="pt-BR" sz="2000" b="1" dirty="0">
                <a:solidFill>
                  <a:srgbClr val="0070C0"/>
                </a:solidFill>
                <a:latin typeface="Nunito" pitchFamily="2" charset="0"/>
              </a:rPr>
              <a:t>A corrente i é a mesma em todos os componentes.</a:t>
            </a:r>
          </a:p>
        </p:txBody>
      </p:sp>
      <p:sp>
        <p:nvSpPr>
          <p:cNvPr id="13" name="CaixaDeTexto 12"/>
          <p:cNvSpPr txBox="1"/>
          <p:nvPr/>
        </p:nvSpPr>
        <p:spPr>
          <a:xfrm>
            <a:off x="788262" y="5424418"/>
            <a:ext cx="4876731" cy="707886"/>
          </a:xfrm>
          <a:prstGeom prst="rect">
            <a:avLst/>
          </a:prstGeom>
          <a:solidFill>
            <a:srgbClr val="FFFFCC"/>
          </a:solidFill>
        </p:spPr>
        <p:txBody>
          <a:bodyPr wrap="square" rtlCol="0">
            <a:spAutoFit/>
          </a:bodyPr>
          <a:lstStyle/>
          <a:p>
            <a:r>
              <a:rPr lang="pt-BR" sz="2000" b="1" dirty="0">
                <a:solidFill>
                  <a:srgbClr val="0070C0"/>
                </a:solidFill>
                <a:latin typeface="Nunito" pitchFamily="2" charset="0"/>
              </a:rPr>
              <a:t>i</a:t>
            </a:r>
            <a:r>
              <a:rPr lang="pt-BR" sz="2000" b="1" baseline="-25000" dirty="0">
                <a:solidFill>
                  <a:srgbClr val="0070C0"/>
                </a:solidFill>
                <a:latin typeface="Nunito" pitchFamily="2" charset="0"/>
              </a:rPr>
              <a:t>R</a:t>
            </a:r>
            <a:r>
              <a:rPr lang="pt-BR" sz="2000" b="1" dirty="0">
                <a:solidFill>
                  <a:srgbClr val="0070C0"/>
                </a:solidFill>
                <a:latin typeface="Nunito" pitchFamily="2" charset="0"/>
              </a:rPr>
              <a:t> = i = i</a:t>
            </a:r>
            <a:r>
              <a:rPr lang="pt-BR" sz="2000" b="1" baseline="-25000" dirty="0">
                <a:solidFill>
                  <a:srgbClr val="0070C0"/>
                </a:solidFill>
                <a:latin typeface="Nunito" pitchFamily="2" charset="0"/>
              </a:rPr>
              <a:t>100</a:t>
            </a:r>
            <a:r>
              <a:rPr lang="pt-BR" sz="2000" b="1" dirty="0">
                <a:solidFill>
                  <a:srgbClr val="0070C0"/>
                </a:solidFill>
                <a:latin typeface="Nunito" pitchFamily="2" charset="0"/>
              </a:rPr>
              <a:t>, Determinando i:</a:t>
            </a:r>
          </a:p>
          <a:p>
            <a:r>
              <a:rPr lang="pt-BR" sz="2000" b="1" dirty="0">
                <a:solidFill>
                  <a:srgbClr val="0070C0"/>
                </a:solidFill>
                <a:latin typeface="Nunito" pitchFamily="2" charset="0"/>
              </a:rPr>
              <a:t>i = 20 m A . 0,001 =&gt; i = 0,02 A = i</a:t>
            </a:r>
            <a:r>
              <a:rPr lang="pt-BR" sz="2000" b="1" baseline="-25000" dirty="0">
                <a:solidFill>
                  <a:srgbClr val="0070C0"/>
                </a:solidFill>
                <a:latin typeface="Nunito" pitchFamily="2" charset="0"/>
              </a:rPr>
              <a:t>R</a:t>
            </a:r>
            <a:r>
              <a:rPr lang="pt-BR" sz="2000" b="1" dirty="0">
                <a:solidFill>
                  <a:srgbClr val="0070C0"/>
                </a:solidFill>
                <a:latin typeface="Nunito" pitchFamily="2" charset="0"/>
              </a:rPr>
              <a:t>  </a:t>
            </a:r>
          </a:p>
        </p:txBody>
      </p:sp>
      <p:sp>
        <p:nvSpPr>
          <p:cNvPr id="2" name="Rectangle 2">
            <a:extLst>
              <a:ext uri="{FF2B5EF4-FFF2-40B4-BE49-F238E27FC236}">
                <a16:creationId xmlns:a16="http://schemas.microsoft.com/office/drawing/2014/main" id="{5C95F9B3-11F0-23A9-F4FE-37BE9E5F55BA}"/>
              </a:ext>
            </a:extLst>
          </p:cNvPr>
          <p:cNvSpPr txBox="1">
            <a:spLocks noChangeArrowheads="1"/>
          </p:cNvSpPr>
          <p:nvPr/>
        </p:nvSpPr>
        <p:spPr>
          <a:xfrm>
            <a:off x="221095" y="230793"/>
            <a:ext cx="6817014" cy="80342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Nunito" pitchFamily="2" charset="0"/>
                <a:ea typeface="+mj-ea"/>
                <a:cs typeface="+mj-cs"/>
              </a:defRPr>
            </a:lvl1pPr>
          </a:lstStyle>
          <a:p>
            <a:r>
              <a:rPr lang="pt-BR" sz="2800" dirty="0">
                <a:latin typeface="Nunito ExtraBold" pitchFamily="2" charset="0"/>
              </a:rPr>
              <a:t>Resolução</a:t>
            </a:r>
          </a:p>
        </p:txBody>
      </p:sp>
      <p:cxnSp>
        <p:nvCxnSpPr>
          <p:cNvPr id="3" name="Conector reto 2">
            <a:extLst>
              <a:ext uri="{FF2B5EF4-FFF2-40B4-BE49-F238E27FC236}">
                <a16:creationId xmlns:a16="http://schemas.microsoft.com/office/drawing/2014/main" id="{B4849ED6-B26B-5790-B31C-F54EC2B01261}"/>
              </a:ext>
            </a:extLst>
          </p:cNvPr>
          <p:cNvCxnSpPr/>
          <p:nvPr/>
        </p:nvCxnSpPr>
        <p:spPr>
          <a:xfrm>
            <a:off x="221095" y="818427"/>
            <a:ext cx="11499273" cy="0"/>
          </a:xfrm>
          <a:prstGeom prst="line">
            <a:avLst/>
          </a:prstGeom>
          <a:ln w="28575">
            <a:solidFill>
              <a:srgbClr val="0070C0"/>
            </a:solidFill>
          </a:ln>
          <a:effectLst>
            <a:glow rad="101600">
              <a:schemeClr val="accent5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52578628"/>
      </p:ext>
    </p:extLst>
  </p:cSld>
  <p:clrMapOvr>
    <a:masterClrMapping/>
  </p:clrMapOvr>
  <p:transition spd="slow">
    <p:wip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00755" y="1109377"/>
            <a:ext cx="4876731" cy="37128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5" name="CaixaDeTexto 24"/>
          <p:cNvSpPr txBox="1"/>
          <p:nvPr/>
        </p:nvSpPr>
        <p:spPr>
          <a:xfrm>
            <a:off x="6677891" y="1445365"/>
            <a:ext cx="3348252" cy="400110"/>
          </a:xfrm>
          <a:prstGeom prst="rect">
            <a:avLst/>
          </a:prstGeom>
          <a:solidFill>
            <a:srgbClr val="FFFF99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sz="2000" b="1" dirty="0">
                <a:solidFill>
                  <a:srgbClr val="002060"/>
                </a:solidFill>
                <a:latin typeface="Nunito" pitchFamily="2" charset="0"/>
              </a:rPr>
              <a:t>1 mA = 0,001 A</a:t>
            </a:r>
            <a:endParaRPr lang="pt-BR" sz="2000" b="1" dirty="0">
              <a:latin typeface="Nunito" pitchFamily="2" charset="0"/>
            </a:endParaRPr>
          </a:p>
        </p:txBody>
      </p:sp>
      <p:sp>
        <p:nvSpPr>
          <p:cNvPr id="12" name="CaixaDeTexto 11"/>
          <p:cNvSpPr txBox="1"/>
          <p:nvPr/>
        </p:nvSpPr>
        <p:spPr>
          <a:xfrm>
            <a:off x="6096000" y="2402626"/>
            <a:ext cx="5277135" cy="1323439"/>
          </a:xfrm>
          <a:prstGeom prst="rect">
            <a:avLst/>
          </a:prstGeom>
          <a:solidFill>
            <a:srgbClr val="FFFFCC"/>
          </a:solidFill>
        </p:spPr>
        <p:txBody>
          <a:bodyPr wrap="square" rtlCol="0">
            <a:spAutoFit/>
          </a:bodyPr>
          <a:lstStyle/>
          <a:p>
            <a:r>
              <a:rPr lang="pt-BR" sz="2000" b="1" dirty="0">
                <a:solidFill>
                  <a:srgbClr val="0070C0"/>
                </a:solidFill>
                <a:latin typeface="Nunito" pitchFamily="2" charset="0"/>
              </a:rPr>
              <a:t>A tensão da fonte se divide:</a:t>
            </a:r>
          </a:p>
          <a:p>
            <a:pPr algn="ctr"/>
            <a:r>
              <a:rPr lang="pt-BR" sz="2000" b="1" dirty="0">
                <a:solidFill>
                  <a:srgbClr val="0070C0"/>
                </a:solidFill>
                <a:latin typeface="Nunito" pitchFamily="2" charset="0"/>
              </a:rPr>
              <a:t>U</a:t>
            </a:r>
            <a:r>
              <a:rPr lang="pt-BR" sz="2000" b="1" baseline="-25000" dirty="0">
                <a:solidFill>
                  <a:srgbClr val="0070C0"/>
                </a:solidFill>
                <a:latin typeface="Nunito" pitchFamily="2" charset="0"/>
              </a:rPr>
              <a:t>Fonte</a:t>
            </a:r>
            <a:r>
              <a:rPr lang="pt-BR" sz="2000" b="1" dirty="0">
                <a:solidFill>
                  <a:srgbClr val="0070C0"/>
                </a:solidFill>
                <a:latin typeface="Nunito" pitchFamily="2" charset="0"/>
              </a:rPr>
              <a:t> = U</a:t>
            </a:r>
            <a:r>
              <a:rPr lang="pt-BR" sz="2000" b="1" baseline="-25000" dirty="0">
                <a:solidFill>
                  <a:srgbClr val="0070C0"/>
                </a:solidFill>
                <a:latin typeface="Nunito" pitchFamily="2" charset="0"/>
              </a:rPr>
              <a:t>R</a:t>
            </a:r>
            <a:r>
              <a:rPr lang="pt-BR" sz="2000" b="1" dirty="0">
                <a:solidFill>
                  <a:srgbClr val="0070C0"/>
                </a:solidFill>
                <a:latin typeface="Nunito" pitchFamily="2" charset="0"/>
              </a:rPr>
              <a:t> +  U</a:t>
            </a:r>
            <a:r>
              <a:rPr lang="pt-BR" sz="2000" b="1" baseline="-25000" dirty="0">
                <a:solidFill>
                  <a:srgbClr val="0070C0"/>
                </a:solidFill>
                <a:latin typeface="Nunito" pitchFamily="2" charset="0"/>
              </a:rPr>
              <a:t>100</a:t>
            </a:r>
          </a:p>
          <a:p>
            <a:r>
              <a:rPr lang="pt-BR" sz="2000" b="1" dirty="0">
                <a:solidFill>
                  <a:srgbClr val="0070C0"/>
                </a:solidFill>
                <a:latin typeface="Nunito" pitchFamily="2" charset="0"/>
              </a:rPr>
              <a:t>Aplicando a 1ª Lei de Ohm:</a:t>
            </a:r>
          </a:p>
          <a:p>
            <a:r>
              <a:rPr lang="pt-BR" sz="2000" b="1" dirty="0">
                <a:solidFill>
                  <a:srgbClr val="0070C0"/>
                </a:solidFill>
                <a:latin typeface="Nunito" pitchFamily="2" charset="0"/>
              </a:rPr>
              <a:t>U</a:t>
            </a:r>
            <a:r>
              <a:rPr lang="pt-BR" sz="2000" b="1" baseline="-25000" dirty="0">
                <a:solidFill>
                  <a:srgbClr val="0070C0"/>
                </a:solidFill>
                <a:latin typeface="Nunito" pitchFamily="2" charset="0"/>
              </a:rPr>
              <a:t>100</a:t>
            </a:r>
            <a:r>
              <a:rPr lang="pt-BR" sz="2000" b="1" dirty="0">
                <a:solidFill>
                  <a:srgbClr val="0070C0"/>
                </a:solidFill>
                <a:latin typeface="Nunito" pitchFamily="2" charset="0"/>
              </a:rPr>
              <a:t> = 100 . 0,02 =&gt; U</a:t>
            </a:r>
            <a:r>
              <a:rPr lang="pt-BR" sz="2000" b="1" baseline="-25000" dirty="0">
                <a:solidFill>
                  <a:srgbClr val="0070C0"/>
                </a:solidFill>
                <a:latin typeface="Nunito" pitchFamily="2" charset="0"/>
              </a:rPr>
              <a:t>100</a:t>
            </a:r>
            <a:r>
              <a:rPr lang="pt-BR" sz="2000" b="1" dirty="0">
                <a:solidFill>
                  <a:srgbClr val="0070C0"/>
                </a:solidFill>
                <a:latin typeface="Nunito" pitchFamily="2" charset="0"/>
              </a:rPr>
              <a:t> = 2 V</a:t>
            </a:r>
          </a:p>
        </p:txBody>
      </p:sp>
      <p:sp>
        <p:nvSpPr>
          <p:cNvPr id="13" name="CaixaDeTexto 12"/>
          <p:cNvSpPr txBox="1"/>
          <p:nvPr/>
        </p:nvSpPr>
        <p:spPr>
          <a:xfrm>
            <a:off x="1807006" y="5348513"/>
            <a:ext cx="3645192" cy="400110"/>
          </a:xfrm>
          <a:prstGeom prst="rect">
            <a:avLst/>
          </a:prstGeom>
          <a:solidFill>
            <a:srgbClr val="FFFFCC"/>
          </a:solidFill>
        </p:spPr>
        <p:txBody>
          <a:bodyPr wrap="square" rtlCol="0">
            <a:spAutoFit/>
          </a:bodyPr>
          <a:lstStyle/>
          <a:p>
            <a:r>
              <a:rPr lang="pt-BR" sz="2000" b="1" dirty="0">
                <a:solidFill>
                  <a:srgbClr val="C00000"/>
                </a:solidFill>
                <a:latin typeface="Nunito" pitchFamily="2" charset="0"/>
              </a:rPr>
              <a:t>9 = U</a:t>
            </a:r>
            <a:r>
              <a:rPr lang="pt-BR" sz="2000" b="1" baseline="-25000" dirty="0">
                <a:solidFill>
                  <a:srgbClr val="C00000"/>
                </a:solidFill>
                <a:latin typeface="Nunito" pitchFamily="2" charset="0"/>
              </a:rPr>
              <a:t>R</a:t>
            </a:r>
            <a:r>
              <a:rPr lang="pt-BR" sz="2000" b="1" dirty="0">
                <a:solidFill>
                  <a:srgbClr val="C00000"/>
                </a:solidFill>
                <a:latin typeface="Nunito" pitchFamily="2" charset="0"/>
              </a:rPr>
              <a:t> + 2 =&gt;    </a:t>
            </a:r>
            <a:r>
              <a:rPr lang="pt-BR" sz="2000" b="1" dirty="0">
                <a:solidFill>
                  <a:srgbClr val="002060"/>
                </a:solidFill>
                <a:latin typeface="Nunito" pitchFamily="2" charset="0"/>
              </a:rPr>
              <a:t>U</a:t>
            </a:r>
            <a:r>
              <a:rPr lang="pt-BR" sz="2000" b="1" baseline="-25000" dirty="0">
                <a:solidFill>
                  <a:srgbClr val="002060"/>
                </a:solidFill>
                <a:latin typeface="Nunito" pitchFamily="2" charset="0"/>
              </a:rPr>
              <a:t>R</a:t>
            </a:r>
            <a:r>
              <a:rPr lang="pt-BR" sz="2000" b="1" dirty="0">
                <a:solidFill>
                  <a:srgbClr val="002060"/>
                </a:solidFill>
                <a:latin typeface="Nunito" pitchFamily="2" charset="0"/>
              </a:rPr>
              <a:t> = 7 V </a:t>
            </a:r>
            <a:endParaRPr lang="pt-BR" sz="2000" b="1" baseline="-25000" dirty="0">
              <a:solidFill>
                <a:srgbClr val="002060"/>
              </a:solidFill>
              <a:latin typeface="Nunito" pitchFamily="2" charset="0"/>
            </a:endParaRPr>
          </a:p>
        </p:txBody>
      </p:sp>
      <p:sp>
        <p:nvSpPr>
          <p:cNvPr id="2" name="Rectangle 2">
            <a:extLst>
              <a:ext uri="{FF2B5EF4-FFF2-40B4-BE49-F238E27FC236}">
                <a16:creationId xmlns:a16="http://schemas.microsoft.com/office/drawing/2014/main" id="{BA8F5709-CC4D-52DB-A2A8-3FB2D2F5DD1A}"/>
              </a:ext>
            </a:extLst>
          </p:cNvPr>
          <p:cNvSpPr txBox="1">
            <a:spLocks noChangeArrowheads="1"/>
          </p:cNvSpPr>
          <p:nvPr/>
        </p:nvSpPr>
        <p:spPr>
          <a:xfrm>
            <a:off x="221095" y="305957"/>
            <a:ext cx="6817014" cy="80342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Nunito" pitchFamily="2" charset="0"/>
                <a:ea typeface="+mj-ea"/>
                <a:cs typeface="+mj-cs"/>
              </a:defRPr>
            </a:lvl1pPr>
          </a:lstStyle>
          <a:p>
            <a:r>
              <a:rPr lang="pt-BR" sz="2800" dirty="0">
                <a:latin typeface="Nunito ExtraBold" pitchFamily="2" charset="0"/>
              </a:rPr>
              <a:t>Resolução</a:t>
            </a:r>
          </a:p>
        </p:txBody>
      </p:sp>
      <p:cxnSp>
        <p:nvCxnSpPr>
          <p:cNvPr id="3" name="Conector reto 2">
            <a:extLst>
              <a:ext uri="{FF2B5EF4-FFF2-40B4-BE49-F238E27FC236}">
                <a16:creationId xmlns:a16="http://schemas.microsoft.com/office/drawing/2014/main" id="{F73A55A4-B565-EA39-9CD6-D66D47B39CF5}"/>
              </a:ext>
            </a:extLst>
          </p:cNvPr>
          <p:cNvCxnSpPr/>
          <p:nvPr/>
        </p:nvCxnSpPr>
        <p:spPr>
          <a:xfrm>
            <a:off x="221095" y="1012391"/>
            <a:ext cx="11499273" cy="0"/>
          </a:xfrm>
          <a:prstGeom prst="line">
            <a:avLst/>
          </a:prstGeom>
          <a:ln w="28575">
            <a:solidFill>
              <a:srgbClr val="0070C0"/>
            </a:solidFill>
          </a:ln>
          <a:effectLst>
            <a:glow rad="101600">
              <a:schemeClr val="accent5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31177864"/>
      </p:ext>
    </p:extLst>
  </p:cSld>
  <p:clrMapOvr>
    <a:masterClrMapping/>
  </p:clrMapOvr>
  <p:transition spd="slow">
    <p:wip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06444" y="1337044"/>
            <a:ext cx="4876731" cy="37128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CaixaDeTexto 11"/>
          <p:cNvSpPr txBox="1"/>
          <p:nvPr/>
        </p:nvSpPr>
        <p:spPr>
          <a:xfrm>
            <a:off x="6608826" y="1842408"/>
            <a:ext cx="5277135" cy="1569660"/>
          </a:xfrm>
          <a:prstGeom prst="rect">
            <a:avLst/>
          </a:prstGeom>
          <a:solidFill>
            <a:srgbClr val="FFFFCC"/>
          </a:solidFill>
        </p:spPr>
        <p:txBody>
          <a:bodyPr wrap="square" rtlCol="0">
            <a:spAutoFit/>
          </a:bodyPr>
          <a:lstStyle/>
          <a:p>
            <a:r>
              <a:rPr lang="pt-BR" sz="2400" b="1" dirty="0">
                <a:solidFill>
                  <a:srgbClr val="0070C0"/>
                </a:solidFill>
                <a:latin typeface="Nunito" pitchFamily="2" charset="0"/>
              </a:rPr>
              <a:t>Agora determinamos o valor de R:</a:t>
            </a:r>
          </a:p>
          <a:p>
            <a:pPr algn="ctr"/>
            <a:r>
              <a:rPr lang="pt-BR" sz="2400" b="1" dirty="0">
                <a:solidFill>
                  <a:srgbClr val="0070C0"/>
                </a:solidFill>
                <a:latin typeface="Nunito" pitchFamily="2" charset="0"/>
              </a:rPr>
              <a:t>U</a:t>
            </a:r>
            <a:r>
              <a:rPr lang="pt-BR" sz="2400" b="1" baseline="-25000" dirty="0">
                <a:solidFill>
                  <a:srgbClr val="0070C0"/>
                </a:solidFill>
                <a:latin typeface="Nunito" pitchFamily="2" charset="0"/>
              </a:rPr>
              <a:t>R</a:t>
            </a:r>
            <a:r>
              <a:rPr lang="pt-BR" sz="2400" b="1" dirty="0">
                <a:solidFill>
                  <a:srgbClr val="0070C0"/>
                </a:solidFill>
                <a:latin typeface="Nunito" pitchFamily="2" charset="0"/>
              </a:rPr>
              <a:t> = R . i</a:t>
            </a:r>
            <a:r>
              <a:rPr lang="pt-BR" sz="2400" b="1" baseline="-25000" dirty="0">
                <a:solidFill>
                  <a:srgbClr val="0070C0"/>
                </a:solidFill>
                <a:latin typeface="Nunito" pitchFamily="2" charset="0"/>
              </a:rPr>
              <a:t>R</a:t>
            </a:r>
            <a:endParaRPr lang="pt-BR" sz="2400" b="1" dirty="0">
              <a:solidFill>
                <a:srgbClr val="0070C0"/>
              </a:solidFill>
              <a:latin typeface="Nunito" pitchFamily="2" charset="0"/>
            </a:endParaRPr>
          </a:p>
          <a:p>
            <a:pPr algn="just"/>
            <a:r>
              <a:rPr lang="pt-BR" sz="2400" b="1" dirty="0">
                <a:solidFill>
                  <a:srgbClr val="0070C0"/>
                </a:solidFill>
                <a:latin typeface="Nunito" pitchFamily="2" charset="0"/>
              </a:rPr>
              <a:t>i</a:t>
            </a:r>
            <a:r>
              <a:rPr lang="pt-BR" sz="2400" b="1" baseline="-25000" dirty="0">
                <a:solidFill>
                  <a:srgbClr val="0070C0"/>
                </a:solidFill>
                <a:latin typeface="Nunito" pitchFamily="2" charset="0"/>
              </a:rPr>
              <a:t>R</a:t>
            </a:r>
            <a:r>
              <a:rPr lang="pt-BR" sz="2400" b="1" dirty="0">
                <a:solidFill>
                  <a:srgbClr val="0070C0"/>
                </a:solidFill>
                <a:latin typeface="Nunito" pitchFamily="2" charset="0"/>
              </a:rPr>
              <a:t> = 0,02 A</a:t>
            </a:r>
          </a:p>
          <a:p>
            <a:pPr algn="just"/>
            <a:r>
              <a:rPr lang="pt-BR" sz="2400" b="1" dirty="0">
                <a:solidFill>
                  <a:srgbClr val="0070C0"/>
                </a:solidFill>
                <a:latin typeface="Nunito" pitchFamily="2" charset="0"/>
              </a:rPr>
              <a:t>U</a:t>
            </a:r>
            <a:r>
              <a:rPr lang="pt-BR" sz="2400" b="1" baseline="-25000" dirty="0">
                <a:solidFill>
                  <a:srgbClr val="0070C0"/>
                </a:solidFill>
                <a:latin typeface="Nunito" pitchFamily="2" charset="0"/>
              </a:rPr>
              <a:t>R</a:t>
            </a:r>
            <a:r>
              <a:rPr lang="pt-BR" sz="2400" b="1" dirty="0">
                <a:solidFill>
                  <a:srgbClr val="0070C0"/>
                </a:solidFill>
                <a:latin typeface="Nunito" pitchFamily="2" charset="0"/>
              </a:rPr>
              <a:t> = 7 V</a:t>
            </a:r>
            <a:endParaRPr lang="pt-BR" sz="2400" b="1" baseline="-25000" dirty="0">
              <a:solidFill>
                <a:srgbClr val="0070C0"/>
              </a:solidFill>
              <a:latin typeface="Nunito" pitchFamily="2" charset="0"/>
            </a:endParaRPr>
          </a:p>
        </p:txBody>
      </p:sp>
      <p:sp>
        <p:nvSpPr>
          <p:cNvPr id="13" name="CaixaDeTexto 12"/>
          <p:cNvSpPr txBox="1"/>
          <p:nvPr/>
        </p:nvSpPr>
        <p:spPr>
          <a:xfrm>
            <a:off x="221095" y="5520956"/>
            <a:ext cx="7260608" cy="830997"/>
          </a:xfrm>
          <a:prstGeom prst="rect">
            <a:avLst/>
          </a:prstGeom>
          <a:solidFill>
            <a:srgbClr val="FFFFCC"/>
          </a:solidFill>
        </p:spPr>
        <p:txBody>
          <a:bodyPr wrap="square" rtlCol="0">
            <a:spAutoFit/>
          </a:bodyPr>
          <a:lstStyle/>
          <a:p>
            <a:r>
              <a:rPr lang="pt-BR" sz="2400" b="1" dirty="0">
                <a:solidFill>
                  <a:srgbClr val="C00000"/>
                </a:solidFill>
                <a:latin typeface="Nunito" pitchFamily="2" charset="0"/>
              </a:rPr>
              <a:t>Determinando R: </a:t>
            </a:r>
            <a:r>
              <a:rPr lang="pt-BR" sz="2400" b="1" dirty="0">
                <a:solidFill>
                  <a:srgbClr val="002060"/>
                </a:solidFill>
                <a:latin typeface="Nunito" pitchFamily="2" charset="0"/>
              </a:rPr>
              <a:t>U</a:t>
            </a:r>
            <a:r>
              <a:rPr lang="pt-BR" sz="2400" b="1" baseline="-25000" dirty="0">
                <a:solidFill>
                  <a:srgbClr val="002060"/>
                </a:solidFill>
                <a:latin typeface="Nunito" pitchFamily="2" charset="0"/>
              </a:rPr>
              <a:t>R</a:t>
            </a:r>
            <a:r>
              <a:rPr lang="pt-BR" sz="2400" b="1" dirty="0">
                <a:solidFill>
                  <a:srgbClr val="C00000"/>
                </a:solidFill>
                <a:latin typeface="Nunito" pitchFamily="2" charset="0"/>
              </a:rPr>
              <a:t> = R . </a:t>
            </a:r>
            <a:r>
              <a:rPr lang="pt-BR" sz="2400" b="1" dirty="0">
                <a:solidFill>
                  <a:srgbClr val="002060"/>
                </a:solidFill>
                <a:latin typeface="Nunito" pitchFamily="2" charset="0"/>
              </a:rPr>
              <a:t>i</a:t>
            </a:r>
            <a:r>
              <a:rPr lang="pt-BR" sz="2400" b="1" baseline="-25000" dirty="0">
                <a:solidFill>
                  <a:srgbClr val="002060"/>
                </a:solidFill>
                <a:latin typeface="Nunito" pitchFamily="2" charset="0"/>
              </a:rPr>
              <a:t>R</a:t>
            </a:r>
            <a:endParaRPr lang="pt-BR" sz="2400" b="1" dirty="0">
              <a:solidFill>
                <a:srgbClr val="002060"/>
              </a:solidFill>
              <a:latin typeface="Nunito" pitchFamily="2" charset="0"/>
            </a:endParaRPr>
          </a:p>
          <a:p>
            <a:r>
              <a:rPr lang="pt-BR" sz="2400" b="1" dirty="0">
                <a:solidFill>
                  <a:srgbClr val="C00000"/>
                </a:solidFill>
                <a:latin typeface="Nunito" pitchFamily="2" charset="0"/>
              </a:rPr>
              <a:t>7 = R . 0,02 =&gt; R = 7/0,02 =&gt; </a:t>
            </a:r>
            <a:r>
              <a:rPr lang="pt-BR" sz="2400" b="1" dirty="0">
                <a:solidFill>
                  <a:srgbClr val="002060"/>
                </a:solidFill>
                <a:latin typeface="Nunito" pitchFamily="2" charset="0"/>
              </a:rPr>
              <a:t>R = 350 </a:t>
            </a:r>
            <a:r>
              <a:rPr lang="el-GR" sz="2400" b="1" dirty="0">
                <a:solidFill>
                  <a:srgbClr val="002060"/>
                </a:solidFill>
                <a:latin typeface="Nunito" pitchFamily="2" charset="0"/>
              </a:rPr>
              <a:t>Ω</a:t>
            </a:r>
            <a:endParaRPr lang="pt-BR" sz="2400" b="1" dirty="0">
              <a:solidFill>
                <a:srgbClr val="002060"/>
              </a:solidFill>
              <a:latin typeface="Nunito" pitchFamily="2" charset="0"/>
            </a:endParaRPr>
          </a:p>
        </p:txBody>
      </p:sp>
      <p:sp>
        <p:nvSpPr>
          <p:cNvPr id="14" name="Retângulo 13"/>
          <p:cNvSpPr/>
          <p:nvPr/>
        </p:nvSpPr>
        <p:spPr>
          <a:xfrm>
            <a:off x="4420303" y="5783487"/>
            <a:ext cx="1883391" cy="582304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2000" dirty="0">
              <a:latin typeface="Nunito" pitchFamily="2" charset="0"/>
            </a:endParaRPr>
          </a:p>
        </p:txBody>
      </p:sp>
      <p:sp>
        <p:nvSpPr>
          <p:cNvPr id="2" name="Rectangle 2">
            <a:extLst>
              <a:ext uri="{FF2B5EF4-FFF2-40B4-BE49-F238E27FC236}">
                <a16:creationId xmlns:a16="http://schemas.microsoft.com/office/drawing/2014/main" id="{DF64A685-35AD-0E64-A6F6-F429B12F9766}"/>
              </a:ext>
            </a:extLst>
          </p:cNvPr>
          <p:cNvSpPr txBox="1">
            <a:spLocks noChangeArrowheads="1"/>
          </p:cNvSpPr>
          <p:nvPr/>
        </p:nvSpPr>
        <p:spPr>
          <a:xfrm>
            <a:off x="221095" y="401739"/>
            <a:ext cx="6817014" cy="80342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Nunito" pitchFamily="2" charset="0"/>
                <a:ea typeface="+mj-ea"/>
                <a:cs typeface="+mj-cs"/>
              </a:defRPr>
            </a:lvl1pPr>
          </a:lstStyle>
          <a:p>
            <a:r>
              <a:rPr lang="pt-BR" sz="2400" dirty="0">
                <a:latin typeface="Nunito ExtraBold" pitchFamily="2" charset="0"/>
              </a:rPr>
              <a:t>Resolução</a:t>
            </a:r>
          </a:p>
        </p:txBody>
      </p:sp>
      <p:cxnSp>
        <p:nvCxnSpPr>
          <p:cNvPr id="3" name="Conector reto 2">
            <a:extLst>
              <a:ext uri="{FF2B5EF4-FFF2-40B4-BE49-F238E27FC236}">
                <a16:creationId xmlns:a16="http://schemas.microsoft.com/office/drawing/2014/main" id="{91EDD607-8C64-2439-0033-B2767E654ACC}"/>
              </a:ext>
            </a:extLst>
          </p:cNvPr>
          <p:cNvCxnSpPr/>
          <p:nvPr/>
        </p:nvCxnSpPr>
        <p:spPr>
          <a:xfrm>
            <a:off x="221095" y="1067809"/>
            <a:ext cx="11499273" cy="0"/>
          </a:xfrm>
          <a:prstGeom prst="line">
            <a:avLst/>
          </a:prstGeom>
          <a:ln w="28575">
            <a:solidFill>
              <a:srgbClr val="0070C0"/>
            </a:solidFill>
          </a:ln>
          <a:effectLst>
            <a:glow rad="101600">
              <a:schemeClr val="accent5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01888230"/>
      </p:ext>
    </p:extLst>
  </p:cSld>
  <p:clrMapOvr>
    <a:masterClrMapping/>
  </p:clrMapOvr>
  <p:transition spd="slow">
    <p:wip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tângulo 7"/>
          <p:cNvSpPr/>
          <p:nvPr/>
        </p:nvSpPr>
        <p:spPr>
          <a:xfrm>
            <a:off x="882556" y="1073527"/>
            <a:ext cx="1017175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BR" sz="2000" b="1" dirty="0">
                <a:latin typeface="Nunito" pitchFamily="2" charset="0"/>
              </a:rPr>
              <a:t>Qual deve ser o valor do resistor R para que a corrente elétrica no resistor de 100 </a:t>
            </a:r>
            <a:r>
              <a:rPr lang="el-GR" sz="2000" b="1" dirty="0">
                <a:latin typeface="Nunito" pitchFamily="2" charset="0"/>
              </a:rPr>
              <a:t>Ω</a:t>
            </a:r>
            <a:r>
              <a:rPr lang="pt-BR" sz="2000" b="1" dirty="0">
                <a:latin typeface="Nunito" pitchFamily="2" charset="0"/>
              </a:rPr>
              <a:t> seja igual a 20 mA?</a:t>
            </a:r>
          </a:p>
        </p:txBody>
      </p:sp>
      <p:sp>
        <p:nvSpPr>
          <p:cNvPr id="30" name="CaixaDeTexto 29"/>
          <p:cNvSpPr txBox="1"/>
          <p:nvPr/>
        </p:nvSpPr>
        <p:spPr>
          <a:xfrm>
            <a:off x="964442" y="3794077"/>
            <a:ext cx="2511188" cy="22621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189" indent="-457189" algn="just">
              <a:lnSpc>
                <a:spcPct val="150000"/>
              </a:lnSpc>
              <a:buAutoNum type="alphaLcParenR"/>
            </a:pPr>
            <a:r>
              <a:rPr lang="pt-BR" sz="2400" b="1" dirty="0">
                <a:latin typeface="Nunito" pitchFamily="2" charset="0"/>
              </a:rPr>
              <a:t>180 </a:t>
            </a:r>
            <a:r>
              <a:rPr lang="el-GR" sz="2400" b="1" dirty="0">
                <a:latin typeface="Nunito" pitchFamily="2" charset="0"/>
              </a:rPr>
              <a:t>Ω</a:t>
            </a:r>
            <a:endParaRPr lang="pt-BR" sz="2400" b="1" dirty="0">
              <a:latin typeface="Nunito" pitchFamily="2" charset="0"/>
            </a:endParaRPr>
          </a:p>
          <a:p>
            <a:pPr marL="457189" indent="-457189" algn="just">
              <a:lnSpc>
                <a:spcPct val="150000"/>
              </a:lnSpc>
            </a:pPr>
            <a:r>
              <a:rPr lang="pt-BR" sz="2400" b="1" dirty="0">
                <a:latin typeface="Nunito" pitchFamily="2" charset="0"/>
              </a:rPr>
              <a:t>b) 300 </a:t>
            </a:r>
            <a:r>
              <a:rPr lang="el-GR" sz="2400" b="1" dirty="0">
                <a:latin typeface="Nunito" pitchFamily="2" charset="0"/>
              </a:rPr>
              <a:t>Ω</a:t>
            </a:r>
            <a:endParaRPr lang="pt-BR" sz="2400" b="1" dirty="0">
              <a:latin typeface="Nunito" pitchFamily="2" charset="0"/>
            </a:endParaRPr>
          </a:p>
          <a:p>
            <a:pPr marL="457189" indent="-457189" algn="just">
              <a:lnSpc>
                <a:spcPct val="150000"/>
              </a:lnSpc>
            </a:pPr>
            <a:r>
              <a:rPr lang="pt-BR" sz="2400" b="1" dirty="0">
                <a:latin typeface="Nunito" pitchFamily="2" charset="0"/>
              </a:rPr>
              <a:t>c) 450 </a:t>
            </a:r>
            <a:r>
              <a:rPr lang="el-GR" sz="2400" b="1" dirty="0">
                <a:latin typeface="Nunito" pitchFamily="2" charset="0"/>
              </a:rPr>
              <a:t>Ω</a:t>
            </a:r>
            <a:endParaRPr lang="pt-BR" sz="2400" b="1" dirty="0">
              <a:latin typeface="Nunito" pitchFamily="2" charset="0"/>
            </a:endParaRPr>
          </a:p>
          <a:p>
            <a:pPr marL="457189" indent="-457189" algn="just">
              <a:lnSpc>
                <a:spcPct val="150000"/>
              </a:lnSpc>
            </a:pPr>
            <a:r>
              <a:rPr lang="pt-BR" sz="2400" b="1" dirty="0">
                <a:latin typeface="Nunito" pitchFamily="2" charset="0"/>
              </a:rPr>
              <a:t>d) 350 </a:t>
            </a:r>
            <a:r>
              <a:rPr lang="el-GR" sz="2400" b="1" dirty="0">
                <a:latin typeface="Nunito" pitchFamily="2" charset="0"/>
              </a:rPr>
              <a:t>Ω</a:t>
            </a:r>
            <a:endParaRPr lang="pt-BR" sz="2400" b="1" dirty="0">
              <a:latin typeface="Nunito" pitchFamily="2" charset="0"/>
            </a:endParaRPr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805262" y="2373007"/>
            <a:ext cx="5450005" cy="4149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Retângulo 10"/>
          <p:cNvSpPr/>
          <p:nvPr/>
        </p:nvSpPr>
        <p:spPr>
          <a:xfrm>
            <a:off x="964442" y="5457269"/>
            <a:ext cx="2028967" cy="582304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600" dirty="0">
              <a:latin typeface="Nunito" pitchFamily="2" charset="0"/>
            </a:endParaRPr>
          </a:p>
        </p:txBody>
      </p:sp>
      <p:sp>
        <p:nvSpPr>
          <p:cNvPr id="12" name="CaixaDeTexto 11"/>
          <p:cNvSpPr txBox="1"/>
          <p:nvPr/>
        </p:nvSpPr>
        <p:spPr>
          <a:xfrm>
            <a:off x="7038109" y="1781413"/>
            <a:ext cx="3348252" cy="400110"/>
          </a:xfrm>
          <a:prstGeom prst="rect">
            <a:avLst/>
          </a:prstGeom>
          <a:solidFill>
            <a:srgbClr val="FFFF99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sz="2000" b="1" dirty="0">
                <a:solidFill>
                  <a:srgbClr val="002060"/>
                </a:solidFill>
                <a:latin typeface="Nunito" pitchFamily="2" charset="0"/>
              </a:rPr>
              <a:t>1 mA = 0,001 A</a:t>
            </a:r>
            <a:endParaRPr lang="pt-BR" sz="2000" b="1" dirty="0">
              <a:latin typeface="Nunito" pitchFamily="2" charset="0"/>
            </a:endParaRPr>
          </a:p>
        </p:txBody>
      </p:sp>
      <p:sp>
        <p:nvSpPr>
          <p:cNvPr id="2" name="Rectangle 2">
            <a:extLst>
              <a:ext uri="{FF2B5EF4-FFF2-40B4-BE49-F238E27FC236}">
                <a16:creationId xmlns:a16="http://schemas.microsoft.com/office/drawing/2014/main" id="{85CD91D1-0E7D-766C-F082-426234468DA1}"/>
              </a:ext>
            </a:extLst>
          </p:cNvPr>
          <p:cNvSpPr txBox="1">
            <a:spLocks noChangeArrowheads="1"/>
          </p:cNvSpPr>
          <p:nvPr/>
        </p:nvSpPr>
        <p:spPr>
          <a:xfrm>
            <a:off x="221095" y="270107"/>
            <a:ext cx="6817014" cy="80342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Nunito" pitchFamily="2" charset="0"/>
                <a:ea typeface="+mj-ea"/>
                <a:cs typeface="+mj-cs"/>
              </a:defRPr>
            </a:lvl1pPr>
          </a:lstStyle>
          <a:p>
            <a:r>
              <a:rPr lang="pt-BR" sz="2400" dirty="0">
                <a:latin typeface="Nunito ExtraBold" pitchFamily="2" charset="0"/>
              </a:rPr>
              <a:t>Resolução</a:t>
            </a:r>
          </a:p>
        </p:txBody>
      </p:sp>
      <p:cxnSp>
        <p:nvCxnSpPr>
          <p:cNvPr id="3" name="Conector reto 2">
            <a:extLst>
              <a:ext uri="{FF2B5EF4-FFF2-40B4-BE49-F238E27FC236}">
                <a16:creationId xmlns:a16="http://schemas.microsoft.com/office/drawing/2014/main" id="{5105CA7E-C414-C7CD-1E7A-EE47C6C16D15}"/>
              </a:ext>
            </a:extLst>
          </p:cNvPr>
          <p:cNvCxnSpPr/>
          <p:nvPr/>
        </p:nvCxnSpPr>
        <p:spPr>
          <a:xfrm>
            <a:off x="221095" y="818283"/>
            <a:ext cx="11499273" cy="0"/>
          </a:xfrm>
          <a:prstGeom prst="line">
            <a:avLst/>
          </a:prstGeom>
          <a:ln w="28575">
            <a:solidFill>
              <a:srgbClr val="0070C0"/>
            </a:solidFill>
          </a:ln>
          <a:effectLst>
            <a:glow rad="101600">
              <a:schemeClr val="accent5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36211938"/>
      </p:ext>
    </p:extLst>
  </p:cSld>
  <p:clrMapOvr>
    <a:masterClrMapping/>
  </p:clrMapOvr>
  <p:transition spd="slow">
    <p:wip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>
            <a:extLst>
              <a:ext uri="{FF2B5EF4-FFF2-40B4-BE49-F238E27FC236}">
                <a16:creationId xmlns:a16="http://schemas.microsoft.com/office/drawing/2014/main" id="{85CD91D1-0E7D-766C-F082-426234468DA1}"/>
              </a:ext>
            </a:extLst>
          </p:cNvPr>
          <p:cNvSpPr txBox="1">
            <a:spLocks noChangeArrowheads="1"/>
          </p:cNvSpPr>
          <p:nvPr/>
        </p:nvSpPr>
        <p:spPr>
          <a:xfrm>
            <a:off x="221095" y="0"/>
            <a:ext cx="6817014" cy="80342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Nunito" pitchFamily="2" charset="0"/>
                <a:ea typeface="+mj-ea"/>
                <a:cs typeface="+mj-cs"/>
              </a:defRPr>
            </a:lvl1pPr>
          </a:lstStyle>
          <a:p>
            <a:r>
              <a:rPr lang="pt-BR" sz="2400" dirty="0">
                <a:solidFill>
                  <a:srgbClr val="0081CA"/>
                </a:solidFill>
                <a:latin typeface="Nunito ExtraBold" pitchFamily="2" charset="0"/>
              </a:rPr>
              <a:t>Associação em paralelo</a:t>
            </a:r>
          </a:p>
        </p:txBody>
      </p:sp>
      <p:cxnSp>
        <p:nvCxnSpPr>
          <p:cNvPr id="3" name="Conector reto 2">
            <a:extLst>
              <a:ext uri="{FF2B5EF4-FFF2-40B4-BE49-F238E27FC236}">
                <a16:creationId xmlns:a16="http://schemas.microsoft.com/office/drawing/2014/main" id="{5105CA7E-C414-C7CD-1E7A-EE47C6C16D15}"/>
              </a:ext>
            </a:extLst>
          </p:cNvPr>
          <p:cNvCxnSpPr/>
          <p:nvPr/>
        </p:nvCxnSpPr>
        <p:spPr>
          <a:xfrm>
            <a:off x="221095" y="818427"/>
            <a:ext cx="11499273" cy="0"/>
          </a:xfrm>
          <a:prstGeom prst="line">
            <a:avLst/>
          </a:prstGeom>
          <a:ln w="28575">
            <a:solidFill>
              <a:srgbClr val="0070C0"/>
            </a:solidFill>
          </a:ln>
          <a:effectLst>
            <a:glow rad="101600">
              <a:schemeClr val="accent5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CaixaDeTexto 4">
            <a:extLst>
              <a:ext uri="{FF2B5EF4-FFF2-40B4-BE49-F238E27FC236}">
                <a16:creationId xmlns:a16="http://schemas.microsoft.com/office/drawing/2014/main" id="{DFBD4FB0-7D7A-27ED-B681-24FCE96914A0}"/>
              </a:ext>
            </a:extLst>
          </p:cNvPr>
          <p:cNvSpPr txBox="1"/>
          <p:nvPr/>
        </p:nvSpPr>
        <p:spPr>
          <a:xfrm>
            <a:off x="110259" y="1277034"/>
            <a:ext cx="5847196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2000" i="0" u="none" strike="noStrike" baseline="0" dirty="0">
                <a:solidFill>
                  <a:srgbClr val="1A1A18"/>
                </a:solidFill>
                <a:latin typeface="Nunito" pitchFamily="2" charset="0"/>
              </a:rPr>
              <a:t>Nesse tipo de associação, todos os resistores devem estar sob a mesma ddp.</a:t>
            </a:r>
            <a:endParaRPr lang="pt-BR" sz="2000" dirty="0">
              <a:latin typeface="Nunito" pitchFamily="2" charset="0"/>
            </a:endParaRPr>
          </a:p>
        </p:txBody>
      </p:sp>
      <p:cxnSp>
        <p:nvCxnSpPr>
          <p:cNvPr id="7" name="Conector reto 6">
            <a:extLst>
              <a:ext uri="{FF2B5EF4-FFF2-40B4-BE49-F238E27FC236}">
                <a16:creationId xmlns:a16="http://schemas.microsoft.com/office/drawing/2014/main" id="{F731FA5F-A6D3-4A13-21FD-5AFA2DD70282}"/>
              </a:ext>
            </a:extLst>
          </p:cNvPr>
          <p:cNvCxnSpPr/>
          <p:nvPr/>
        </p:nvCxnSpPr>
        <p:spPr>
          <a:xfrm>
            <a:off x="6096000" y="1149927"/>
            <a:ext cx="0" cy="559723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Imagem 8">
            <a:extLst>
              <a:ext uri="{FF2B5EF4-FFF2-40B4-BE49-F238E27FC236}">
                <a16:creationId xmlns:a16="http://schemas.microsoft.com/office/drawing/2014/main" id="{3E0610E8-151C-EC44-9E5B-2893DA280F3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4592" y="2160172"/>
            <a:ext cx="4071507" cy="2553317"/>
          </a:xfrm>
          <a:prstGeom prst="rect">
            <a:avLst/>
          </a:prstGeom>
        </p:spPr>
      </p:pic>
      <p:graphicFrame>
        <p:nvGraphicFramePr>
          <p:cNvPr id="10" name="Objeto 9">
            <a:extLst>
              <a:ext uri="{FF2B5EF4-FFF2-40B4-BE49-F238E27FC236}">
                <a16:creationId xmlns:a16="http://schemas.microsoft.com/office/drawing/2014/main" id="{5CF210E4-302B-86E9-99CD-463AD4CDE1F9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37867024"/>
              </p:ext>
            </p:extLst>
          </p:nvPr>
        </p:nvGraphicFramePr>
        <p:xfrm>
          <a:off x="887387" y="5326463"/>
          <a:ext cx="4076989" cy="63067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1193760" imgH="190440" progId="Equation.DSMT4">
                  <p:embed/>
                </p:oleObj>
              </mc:Choice>
              <mc:Fallback>
                <p:oleObj name="Equation" r:id="rId3" imgW="1193760" imgH="190440" progId="Equation.DSMT4">
                  <p:embed/>
                  <p:pic>
                    <p:nvPicPr>
                      <p:cNvPr id="17" name="Objeto 1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87387" y="5326463"/>
                        <a:ext cx="4076989" cy="630670"/>
                      </a:xfrm>
                      <a:prstGeom prst="rect">
                        <a:avLst/>
                      </a:prstGeom>
                      <a:noFill/>
                      <a:ln w="63500" cmpd="sng">
                        <a:noFill/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Objeto 12">
            <a:extLst>
              <a:ext uri="{FF2B5EF4-FFF2-40B4-BE49-F238E27FC236}">
                <a16:creationId xmlns:a16="http://schemas.microsoft.com/office/drawing/2014/main" id="{6F366FA8-8D63-AD27-73E6-BDA22CF799BD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38420699"/>
              </p:ext>
            </p:extLst>
          </p:nvPr>
        </p:nvGraphicFramePr>
        <p:xfrm>
          <a:off x="7616155" y="1179262"/>
          <a:ext cx="3124488" cy="63067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914400" imgH="190440" progId="Equation.DSMT4">
                  <p:embed/>
                </p:oleObj>
              </mc:Choice>
              <mc:Fallback>
                <p:oleObj name="Equation" r:id="rId5" imgW="914400" imgH="190440" progId="Equation.DSMT4">
                  <p:embed/>
                  <p:pic>
                    <p:nvPicPr>
                      <p:cNvPr id="8" name="Objeto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616155" y="1179262"/>
                        <a:ext cx="3124488" cy="630671"/>
                      </a:xfrm>
                      <a:prstGeom prst="rect">
                        <a:avLst/>
                      </a:prstGeom>
                      <a:noFill/>
                      <a:ln w="63500" cmpd="sng">
                        <a:noFill/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" name="Retângulo 13">
            <a:extLst>
              <a:ext uri="{FF2B5EF4-FFF2-40B4-BE49-F238E27FC236}">
                <a16:creationId xmlns:a16="http://schemas.microsoft.com/office/drawing/2014/main" id="{CF4DE295-90C2-5953-D529-DBA0A7C071BA}"/>
              </a:ext>
            </a:extLst>
          </p:cNvPr>
          <p:cNvSpPr/>
          <p:nvPr/>
        </p:nvSpPr>
        <p:spPr>
          <a:xfrm>
            <a:off x="6458662" y="1961245"/>
            <a:ext cx="5439473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BR" sz="2000" dirty="0">
                <a:latin typeface="Nunito" pitchFamily="2" charset="0"/>
              </a:rPr>
              <a:t>Os resistores são percorridos por correntes elétricas que são inversamente proporcionais aos seus respectivos valores.</a:t>
            </a:r>
          </a:p>
        </p:txBody>
      </p:sp>
      <p:graphicFrame>
        <p:nvGraphicFramePr>
          <p:cNvPr id="15" name="Objeto 14">
            <a:extLst>
              <a:ext uri="{FF2B5EF4-FFF2-40B4-BE49-F238E27FC236}">
                <a16:creationId xmlns:a16="http://schemas.microsoft.com/office/drawing/2014/main" id="{0D7615F6-2CA0-EB5F-5D2A-9311EE19533F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18189575"/>
              </p:ext>
            </p:extLst>
          </p:nvPr>
        </p:nvGraphicFramePr>
        <p:xfrm>
          <a:off x="7163326" y="3422486"/>
          <a:ext cx="4030144" cy="114667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7" imgW="1422360" imgH="380880" progId="Equation.DSMT4">
                  <p:embed/>
                </p:oleObj>
              </mc:Choice>
              <mc:Fallback>
                <p:oleObj name="Equation" r:id="rId7" imgW="1422360" imgH="380880" progId="Equation.DSMT4">
                  <p:embed/>
                  <p:pic>
                    <p:nvPicPr>
                      <p:cNvPr id="21" name="Objeto 2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163326" y="3422486"/>
                        <a:ext cx="4030144" cy="1146674"/>
                      </a:xfrm>
                      <a:prstGeom prst="rect">
                        <a:avLst/>
                      </a:prstGeom>
                      <a:noFill/>
                      <a:ln w="63500" cmpd="sng">
                        <a:noFill/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7" name="CaixaDeTexto 16">
            <a:extLst>
              <a:ext uri="{FF2B5EF4-FFF2-40B4-BE49-F238E27FC236}">
                <a16:creationId xmlns:a16="http://schemas.microsoft.com/office/drawing/2014/main" id="{7C2872A7-C3CA-7DE5-7D9F-AD1C35FBDE73}"/>
              </a:ext>
            </a:extLst>
          </p:cNvPr>
          <p:cNvSpPr txBox="1"/>
          <p:nvPr/>
        </p:nvSpPr>
        <p:spPr>
          <a:xfrm>
            <a:off x="6458662" y="4904577"/>
            <a:ext cx="555275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2000" dirty="0">
                <a:latin typeface="Nunito" pitchFamily="2" charset="0"/>
              </a:rPr>
              <a:t>O inverso da resistência equivalente é igual à soma dos inversos das resistências associadas.</a:t>
            </a:r>
          </a:p>
        </p:txBody>
      </p:sp>
    </p:spTree>
    <p:extLst>
      <p:ext uri="{BB962C8B-B14F-4D97-AF65-F5344CB8AC3E}">
        <p14:creationId xmlns:p14="http://schemas.microsoft.com/office/powerpoint/2010/main" val="717319123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4" grpId="0"/>
      <p:bldP spid="17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>
            <a:extLst>
              <a:ext uri="{FF2B5EF4-FFF2-40B4-BE49-F238E27FC236}">
                <a16:creationId xmlns:a16="http://schemas.microsoft.com/office/drawing/2014/main" id="{85CD91D1-0E7D-766C-F082-426234468DA1}"/>
              </a:ext>
            </a:extLst>
          </p:cNvPr>
          <p:cNvSpPr txBox="1">
            <a:spLocks noChangeArrowheads="1"/>
          </p:cNvSpPr>
          <p:nvPr/>
        </p:nvSpPr>
        <p:spPr>
          <a:xfrm>
            <a:off x="221095" y="225003"/>
            <a:ext cx="6817014" cy="80342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Nunito" pitchFamily="2" charset="0"/>
                <a:ea typeface="+mj-ea"/>
                <a:cs typeface="+mj-cs"/>
              </a:defRPr>
            </a:lvl1pPr>
          </a:lstStyle>
          <a:p>
            <a:r>
              <a:rPr lang="pt-BR" sz="2400" dirty="0">
                <a:latin typeface="Nunito ExtraBold" pitchFamily="2" charset="0"/>
              </a:rPr>
              <a:t>Associação em paralelo</a:t>
            </a:r>
          </a:p>
        </p:txBody>
      </p:sp>
      <p:cxnSp>
        <p:nvCxnSpPr>
          <p:cNvPr id="3" name="Conector reto 2">
            <a:extLst>
              <a:ext uri="{FF2B5EF4-FFF2-40B4-BE49-F238E27FC236}">
                <a16:creationId xmlns:a16="http://schemas.microsoft.com/office/drawing/2014/main" id="{5105CA7E-C414-C7CD-1E7A-EE47C6C16D15}"/>
              </a:ext>
            </a:extLst>
          </p:cNvPr>
          <p:cNvCxnSpPr/>
          <p:nvPr/>
        </p:nvCxnSpPr>
        <p:spPr>
          <a:xfrm>
            <a:off x="221095" y="818427"/>
            <a:ext cx="11499273" cy="0"/>
          </a:xfrm>
          <a:prstGeom prst="line">
            <a:avLst/>
          </a:prstGeom>
          <a:ln w="28575">
            <a:solidFill>
              <a:srgbClr val="0070C0"/>
            </a:solidFill>
          </a:ln>
          <a:effectLst>
            <a:glow rad="101600">
              <a:schemeClr val="accent5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Conector reto 6">
            <a:extLst>
              <a:ext uri="{FF2B5EF4-FFF2-40B4-BE49-F238E27FC236}">
                <a16:creationId xmlns:a16="http://schemas.microsoft.com/office/drawing/2014/main" id="{F731FA5F-A6D3-4A13-21FD-5AFA2DD70282}"/>
              </a:ext>
            </a:extLst>
          </p:cNvPr>
          <p:cNvCxnSpPr/>
          <p:nvPr/>
        </p:nvCxnSpPr>
        <p:spPr>
          <a:xfrm>
            <a:off x="5805055" y="980262"/>
            <a:ext cx="0" cy="5597236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4" name="Objeto 3">
            <a:extLst>
              <a:ext uri="{FF2B5EF4-FFF2-40B4-BE49-F238E27FC236}">
                <a16:creationId xmlns:a16="http://schemas.microsoft.com/office/drawing/2014/main" id="{BF8C72A6-662A-520F-2684-C1C1E2E416CB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42766609"/>
              </p:ext>
            </p:extLst>
          </p:nvPr>
        </p:nvGraphicFramePr>
        <p:xfrm>
          <a:off x="6385181" y="4537678"/>
          <a:ext cx="2070470" cy="111686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774360" imgH="393480" progId="Equation.DSMT4">
                  <p:embed/>
                </p:oleObj>
              </mc:Choice>
              <mc:Fallback>
                <p:oleObj name="Equation" r:id="rId2" imgW="774360" imgH="393480" progId="Equation.DSMT4">
                  <p:embed/>
                  <p:pic>
                    <p:nvPicPr>
                      <p:cNvPr id="12" name="Objeto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385181" y="4537678"/>
                        <a:ext cx="2070470" cy="1116866"/>
                      </a:xfrm>
                      <a:prstGeom prst="rect">
                        <a:avLst/>
                      </a:prstGeom>
                      <a:noFill/>
                      <a:ln w="38100" cmpd="sng">
                        <a:solidFill>
                          <a:srgbClr val="FF0000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Retângulo 5">
            <a:extLst>
              <a:ext uri="{FF2B5EF4-FFF2-40B4-BE49-F238E27FC236}">
                <a16:creationId xmlns:a16="http://schemas.microsoft.com/office/drawing/2014/main" id="{9874937A-271A-80FD-498C-755ED4955C51}"/>
              </a:ext>
            </a:extLst>
          </p:cNvPr>
          <p:cNvSpPr/>
          <p:nvPr/>
        </p:nvSpPr>
        <p:spPr>
          <a:xfrm>
            <a:off x="1160355" y="1488723"/>
            <a:ext cx="3312368" cy="707886"/>
          </a:xfrm>
          <a:prstGeom prst="rect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square">
            <a:spAutoFit/>
          </a:bodyPr>
          <a:lstStyle/>
          <a:p>
            <a:pPr algn="just"/>
            <a:r>
              <a:rPr lang="pt-BR" sz="2000" b="1" dirty="0">
                <a:latin typeface="Nunito" pitchFamily="2" charset="0"/>
              </a:rPr>
              <a:t>Para “n” resistores iguais a R:</a:t>
            </a:r>
          </a:p>
        </p:txBody>
      </p:sp>
      <p:graphicFrame>
        <p:nvGraphicFramePr>
          <p:cNvPr id="8" name="Objeto 7">
            <a:extLst>
              <a:ext uri="{FF2B5EF4-FFF2-40B4-BE49-F238E27FC236}">
                <a16:creationId xmlns:a16="http://schemas.microsoft.com/office/drawing/2014/main" id="{3A32399C-23C9-5D15-E654-C32D9056BC07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54158538"/>
              </p:ext>
            </p:extLst>
          </p:nvPr>
        </p:nvGraphicFramePr>
        <p:xfrm>
          <a:off x="3318670" y="3164453"/>
          <a:ext cx="1222375" cy="889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457200" imgH="342720" progId="Equation.DSMT4">
                  <p:embed/>
                </p:oleObj>
              </mc:Choice>
              <mc:Fallback>
                <p:oleObj name="Equation" r:id="rId4" imgW="457200" imgH="342720" progId="Equation.DSMT4">
                  <p:embed/>
                  <p:pic>
                    <p:nvPicPr>
                      <p:cNvPr id="14" name="Objeto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18670" y="3164453"/>
                        <a:ext cx="1222375" cy="889000"/>
                      </a:xfrm>
                      <a:prstGeom prst="rect">
                        <a:avLst/>
                      </a:prstGeom>
                      <a:noFill/>
                      <a:ln w="38100" cmpd="sng">
                        <a:noFill/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1" name="Imagem 10">
            <a:extLst>
              <a:ext uri="{FF2B5EF4-FFF2-40B4-BE49-F238E27FC236}">
                <a16:creationId xmlns:a16="http://schemas.microsoft.com/office/drawing/2014/main" id="{E301D513-2FCF-6E21-9A64-03DD21FEC97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8583" y="2034709"/>
            <a:ext cx="1853968" cy="1511111"/>
          </a:xfrm>
          <a:prstGeom prst="rect">
            <a:avLst/>
          </a:prstGeom>
        </p:spPr>
      </p:pic>
      <p:pic>
        <p:nvPicPr>
          <p:cNvPr id="12" name="Imagem 11">
            <a:extLst>
              <a:ext uri="{FF2B5EF4-FFF2-40B4-BE49-F238E27FC236}">
                <a16:creationId xmlns:a16="http://schemas.microsoft.com/office/drawing/2014/main" id="{893A3877-1D44-C32A-F2A8-0B73D5164FE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6156" y="2596102"/>
            <a:ext cx="2083294" cy="1909686"/>
          </a:xfrm>
          <a:prstGeom prst="rect">
            <a:avLst/>
          </a:prstGeom>
        </p:spPr>
      </p:pic>
      <p:graphicFrame>
        <p:nvGraphicFramePr>
          <p:cNvPr id="16" name="Objeto 15">
            <a:extLst>
              <a:ext uri="{FF2B5EF4-FFF2-40B4-BE49-F238E27FC236}">
                <a16:creationId xmlns:a16="http://schemas.microsoft.com/office/drawing/2014/main" id="{91C48580-77E5-0080-4D74-FA29DEDB45DA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68415086"/>
              </p:ext>
            </p:extLst>
          </p:nvPr>
        </p:nvGraphicFramePr>
        <p:xfrm>
          <a:off x="1108244" y="3147149"/>
          <a:ext cx="457200" cy="3317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152280" imgH="164880" progId="Equation.DSMT4">
                  <p:embed/>
                </p:oleObj>
              </mc:Choice>
              <mc:Fallback>
                <p:oleObj name="Equation" r:id="rId8" imgW="152280" imgH="164880" progId="Equation.DSMT4">
                  <p:embed/>
                  <p:pic>
                    <p:nvPicPr>
                      <p:cNvPr id="11" name="Objeto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08244" y="3147149"/>
                        <a:ext cx="457200" cy="3317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" name="Objeto 17">
            <a:extLst>
              <a:ext uri="{FF2B5EF4-FFF2-40B4-BE49-F238E27FC236}">
                <a16:creationId xmlns:a16="http://schemas.microsoft.com/office/drawing/2014/main" id="{35D99D0D-DEF6-ECB6-C502-9BEEE59830AE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01824168"/>
              </p:ext>
            </p:extLst>
          </p:nvPr>
        </p:nvGraphicFramePr>
        <p:xfrm>
          <a:off x="1108244" y="3939237"/>
          <a:ext cx="457200" cy="3317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0" imgW="152268" imgH="164957" progId="Equation.DSMT4">
                  <p:embed/>
                </p:oleObj>
              </mc:Choice>
              <mc:Fallback>
                <p:oleObj name="Equation" r:id="rId10" imgW="152268" imgH="164957" progId="Equation.DSMT4">
                  <p:embed/>
                  <p:pic>
                    <p:nvPicPr>
                      <p:cNvPr id="16" name="Objeto 1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08244" y="3939237"/>
                        <a:ext cx="457200" cy="3317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9" name="Retângulo 18">
            <a:extLst>
              <a:ext uri="{FF2B5EF4-FFF2-40B4-BE49-F238E27FC236}">
                <a16:creationId xmlns:a16="http://schemas.microsoft.com/office/drawing/2014/main" id="{4BA3FCF7-50FA-A0A9-5BD8-E5359FBD6F54}"/>
              </a:ext>
            </a:extLst>
          </p:cNvPr>
          <p:cNvSpPr/>
          <p:nvPr/>
        </p:nvSpPr>
        <p:spPr>
          <a:xfrm>
            <a:off x="7310325" y="1426198"/>
            <a:ext cx="4001090" cy="400110"/>
          </a:xfrm>
          <a:prstGeom prst="rect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square">
            <a:spAutoFit/>
          </a:bodyPr>
          <a:lstStyle/>
          <a:p>
            <a:pPr algn="just"/>
            <a:r>
              <a:rPr lang="pt-BR" sz="2000" b="1" dirty="0">
                <a:latin typeface="Nunito" pitchFamily="2" charset="0"/>
              </a:rPr>
              <a:t>Para “2” resistores em paralelo:</a:t>
            </a:r>
          </a:p>
        </p:txBody>
      </p:sp>
      <p:graphicFrame>
        <p:nvGraphicFramePr>
          <p:cNvPr id="20" name="Objeto 19">
            <a:extLst>
              <a:ext uri="{FF2B5EF4-FFF2-40B4-BE49-F238E27FC236}">
                <a16:creationId xmlns:a16="http://schemas.microsoft.com/office/drawing/2014/main" id="{000CDCAD-7BE8-8DD4-3D63-9BA3EE77D25F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60333273"/>
              </p:ext>
            </p:extLst>
          </p:nvPr>
        </p:nvGraphicFramePr>
        <p:xfrm>
          <a:off x="8640332" y="2187789"/>
          <a:ext cx="495300" cy="4587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1" imgW="164880" imgH="228600" progId="Equation.DSMT4">
                  <p:embed/>
                </p:oleObj>
              </mc:Choice>
              <mc:Fallback>
                <p:oleObj name="Equation" r:id="rId11" imgW="164880" imgH="228600" progId="Equation.DSMT4">
                  <p:embed/>
                  <p:pic>
                    <p:nvPicPr>
                      <p:cNvPr id="18" name="Objeto 1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640332" y="2187789"/>
                        <a:ext cx="495300" cy="4587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1" name="Objeto 20">
            <a:extLst>
              <a:ext uri="{FF2B5EF4-FFF2-40B4-BE49-F238E27FC236}">
                <a16:creationId xmlns:a16="http://schemas.microsoft.com/office/drawing/2014/main" id="{54EDE84D-9DC3-B813-55F1-97CB7D25908B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49566401"/>
              </p:ext>
            </p:extLst>
          </p:nvPr>
        </p:nvGraphicFramePr>
        <p:xfrm>
          <a:off x="8627632" y="2937089"/>
          <a:ext cx="571500" cy="4587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3" imgW="190440" imgH="228600" progId="Equation.DSMT4">
                  <p:embed/>
                </p:oleObj>
              </mc:Choice>
              <mc:Fallback>
                <p:oleObj name="Equation" r:id="rId13" imgW="190440" imgH="228600" progId="Equation.DSMT4">
                  <p:embed/>
                  <p:pic>
                    <p:nvPicPr>
                      <p:cNvPr id="19" name="Objeto 1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627632" y="2937089"/>
                        <a:ext cx="571500" cy="4587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2" name="Objeto 21">
            <a:extLst>
              <a:ext uri="{FF2B5EF4-FFF2-40B4-BE49-F238E27FC236}">
                <a16:creationId xmlns:a16="http://schemas.microsoft.com/office/drawing/2014/main" id="{8F99AD1D-06A5-BEFC-836E-11E62AC1AAB3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20699549"/>
              </p:ext>
            </p:extLst>
          </p:nvPr>
        </p:nvGraphicFramePr>
        <p:xfrm>
          <a:off x="9044010" y="3778880"/>
          <a:ext cx="1968500" cy="10810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5" imgW="736560" imgH="380880" progId="Equation.DSMT4">
                  <p:embed/>
                </p:oleObj>
              </mc:Choice>
              <mc:Fallback>
                <p:oleObj name="Equation" r:id="rId15" imgW="736560" imgH="380880" progId="Equation.DSMT4">
                  <p:embed/>
                  <p:pic>
                    <p:nvPicPr>
                      <p:cNvPr id="21" name="Objeto 2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044010" y="3778880"/>
                        <a:ext cx="1968500" cy="1081087"/>
                      </a:xfrm>
                      <a:prstGeom prst="rect">
                        <a:avLst/>
                      </a:prstGeom>
                      <a:noFill/>
                      <a:ln w="38100" cmpd="sng">
                        <a:solidFill>
                          <a:srgbClr val="FF0000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" name="Objeto 22">
            <a:extLst>
              <a:ext uri="{FF2B5EF4-FFF2-40B4-BE49-F238E27FC236}">
                <a16:creationId xmlns:a16="http://schemas.microsoft.com/office/drawing/2014/main" id="{6A8832B2-876C-0FDC-E08C-42D7D2DB1218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62244725"/>
              </p:ext>
            </p:extLst>
          </p:nvPr>
        </p:nvGraphicFramePr>
        <p:xfrm>
          <a:off x="9044010" y="5121458"/>
          <a:ext cx="2205038" cy="1549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7" imgW="825480" imgH="545760" progId="Equation.DSMT4">
                  <p:embed/>
                </p:oleObj>
              </mc:Choice>
              <mc:Fallback>
                <p:oleObj name="Equation" r:id="rId17" imgW="825480" imgH="545760" progId="Equation.DSMT4">
                  <p:embed/>
                  <p:pic>
                    <p:nvPicPr>
                      <p:cNvPr id="22" name="Objeto 2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044010" y="5121458"/>
                        <a:ext cx="2205038" cy="1549400"/>
                      </a:xfrm>
                      <a:prstGeom prst="rect">
                        <a:avLst/>
                      </a:prstGeom>
                      <a:noFill/>
                      <a:ln w="38100" cmpd="sng">
                        <a:solidFill>
                          <a:srgbClr val="FF0000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928112401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>
            <a:extLst>
              <a:ext uri="{FF2B5EF4-FFF2-40B4-BE49-F238E27FC236}">
                <a16:creationId xmlns:a16="http://schemas.microsoft.com/office/drawing/2014/main" id="{85CD91D1-0E7D-766C-F082-426234468DA1}"/>
              </a:ext>
            </a:extLst>
          </p:cNvPr>
          <p:cNvSpPr txBox="1">
            <a:spLocks noChangeArrowheads="1"/>
          </p:cNvSpPr>
          <p:nvPr/>
        </p:nvSpPr>
        <p:spPr>
          <a:xfrm>
            <a:off x="221095" y="0"/>
            <a:ext cx="6817014" cy="80342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Nunito" pitchFamily="2" charset="0"/>
                <a:ea typeface="+mj-ea"/>
                <a:cs typeface="+mj-cs"/>
              </a:defRPr>
            </a:lvl1pPr>
          </a:lstStyle>
          <a:p>
            <a:r>
              <a:rPr lang="pt-BR" sz="2400" dirty="0">
                <a:solidFill>
                  <a:srgbClr val="0081CA"/>
                </a:solidFill>
                <a:latin typeface="Nunito ExtraBold" pitchFamily="2" charset="0"/>
              </a:rPr>
              <a:t>Associação em paralelo</a:t>
            </a:r>
          </a:p>
        </p:txBody>
      </p:sp>
      <p:cxnSp>
        <p:nvCxnSpPr>
          <p:cNvPr id="3" name="Conector reto 2">
            <a:extLst>
              <a:ext uri="{FF2B5EF4-FFF2-40B4-BE49-F238E27FC236}">
                <a16:creationId xmlns:a16="http://schemas.microsoft.com/office/drawing/2014/main" id="{5105CA7E-C414-C7CD-1E7A-EE47C6C16D15}"/>
              </a:ext>
            </a:extLst>
          </p:cNvPr>
          <p:cNvCxnSpPr/>
          <p:nvPr/>
        </p:nvCxnSpPr>
        <p:spPr>
          <a:xfrm>
            <a:off x="221095" y="818427"/>
            <a:ext cx="11499273" cy="0"/>
          </a:xfrm>
          <a:prstGeom prst="line">
            <a:avLst/>
          </a:prstGeom>
          <a:ln w="28575">
            <a:solidFill>
              <a:srgbClr val="0070C0"/>
            </a:solidFill>
          </a:ln>
          <a:effectLst>
            <a:glow rad="101600">
              <a:schemeClr val="accent5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098" name="Picture 2">
            <a:extLst>
              <a:ext uri="{FF2B5EF4-FFF2-40B4-BE49-F238E27FC236}">
                <a16:creationId xmlns:a16="http://schemas.microsoft.com/office/drawing/2014/main" id="{1974062D-3F8D-4E80-3123-C39A09F6D7E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62100" y="1319213"/>
            <a:ext cx="9067800" cy="4829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01226167"/>
      </p:ext>
    </p:extLst>
  </p:cSld>
  <p:clrMapOvr>
    <a:masterClrMapping/>
  </p:clrMapOvr>
  <p:transition spd="slow">
    <p:wip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>
            <a:extLst>
              <a:ext uri="{FF2B5EF4-FFF2-40B4-BE49-F238E27FC236}">
                <a16:creationId xmlns:a16="http://schemas.microsoft.com/office/drawing/2014/main" id="{85CD91D1-0E7D-766C-F082-426234468DA1}"/>
              </a:ext>
            </a:extLst>
          </p:cNvPr>
          <p:cNvSpPr txBox="1">
            <a:spLocks noChangeArrowheads="1"/>
          </p:cNvSpPr>
          <p:nvPr/>
        </p:nvSpPr>
        <p:spPr>
          <a:xfrm>
            <a:off x="221095" y="0"/>
            <a:ext cx="6817014" cy="80342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Nunito" pitchFamily="2" charset="0"/>
                <a:ea typeface="+mj-ea"/>
                <a:cs typeface="+mj-cs"/>
              </a:defRPr>
            </a:lvl1pPr>
          </a:lstStyle>
          <a:p>
            <a:r>
              <a:rPr lang="pt-BR" sz="2400" dirty="0">
                <a:solidFill>
                  <a:srgbClr val="0081CA"/>
                </a:solidFill>
                <a:latin typeface="Nunito ExtraBold" pitchFamily="2" charset="0"/>
              </a:rPr>
              <a:t>Associação em paralelo</a:t>
            </a:r>
          </a:p>
        </p:txBody>
      </p:sp>
      <p:cxnSp>
        <p:nvCxnSpPr>
          <p:cNvPr id="3" name="Conector reto 2">
            <a:extLst>
              <a:ext uri="{FF2B5EF4-FFF2-40B4-BE49-F238E27FC236}">
                <a16:creationId xmlns:a16="http://schemas.microsoft.com/office/drawing/2014/main" id="{5105CA7E-C414-C7CD-1E7A-EE47C6C16D15}"/>
              </a:ext>
            </a:extLst>
          </p:cNvPr>
          <p:cNvCxnSpPr/>
          <p:nvPr/>
        </p:nvCxnSpPr>
        <p:spPr>
          <a:xfrm>
            <a:off x="221095" y="818427"/>
            <a:ext cx="11499273" cy="0"/>
          </a:xfrm>
          <a:prstGeom prst="line">
            <a:avLst/>
          </a:prstGeom>
          <a:ln w="28575">
            <a:solidFill>
              <a:srgbClr val="0070C0"/>
            </a:solidFill>
          </a:ln>
          <a:effectLst>
            <a:glow rad="101600">
              <a:schemeClr val="accent5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Retângulo 3">
            <a:extLst>
              <a:ext uri="{FF2B5EF4-FFF2-40B4-BE49-F238E27FC236}">
                <a16:creationId xmlns:a16="http://schemas.microsoft.com/office/drawing/2014/main" id="{A2831015-B07C-3012-9BCC-069C28FE4CB3}"/>
              </a:ext>
            </a:extLst>
          </p:cNvPr>
          <p:cNvSpPr/>
          <p:nvPr/>
        </p:nvSpPr>
        <p:spPr>
          <a:xfrm>
            <a:off x="1711821" y="1825774"/>
            <a:ext cx="8568952" cy="646331"/>
          </a:xfrm>
          <a:prstGeom prst="rect">
            <a:avLst/>
          </a:prstGeom>
          <a:effectLst/>
        </p:spPr>
        <p:txBody>
          <a:bodyPr wrap="square">
            <a:spAutoFit/>
          </a:bodyPr>
          <a:lstStyle/>
          <a:p>
            <a:pPr algn="just"/>
            <a:r>
              <a:rPr lang="pt-BR" b="1" dirty="0">
                <a:latin typeface="Nunito" pitchFamily="2" charset="0"/>
              </a:rPr>
              <a:t>O ponto positivo dessa ligação é que se um resistor queimar, ou for desligado, os demais continuam funcionando normalmente. </a:t>
            </a:r>
          </a:p>
        </p:txBody>
      </p:sp>
      <p:grpSp>
        <p:nvGrpSpPr>
          <p:cNvPr id="5" name="Agrupar 4">
            <a:extLst>
              <a:ext uri="{FF2B5EF4-FFF2-40B4-BE49-F238E27FC236}">
                <a16:creationId xmlns:a16="http://schemas.microsoft.com/office/drawing/2014/main" id="{F8730463-D98E-853D-41EB-4121E422E9EA}"/>
              </a:ext>
            </a:extLst>
          </p:cNvPr>
          <p:cNvGrpSpPr/>
          <p:nvPr/>
        </p:nvGrpSpPr>
        <p:grpSpPr>
          <a:xfrm>
            <a:off x="1639340" y="3016812"/>
            <a:ext cx="8707868" cy="2664296"/>
            <a:chOff x="184612" y="2060848"/>
            <a:chExt cx="10241039" cy="3024335"/>
          </a:xfrm>
        </p:grpSpPr>
        <p:pic>
          <p:nvPicPr>
            <p:cNvPr id="6" name="Imagem 5">
              <a:extLst>
                <a:ext uri="{FF2B5EF4-FFF2-40B4-BE49-F238E27FC236}">
                  <a16:creationId xmlns:a16="http://schemas.microsoft.com/office/drawing/2014/main" id="{65FCDB7C-4CF6-8AD5-CB19-E05B5263241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4612" y="2075308"/>
              <a:ext cx="5280482" cy="3009875"/>
            </a:xfrm>
            <a:prstGeom prst="rect">
              <a:avLst/>
            </a:prstGeom>
          </p:spPr>
        </p:pic>
        <p:pic>
          <p:nvPicPr>
            <p:cNvPr id="7" name="Imagem 6">
              <a:extLst>
                <a:ext uri="{FF2B5EF4-FFF2-40B4-BE49-F238E27FC236}">
                  <a16:creationId xmlns:a16="http://schemas.microsoft.com/office/drawing/2014/main" id="{AB928F50-B62D-D170-F185-3C1BE4379FD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148064" y="2060848"/>
              <a:ext cx="5277587" cy="302433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602553235"/>
      </p:ext>
    </p:extLst>
  </p:cSld>
  <p:clrMapOvr>
    <a:masterClrMapping/>
  </p:clrMapOvr>
  <p:transition spd="slow">
    <p:wip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CaixaDeTexto 13"/>
          <p:cNvSpPr txBox="1"/>
          <p:nvPr/>
        </p:nvSpPr>
        <p:spPr>
          <a:xfrm>
            <a:off x="925608" y="1002312"/>
            <a:ext cx="10090245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2400" b="1" dirty="0">
                <a:latin typeface="Nunito" pitchFamily="2" charset="0"/>
              </a:rPr>
              <a:t>O circuito abaixo contém um amperímetro que mede a corrente elétrica que passa pelo fio em qual ele está instalado. A leitura do amperímetro após ligar o circuito será?</a:t>
            </a:r>
          </a:p>
          <a:p>
            <a:endParaRPr lang="pt-BR" b="1" dirty="0">
              <a:latin typeface="Nunito" pitchFamily="2" charset="0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82926" y="3061650"/>
            <a:ext cx="7333111" cy="31325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CaixaDeTexto 9"/>
          <p:cNvSpPr txBox="1"/>
          <p:nvPr/>
        </p:nvSpPr>
        <p:spPr>
          <a:xfrm>
            <a:off x="8927413" y="3429000"/>
            <a:ext cx="2792955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09585" indent="-609585" algn="just">
              <a:buAutoNum type="alphaLcParenR"/>
            </a:pPr>
            <a:r>
              <a:rPr lang="pt-BR" sz="3200" b="1" dirty="0">
                <a:latin typeface="Nunito" pitchFamily="2" charset="0"/>
              </a:rPr>
              <a:t>0,6 A</a:t>
            </a:r>
          </a:p>
          <a:p>
            <a:pPr marL="609585" indent="-609585" algn="just">
              <a:buAutoNum type="alphaLcParenR"/>
            </a:pPr>
            <a:r>
              <a:rPr lang="pt-BR" sz="3200" b="1" dirty="0">
                <a:latin typeface="Nunito" pitchFamily="2" charset="0"/>
              </a:rPr>
              <a:t>2,0 A</a:t>
            </a:r>
          </a:p>
          <a:p>
            <a:pPr marL="609585" indent="-609585" algn="just">
              <a:buAutoNum type="alphaLcParenR"/>
            </a:pPr>
            <a:r>
              <a:rPr lang="pt-BR" sz="3200" b="1" dirty="0">
                <a:latin typeface="Nunito" pitchFamily="2" charset="0"/>
              </a:rPr>
              <a:t>2,5 A</a:t>
            </a:r>
          </a:p>
          <a:p>
            <a:pPr marL="609585" indent="-609585" algn="just">
              <a:buAutoNum type="alphaLcParenR"/>
            </a:pPr>
            <a:r>
              <a:rPr lang="pt-BR" sz="3200" b="1" dirty="0">
                <a:latin typeface="Nunito" pitchFamily="2" charset="0"/>
              </a:rPr>
              <a:t>3,0 A</a:t>
            </a:r>
            <a:endParaRPr lang="pt-BR" sz="2400" b="1" dirty="0">
              <a:latin typeface="Nunito" pitchFamily="2" charset="0"/>
            </a:endParaRPr>
          </a:p>
        </p:txBody>
      </p:sp>
      <p:sp>
        <p:nvSpPr>
          <p:cNvPr id="2" name="Rectangle 2">
            <a:extLst>
              <a:ext uri="{FF2B5EF4-FFF2-40B4-BE49-F238E27FC236}">
                <a16:creationId xmlns:a16="http://schemas.microsoft.com/office/drawing/2014/main" id="{8C0E463C-C1F4-6073-314B-7EDED1C27D7C}"/>
              </a:ext>
            </a:extLst>
          </p:cNvPr>
          <p:cNvSpPr txBox="1">
            <a:spLocks noChangeArrowheads="1"/>
          </p:cNvSpPr>
          <p:nvPr/>
        </p:nvSpPr>
        <p:spPr>
          <a:xfrm>
            <a:off x="221095" y="262049"/>
            <a:ext cx="6817014" cy="80342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Nunito" pitchFamily="2" charset="0"/>
                <a:ea typeface="+mj-ea"/>
                <a:cs typeface="+mj-cs"/>
              </a:defRPr>
            </a:lvl1pPr>
          </a:lstStyle>
          <a:p>
            <a:r>
              <a:rPr lang="pt-BR" sz="2400" dirty="0">
                <a:latin typeface="Nunito ExtraBold" pitchFamily="2" charset="0"/>
              </a:rPr>
              <a:t>EXERCÍCIO</a:t>
            </a:r>
          </a:p>
        </p:txBody>
      </p:sp>
      <p:cxnSp>
        <p:nvCxnSpPr>
          <p:cNvPr id="3" name="Conector reto 2">
            <a:extLst>
              <a:ext uri="{FF2B5EF4-FFF2-40B4-BE49-F238E27FC236}">
                <a16:creationId xmlns:a16="http://schemas.microsoft.com/office/drawing/2014/main" id="{5E6B5F60-196D-D408-7FE9-8AA53E9C7240}"/>
              </a:ext>
            </a:extLst>
          </p:cNvPr>
          <p:cNvCxnSpPr/>
          <p:nvPr/>
        </p:nvCxnSpPr>
        <p:spPr>
          <a:xfrm>
            <a:off x="221095" y="818427"/>
            <a:ext cx="11499273" cy="0"/>
          </a:xfrm>
          <a:prstGeom prst="line">
            <a:avLst/>
          </a:prstGeom>
          <a:ln w="28575">
            <a:solidFill>
              <a:srgbClr val="0070C0"/>
            </a:solidFill>
          </a:ln>
          <a:effectLst>
            <a:glow rad="101600">
              <a:schemeClr val="accent5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72982705"/>
      </p:ext>
    </p:extLst>
  </p:cSld>
  <p:clrMapOvr>
    <a:masterClrMapping/>
  </p:clrMapOvr>
  <p:transition spd="slow">
    <p:wip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CaixaDeTexto 13"/>
          <p:cNvSpPr txBox="1"/>
          <p:nvPr/>
        </p:nvSpPr>
        <p:spPr>
          <a:xfrm>
            <a:off x="1131523" y="5503220"/>
            <a:ext cx="718782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2000" b="1" dirty="0">
                <a:solidFill>
                  <a:srgbClr val="FF0066"/>
                </a:solidFill>
                <a:latin typeface="Nunito" pitchFamily="2" charset="0"/>
              </a:rPr>
              <a:t>Queremos saber i</a:t>
            </a:r>
            <a:r>
              <a:rPr lang="pt-BR" sz="2000" b="1" baseline="-25000" dirty="0">
                <a:solidFill>
                  <a:srgbClr val="FF0066"/>
                </a:solidFill>
                <a:latin typeface="Nunito" pitchFamily="2" charset="0"/>
              </a:rPr>
              <a:t>F</a:t>
            </a:r>
            <a:r>
              <a:rPr lang="pt-BR" sz="2000" dirty="0">
                <a:solidFill>
                  <a:srgbClr val="FF0066"/>
                </a:solidFill>
                <a:latin typeface="Nunito" pitchFamily="2" charset="0"/>
              </a:rPr>
              <a:t>. Uma forma fácil de resolver é determinar a resistência equivalente do circuito.</a:t>
            </a:r>
            <a:endParaRPr lang="pt-BR" sz="1600" dirty="0">
              <a:solidFill>
                <a:srgbClr val="FF0066"/>
              </a:solidFill>
              <a:latin typeface="Nunito" pitchFamily="2" charset="0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64978" y="1187357"/>
            <a:ext cx="7997303" cy="34163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Elipse 9"/>
          <p:cNvSpPr/>
          <p:nvPr/>
        </p:nvSpPr>
        <p:spPr>
          <a:xfrm>
            <a:off x="5395415" y="1000837"/>
            <a:ext cx="3830471" cy="3903260"/>
          </a:xfrm>
          <a:prstGeom prst="ellipse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2400" dirty="0">
              <a:latin typeface="Nunito" pitchFamily="2" charset="0"/>
            </a:endParaRPr>
          </a:p>
        </p:txBody>
      </p:sp>
      <p:sp>
        <p:nvSpPr>
          <p:cNvPr id="11" name="Arco 10"/>
          <p:cNvSpPr/>
          <p:nvPr/>
        </p:nvSpPr>
        <p:spPr>
          <a:xfrm>
            <a:off x="7870209" y="1401171"/>
            <a:ext cx="1228299" cy="636896"/>
          </a:xfrm>
          <a:prstGeom prst="arc">
            <a:avLst>
              <a:gd name="adj1" fmla="val 16047589"/>
              <a:gd name="adj2" fmla="val 21070780"/>
            </a:avLst>
          </a:prstGeom>
          <a:ln w="57150">
            <a:solidFill>
              <a:srgbClr val="C0000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pt-BR" sz="2400" dirty="0">
              <a:latin typeface="Nunito" pitchFamily="2" charset="0"/>
            </a:endParaRPr>
          </a:p>
        </p:txBody>
      </p:sp>
      <p:sp>
        <p:nvSpPr>
          <p:cNvPr id="12" name="CaixaDeTexto 11"/>
          <p:cNvSpPr txBox="1"/>
          <p:nvPr/>
        </p:nvSpPr>
        <p:spPr>
          <a:xfrm>
            <a:off x="9107605" y="1410269"/>
            <a:ext cx="22746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 err="1">
                <a:solidFill>
                  <a:srgbClr val="FF0066"/>
                </a:solidFill>
                <a:latin typeface="Nunito" pitchFamily="2" charset="0"/>
              </a:rPr>
              <a:t>R</a:t>
            </a:r>
            <a:r>
              <a:rPr lang="pt-BR" sz="2400" b="1" baseline="-25000" dirty="0" err="1">
                <a:solidFill>
                  <a:srgbClr val="FF0066"/>
                </a:solidFill>
                <a:latin typeface="Nunito" pitchFamily="2" charset="0"/>
              </a:rPr>
              <a:t>eq</a:t>
            </a:r>
            <a:r>
              <a:rPr lang="pt-BR" sz="2400" b="1" dirty="0">
                <a:solidFill>
                  <a:srgbClr val="FF0066"/>
                </a:solidFill>
                <a:latin typeface="Nunito" pitchFamily="2" charset="0"/>
              </a:rPr>
              <a:t> = R</a:t>
            </a:r>
            <a:r>
              <a:rPr lang="pt-BR" sz="2400" b="1" baseline="-25000" dirty="0">
                <a:solidFill>
                  <a:srgbClr val="FF0066"/>
                </a:solidFill>
                <a:latin typeface="Nunito" pitchFamily="2" charset="0"/>
              </a:rPr>
              <a:t>1</a:t>
            </a:r>
            <a:r>
              <a:rPr lang="pt-BR" sz="2400" b="1" dirty="0">
                <a:solidFill>
                  <a:srgbClr val="FF0066"/>
                </a:solidFill>
                <a:latin typeface="Nunito" pitchFamily="2" charset="0"/>
              </a:rPr>
              <a:t>//R</a:t>
            </a:r>
            <a:r>
              <a:rPr lang="pt-BR" sz="2400" b="1" baseline="-25000" dirty="0">
                <a:solidFill>
                  <a:srgbClr val="FF0066"/>
                </a:solidFill>
                <a:latin typeface="Nunito" pitchFamily="2" charset="0"/>
              </a:rPr>
              <a:t>2</a:t>
            </a:r>
          </a:p>
        </p:txBody>
      </p:sp>
      <p:sp>
        <p:nvSpPr>
          <p:cNvPr id="2" name="Rectangle 2">
            <a:extLst>
              <a:ext uri="{FF2B5EF4-FFF2-40B4-BE49-F238E27FC236}">
                <a16:creationId xmlns:a16="http://schemas.microsoft.com/office/drawing/2014/main" id="{85AE64B6-3E3A-473F-1FA4-5A253B0ECE5C}"/>
              </a:ext>
            </a:extLst>
          </p:cNvPr>
          <p:cNvSpPr txBox="1">
            <a:spLocks noChangeArrowheads="1"/>
          </p:cNvSpPr>
          <p:nvPr/>
        </p:nvSpPr>
        <p:spPr>
          <a:xfrm>
            <a:off x="221095" y="245184"/>
            <a:ext cx="6817014" cy="80342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Nunito" pitchFamily="2" charset="0"/>
                <a:ea typeface="+mj-ea"/>
                <a:cs typeface="+mj-cs"/>
              </a:defRPr>
            </a:lvl1pPr>
          </a:lstStyle>
          <a:p>
            <a:r>
              <a:rPr lang="pt-BR" sz="2400" dirty="0">
                <a:latin typeface="Nunito ExtraBold" pitchFamily="2" charset="0"/>
              </a:rPr>
              <a:t>Resolução</a:t>
            </a:r>
          </a:p>
        </p:txBody>
      </p:sp>
      <p:cxnSp>
        <p:nvCxnSpPr>
          <p:cNvPr id="3" name="Conector reto 2">
            <a:extLst>
              <a:ext uri="{FF2B5EF4-FFF2-40B4-BE49-F238E27FC236}">
                <a16:creationId xmlns:a16="http://schemas.microsoft.com/office/drawing/2014/main" id="{188962D9-C9CF-800A-BEF8-3AE3B1FA9538}"/>
              </a:ext>
            </a:extLst>
          </p:cNvPr>
          <p:cNvCxnSpPr/>
          <p:nvPr/>
        </p:nvCxnSpPr>
        <p:spPr>
          <a:xfrm>
            <a:off x="221095" y="818427"/>
            <a:ext cx="11499273" cy="0"/>
          </a:xfrm>
          <a:prstGeom prst="line">
            <a:avLst/>
          </a:prstGeom>
          <a:ln w="28575">
            <a:solidFill>
              <a:srgbClr val="0070C0"/>
            </a:solidFill>
          </a:ln>
          <a:effectLst>
            <a:glow rad="101600">
              <a:schemeClr val="accent5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61176307"/>
      </p:ext>
    </p:extLst>
  </p:cSld>
  <p:clrMapOvr>
    <a:masterClrMapping/>
  </p:clrMapOvr>
  <p:transition spd="slow">
    <p:wip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tângulo 10"/>
          <p:cNvSpPr/>
          <p:nvPr/>
        </p:nvSpPr>
        <p:spPr>
          <a:xfrm>
            <a:off x="4537672" y="4959159"/>
            <a:ext cx="1937983" cy="573205"/>
          </a:xfrm>
          <a:prstGeom prst="rect">
            <a:avLst/>
          </a:prstGeom>
          <a:solidFill>
            <a:srgbClr val="FFFF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2400" dirty="0">
              <a:latin typeface="Nunito" pitchFamily="2" charset="0"/>
            </a:endParaRPr>
          </a:p>
        </p:txBody>
      </p:sp>
      <p:sp>
        <p:nvSpPr>
          <p:cNvPr id="10" name="Retângulo 9"/>
          <p:cNvSpPr/>
          <p:nvPr/>
        </p:nvSpPr>
        <p:spPr>
          <a:xfrm>
            <a:off x="934707" y="1131159"/>
            <a:ext cx="10072048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BR" sz="2800" b="1" dirty="0">
                <a:solidFill>
                  <a:srgbClr val="FF0066"/>
                </a:solidFill>
                <a:latin typeface="Nunito" pitchFamily="2" charset="0"/>
              </a:rPr>
              <a:t>U</a:t>
            </a:r>
            <a:r>
              <a:rPr lang="pt-BR" sz="2800" b="1" baseline="-25000" dirty="0">
                <a:solidFill>
                  <a:srgbClr val="FF0066"/>
                </a:solidFill>
                <a:latin typeface="Nunito" pitchFamily="2" charset="0"/>
              </a:rPr>
              <a:t>F</a:t>
            </a:r>
            <a:r>
              <a:rPr lang="pt-BR" sz="2800" b="1" dirty="0">
                <a:solidFill>
                  <a:srgbClr val="FF0066"/>
                </a:solidFill>
                <a:latin typeface="Nunito" pitchFamily="2" charset="0"/>
              </a:rPr>
              <a:t> = </a:t>
            </a:r>
            <a:r>
              <a:rPr lang="pt-BR" sz="2800" b="1" dirty="0" err="1">
                <a:solidFill>
                  <a:srgbClr val="FF0066"/>
                </a:solidFill>
                <a:latin typeface="Nunito" pitchFamily="2" charset="0"/>
              </a:rPr>
              <a:t>R</a:t>
            </a:r>
            <a:r>
              <a:rPr lang="pt-BR" sz="2800" b="1" baseline="-25000" dirty="0" err="1">
                <a:solidFill>
                  <a:srgbClr val="FF0066"/>
                </a:solidFill>
                <a:latin typeface="Nunito" pitchFamily="2" charset="0"/>
              </a:rPr>
              <a:t>eq</a:t>
            </a:r>
            <a:r>
              <a:rPr lang="pt-BR" sz="2800" b="1" dirty="0">
                <a:solidFill>
                  <a:srgbClr val="FF0066"/>
                </a:solidFill>
                <a:latin typeface="Nunito" pitchFamily="2" charset="0"/>
              </a:rPr>
              <a:t> . i</a:t>
            </a:r>
            <a:r>
              <a:rPr lang="pt-BR" sz="2800" b="1" baseline="-25000" dirty="0">
                <a:solidFill>
                  <a:srgbClr val="FF0066"/>
                </a:solidFill>
                <a:latin typeface="Nunito" pitchFamily="2" charset="0"/>
              </a:rPr>
              <a:t>F </a:t>
            </a:r>
            <a:r>
              <a:rPr lang="pt-BR" sz="2800" b="1" dirty="0">
                <a:solidFill>
                  <a:srgbClr val="FF0066"/>
                </a:solidFill>
                <a:latin typeface="Nunito" pitchFamily="2" charset="0"/>
              </a:rPr>
              <a:t>, assim obtemos:</a:t>
            </a:r>
          </a:p>
          <a:p>
            <a:pPr algn="just"/>
            <a:endParaRPr lang="pt-BR" sz="2800" b="1" dirty="0">
              <a:solidFill>
                <a:srgbClr val="FF0066"/>
              </a:solidFill>
              <a:latin typeface="Nunito" pitchFamily="2" charset="0"/>
            </a:endParaRPr>
          </a:p>
          <a:p>
            <a:pPr algn="just"/>
            <a:r>
              <a:rPr lang="pt-BR" sz="2800" b="1" dirty="0">
                <a:solidFill>
                  <a:srgbClr val="FF0066"/>
                </a:solidFill>
                <a:latin typeface="Nunito" pitchFamily="2" charset="0"/>
              </a:rPr>
              <a:t>U</a:t>
            </a:r>
            <a:r>
              <a:rPr lang="pt-BR" sz="2800" b="1" baseline="-25000" dirty="0">
                <a:solidFill>
                  <a:srgbClr val="FF0066"/>
                </a:solidFill>
                <a:latin typeface="Nunito" pitchFamily="2" charset="0"/>
              </a:rPr>
              <a:t>F</a:t>
            </a:r>
            <a:r>
              <a:rPr lang="pt-BR" sz="2800" b="1" dirty="0">
                <a:solidFill>
                  <a:srgbClr val="FF0066"/>
                </a:solidFill>
                <a:latin typeface="Nunito" pitchFamily="2" charset="0"/>
              </a:rPr>
              <a:t> = 12 V     e   1/</a:t>
            </a:r>
            <a:r>
              <a:rPr lang="pt-BR" sz="2800" b="1" dirty="0" err="1">
                <a:solidFill>
                  <a:srgbClr val="FF0066"/>
                </a:solidFill>
                <a:latin typeface="Nunito" pitchFamily="2" charset="0"/>
              </a:rPr>
              <a:t>R</a:t>
            </a:r>
            <a:r>
              <a:rPr lang="pt-BR" sz="2800" b="1" baseline="-25000" dirty="0" err="1">
                <a:solidFill>
                  <a:srgbClr val="FF0066"/>
                </a:solidFill>
                <a:latin typeface="Nunito" pitchFamily="2" charset="0"/>
              </a:rPr>
              <a:t>eq</a:t>
            </a:r>
            <a:r>
              <a:rPr lang="pt-BR" sz="2800" b="1" dirty="0">
                <a:solidFill>
                  <a:srgbClr val="FF0066"/>
                </a:solidFill>
                <a:latin typeface="Nunito" pitchFamily="2" charset="0"/>
              </a:rPr>
              <a:t> = 1/12 + 1/8 =&gt; 1/</a:t>
            </a:r>
            <a:r>
              <a:rPr lang="pt-BR" sz="2800" b="1" dirty="0" err="1">
                <a:solidFill>
                  <a:srgbClr val="FF0066"/>
                </a:solidFill>
                <a:latin typeface="Nunito" pitchFamily="2" charset="0"/>
              </a:rPr>
              <a:t>R</a:t>
            </a:r>
            <a:r>
              <a:rPr lang="pt-BR" sz="2800" b="1" baseline="-25000" dirty="0" err="1">
                <a:solidFill>
                  <a:srgbClr val="FF0066"/>
                </a:solidFill>
                <a:latin typeface="Nunito" pitchFamily="2" charset="0"/>
              </a:rPr>
              <a:t>eq</a:t>
            </a:r>
            <a:r>
              <a:rPr lang="pt-BR" sz="2800" b="1" dirty="0">
                <a:solidFill>
                  <a:srgbClr val="FF0066"/>
                </a:solidFill>
                <a:latin typeface="Nunito" pitchFamily="2" charset="0"/>
              </a:rPr>
              <a:t> = 2/24 + 3/24</a:t>
            </a:r>
          </a:p>
          <a:p>
            <a:pPr algn="just"/>
            <a:endParaRPr lang="pt-BR" sz="2800" b="1" dirty="0">
              <a:solidFill>
                <a:srgbClr val="FF0066"/>
              </a:solidFill>
              <a:latin typeface="Nunito" pitchFamily="2" charset="0"/>
            </a:endParaRPr>
          </a:p>
          <a:p>
            <a:pPr algn="just"/>
            <a:r>
              <a:rPr lang="pt-BR" sz="2800" b="1" dirty="0">
                <a:solidFill>
                  <a:srgbClr val="FF0066"/>
                </a:solidFill>
                <a:latin typeface="Nunito" pitchFamily="2" charset="0"/>
              </a:rPr>
              <a:t>1/</a:t>
            </a:r>
            <a:r>
              <a:rPr lang="pt-BR" sz="2800" b="1" dirty="0" err="1">
                <a:solidFill>
                  <a:srgbClr val="FF0066"/>
                </a:solidFill>
                <a:latin typeface="Nunito" pitchFamily="2" charset="0"/>
              </a:rPr>
              <a:t>R</a:t>
            </a:r>
            <a:r>
              <a:rPr lang="pt-BR" sz="2800" b="1" baseline="-25000" dirty="0" err="1">
                <a:solidFill>
                  <a:srgbClr val="FF0066"/>
                </a:solidFill>
                <a:latin typeface="Nunito" pitchFamily="2" charset="0"/>
              </a:rPr>
              <a:t>eq</a:t>
            </a:r>
            <a:r>
              <a:rPr lang="pt-BR" sz="2800" b="1" dirty="0">
                <a:solidFill>
                  <a:srgbClr val="FF0066"/>
                </a:solidFill>
                <a:latin typeface="Nunito" pitchFamily="2" charset="0"/>
              </a:rPr>
              <a:t> = 5/24 =&gt; </a:t>
            </a:r>
            <a:r>
              <a:rPr lang="pt-BR" sz="2800" b="1" dirty="0" err="1">
                <a:solidFill>
                  <a:srgbClr val="FF0066"/>
                </a:solidFill>
                <a:latin typeface="Nunito" pitchFamily="2" charset="0"/>
              </a:rPr>
              <a:t>R</a:t>
            </a:r>
            <a:r>
              <a:rPr lang="pt-BR" sz="2800" b="1" baseline="-25000" dirty="0" err="1">
                <a:solidFill>
                  <a:srgbClr val="FF0066"/>
                </a:solidFill>
                <a:latin typeface="Nunito" pitchFamily="2" charset="0"/>
              </a:rPr>
              <a:t>eq</a:t>
            </a:r>
            <a:r>
              <a:rPr lang="pt-BR" sz="2800" b="1" dirty="0">
                <a:solidFill>
                  <a:srgbClr val="FF0066"/>
                </a:solidFill>
                <a:latin typeface="Nunito" pitchFamily="2" charset="0"/>
              </a:rPr>
              <a:t> = 24/5 =&gt; </a:t>
            </a:r>
            <a:r>
              <a:rPr lang="pt-BR" sz="2800" b="1" dirty="0" err="1">
                <a:solidFill>
                  <a:srgbClr val="FF0066"/>
                </a:solidFill>
                <a:latin typeface="Nunito" pitchFamily="2" charset="0"/>
              </a:rPr>
              <a:t>R</a:t>
            </a:r>
            <a:r>
              <a:rPr lang="pt-BR" sz="2800" b="1" baseline="-25000" dirty="0" err="1">
                <a:solidFill>
                  <a:srgbClr val="FF0066"/>
                </a:solidFill>
                <a:latin typeface="Nunito" pitchFamily="2" charset="0"/>
              </a:rPr>
              <a:t>eq</a:t>
            </a:r>
            <a:r>
              <a:rPr lang="pt-BR" sz="2800" b="1" dirty="0">
                <a:solidFill>
                  <a:srgbClr val="FF0066"/>
                </a:solidFill>
                <a:latin typeface="Nunito" pitchFamily="2" charset="0"/>
              </a:rPr>
              <a:t> = 4,8 </a:t>
            </a:r>
            <a:r>
              <a:rPr lang="el-GR" sz="2800" b="1" dirty="0">
                <a:solidFill>
                  <a:srgbClr val="FF0066"/>
                </a:solidFill>
                <a:latin typeface="Nunito" pitchFamily="2" charset="0"/>
              </a:rPr>
              <a:t>Ω</a:t>
            </a:r>
            <a:r>
              <a:rPr lang="pt-BR" sz="2800" b="1" dirty="0">
                <a:solidFill>
                  <a:srgbClr val="FF0066"/>
                </a:solidFill>
                <a:latin typeface="Nunito" pitchFamily="2" charset="0"/>
              </a:rPr>
              <a:t>  </a:t>
            </a:r>
          </a:p>
          <a:p>
            <a:pPr algn="just"/>
            <a:endParaRPr lang="pt-BR" sz="2800" b="1" dirty="0">
              <a:solidFill>
                <a:srgbClr val="FF0066"/>
              </a:solidFill>
              <a:latin typeface="Nunito" pitchFamily="2" charset="0"/>
            </a:endParaRPr>
          </a:p>
          <a:p>
            <a:pPr algn="just"/>
            <a:r>
              <a:rPr lang="pt-BR" sz="2800" b="1" dirty="0">
                <a:solidFill>
                  <a:srgbClr val="FF0066"/>
                </a:solidFill>
                <a:latin typeface="Nunito" pitchFamily="2" charset="0"/>
              </a:rPr>
              <a:t>A corrente iF será:</a:t>
            </a:r>
          </a:p>
          <a:p>
            <a:pPr algn="just"/>
            <a:r>
              <a:rPr lang="pt-BR" sz="2800" b="1" dirty="0">
                <a:solidFill>
                  <a:srgbClr val="FF0066"/>
                </a:solidFill>
                <a:latin typeface="Nunito" pitchFamily="2" charset="0"/>
              </a:rPr>
              <a:t>12 = 4,8 . i</a:t>
            </a:r>
            <a:r>
              <a:rPr lang="pt-BR" sz="2800" b="1" baseline="-25000" dirty="0">
                <a:solidFill>
                  <a:srgbClr val="FF0066"/>
                </a:solidFill>
                <a:latin typeface="Nunito" pitchFamily="2" charset="0"/>
              </a:rPr>
              <a:t>F</a:t>
            </a:r>
            <a:r>
              <a:rPr lang="pt-BR" sz="2800" b="1" dirty="0">
                <a:solidFill>
                  <a:srgbClr val="FF0066"/>
                </a:solidFill>
                <a:latin typeface="Nunito" pitchFamily="2" charset="0"/>
              </a:rPr>
              <a:t> =&gt; i</a:t>
            </a:r>
            <a:r>
              <a:rPr lang="pt-BR" sz="2800" b="1" baseline="-25000" dirty="0">
                <a:solidFill>
                  <a:srgbClr val="FF0066"/>
                </a:solidFill>
                <a:latin typeface="Nunito" pitchFamily="2" charset="0"/>
              </a:rPr>
              <a:t>F</a:t>
            </a:r>
            <a:r>
              <a:rPr lang="pt-BR" sz="2800" b="1" dirty="0">
                <a:solidFill>
                  <a:srgbClr val="FF0066"/>
                </a:solidFill>
                <a:latin typeface="Nunito" pitchFamily="2" charset="0"/>
              </a:rPr>
              <a:t> = 12/4,8 </a:t>
            </a:r>
          </a:p>
          <a:p>
            <a:pPr algn="just"/>
            <a:r>
              <a:rPr lang="pt-BR" sz="2800" b="1" dirty="0">
                <a:solidFill>
                  <a:srgbClr val="FF0066"/>
                </a:solidFill>
                <a:latin typeface="Nunito" pitchFamily="2" charset="0"/>
              </a:rPr>
              <a:t>                                      </a:t>
            </a:r>
          </a:p>
          <a:p>
            <a:pPr algn="just"/>
            <a:r>
              <a:rPr lang="pt-BR" sz="2800" b="1" dirty="0">
                <a:solidFill>
                  <a:srgbClr val="FF0066"/>
                </a:solidFill>
                <a:latin typeface="Nunito" pitchFamily="2" charset="0"/>
              </a:rPr>
              <a:t>                                     </a:t>
            </a:r>
            <a:r>
              <a:rPr lang="pt-BR" sz="2800" b="1" dirty="0">
                <a:solidFill>
                  <a:srgbClr val="0070C0"/>
                </a:solidFill>
                <a:latin typeface="Nunito" pitchFamily="2" charset="0"/>
              </a:rPr>
              <a:t>i</a:t>
            </a:r>
            <a:r>
              <a:rPr lang="pt-BR" sz="2800" b="1" baseline="-25000" dirty="0">
                <a:solidFill>
                  <a:srgbClr val="0070C0"/>
                </a:solidFill>
                <a:latin typeface="Nunito" pitchFamily="2" charset="0"/>
              </a:rPr>
              <a:t>F</a:t>
            </a:r>
            <a:r>
              <a:rPr lang="pt-BR" sz="2800" b="1" dirty="0">
                <a:solidFill>
                  <a:srgbClr val="0070C0"/>
                </a:solidFill>
                <a:latin typeface="Nunito" pitchFamily="2" charset="0"/>
              </a:rPr>
              <a:t> = 2,5 A</a:t>
            </a:r>
            <a:endParaRPr lang="pt-BR" sz="2800" b="1" baseline="-25000" dirty="0">
              <a:solidFill>
                <a:srgbClr val="0070C0"/>
              </a:solidFill>
              <a:latin typeface="Nunito" pitchFamily="2" charset="0"/>
            </a:endParaRPr>
          </a:p>
        </p:txBody>
      </p:sp>
      <p:sp>
        <p:nvSpPr>
          <p:cNvPr id="2" name="Rectangle 2">
            <a:extLst>
              <a:ext uri="{FF2B5EF4-FFF2-40B4-BE49-F238E27FC236}">
                <a16:creationId xmlns:a16="http://schemas.microsoft.com/office/drawing/2014/main" id="{4533CEBE-F1E5-6F93-17FA-A5C397160FCE}"/>
              </a:ext>
            </a:extLst>
          </p:cNvPr>
          <p:cNvSpPr txBox="1">
            <a:spLocks noChangeArrowheads="1"/>
          </p:cNvSpPr>
          <p:nvPr/>
        </p:nvSpPr>
        <p:spPr>
          <a:xfrm>
            <a:off x="221095" y="313884"/>
            <a:ext cx="6817014" cy="80342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Nunito" pitchFamily="2" charset="0"/>
                <a:ea typeface="+mj-ea"/>
                <a:cs typeface="+mj-cs"/>
              </a:defRPr>
            </a:lvl1pPr>
          </a:lstStyle>
          <a:p>
            <a:r>
              <a:rPr lang="pt-BR" sz="2400" dirty="0">
                <a:latin typeface="Nunito ExtraBold" pitchFamily="2" charset="0"/>
              </a:rPr>
              <a:t>Resolução</a:t>
            </a:r>
          </a:p>
        </p:txBody>
      </p:sp>
      <p:cxnSp>
        <p:nvCxnSpPr>
          <p:cNvPr id="3" name="Conector reto 2">
            <a:extLst>
              <a:ext uri="{FF2B5EF4-FFF2-40B4-BE49-F238E27FC236}">
                <a16:creationId xmlns:a16="http://schemas.microsoft.com/office/drawing/2014/main" id="{5475ECDC-D8F2-F379-88CC-477C70045216}"/>
              </a:ext>
            </a:extLst>
          </p:cNvPr>
          <p:cNvCxnSpPr/>
          <p:nvPr/>
        </p:nvCxnSpPr>
        <p:spPr>
          <a:xfrm>
            <a:off x="221095" y="887702"/>
            <a:ext cx="11499273" cy="0"/>
          </a:xfrm>
          <a:prstGeom prst="line">
            <a:avLst/>
          </a:prstGeom>
          <a:ln w="28575">
            <a:solidFill>
              <a:srgbClr val="0070C0"/>
            </a:solidFill>
          </a:ln>
          <a:effectLst>
            <a:glow rad="101600">
              <a:schemeClr val="accent5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45452358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00"/>
                            </p:stCondLst>
                            <p:childTnLst>
                              <p:par>
                                <p:cTn id="40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CaixaDeTexto 13"/>
          <p:cNvSpPr txBox="1"/>
          <p:nvPr/>
        </p:nvSpPr>
        <p:spPr>
          <a:xfrm>
            <a:off x="973540" y="1009937"/>
            <a:ext cx="10090245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2400" b="1" dirty="0">
                <a:latin typeface="Nunito" pitchFamily="2" charset="0"/>
              </a:rPr>
              <a:t>O circuito abaixo contém um amperímetro que mede a corrente elétrica que passa pelo fio em qual ele está instalado. A leitura do amperímetro após ligar o circuito será?</a:t>
            </a:r>
          </a:p>
          <a:p>
            <a:endParaRPr lang="pt-BR" b="1" dirty="0">
              <a:latin typeface="Nunito" pitchFamily="2" charset="0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82926" y="3061650"/>
            <a:ext cx="7333111" cy="31325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CaixaDeTexto 9"/>
          <p:cNvSpPr txBox="1"/>
          <p:nvPr/>
        </p:nvSpPr>
        <p:spPr>
          <a:xfrm>
            <a:off x="8513099" y="3117276"/>
            <a:ext cx="2903045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09585" indent="-609585" algn="just">
              <a:buAutoNum type="alphaLcParenR"/>
            </a:pPr>
            <a:r>
              <a:rPr lang="pt-BR" sz="2400" b="1" dirty="0">
                <a:latin typeface="Nunito" pitchFamily="2" charset="0"/>
              </a:rPr>
              <a:t>0,6 A</a:t>
            </a:r>
          </a:p>
          <a:p>
            <a:pPr marL="609585" indent="-609585" algn="just">
              <a:buAutoNum type="alphaLcParenR"/>
            </a:pPr>
            <a:r>
              <a:rPr lang="pt-BR" sz="2400" b="1" dirty="0">
                <a:latin typeface="Nunito" pitchFamily="2" charset="0"/>
              </a:rPr>
              <a:t>2,0 A</a:t>
            </a:r>
          </a:p>
          <a:p>
            <a:pPr marL="609585" indent="-609585" algn="just">
              <a:buAutoNum type="alphaLcParenR"/>
            </a:pPr>
            <a:r>
              <a:rPr lang="pt-BR" sz="2400" b="1" dirty="0">
                <a:latin typeface="Nunito" pitchFamily="2" charset="0"/>
              </a:rPr>
              <a:t>2,5 A</a:t>
            </a:r>
          </a:p>
          <a:p>
            <a:pPr marL="609585" indent="-609585" algn="just">
              <a:buAutoNum type="alphaLcParenR"/>
            </a:pPr>
            <a:r>
              <a:rPr lang="pt-BR" sz="2400" b="1" dirty="0">
                <a:latin typeface="Nunito" pitchFamily="2" charset="0"/>
              </a:rPr>
              <a:t>3,0 A</a:t>
            </a:r>
            <a:endParaRPr lang="pt-BR" b="1" dirty="0">
              <a:latin typeface="Nunito" pitchFamily="2" charset="0"/>
            </a:endParaRPr>
          </a:p>
        </p:txBody>
      </p:sp>
      <p:sp>
        <p:nvSpPr>
          <p:cNvPr id="11" name="Retângulo 10"/>
          <p:cNvSpPr/>
          <p:nvPr/>
        </p:nvSpPr>
        <p:spPr>
          <a:xfrm>
            <a:off x="8346948" y="3920837"/>
            <a:ext cx="2279487" cy="304800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2400" dirty="0">
              <a:latin typeface="Nunito" pitchFamily="2" charset="0"/>
            </a:endParaRPr>
          </a:p>
        </p:txBody>
      </p:sp>
      <p:sp>
        <p:nvSpPr>
          <p:cNvPr id="2" name="Rectangle 2">
            <a:extLst>
              <a:ext uri="{FF2B5EF4-FFF2-40B4-BE49-F238E27FC236}">
                <a16:creationId xmlns:a16="http://schemas.microsoft.com/office/drawing/2014/main" id="{6A238EB9-0331-F172-7E97-1AD78A8BF1FB}"/>
              </a:ext>
            </a:extLst>
          </p:cNvPr>
          <p:cNvSpPr txBox="1">
            <a:spLocks noChangeArrowheads="1"/>
          </p:cNvSpPr>
          <p:nvPr/>
        </p:nvSpPr>
        <p:spPr>
          <a:xfrm>
            <a:off x="221095" y="235530"/>
            <a:ext cx="6817014" cy="80342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Nunito" pitchFamily="2" charset="0"/>
                <a:ea typeface="+mj-ea"/>
                <a:cs typeface="+mj-cs"/>
              </a:defRPr>
            </a:lvl1pPr>
          </a:lstStyle>
          <a:p>
            <a:r>
              <a:rPr lang="pt-BR" sz="2400" dirty="0">
                <a:latin typeface="Nunito ExtraBold" pitchFamily="2" charset="0"/>
              </a:rPr>
              <a:t>Resolução</a:t>
            </a:r>
          </a:p>
        </p:txBody>
      </p:sp>
      <p:cxnSp>
        <p:nvCxnSpPr>
          <p:cNvPr id="3" name="Conector reto 2">
            <a:extLst>
              <a:ext uri="{FF2B5EF4-FFF2-40B4-BE49-F238E27FC236}">
                <a16:creationId xmlns:a16="http://schemas.microsoft.com/office/drawing/2014/main" id="{80F83066-1C84-5F3E-D24A-DFDF957AB903}"/>
              </a:ext>
            </a:extLst>
          </p:cNvPr>
          <p:cNvCxnSpPr/>
          <p:nvPr/>
        </p:nvCxnSpPr>
        <p:spPr>
          <a:xfrm>
            <a:off x="221095" y="818427"/>
            <a:ext cx="11499273" cy="0"/>
          </a:xfrm>
          <a:prstGeom prst="line">
            <a:avLst/>
          </a:prstGeom>
          <a:ln w="28575">
            <a:solidFill>
              <a:srgbClr val="0070C0"/>
            </a:solidFill>
          </a:ln>
          <a:effectLst>
            <a:glow rad="101600">
              <a:schemeClr val="accent5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35517929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>
            <a:extLst>
              <a:ext uri="{FF2B5EF4-FFF2-40B4-BE49-F238E27FC236}">
                <a16:creationId xmlns:a16="http://schemas.microsoft.com/office/drawing/2014/main" id="{6A238EB9-0331-F172-7E97-1AD78A8BF1FB}"/>
              </a:ext>
            </a:extLst>
          </p:cNvPr>
          <p:cNvSpPr txBox="1">
            <a:spLocks noChangeArrowheads="1"/>
          </p:cNvSpPr>
          <p:nvPr/>
        </p:nvSpPr>
        <p:spPr>
          <a:xfrm>
            <a:off x="184194" y="280832"/>
            <a:ext cx="6817014" cy="80342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Nunito" pitchFamily="2" charset="0"/>
                <a:ea typeface="+mj-ea"/>
                <a:cs typeface="+mj-cs"/>
              </a:defRPr>
            </a:lvl1pPr>
          </a:lstStyle>
          <a:p>
            <a:r>
              <a:rPr lang="pt-BR" sz="2400" dirty="0">
                <a:latin typeface="Nunito ExtraBold" pitchFamily="2" charset="0"/>
              </a:rPr>
              <a:t>Associação mista</a:t>
            </a:r>
          </a:p>
        </p:txBody>
      </p:sp>
      <p:cxnSp>
        <p:nvCxnSpPr>
          <p:cNvPr id="3" name="Conector reto 2">
            <a:extLst>
              <a:ext uri="{FF2B5EF4-FFF2-40B4-BE49-F238E27FC236}">
                <a16:creationId xmlns:a16="http://schemas.microsoft.com/office/drawing/2014/main" id="{80F83066-1C84-5F3E-D24A-DFDF957AB903}"/>
              </a:ext>
            </a:extLst>
          </p:cNvPr>
          <p:cNvCxnSpPr/>
          <p:nvPr/>
        </p:nvCxnSpPr>
        <p:spPr>
          <a:xfrm>
            <a:off x="221095" y="818427"/>
            <a:ext cx="11499273" cy="0"/>
          </a:xfrm>
          <a:prstGeom prst="line">
            <a:avLst/>
          </a:prstGeom>
          <a:ln w="28575">
            <a:solidFill>
              <a:srgbClr val="0070C0"/>
            </a:solidFill>
          </a:ln>
          <a:effectLst>
            <a:glow rad="101600">
              <a:schemeClr val="accent5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CaixaDeTexto 4">
            <a:extLst>
              <a:ext uri="{FF2B5EF4-FFF2-40B4-BE49-F238E27FC236}">
                <a16:creationId xmlns:a16="http://schemas.microsoft.com/office/drawing/2014/main" id="{85A0D93E-49A5-7E7A-F158-6126C106C699}"/>
              </a:ext>
            </a:extLst>
          </p:cNvPr>
          <p:cNvSpPr txBox="1"/>
          <p:nvPr/>
        </p:nvSpPr>
        <p:spPr>
          <a:xfrm>
            <a:off x="221095" y="1152390"/>
            <a:ext cx="11499273" cy="8887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BR" sz="1800" b="0" i="0" u="none" strike="noStrike" baseline="0" dirty="0">
                <a:solidFill>
                  <a:srgbClr val="1A1A18"/>
                </a:solidFill>
                <a:latin typeface="Nunito" pitchFamily="2" charset="0"/>
              </a:rPr>
              <a:t>Nesse tipo de associação, os resistores estão reunidos de tal forma que podem conter associações em série e em paralelo</a:t>
            </a:r>
            <a:endParaRPr lang="pt-BR" dirty="0">
              <a:latin typeface="Nunito" pitchFamily="2" charset="0"/>
            </a:endParaRPr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4E2A91C3-2FEE-E145-B42C-4B408DCEB3D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35283" y="2870233"/>
            <a:ext cx="3834244" cy="1766491"/>
          </a:xfrm>
          <a:prstGeom prst="rect">
            <a:avLst/>
          </a:prstGeom>
        </p:spPr>
      </p:pic>
      <p:cxnSp>
        <p:nvCxnSpPr>
          <p:cNvPr id="8" name="Conector de seta reta 6">
            <a:extLst>
              <a:ext uri="{FF2B5EF4-FFF2-40B4-BE49-F238E27FC236}">
                <a16:creationId xmlns:a16="http://schemas.microsoft.com/office/drawing/2014/main" id="{675E8A23-B967-0B59-5AE8-1C015CD84B8A}"/>
              </a:ext>
            </a:extLst>
          </p:cNvPr>
          <p:cNvCxnSpPr/>
          <p:nvPr/>
        </p:nvCxnSpPr>
        <p:spPr>
          <a:xfrm>
            <a:off x="1736145" y="3753478"/>
            <a:ext cx="449006" cy="0"/>
          </a:xfrm>
          <a:prstGeom prst="straightConnector1">
            <a:avLst/>
          </a:prstGeom>
          <a:ln w="50800">
            <a:solidFill>
              <a:srgbClr val="FF0000"/>
            </a:solidFill>
            <a:headEnd type="none"/>
            <a:tailEnd type="triangle" w="med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Conector de seta reta 7">
            <a:extLst>
              <a:ext uri="{FF2B5EF4-FFF2-40B4-BE49-F238E27FC236}">
                <a16:creationId xmlns:a16="http://schemas.microsoft.com/office/drawing/2014/main" id="{B1229C81-3F4E-CDD0-2796-DA999A076A27}"/>
              </a:ext>
            </a:extLst>
          </p:cNvPr>
          <p:cNvCxnSpPr/>
          <p:nvPr/>
        </p:nvCxnSpPr>
        <p:spPr>
          <a:xfrm>
            <a:off x="5065471" y="3753478"/>
            <a:ext cx="449006" cy="0"/>
          </a:xfrm>
          <a:prstGeom prst="straightConnector1">
            <a:avLst/>
          </a:prstGeom>
          <a:ln w="50800">
            <a:solidFill>
              <a:srgbClr val="FF0000"/>
            </a:solidFill>
            <a:headEnd type="none"/>
            <a:tailEnd type="triangle" w="med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Conector de seta reta 8">
            <a:extLst>
              <a:ext uri="{FF2B5EF4-FFF2-40B4-BE49-F238E27FC236}">
                <a16:creationId xmlns:a16="http://schemas.microsoft.com/office/drawing/2014/main" id="{EA42AF1B-CCAC-08D9-63C2-CFFF4ACEB717}"/>
              </a:ext>
            </a:extLst>
          </p:cNvPr>
          <p:cNvCxnSpPr/>
          <p:nvPr/>
        </p:nvCxnSpPr>
        <p:spPr>
          <a:xfrm>
            <a:off x="3427902" y="3124556"/>
            <a:ext cx="449006" cy="0"/>
          </a:xfrm>
          <a:prstGeom prst="straightConnector1">
            <a:avLst/>
          </a:prstGeom>
          <a:ln w="50800">
            <a:solidFill>
              <a:srgbClr val="FF0000"/>
            </a:solidFill>
            <a:headEnd type="none"/>
            <a:tailEnd type="triangle" w="med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Conector de seta reta 9">
            <a:extLst>
              <a:ext uri="{FF2B5EF4-FFF2-40B4-BE49-F238E27FC236}">
                <a16:creationId xmlns:a16="http://schemas.microsoft.com/office/drawing/2014/main" id="{77CB8D9D-2005-8671-31AF-CFA0D7FFD411}"/>
              </a:ext>
            </a:extLst>
          </p:cNvPr>
          <p:cNvCxnSpPr/>
          <p:nvPr/>
        </p:nvCxnSpPr>
        <p:spPr>
          <a:xfrm>
            <a:off x="3409287" y="4411314"/>
            <a:ext cx="449006" cy="0"/>
          </a:xfrm>
          <a:prstGeom prst="straightConnector1">
            <a:avLst/>
          </a:prstGeom>
          <a:ln w="50800">
            <a:solidFill>
              <a:srgbClr val="FF0000"/>
            </a:solidFill>
            <a:headEnd type="none"/>
            <a:tailEnd type="triangle" w="med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5" name="Objeto 14">
            <a:extLst>
              <a:ext uri="{FF2B5EF4-FFF2-40B4-BE49-F238E27FC236}">
                <a16:creationId xmlns:a16="http://schemas.microsoft.com/office/drawing/2014/main" id="{D3210586-9A22-3B78-D84B-AAC6D022BE66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92098690"/>
              </p:ext>
            </p:extLst>
          </p:nvPr>
        </p:nvGraphicFramePr>
        <p:xfrm>
          <a:off x="1783171" y="3340580"/>
          <a:ext cx="329972" cy="4111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88560" imgH="164880" progId="Equation.DSMT4">
                  <p:embed/>
                </p:oleObj>
              </mc:Choice>
              <mc:Fallback>
                <p:oleObj name="Equation" r:id="rId3" imgW="88560" imgH="164880" progId="Equation.DSMT4">
                  <p:embed/>
                  <p:pic>
                    <p:nvPicPr>
                      <p:cNvPr id="11" name="Objeto 10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783171" y="3340580"/>
                        <a:ext cx="329972" cy="4111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" name="Objeto 15">
            <a:extLst>
              <a:ext uri="{FF2B5EF4-FFF2-40B4-BE49-F238E27FC236}">
                <a16:creationId xmlns:a16="http://schemas.microsoft.com/office/drawing/2014/main" id="{2A3BFD1C-76BF-98EE-16CB-9579373DF968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62634394"/>
              </p:ext>
            </p:extLst>
          </p:nvPr>
        </p:nvGraphicFramePr>
        <p:xfrm>
          <a:off x="5169203" y="3342316"/>
          <a:ext cx="330200" cy="4111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88560" imgH="164880" progId="Equation.DSMT4">
                  <p:embed/>
                </p:oleObj>
              </mc:Choice>
              <mc:Fallback>
                <p:oleObj name="Equation" r:id="rId5" imgW="88560" imgH="164880" progId="Equation.DSMT4">
                  <p:embed/>
                  <p:pic>
                    <p:nvPicPr>
                      <p:cNvPr id="12" name="Objeto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169203" y="3342316"/>
                        <a:ext cx="330200" cy="4111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" name="Objeto 16">
            <a:extLst>
              <a:ext uri="{FF2B5EF4-FFF2-40B4-BE49-F238E27FC236}">
                <a16:creationId xmlns:a16="http://schemas.microsoft.com/office/drawing/2014/main" id="{09E73180-B5BD-8D16-5693-AF28F4160340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50664599"/>
              </p:ext>
            </p:extLst>
          </p:nvPr>
        </p:nvGraphicFramePr>
        <p:xfrm>
          <a:off x="3423227" y="2988279"/>
          <a:ext cx="423863" cy="568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7" imgW="114120" imgH="228600" progId="Equation.DSMT4">
                  <p:embed/>
                </p:oleObj>
              </mc:Choice>
              <mc:Fallback>
                <p:oleObj name="Equation" r:id="rId7" imgW="114120" imgH="228600" progId="Equation.DSMT4">
                  <p:embed/>
                  <p:pic>
                    <p:nvPicPr>
                      <p:cNvPr id="13" name="Objeto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23227" y="2988279"/>
                        <a:ext cx="423863" cy="5683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" name="Objeto 17">
            <a:extLst>
              <a:ext uri="{FF2B5EF4-FFF2-40B4-BE49-F238E27FC236}">
                <a16:creationId xmlns:a16="http://schemas.microsoft.com/office/drawing/2014/main" id="{8D443D1C-BBA0-CCB3-D828-7872A2B7F295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82386182"/>
              </p:ext>
            </p:extLst>
          </p:nvPr>
        </p:nvGraphicFramePr>
        <p:xfrm>
          <a:off x="3429577" y="3844636"/>
          <a:ext cx="469900" cy="568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9" imgW="126720" imgH="228600" progId="Equation.DSMT4">
                  <p:embed/>
                </p:oleObj>
              </mc:Choice>
              <mc:Fallback>
                <p:oleObj name="Equation" r:id="rId9" imgW="126720" imgH="228600" progId="Equation.DSMT4">
                  <p:embed/>
                  <p:pic>
                    <p:nvPicPr>
                      <p:cNvPr id="14" name="Objeto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29577" y="3844636"/>
                        <a:ext cx="469900" cy="5683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9" name="Objeto 18">
            <a:extLst>
              <a:ext uri="{FF2B5EF4-FFF2-40B4-BE49-F238E27FC236}">
                <a16:creationId xmlns:a16="http://schemas.microsoft.com/office/drawing/2014/main" id="{D31DD95F-EC81-FA87-5C9E-392594CEECEA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78611250"/>
              </p:ext>
            </p:extLst>
          </p:nvPr>
        </p:nvGraphicFramePr>
        <p:xfrm>
          <a:off x="2708028" y="2490074"/>
          <a:ext cx="612775" cy="568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1" imgW="164880" imgH="228600" progId="Equation.DSMT4">
                  <p:embed/>
                </p:oleObj>
              </mc:Choice>
              <mc:Fallback>
                <p:oleObj name="Equation" r:id="rId11" imgW="164880" imgH="228600" progId="Equation.DSMT4">
                  <p:embed/>
                  <p:pic>
                    <p:nvPicPr>
                      <p:cNvPr id="15" name="Objeto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08028" y="2490074"/>
                        <a:ext cx="612775" cy="5683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" name="Objeto 19">
            <a:extLst>
              <a:ext uri="{FF2B5EF4-FFF2-40B4-BE49-F238E27FC236}">
                <a16:creationId xmlns:a16="http://schemas.microsoft.com/office/drawing/2014/main" id="{EC11A698-C5F6-D094-D0D3-4F62E670BA7C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7866754"/>
              </p:ext>
            </p:extLst>
          </p:nvPr>
        </p:nvGraphicFramePr>
        <p:xfrm>
          <a:off x="3887180" y="2476484"/>
          <a:ext cx="706437" cy="568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3" imgW="190440" imgH="228600" progId="Equation.DSMT4">
                  <p:embed/>
                </p:oleObj>
              </mc:Choice>
              <mc:Fallback>
                <p:oleObj name="Equation" r:id="rId13" imgW="190440" imgH="228600" progId="Equation.DSMT4">
                  <p:embed/>
                  <p:pic>
                    <p:nvPicPr>
                      <p:cNvPr id="16" name="Objeto 1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87180" y="2476484"/>
                        <a:ext cx="706437" cy="5683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1" name="Objeto 20">
            <a:extLst>
              <a:ext uri="{FF2B5EF4-FFF2-40B4-BE49-F238E27FC236}">
                <a16:creationId xmlns:a16="http://schemas.microsoft.com/office/drawing/2014/main" id="{D0DE98D9-7BB5-BC77-9C57-2AF80EE1F054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36815538"/>
              </p:ext>
            </p:extLst>
          </p:nvPr>
        </p:nvGraphicFramePr>
        <p:xfrm>
          <a:off x="2770765" y="4420700"/>
          <a:ext cx="660400" cy="568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5" imgW="177480" imgH="228600" progId="Equation.DSMT4">
                  <p:embed/>
                </p:oleObj>
              </mc:Choice>
              <mc:Fallback>
                <p:oleObj name="Equation" r:id="rId15" imgW="177480" imgH="228600" progId="Equation.DSMT4">
                  <p:embed/>
                  <p:pic>
                    <p:nvPicPr>
                      <p:cNvPr id="17" name="Objeto 1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70765" y="4420700"/>
                        <a:ext cx="660400" cy="5683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2" name="Objeto 21">
            <a:extLst>
              <a:ext uri="{FF2B5EF4-FFF2-40B4-BE49-F238E27FC236}">
                <a16:creationId xmlns:a16="http://schemas.microsoft.com/office/drawing/2014/main" id="{3C472E0D-C661-3CA8-C509-F80693DE8D63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08462534"/>
              </p:ext>
            </p:extLst>
          </p:nvPr>
        </p:nvGraphicFramePr>
        <p:xfrm>
          <a:off x="3948690" y="4428439"/>
          <a:ext cx="708025" cy="568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7" imgW="190440" imgH="228600" progId="Equation.DSMT4">
                  <p:embed/>
                </p:oleObj>
              </mc:Choice>
              <mc:Fallback>
                <p:oleObj name="Equation" r:id="rId17" imgW="190440" imgH="228600" progId="Equation.DSMT4">
                  <p:embed/>
                  <p:pic>
                    <p:nvPicPr>
                      <p:cNvPr id="18" name="Objeto 1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48690" y="4428439"/>
                        <a:ext cx="708025" cy="5683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" name="Objeto 22">
            <a:extLst>
              <a:ext uri="{FF2B5EF4-FFF2-40B4-BE49-F238E27FC236}">
                <a16:creationId xmlns:a16="http://schemas.microsoft.com/office/drawing/2014/main" id="{DCC67866-A95C-000A-81BA-FFAFA0146AD4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9922719"/>
              </p:ext>
            </p:extLst>
          </p:nvPr>
        </p:nvGraphicFramePr>
        <p:xfrm>
          <a:off x="5569527" y="3541546"/>
          <a:ext cx="582612" cy="4238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9" imgW="190440" imgH="139680" progId="Equation.DSMT4">
                  <p:embed/>
                </p:oleObj>
              </mc:Choice>
              <mc:Fallback>
                <p:oleObj name="Equation" r:id="rId19" imgW="190440" imgH="139680" progId="Equation.DSMT4">
                  <p:embed/>
                  <p:pic>
                    <p:nvPicPr>
                      <p:cNvPr id="19" name="Objeto 1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569527" y="3541546"/>
                        <a:ext cx="582612" cy="4238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4" name="Imagem 23">
            <a:extLst>
              <a:ext uri="{FF2B5EF4-FFF2-40B4-BE49-F238E27FC236}">
                <a16:creationId xmlns:a16="http://schemas.microsoft.com/office/drawing/2014/main" id="{F65AD4EA-786A-3094-E6C4-5CF3E2F65ED7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17599" y="3268573"/>
            <a:ext cx="3528392" cy="864096"/>
          </a:xfrm>
          <a:prstGeom prst="rect">
            <a:avLst/>
          </a:prstGeom>
        </p:spPr>
      </p:pic>
      <p:cxnSp>
        <p:nvCxnSpPr>
          <p:cNvPr id="25" name="Conector de seta reta 20">
            <a:extLst>
              <a:ext uri="{FF2B5EF4-FFF2-40B4-BE49-F238E27FC236}">
                <a16:creationId xmlns:a16="http://schemas.microsoft.com/office/drawing/2014/main" id="{93E49085-0A8A-AE50-B556-8BEABF8E864F}"/>
              </a:ext>
            </a:extLst>
          </p:cNvPr>
          <p:cNvCxnSpPr/>
          <p:nvPr/>
        </p:nvCxnSpPr>
        <p:spPr>
          <a:xfrm>
            <a:off x="6776705" y="3753478"/>
            <a:ext cx="449006" cy="0"/>
          </a:xfrm>
          <a:prstGeom prst="straightConnector1">
            <a:avLst/>
          </a:prstGeom>
          <a:ln w="50800">
            <a:solidFill>
              <a:srgbClr val="FF0000"/>
            </a:solidFill>
            <a:headEnd type="none"/>
            <a:tailEnd type="triangle" w="med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6" name="Objeto 25">
            <a:extLst>
              <a:ext uri="{FF2B5EF4-FFF2-40B4-BE49-F238E27FC236}">
                <a16:creationId xmlns:a16="http://schemas.microsoft.com/office/drawing/2014/main" id="{A18B0C77-5E18-C9D0-718E-C1F478077257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89245346"/>
              </p:ext>
            </p:extLst>
          </p:nvPr>
        </p:nvGraphicFramePr>
        <p:xfrm>
          <a:off x="6823731" y="3340580"/>
          <a:ext cx="329972" cy="4111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2" imgW="88560" imgH="164880" progId="Equation.DSMT4">
                  <p:embed/>
                </p:oleObj>
              </mc:Choice>
              <mc:Fallback>
                <p:oleObj name="Equation" r:id="rId22" imgW="88560" imgH="164880" progId="Equation.DSMT4">
                  <p:embed/>
                  <p:pic>
                    <p:nvPicPr>
                      <p:cNvPr id="22" name="Objeto 21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6823731" y="3340580"/>
                        <a:ext cx="329972" cy="4111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7" name="Objeto 26">
            <a:extLst>
              <a:ext uri="{FF2B5EF4-FFF2-40B4-BE49-F238E27FC236}">
                <a16:creationId xmlns:a16="http://schemas.microsoft.com/office/drawing/2014/main" id="{27615839-3ADF-1004-66B3-1F8ECDBB400E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86257081"/>
              </p:ext>
            </p:extLst>
          </p:nvPr>
        </p:nvGraphicFramePr>
        <p:xfrm>
          <a:off x="7600535" y="3052548"/>
          <a:ext cx="849312" cy="600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3" imgW="228600" imgH="241200" progId="Equation.DSMT4">
                  <p:embed/>
                </p:oleObj>
              </mc:Choice>
              <mc:Fallback>
                <p:oleObj name="Equation" r:id="rId23" imgW="228600" imgH="241200" progId="Equation.DSMT4">
                  <p:embed/>
                  <p:pic>
                    <p:nvPicPr>
                      <p:cNvPr id="23" name="Objeto 2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600535" y="3052548"/>
                        <a:ext cx="849312" cy="6000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8" name="Objeto 27">
            <a:extLst>
              <a:ext uri="{FF2B5EF4-FFF2-40B4-BE49-F238E27FC236}">
                <a16:creationId xmlns:a16="http://schemas.microsoft.com/office/drawing/2014/main" id="{47D271AF-B9F9-00A6-7227-33CA435E83CD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9955830"/>
              </p:ext>
            </p:extLst>
          </p:nvPr>
        </p:nvGraphicFramePr>
        <p:xfrm>
          <a:off x="3227170" y="5337269"/>
          <a:ext cx="5849938" cy="1104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5" imgW="1574640" imgH="444240" progId="Equation.DSMT4">
                  <p:embed/>
                </p:oleObj>
              </mc:Choice>
              <mc:Fallback>
                <p:oleObj name="Equation" r:id="rId25" imgW="1574640" imgH="444240" progId="Equation.DSMT4">
                  <p:embed/>
                  <p:pic>
                    <p:nvPicPr>
                      <p:cNvPr id="25" name="Objeto 2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27170" y="5337269"/>
                        <a:ext cx="5849938" cy="11049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700794907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>
            <a:extLst>
              <a:ext uri="{FF2B5EF4-FFF2-40B4-BE49-F238E27FC236}">
                <a16:creationId xmlns:a16="http://schemas.microsoft.com/office/drawing/2014/main" id="{6A238EB9-0331-F172-7E97-1AD78A8BF1FB}"/>
              </a:ext>
            </a:extLst>
          </p:cNvPr>
          <p:cNvSpPr txBox="1">
            <a:spLocks noChangeArrowheads="1"/>
          </p:cNvSpPr>
          <p:nvPr/>
        </p:nvSpPr>
        <p:spPr>
          <a:xfrm>
            <a:off x="157238" y="284443"/>
            <a:ext cx="6817014" cy="80342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Nunito" pitchFamily="2" charset="0"/>
                <a:ea typeface="+mj-ea"/>
                <a:cs typeface="+mj-cs"/>
              </a:defRPr>
            </a:lvl1pPr>
          </a:lstStyle>
          <a:p>
            <a:r>
              <a:rPr lang="pt-BR" sz="2400" dirty="0">
                <a:latin typeface="Nunito ExtraBold" pitchFamily="2" charset="0"/>
              </a:rPr>
              <a:t>Associação mista</a:t>
            </a:r>
          </a:p>
        </p:txBody>
      </p:sp>
      <p:cxnSp>
        <p:nvCxnSpPr>
          <p:cNvPr id="3" name="Conector reto 2">
            <a:extLst>
              <a:ext uri="{FF2B5EF4-FFF2-40B4-BE49-F238E27FC236}">
                <a16:creationId xmlns:a16="http://schemas.microsoft.com/office/drawing/2014/main" id="{80F83066-1C84-5F3E-D24A-DFDF957AB903}"/>
              </a:ext>
            </a:extLst>
          </p:cNvPr>
          <p:cNvCxnSpPr/>
          <p:nvPr/>
        </p:nvCxnSpPr>
        <p:spPr>
          <a:xfrm>
            <a:off x="221095" y="818427"/>
            <a:ext cx="11499273" cy="0"/>
          </a:xfrm>
          <a:prstGeom prst="line">
            <a:avLst/>
          </a:prstGeom>
          <a:ln w="28575">
            <a:solidFill>
              <a:srgbClr val="0070C0"/>
            </a:solidFill>
          </a:ln>
          <a:effectLst>
            <a:glow rad="101600">
              <a:schemeClr val="accent5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Imagem 3">
            <a:extLst>
              <a:ext uri="{FF2B5EF4-FFF2-40B4-BE49-F238E27FC236}">
                <a16:creationId xmlns:a16="http://schemas.microsoft.com/office/drawing/2014/main" id="{37163628-9BB8-3B26-6631-23C6173A3DE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8821" y="1869739"/>
            <a:ext cx="3973849" cy="1387851"/>
          </a:xfrm>
          <a:prstGeom prst="rect">
            <a:avLst/>
          </a:prstGeom>
        </p:spPr>
      </p:pic>
      <p:sp>
        <p:nvSpPr>
          <p:cNvPr id="6" name="Seta para a direita 2">
            <a:extLst>
              <a:ext uri="{FF2B5EF4-FFF2-40B4-BE49-F238E27FC236}">
                <a16:creationId xmlns:a16="http://schemas.microsoft.com/office/drawing/2014/main" id="{AD042379-4F29-683B-0C48-C4D7CDC839E6}"/>
              </a:ext>
            </a:extLst>
          </p:cNvPr>
          <p:cNvSpPr/>
          <p:nvPr/>
        </p:nvSpPr>
        <p:spPr>
          <a:xfrm rot="5400000">
            <a:off x="7737923" y="3946400"/>
            <a:ext cx="648072" cy="360040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10" name="Imagem 9">
            <a:extLst>
              <a:ext uri="{FF2B5EF4-FFF2-40B4-BE49-F238E27FC236}">
                <a16:creationId xmlns:a16="http://schemas.microsoft.com/office/drawing/2014/main" id="{5ED4B589-3BBF-E8EE-A833-B4E8EB0E9A8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30752" y="1869739"/>
            <a:ext cx="4189873" cy="1894917"/>
          </a:xfrm>
          <a:prstGeom prst="rect">
            <a:avLst/>
          </a:prstGeom>
        </p:spPr>
      </p:pic>
      <p:sp>
        <p:nvSpPr>
          <p:cNvPr id="11" name="Seta para a direita 6">
            <a:extLst>
              <a:ext uri="{FF2B5EF4-FFF2-40B4-BE49-F238E27FC236}">
                <a16:creationId xmlns:a16="http://schemas.microsoft.com/office/drawing/2014/main" id="{D33AB61A-D8C3-A0F4-2C5F-504D63C678D3}"/>
              </a:ext>
            </a:extLst>
          </p:cNvPr>
          <p:cNvSpPr/>
          <p:nvPr/>
        </p:nvSpPr>
        <p:spPr>
          <a:xfrm>
            <a:off x="5539261" y="2383644"/>
            <a:ext cx="648072" cy="360040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14" name="Imagem 13">
            <a:extLst>
              <a:ext uri="{FF2B5EF4-FFF2-40B4-BE49-F238E27FC236}">
                <a16:creationId xmlns:a16="http://schemas.microsoft.com/office/drawing/2014/main" id="{BFC0EE7D-1E12-C670-AB97-2A1E0712888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64945" y="4482199"/>
            <a:ext cx="4194027" cy="1728192"/>
          </a:xfrm>
          <a:prstGeom prst="rect">
            <a:avLst/>
          </a:prstGeom>
        </p:spPr>
      </p:pic>
      <p:sp>
        <p:nvSpPr>
          <p:cNvPr id="29" name="Seta para a direita 8">
            <a:extLst>
              <a:ext uri="{FF2B5EF4-FFF2-40B4-BE49-F238E27FC236}">
                <a16:creationId xmlns:a16="http://schemas.microsoft.com/office/drawing/2014/main" id="{44BF97D4-4D32-92B4-2F71-DF6715E22550}"/>
              </a:ext>
            </a:extLst>
          </p:cNvPr>
          <p:cNvSpPr/>
          <p:nvPr/>
        </p:nvSpPr>
        <p:spPr>
          <a:xfrm rot="10800000">
            <a:off x="5228635" y="5166275"/>
            <a:ext cx="648072" cy="360040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30" name="Imagem 29">
            <a:extLst>
              <a:ext uri="{FF2B5EF4-FFF2-40B4-BE49-F238E27FC236}">
                <a16:creationId xmlns:a16="http://schemas.microsoft.com/office/drawing/2014/main" id="{0EAE47D2-206A-84EF-80DC-C48E66FB162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9006" y="4761796"/>
            <a:ext cx="3653940" cy="10910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6616830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8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29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>
            <a:extLst>
              <a:ext uri="{FF2B5EF4-FFF2-40B4-BE49-F238E27FC236}">
                <a16:creationId xmlns:a16="http://schemas.microsoft.com/office/drawing/2014/main" id="{6A238EB9-0331-F172-7E97-1AD78A8BF1FB}"/>
              </a:ext>
            </a:extLst>
          </p:cNvPr>
          <p:cNvSpPr txBox="1">
            <a:spLocks noChangeArrowheads="1"/>
          </p:cNvSpPr>
          <p:nvPr/>
        </p:nvSpPr>
        <p:spPr>
          <a:xfrm>
            <a:off x="221095" y="275587"/>
            <a:ext cx="6817014" cy="80342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Nunito" pitchFamily="2" charset="0"/>
                <a:ea typeface="+mj-ea"/>
                <a:cs typeface="+mj-cs"/>
              </a:defRPr>
            </a:lvl1pPr>
          </a:lstStyle>
          <a:p>
            <a:r>
              <a:rPr lang="pt-BR" sz="2400" dirty="0">
                <a:latin typeface="Nunito ExtraBold" pitchFamily="2" charset="0"/>
              </a:rPr>
              <a:t>Curto-Circuito</a:t>
            </a:r>
          </a:p>
        </p:txBody>
      </p:sp>
      <p:cxnSp>
        <p:nvCxnSpPr>
          <p:cNvPr id="3" name="Conector reto 2">
            <a:extLst>
              <a:ext uri="{FF2B5EF4-FFF2-40B4-BE49-F238E27FC236}">
                <a16:creationId xmlns:a16="http://schemas.microsoft.com/office/drawing/2014/main" id="{80F83066-1C84-5F3E-D24A-DFDF957AB903}"/>
              </a:ext>
            </a:extLst>
          </p:cNvPr>
          <p:cNvCxnSpPr/>
          <p:nvPr/>
        </p:nvCxnSpPr>
        <p:spPr>
          <a:xfrm>
            <a:off x="221095" y="818427"/>
            <a:ext cx="11499273" cy="0"/>
          </a:xfrm>
          <a:prstGeom prst="line">
            <a:avLst/>
          </a:prstGeom>
          <a:ln w="28575">
            <a:solidFill>
              <a:srgbClr val="0070C0"/>
            </a:solidFill>
          </a:ln>
          <a:effectLst>
            <a:glow rad="101600">
              <a:schemeClr val="accent5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170" name="Picture 2" descr="Gerador em curto-circuito.">
            <a:extLst>
              <a:ext uri="{FF2B5EF4-FFF2-40B4-BE49-F238E27FC236}">
                <a16:creationId xmlns:a16="http://schemas.microsoft.com/office/drawing/2014/main" id="{FDFA9F14-7310-FE9E-407A-58F84D3C0F2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3848" y="1926680"/>
            <a:ext cx="5890334" cy="30536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5" name="Conector reto 4">
            <a:extLst>
              <a:ext uri="{FF2B5EF4-FFF2-40B4-BE49-F238E27FC236}">
                <a16:creationId xmlns:a16="http://schemas.microsoft.com/office/drawing/2014/main" id="{3AA21337-B2BA-46AB-DB5D-8B99F330157D}"/>
              </a:ext>
            </a:extLst>
          </p:cNvPr>
          <p:cNvCxnSpPr/>
          <p:nvPr/>
        </p:nvCxnSpPr>
        <p:spPr>
          <a:xfrm>
            <a:off x="5267908" y="1840630"/>
            <a:ext cx="1656184" cy="1152128"/>
          </a:xfrm>
          <a:prstGeom prst="line">
            <a:avLst/>
          </a:prstGeom>
          <a:ln w="508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Conector reto 6">
            <a:extLst>
              <a:ext uri="{FF2B5EF4-FFF2-40B4-BE49-F238E27FC236}">
                <a16:creationId xmlns:a16="http://schemas.microsoft.com/office/drawing/2014/main" id="{40F0DC86-AF19-E8C1-E3C9-244F0DD3384B}"/>
              </a:ext>
            </a:extLst>
          </p:cNvPr>
          <p:cNvCxnSpPr/>
          <p:nvPr/>
        </p:nvCxnSpPr>
        <p:spPr>
          <a:xfrm flipH="1">
            <a:off x="5267908" y="1840630"/>
            <a:ext cx="1440160" cy="1378421"/>
          </a:xfrm>
          <a:prstGeom prst="line">
            <a:avLst/>
          </a:prstGeom>
          <a:ln w="508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CaixaDeTexto 8">
            <a:extLst>
              <a:ext uri="{FF2B5EF4-FFF2-40B4-BE49-F238E27FC236}">
                <a16:creationId xmlns:a16="http://schemas.microsoft.com/office/drawing/2014/main" id="{86235BC4-D4AC-D03C-0591-DC851A591BA7}"/>
              </a:ext>
            </a:extLst>
          </p:cNvPr>
          <p:cNvSpPr txBox="1"/>
          <p:nvPr/>
        </p:nvSpPr>
        <p:spPr>
          <a:xfrm>
            <a:off x="1357745" y="4980374"/>
            <a:ext cx="9892146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1800" b="1" dirty="0">
                <a:latin typeface="Nunito" pitchFamily="2" charset="0"/>
              </a:rPr>
              <a:t>Curto-circuito é a passagem de corrente elétrica acima do normal em um circuito devido à redução abrupta da impedância do mesmo. Normalmente o curto-circuito provoca danos tanto no circuito elétrico em que ocorre como no elemento que causou a redução de impedância.</a:t>
            </a:r>
            <a:endParaRPr lang="pt-BR" dirty="0">
              <a:latin typeface="Nunito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74965809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>
            <a:extLst>
              <a:ext uri="{FF2B5EF4-FFF2-40B4-BE49-F238E27FC236}">
                <a16:creationId xmlns:a16="http://schemas.microsoft.com/office/drawing/2014/main" id="{6A238EB9-0331-F172-7E97-1AD78A8BF1FB}"/>
              </a:ext>
            </a:extLst>
          </p:cNvPr>
          <p:cNvSpPr txBox="1">
            <a:spLocks noChangeArrowheads="1"/>
          </p:cNvSpPr>
          <p:nvPr/>
        </p:nvSpPr>
        <p:spPr>
          <a:xfrm>
            <a:off x="345786" y="525548"/>
            <a:ext cx="6817014" cy="80342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Nunito" pitchFamily="2" charset="0"/>
                <a:ea typeface="+mj-ea"/>
                <a:cs typeface="+mj-cs"/>
              </a:defRPr>
            </a:lvl1pPr>
          </a:lstStyle>
          <a:p>
            <a:r>
              <a:rPr lang="pt-BR" sz="2400" dirty="0">
                <a:latin typeface="Nunito ExtraBold" pitchFamily="2" charset="0"/>
              </a:rPr>
              <a:t>Curto-Circuito</a:t>
            </a:r>
          </a:p>
        </p:txBody>
      </p:sp>
      <p:cxnSp>
        <p:nvCxnSpPr>
          <p:cNvPr id="3" name="Conector reto 2">
            <a:extLst>
              <a:ext uri="{FF2B5EF4-FFF2-40B4-BE49-F238E27FC236}">
                <a16:creationId xmlns:a16="http://schemas.microsoft.com/office/drawing/2014/main" id="{80F83066-1C84-5F3E-D24A-DFDF957AB903}"/>
              </a:ext>
            </a:extLst>
          </p:cNvPr>
          <p:cNvCxnSpPr/>
          <p:nvPr/>
        </p:nvCxnSpPr>
        <p:spPr>
          <a:xfrm>
            <a:off x="221095" y="1178645"/>
            <a:ext cx="11499273" cy="0"/>
          </a:xfrm>
          <a:prstGeom prst="line">
            <a:avLst/>
          </a:prstGeom>
          <a:ln w="28575">
            <a:solidFill>
              <a:srgbClr val="0070C0"/>
            </a:solidFill>
          </a:ln>
          <a:effectLst>
            <a:glow rad="101600">
              <a:schemeClr val="accent5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Retângulo 3">
            <a:extLst>
              <a:ext uri="{FF2B5EF4-FFF2-40B4-BE49-F238E27FC236}">
                <a16:creationId xmlns:a16="http://schemas.microsoft.com/office/drawing/2014/main" id="{C96BBF03-619A-7A4E-0F42-5B204556B684}"/>
              </a:ext>
            </a:extLst>
          </p:cNvPr>
          <p:cNvSpPr/>
          <p:nvPr/>
        </p:nvSpPr>
        <p:spPr>
          <a:xfrm>
            <a:off x="2057416" y="4839244"/>
            <a:ext cx="8566881" cy="1569660"/>
          </a:xfrm>
          <a:prstGeom prst="rect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square">
            <a:spAutoFit/>
          </a:bodyPr>
          <a:lstStyle/>
          <a:p>
            <a:pPr algn="just"/>
            <a:r>
              <a:rPr lang="pt-BR" sz="2400" b="1" dirty="0">
                <a:latin typeface="Nunito" pitchFamily="2" charset="0"/>
              </a:rPr>
              <a:t>No curto-circuito há uma ligação inadequada que elimina o funcionamento de um ou mais componentes do circuito, devido a uma diferença de potencial nula entre os elementos em curto.</a:t>
            </a:r>
          </a:p>
        </p:txBody>
      </p:sp>
      <p:pic>
        <p:nvPicPr>
          <p:cNvPr id="6" name="Picture 2">
            <a:extLst>
              <a:ext uri="{FF2B5EF4-FFF2-40B4-BE49-F238E27FC236}">
                <a16:creationId xmlns:a16="http://schemas.microsoft.com/office/drawing/2014/main" id="{7940F83D-F490-F457-64A0-E2CC6534ACB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9322" y="2007125"/>
            <a:ext cx="8893949" cy="23759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 descr="Shock Fx Sticker by Everdale">
            <a:extLst>
              <a:ext uri="{FF2B5EF4-FFF2-40B4-BE49-F238E27FC236}">
                <a16:creationId xmlns:a16="http://schemas.microsoft.com/office/drawing/2014/main" id="{4BE8EEF0-BD69-34A2-70FD-A893D93ECB3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08373" y="667056"/>
            <a:ext cx="1905000" cy="190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59432449"/>
      </p:ext>
    </p:extLst>
  </p:cSld>
  <p:clrMapOvr>
    <a:masterClrMapping/>
  </p:clrMapOvr>
  <p:transition spd="slow">
    <p:wip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>
            <a:extLst>
              <a:ext uri="{FF2B5EF4-FFF2-40B4-BE49-F238E27FC236}">
                <a16:creationId xmlns:a16="http://schemas.microsoft.com/office/drawing/2014/main" id="{6A238EB9-0331-F172-7E97-1AD78A8BF1FB}"/>
              </a:ext>
            </a:extLst>
          </p:cNvPr>
          <p:cNvSpPr txBox="1">
            <a:spLocks noChangeArrowheads="1"/>
          </p:cNvSpPr>
          <p:nvPr/>
        </p:nvSpPr>
        <p:spPr>
          <a:xfrm>
            <a:off x="318077" y="319807"/>
            <a:ext cx="6817014" cy="80342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Nunito" pitchFamily="2" charset="0"/>
                <a:ea typeface="+mj-ea"/>
                <a:cs typeface="+mj-cs"/>
              </a:defRPr>
            </a:lvl1pPr>
          </a:lstStyle>
          <a:p>
            <a:r>
              <a:rPr lang="pt-BR" sz="2400" dirty="0">
                <a:latin typeface="Nunito ExtraBold" pitchFamily="2" charset="0"/>
              </a:rPr>
              <a:t>Curto-Circuito</a:t>
            </a:r>
          </a:p>
        </p:txBody>
      </p:sp>
      <p:cxnSp>
        <p:nvCxnSpPr>
          <p:cNvPr id="3" name="Conector reto 2">
            <a:extLst>
              <a:ext uri="{FF2B5EF4-FFF2-40B4-BE49-F238E27FC236}">
                <a16:creationId xmlns:a16="http://schemas.microsoft.com/office/drawing/2014/main" id="{80F83066-1C84-5F3E-D24A-DFDF957AB903}"/>
              </a:ext>
            </a:extLst>
          </p:cNvPr>
          <p:cNvCxnSpPr/>
          <p:nvPr/>
        </p:nvCxnSpPr>
        <p:spPr>
          <a:xfrm>
            <a:off x="244854" y="1123227"/>
            <a:ext cx="11499273" cy="0"/>
          </a:xfrm>
          <a:prstGeom prst="line">
            <a:avLst/>
          </a:prstGeom>
          <a:ln w="28575">
            <a:solidFill>
              <a:srgbClr val="0070C0"/>
            </a:solidFill>
          </a:ln>
          <a:effectLst>
            <a:glow rad="101600">
              <a:schemeClr val="accent5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tângulo 4">
                <a:extLst>
                  <a:ext uri="{FF2B5EF4-FFF2-40B4-BE49-F238E27FC236}">
                    <a16:creationId xmlns:a16="http://schemas.microsoft.com/office/drawing/2014/main" id="{4300D0E0-0A63-6B83-4096-1FE940AC646A}"/>
                  </a:ext>
                </a:extLst>
              </p:cNvPr>
              <p:cNvSpPr/>
              <p:nvPr/>
            </p:nvSpPr>
            <p:spPr>
              <a:xfrm>
                <a:off x="1711052" y="4645027"/>
                <a:ext cx="8566881" cy="830997"/>
              </a:xfrm>
              <a:prstGeom prst="rect">
                <a:avLst/>
              </a:prstGeom>
              <a:ln>
                <a:noFill/>
              </a:ln>
              <a:effectLst/>
              <a:scene3d>
                <a:camera prst="orthographicFront">
                  <a:rot lat="0" lon="0" rev="0"/>
                </a:camera>
                <a:lightRig rig="glow" dir="t">
                  <a:rot lat="0" lon="0" rev="4800000"/>
                </a:lightRig>
              </a:scene3d>
              <a:sp3d prstMaterial="matte">
                <a:bevelT w="127000" h="63500"/>
              </a:sp3d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pt-BR" sz="2400" b="1" dirty="0">
                    <a:effectLst/>
                    <a:latin typeface="Nunito" pitchFamily="2" charset="0"/>
                  </a:rPr>
                  <a:t>No exemplo de curto-circuito acima, a ligação inadequada elimina o funcionamento do resistor de </a:t>
                </a:r>
                <a14:m>
                  <m:oMath xmlns:m="http://schemas.openxmlformats.org/officeDocument/2006/math">
                    <m:r>
                      <a:rPr lang="pt-BR" sz="2400" b="1" i="1" smtClean="0">
                        <a:effectLst/>
                        <a:latin typeface="Cambria Math"/>
                      </a:rPr>
                      <m:t>𝟕</m:t>
                    </m:r>
                    <m:r>
                      <a:rPr lang="el-GR" sz="2400" b="1" i="1" smtClean="0">
                        <a:effectLst/>
                        <a:latin typeface="Cambria Math"/>
                      </a:rPr>
                      <m:t>Ω</m:t>
                    </m:r>
                    <m:r>
                      <a:rPr lang="pt-BR" sz="2400" b="1" i="1" smtClean="0">
                        <a:effectLst/>
                        <a:latin typeface="Cambria Math"/>
                      </a:rPr>
                      <m:t> </m:t>
                    </m:r>
                  </m:oMath>
                </a14:m>
                <a:r>
                  <a:rPr lang="pt-BR" sz="2400" b="1" dirty="0">
                    <a:effectLst/>
                    <a:latin typeface="Nunito" pitchFamily="2" charset="0"/>
                  </a:rPr>
                  <a:t>do circuito.</a:t>
                </a:r>
              </a:p>
            </p:txBody>
          </p:sp>
        </mc:Choice>
        <mc:Fallback xmlns="">
          <p:sp>
            <p:nvSpPr>
              <p:cNvPr id="5" name="Retângulo 4">
                <a:extLst>
                  <a:ext uri="{FF2B5EF4-FFF2-40B4-BE49-F238E27FC236}">
                    <a16:creationId xmlns:a16="http://schemas.microsoft.com/office/drawing/2014/main" id="{4300D0E0-0A63-6B83-4096-1FE940AC646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11052" y="4645027"/>
                <a:ext cx="8566881" cy="830997"/>
              </a:xfrm>
              <a:prstGeom prst="rect">
                <a:avLst/>
              </a:prstGeom>
              <a:blipFill>
                <a:blip r:embed="rId2"/>
                <a:stretch>
                  <a:fillRect l="-921" t="-3521" r="-850" b="-14085"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7" name="Picture 2">
            <a:extLst>
              <a:ext uri="{FF2B5EF4-FFF2-40B4-BE49-F238E27FC236}">
                <a16:creationId xmlns:a16="http://schemas.microsoft.com/office/drawing/2014/main" id="{3D0473B4-ABCD-A179-2C11-2A2E39988EF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11051" y="1692699"/>
            <a:ext cx="8566881" cy="23950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14793816"/>
      </p:ext>
    </p:extLst>
  </p:cSld>
  <p:clrMapOvr>
    <a:masterClrMapping/>
  </p:clrMapOvr>
  <p:transition spd="slow">
    <p:wipe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D2B33C96-B555-DA7B-2F44-6CE62CABA075}"/>
              </a:ext>
            </a:extLst>
          </p:cNvPr>
          <p:cNvSpPr txBox="1"/>
          <p:nvPr/>
        </p:nvSpPr>
        <p:spPr>
          <a:xfrm>
            <a:off x="3864429" y="3136612"/>
            <a:ext cx="4463143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3200" b="1" dirty="0">
                <a:latin typeface="Nunito ExtraBold" pitchFamily="2" charset="0"/>
              </a:rPr>
              <a:t>OBRIGADO! </a:t>
            </a:r>
            <a:endParaRPr lang="pt-BR" sz="3200" dirty="0">
              <a:latin typeface="Nunito ExtraBol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24701675"/>
      </p:ext>
    </p:extLst>
  </p:cSld>
  <p:clrMapOvr>
    <a:masterClrMapping/>
  </p:clrMapOvr>
  <p:transition spd="slow">
    <p:wipe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p24"/>
          <p:cNvSpPr/>
          <p:nvPr/>
        </p:nvSpPr>
        <p:spPr>
          <a:xfrm>
            <a:off x="911345" y="1119230"/>
            <a:ext cx="10182035" cy="25852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33" rIns="121900" bIns="60933" anchor="t" anchorCtr="0">
            <a:spAutoFit/>
          </a:bodyPr>
          <a:lstStyle/>
          <a:p>
            <a:pPr algn="just"/>
            <a:r>
              <a:rPr lang="pt-BR" sz="1600" dirty="0">
                <a:solidFill>
                  <a:srgbClr val="000000"/>
                </a:solidFill>
                <a:latin typeface="Nunito" pitchFamily="2" charset="0"/>
                <a:ea typeface="Calibri"/>
                <a:cs typeface="Calibri"/>
                <a:sym typeface="Calibri"/>
              </a:rPr>
              <a:t>PIETROCOLA, M. POGIBIN, A. ANDRADE, R. ROMERO, T. </a:t>
            </a:r>
            <a:r>
              <a:rPr lang="pt-BR" sz="1600" b="1" dirty="0">
                <a:solidFill>
                  <a:srgbClr val="000000"/>
                </a:solidFill>
                <a:latin typeface="Nunito" pitchFamily="2" charset="0"/>
                <a:ea typeface="Calibri"/>
                <a:cs typeface="Calibri"/>
                <a:sym typeface="Calibri"/>
              </a:rPr>
              <a:t>Física em Contextos</a:t>
            </a:r>
            <a:r>
              <a:rPr lang="pt-BR" sz="1600" dirty="0">
                <a:solidFill>
                  <a:srgbClr val="000000"/>
                </a:solidFill>
                <a:latin typeface="Nunito" pitchFamily="2" charset="0"/>
                <a:ea typeface="Calibri"/>
                <a:cs typeface="Calibri"/>
                <a:sym typeface="Calibri"/>
              </a:rPr>
              <a:t>. </a:t>
            </a:r>
            <a:r>
              <a:rPr lang="pt-BR" sz="1600" dirty="0" err="1">
                <a:solidFill>
                  <a:srgbClr val="000000"/>
                </a:solidFill>
                <a:latin typeface="Nunito" pitchFamily="2" charset="0"/>
                <a:ea typeface="Calibri"/>
                <a:cs typeface="Calibri"/>
                <a:sym typeface="Calibri"/>
              </a:rPr>
              <a:t>Vol</a:t>
            </a:r>
            <a:r>
              <a:rPr lang="pt-BR" sz="1600" dirty="0">
                <a:solidFill>
                  <a:srgbClr val="000000"/>
                </a:solidFill>
                <a:latin typeface="Nunito" pitchFamily="2" charset="0"/>
                <a:ea typeface="Calibri"/>
                <a:cs typeface="Calibri"/>
                <a:sym typeface="Calibri"/>
              </a:rPr>
              <a:t> 3. São Paulo: Ed do Brasil, 2016.</a:t>
            </a:r>
            <a:endParaRPr sz="2400" dirty="0">
              <a:latin typeface="Nunito" pitchFamily="2" charset="0"/>
            </a:endParaRPr>
          </a:p>
          <a:p>
            <a:pPr algn="just"/>
            <a:endParaRPr sz="1600" dirty="0">
              <a:solidFill>
                <a:srgbClr val="000000"/>
              </a:solidFill>
              <a:latin typeface="Nunito" pitchFamily="2" charset="0"/>
              <a:ea typeface="Calibri"/>
              <a:cs typeface="Calibri"/>
              <a:sym typeface="Calibri"/>
            </a:endParaRPr>
          </a:p>
          <a:p>
            <a:pPr algn="just"/>
            <a:r>
              <a:rPr lang="pt-BR" sz="1600" dirty="0">
                <a:solidFill>
                  <a:srgbClr val="000000"/>
                </a:solidFill>
                <a:latin typeface="Nunito" pitchFamily="2" charset="0"/>
                <a:ea typeface="Calibri"/>
                <a:cs typeface="Calibri"/>
                <a:sym typeface="Calibri"/>
              </a:rPr>
              <a:t>BONJORNO, José Roberto et al. Física: Eletromagnetismo, Física Moderna. 2. ed. São Paulo: </a:t>
            </a:r>
            <a:r>
              <a:rPr lang="pt-BR" sz="1600" dirty="0" err="1">
                <a:solidFill>
                  <a:srgbClr val="000000"/>
                </a:solidFill>
                <a:latin typeface="Nunito" pitchFamily="2" charset="0"/>
                <a:ea typeface="Calibri"/>
                <a:cs typeface="Calibri"/>
                <a:sym typeface="Calibri"/>
              </a:rPr>
              <a:t>Ftd</a:t>
            </a:r>
            <a:r>
              <a:rPr lang="pt-BR" sz="1600" dirty="0">
                <a:solidFill>
                  <a:srgbClr val="000000"/>
                </a:solidFill>
                <a:latin typeface="Nunito" pitchFamily="2" charset="0"/>
                <a:ea typeface="Calibri"/>
                <a:cs typeface="Calibri"/>
                <a:sym typeface="Calibri"/>
              </a:rPr>
              <a:t>, 2016. 3 v.</a:t>
            </a:r>
          </a:p>
          <a:p>
            <a:pPr algn="just"/>
            <a:endParaRPr lang="pt-BR" sz="1600" dirty="0">
              <a:solidFill>
                <a:srgbClr val="000000"/>
              </a:solidFill>
              <a:latin typeface="Nunito" pitchFamily="2" charset="0"/>
              <a:ea typeface="Calibri"/>
              <a:cs typeface="Calibri"/>
              <a:sym typeface="Calibri"/>
            </a:endParaRPr>
          </a:p>
          <a:p>
            <a:pPr algn="just"/>
            <a:r>
              <a:rPr lang="pt-BR" sz="1600" dirty="0">
                <a:solidFill>
                  <a:srgbClr val="000000"/>
                </a:solidFill>
                <a:latin typeface="Nunito" pitchFamily="2" charset="0"/>
                <a:ea typeface="Calibri"/>
                <a:cs typeface="Calibri"/>
                <a:sym typeface="Calibri"/>
              </a:rPr>
              <a:t>BARRETO F, Benigno. SILVA, Claudio. </a:t>
            </a:r>
            <a:r>
              <a:rPr lang="pt-BR" sz="1600" b="1" dirty="0">
                <a:solidFill>
                  <a:srgbClr val="000000"/>
                </a:solidFill>
                <a:latin typeface="Nunito" pitchFamily="2" charset="0"/>
                <a:ea typeface="Calibri"/>
                <a:cs typeface="Calibri"/>
                <a:sym typeface="Calibri"/>
              </a:rPr>
              <a:t>Física aula por aula: Eletromagnetismo, </a:t>
            </a:r>
            <a:r>
              <a:rPr lang="pt-BR" sz="1600" b="1" dirty="0" err="1">
                <a:solidFill>
                  <a:srgbClr val="000000"/>
                </a:solidFill>
                <a:latin typeface="Nunito" pitchFamily="2" charset="0"/>
                <a:ea typeface="Calibri"/>
                <a:cs typeface="Calibri"/>
                <a:sym typeface="Calibri"/>
              </a:rPr>
              <a:t>Ondulátoria</a:t>
            </a:r>
            <a:r>
              <a:rPr lang="pt-BR" sz="1600" b="1" dirty="0">
                <a:solidFill>
                  <a:srgbClr val="000000"/>
                </a:solidFill>
                <a:latin typeface="Nunito" pitchFamily="2" charset="0"/>
                <a:ea typeface="Calibri"/>
                <a:cs typeface="Calibri"/>
                <a:sym typeface="Calibri"/>
              </a:rPr>
              <a:t>, </a:t>
            </a:r>
            <a:r>
              <a:rPr lang="pt-BR" sz="1600" b="1" dirty="0" err="1">
                <a:solidFill>
                  <a:srgbClr val="000000"/>
                </a:solidFill>
                <a:latin typeface="Nunito" pitchFamily="2" charset="0"/>
                <a:ea typeface="Calibri"/>
                <a:cs typeface="Calibri"/>
                <a:sym typeface="Calibri"/>
              </a:rPr>
              <a:t>Fisica</a:t>
            </a:r>
            <a:r>
              <a:rPr lang="pt-BR" sz="1600" b="1" dirty="0">
                <a:solidFill>
                  <a:srgbClr val="000000"/>
                </a:solidFill>
                <a:latin typeface="Nunito" pitchFamily="2" charset="0"/>
                <a:ea typeface="Calibri"/>
                <a:cs typeface="Calibri"/>
                <a:sym typeface="Calibri"/>
              </a:rPr>
              <a:t> Moderna</a:t>
            </a:r>
            <a:r>
              <a:rPr lang="pt-BR" sz="1600" dirty="0">
                <a:solidFill>
                  <a:srgbClr val="000000"/>
                </a:solidFill>
                <a:latin typeface="Nunito" pitchFamily="2" charset="0"/>
                <a:ea typeface="Calibri"/>
                <a:cs typeface="Calibri"/>
                <a:sym typeface="Calibri"/>
              </a:rPr>
              <a:t>. </a:t>
            </a:r>
            <a:r>
              <a:rPr lang="pt-BR" sz="1600" dirty="0" err="1">
                <a:solidFill>
                  <a:srgbClr val="000000"/>
                </a:solidFill>
                <a:latin typeface="Nunito" pitchFamily="2" charset="0"/>
                <a:ea typeface="Calibri"/>
                <a:cs typeface="Calibri"/>
                <a:sym typeface="Calibri"/>
              </a:rPr>
              <a:t>Vol</a:t>
            </a:r>
            <a:r>
              <a:rPr lang="pt-BR" sz="1600" dirty="0">
                <a:solidFill>
                  <a:srgbClr val="000000"/>
                </a:solidFill>
                <a:latin typeface="Nunito" pitchFamily="2" charset="0"/>
                <a:ea typeface="Calibri"/>
                <a:cs typeface="Calibri"/>
                <a:sym typeface="Calibri"/>
              </a:rPr>
              <a:t> 3. 3ª Ed. São Paulo: FTD, 2016.</a:t>
            </a:r>
            <a:endParaRPr sz="2400" dirty="0">
              <a:latin typeface="Nunito" pitchFamily="2" charset="0"/>
            </a:endParaRPr>
          </a:p>
          <a:p>
            <a:pPr algn="just"/>
            <a:endParaRPr sz="1600" dirty="0">
              <a:solidFill>
                <a:srgbClr val="000000"/>
              </a:solidFill>
              <a:latin typeface="Nunito" pitchFamily="2" charset="0"/>
              <a:ea typeface="Calibri"/>
              <a:cs typeface="Calibri"/>
              <a:sym typeface="Calibri"/>
            </a:endParaRPr>
          </a:p>
          <a:p>
            <a:pPr algn="just"/>
            <a:r>
              <a:rPr lang="pt-BR" sz="1600" dirty="0">
                <a:solidFill>
                  <a:srgbClr val="000000"/>
                </a:solidFill>
                <a:latin typeface="Nunito" pitchFamily="2" charset="0"/>
                <a:ea typeface="Calibri"/>
                <a:cs typeface="Calibri"/>
                <a:sym typeface="Calibri"/>
              </a:rPr>
              <a:t>MARTINI, Glorinha. SPINELLI, Walter. REIS, Hugo C. SANT’ANNA, </a:t>
            </a:r>
            <a:r>
              <a:rPr lang="pt-BR" sz="1600" dirty="0" err="1">
                <a:solidFill>
                  <a:srgbClr val="000000"/>
                </a:solidFill>
                <a:latin typeface="Nunito" pitchFamily="2" charset="0"/>
                <a:ea typeface="Calibri"/>
                <a:cs typeface="Calibri"/>
                <a:sym typeface="Calibri"/>
              </a:rPr>
              <a:t>Blaidi</a:t>
            </a:r>
            <a:r>
              <a:rPr lang="pt-BR" sz="1600" dirty="0">
                <a:solidFill>
                  <a:srgbClr val="000000"/>
                </a:solidFill>
                <a:latin typeface="Nunito" pitchFamily="2" charset="0"/>
                <a:ea typeface="Calibri"/>
                <a:cs typeface="Calibri"/>
                <a:sym typeface="Calibri"/>
              </a:rPr>
              <a:t>. </a:t>
            </a:r>
            <a:r>
              <a:rPr lang="pt-BR" sz="1600" b="1" dirty="0">
                <a:solidFill>
                  <a:srgbClr val="000000"/>
                </a:solidFill>
                <a:latin typeface="Nunito" pitchFamily="2" charset="0"/>
                <a:ea typeface="Calibri"/>
                <a:cs typeface="Calibri"/>
                <a:sym typeface="Calibri"/>
              </a:rPr>
              <a:t>Conexões com a Física. </a:t>
            </a:r>
            <a:r>
              <a:rPr lang="pt-BR" sz="1600" b="1" dirty="0" err="1">
                <a:solidFill>
                  <a:srgbClr val="000000"/>
                </a:solidFill>
                <a:latin typeface="Nunito" pitchFamily="2" charset="0"/>
                <a:ea typeface="Calibri"/>
                <a:cs typeface="Calibri"/>
                <a:sym typeface="Calibri"/>
              </a:rPr>
              <a:t>Vol</a:t>
            </a:r>
            <a:r>
              <a:rPr lang="pt-BR" sz="1600" b="1" dirty="0">
                <a:solidFill>
                  <a:srgbClr val="000000"/>
                </a:solidFill>
                <a:latin typeface="Nunito" pitchFamily="2" charset="0"/>
                <a:ea typeface="Calibri"/>
                <a:cs typeface="Calibri"/>
                <a:sym typeface="Calibri"/>
              </a:rPr>
              <a:t> 3</a:t>
            </a:r>
            <a:r>
              <a:rPr lang="pt-BR" sz="1600" dirty="0">
                <a:solidFill>
                  <a:srgbClr val="000000"/>
                </a:solidFill>
                <a:latin typeface="Nunito" pitchFamily="2" charset="0"/>
                <a:ea typeface="Calibri"/>
                <a:cs typeface="Calibri"/>
                <a:sym typeface="Calibri"/>
              </a:rPr>
              <a:t>. 3ª Edição. São Paulo: Moderna, 2016.</a:t>
            </a:r>
            <a:endParaRPr sz="1600" dirty="0">
              <a:solidFill>
                <a:srgbClr val="000000"/>
              </a:solidFill>
              <a:latin typeface="Nunito" pitchFamily="2" charset="0"/>
              <a:ea typeface="Calibri"/>
              <a:cs typeface="Calibri"/>
              <a:sym typeface="Calibri"/>
            </a:endParaRPr>
          </a:p>
        </p:txBody>
      </p:sp>
      <p:sp>
        <p:nvSpPr>
          <p:cNvPr id="179" name="Google Shape;179;p24"/>
          <p:cNvSpPr/>
          <p:nvPr/>
        </p:nvSpPr>
        <p:spPr>
          <a:xfrm>
            <a:off x="2237434" y="421604"/>
            <a:ext cx="7717133" cy="6975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33" rIns="121900" bIns="60933" anchor="t" anchorCtr="0">
            <a:spAutoFit/>
          </a:bodyPr>
          <a:lstStyle/>
          <a:p>
            <a:pPr algn="ctr">
              <a:buClr>
                <a:srgbClr val="000000"/>
              </a:buClr>
              <a:buSzPts val="2800"/>
            </a:pPr>
            <a:r>
              <a:rPr lang="pt-BR" sz="3733" b="1" dirty="0">
                <a:solidFill>
                  <a:schemeClr val="dk1"/>
                </a:solidFill>
                <a:latin typeface="Nunito" pitchFamily="2" charset="0"/>
                <a:ea typeface="Calibri"/>
                <a:cs typeface="Calibri"/>
                <a:sym typeface="Calibri"/>
              </a:rPr>
              <a:t>REFERÊNCIAS</a:t>
            </a:r>
            <a:endParaRPr sz="3733" dirty="0">
              <a:solidFill>
                <a:schemeClr val="dk1"/>
              </a:solidFill>
              <a:latin typeface="Nunito" pitchFamily="2" charset="0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ransition spd="slow">
    <p:wipe/>
  </p:transition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3622</TotalTime>
  <Words>882</Words>
  <Application>Microsoft Office PowerPoint</Application>
  <PresentationFormat>Widescreen</PresentationFormat>
  <Paragraphs>121</Paragraphs>
  <Slides>26</Slides>
  <Notes>1</Notes>
  <HiddenSlides>0</HiddenSlides>
  <MMClips>0</MMClips>
  <ScaleCrop>false</ScaleCrop>
  <HeadingPairs>
    <vt:vector size="8" baseType="variant">
      <vt:variant>
        <vt:lpstr>Fontes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Servidores OLE inseridos</vt:lpstr>
      </vt:variant>
      <vt:variant>
        <vt:i4>1</vt:i4>
      </vt:variant>
      <vt:variant>
        <vt:lpstr>Títulos de slides</vt:lpstr>
      </vt:variant>
      <vt:variant>
        <vt:i4>26</vt:i4>
      </vt:variant>
    </vt:vector>
  </HeadingPairs>
  <TitlesOfParts>
    <vt:vector size="33" baseType="lpstr">
      <vt:lpstr>Nunito ExtraBold</vt:lpstr>
      <vt:lpstr>Calibri</vt:lpstr>
      <vt:lpstr>Cambria Math</vt:lpstr>
      <vt:lpstr>Nunito</vt:lpstr>
      <vt:lpstr>Arial</vt:lpstr>
      <vt:lpstr>Tema do Office</vt:lpstr>
      <vt:lpstr>Equation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joao helio</dc:creator>
  <cp:lastModifiedBy>joao helio</cp:lastModifiedBy>
  <cp:revision>244</cp:revision>
  <dcterms:created xsi:type="dcterms:W3CDTF">2022-07-18T12:13:22Z</dcterms:created>
  <dcterms:modified xsi:type="dcterms:W3CDTF">2022-11-28T23:11:59Z</dcterms:modified>
</cp:coreProperties>
</file>