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5" r:id="rId1"/>
    <p:sldMasterId id="2147483807" r:id="rId2"/>
  </p:sldMasterIdLst>
  <p:notesMasterIdLst>
    <p:notesMasterId r:id="rId24"/>
  </p:notesMasterIdLst>
  <p:sldIdLst>
    <p:sldId id="256" r:id="rId3"/>
    <p:sldId id="345" r:id="rId4"/>
    <p:sldId id="344" r:id="rId5"/>
    <p:sldId id="346" r:id="rId6"/>
    <p:sldId id="263" r:id="rId7"/>
    <p:sldId id="265" r:id="rId8"/>
    <p:sldId id="272" r:id="rId9"/>
    <p:sldId id="348" r:id="rId10"/>
    <p:sldId id="269" r:id="rId11"/>
    <p:sldId id="274" r:id="rId12"/>
    <p:sldId id="268" r:id="rId13"/>
    <p:sldId id="308" r:id="rId14"/>
    <p:sldId id="312" r:id="rId15"/>
    <p:sldId id="347" r:id="rId16"/>
    <p:sldId id="279" r:id="rId17"/>
    <p:sldId id="281" r:id="rId18"/>
    <p:sldId id="283" r:id="rId19"/>
    <p:sldId id="320" r:id="rId20"/>
    <p:sldId id="293" r:id="rId21"/>
    <p:sldId id="295" r:id="rId22"/>
    <p:sldId id="297" r:id="rId23"/>
  </p:sldIdLst>
  <p:sldSz cx="13546138" cy="7620000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8297" autoAdjust="0"/>
    <p:restoredTop sz="90929"/>
  </p:normalViewPr>
  <p:slideViewPr>
    <p:cSldViewPr>
      <p:cViewPr>
        <p:scale>
          <a:sx n="50" d="100"/>
          <a:sy n="50" d="100"/>
        </p:scale>
        <p:origin x="1037" y="451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viewProps" Target="view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BE475D7-5C49-4055-A97D-A768B5E86295}" type="doc">
      <dgm:prSet loTypeId="urn:microsoft.com/office/officeart/2005/8/layout/pyramid1" loCatId="pyramid" qsTypeId="urn:microsoft.com/office/officeart/2005/8/quickstyle/simple1" qsCatId="simple" csTypeId="urn:microsoft.com/office/officeart/2005/8/colors/accent1_2" csCatId="accent1"/>
      <dgm:spPr/>
    </dgm:pt>
    <dgm:pt modelId="{EFD6574A-EDDA-4B47-8678-3D00544F9F84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endParaRPr kumimoji="0" lang="pt-BR" altLang="pt-BR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endParaRPr>
        </a:p>
      </dgm:t>
    </dgm:pt>
    <dgm:pt modelId="{15C6DF01-59D7-4E49-B401-0A0D9F464CF0}" type="parTrans" cxnId="{9729313F-535D-4A36-8B72-01DBE10C2F76}">
      <dgm:prSet/>
      <dgm:spPr/>
      <dgm:t>
        <a:bodyPr/>
        <a:lstStyle/>
        <a:p>
          <a:endParaRPr lang="pt-BR"/>
        </a:p>
      </dgm:t>
    </dgm:pt>
    <dgm:pt modelId="{8B88EBE6-DEB4-4E6F-90E4-8772C63A5E3A}" type="sibTrans" cxnId="{9729313F-535D-4A36-8B72-01DBE10C2F76}">
      <dgm:prSet/>
      <dgm:spPr/>
      <dgm:t>
        <a:bodyPr/>
        <a:lstStyle/>
        <a:p>
          <a:endParaRPr lang="pt-BR"/>
        </a:p>
      </dgm:t>
    </dgm:pt>
    <dgm:pt modelId="{A002BDD0-DFE1-41A9-A93A-3590DDDEC726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endParaRPr kumimoji="0" lang="pt-BR" altLang="pt-BR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endParaRP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endParaRPr kumimoji="0" lang="pt-BR" altLang="pt-BR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endParaRP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endParaRPr kumimoji="0" lang="pt-BR" altLang="pt-BR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endParaRPr>
        </a:p>
      </dgm:t>
    </dgm:pt>
    <dgm:pt modelId="{8A30358A-C539-45C8-8A23-86AD69B3F078}" type="parTrans" cxnId="{BA1D0017-1E30-45A3-957F-E93485EBD94C}">
      <dgm:prSet/>
      <dgm:spPr/>
      <dgm:t>
        <a:bodyPr/>
        <a:lstStyle/>
        <a:p>
          <a:endParaRPr lang="pt-BR"/>
        </a:p>
      </dgm:t>
    </dgm:pt>
    <dgm:pt modelId="{6148764B-6DC0-41AA-9048-37779843320D}" type="sibTrans" cxnId="{BA1D0017-1E30-45A3-957F-E93485EBD94C}">
      <dgm:prSet/>
      <dgm:spPr/>
      <dgm:t>
        <a:bodyPr/>
        <a:lstStyle/>
        <a:p>
          <a:endParaRPr lang="pt-BR"/>
        </a:p>
      </dgm:t>
    </dgm:pt>
    <dgm:pt modelId="{7A07E2B6-82A8-4A03-ADAE-8BA8ACB7A5DE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endParaRPr kumimoji="0" lang="pt-BR" altLang="pt-BR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endParaRP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endParaRPr kumimoji="0" lang="pt-BR" altLang="pt-BR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endParaRPr>
        </a:p>
      </dgm:t>
    </dgm:pt>
    <dgm:pt modelId="{D64240F7-36C1-4F3F-A57A-62FB17C55693}" type="parTrans" cxnId="{93000555-0803-4101-A101-31EB50CBBB39}">
      <dgm:prSet/>
      <dgm:spPr/>
      <dgm:t>
        <a:bodyPr/>
        <a:lstStyle/>
        <a:p>
          <a:endParaRPr lang="pt-BR"/>
        </a:p>
      </dgm:t>
    </dgm:pt>
    <dgm:pt modelId="{8D5F2548-3B2C-40A6-9457-67FC3754A9D1}" type="sibTrans" cxnId="{93000555-0803-4101-A101-31EB50CBBB39}">
      <dgm:prSet/>
      <dgm:spPr/>
      <dgm:t>
        <a:bodyPr/>
        <a:lstStyle/>
        <a:p>
          <a:endParaRPr lang="pt-BR"/>
        </a:p>
      </dgm:t>
    </dgm:pt>
    <dgm:pt modelId="{B22DAE55-EA54-49B0-B040-38FF1BE237C2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endParaRPr kumimoji="0" lang="pt-BR" altLang="pt-BR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endParaRP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endParaRPr kumimoji="0" lang="pt-BR" altLang="pt-BR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endParaRP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endParaRPr kumimoji="0" lang="pt-BR" altLang="pt-BR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endParaRP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endParaRPr kumimoji="0" lang="pt-BR" altLang="pt-BR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endParaRP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endParaRPr kumimoji="0" lang="pt-BR" altLang="pt-BR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endParaRP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endParaRPr kumimoji="0" lang="pt-BR" altLang="pt-BR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endParaRP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endParaRPr kumimoji="0" lang="pt-BR" altLang="pt-BR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endParaRP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endParaRPr kumimoji="0" lang="pt-BR" altLang="pt-BR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endParaRP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endParaRPr kumimoji="0" lang="pt-BR" altLang="pt-BR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endParaRPr>
        </a:p>
      </dgm:t>
    </dgm:pt>
    <dgm:pt modelId="{031CD0D4-1BBB-492D-A23B-3FC0E3067140}" type="parTrans" cxnId="{2C3B8774-A121-4DD4-8B52-66EBF9B097AE}">
      <dgm:prSet/>
      <dgm:spPr/>
      <dgm:t>
        <a:bodyPr/>
        <a:lstStyle/>
        <a:p>
          <a:endParaRPr lang="pt-BR"/>
        </a:p>
      </dgm:t>
    </dgm:pt>
    <dgm:pt modelId="{A6A3BD0D-6D02-4A6E-9423-76A35AB3A38E}" type="sibTrans" cxnId="{2C3B8774-A121-4DD4-8B52-66EBF9B097AE}">
      <dgm:prSet/>
      <dgm:spPr/>
      <dgm:t>
        <a:bodyPr/>
        <a:lstStyle/>
        <a:p>
          <a:endParaRPr lang="pt-BR"/>
        </a:p>
      </dgm:t>
    </dgm:pt>
    <dgm:pt modelId="{ECFD7B0B-0498-4DC2-B13B-6A526AFFD8F6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endParaRPr kumimoji="0" lang="pt-BR" altLang="pt-BR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endParaRP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endParaRPr kumimoji="0" lang="pt-BR" altLang="pt-BR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endParaRP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endParaRPr kumimoji="0" lang="pt-BR" altLang="pt-BR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endParaRP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endParaRPr kumimoji="0" lang="pt-BR" altLang="pt-BR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endParaRP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endParaRPr kumimoji="0" lang="pt-BR" altLang="pt-BR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endParaRP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endParaRPr kumimoji="0" lang="pt-BR" altLang="pt-BR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endParaRP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endParaRPr kumimoji="0" lang="pt-BR" altLang="pt-BR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endParaRP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endParaRPr kumimoji="0" lang="pt-BR" altLang="pt-BR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endParaRP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endParaRPr kumimoji="0" lang="pt-BR" altLang="pt-BR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endParaRP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endParaRPr kumimoji="0" lang="pt-BR" altLang="pt-BR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endParaRP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endParaRPr kumimoji="0" lang="pt-BR" altLang="pt-BR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endParaRP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endParaRPr kumimoji="0" lang="pt-BR" altLang="pt-BR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endParaRPr>
        </a:p>
      </dgm:t>
    </dgm:pt>
    <dgm:pt modelId="{FF0EFA08-28C4-463E-85B8-8717E0054099}" type="parTrans" cxnId="{139B34CB-26EF-4140-9392-791CE7B20B78}">
      <dgm:prSet/>
      <dgm:spPr/>
      <dgm:t>
        <a:bodyPr/>
        <a:lstStyle/>
        <a:p>
          <a:endParaRPr lang="pt-BR"/>
        </a:p>
      </dgm:t>
    </dgm:pt>
    <dgm:pt modelId="{EE1ABF2C-508D-41C2-B0B0-559F756369A9}" type="sibTrans" cxnId="{139B34CB-26EF-4140-9392-791CE7B20B78}">
      <dgm:prSet/>
      <dgm:spPr/>
      <dgm:t>
        <a:bodyPr/>
        <a:lstStyle/>
        <a:p>
          <a:endParaRPr lang="pt-BR"/>
        </a:p>
      </dgm:t>
    </dgm:pt>
    <dgm:pt modelId="{ACBF9200-A8B8-43D0-AC73-D8D1304F4D31}" type="pres">
      <dgm:prSet presAssocID="{8BE475D7-5C49-4055-A97D-A768B5E86295}" presName="Name0" presStyleCnt="0">
        <dgm:presLayoutVars>
          <dgm:dir/>
          <dgm:animLvl val="lvl"/>
          <dgm:resizeHandles val="exact"/>
        </dgm:presLayoutVars>
      </dgm:prSet>
      <dgm:spPr/>
    </dgm:pt>
    <dgm:pt modelId="{50844481-E8DD-4B27-8CDF-A3BDBCEEB98C}" type="pres">
      <dgm:prSet presAssocID="{EFD6574A-EDDA-4B47-8678-3D00544F9F84}" presName="Name8" presStyleCnt="0"/>
      <dgm:spPr/>
    </dgm:pt>
    <dgm:pt modelId="{507B1F32-5FD8-444B-A6E6-41AC6352DEC3}" type="pres">
      <dgm:prSet presAssocID="{EFD6574A-EDDA-4B47-8678-3D00544F9F84}" presName="level" presStyleLbl="node1" presStyleIdx="0" presStyleCnt="5">
        <dgm:presLayoutVars>
          <dgm:chMax val="1"/>
          <dgm:bulletEnabled val="1"/>
        </dgm:presLayoutVars>
      </dgm:prSet>
      <dgm:spPr/>
    </dgm:pt>
    <dgm:pt modelId="{D9FBF6A1-1B31-405D-98FE-3FD16CFB0178}" type="pres">
      <dgm:prSet presAssocID="{EFD6574A-EDDA-4B47-8678-3D00544F9F84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24033AFE-4047-4100-8A18-26BDF61F8201}" type="pres">
      <dgm:prSet presAssocID="{A002BDD0-DFE1-41A9-A93A-3590DDDEC726}" presName="Name8" presStyleCnt="0"/>
      <dgm:spPr/>
    </dgm:pt>
    <dgm:pt modelId="{1D89035C-7181-44AF-A2AB-522E5194B7C7}" type="pres">
      <dgm:prSet presAssocID="{A002BDD0-DFE1-41A9-A93A-3590DDDEC726}" presName="level" presStyleLbl="node1" presStyleIdx="1" presStyleCnt="5">
        <dgm:presLayoutVars>
          <dgm:chMax val="1"/>
          <dgm:bulletEnabled val="1"/>
        </dgm:presLayoutVars>
      </dgm:prSet>
      <dgm:spPr/>
    </dgm:pt>
    <dgm:pt modelId="{29D050A1-F17C-49D2-B0AC-F6A36B060661}" type="pres">
      <dgm:prSet presAssocID="{A002BDD0-DFE1-41A9-A93A-3590DDDEC726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F924B22D-EC3B-4F2B-83F8-8FF7EF4E9E2D}" type="pres">
      <dgm:prSet presAssocID="{7A07E2B6-82A8-4A03-ADAE-8BA8ACB7A5DE}" presName="Name8" presStyleCnt="0"/>
      <dgm:spPr/>
    </dgm:pt>
    <dgm:pt modelId="{E003C5A0-CD56-43B1-A264-35271B91B972}" type="pres">
      <dgm:prSet presAssocID="{7A07E2B6-82A8-4A03-ADAE-8BA8ACB7A5DE}" presName="level" presStyleLbl="node1" presStyleIdx="2" presStyleCnt="5">
        <dgm:presLayoutVars>
          <dgm:chMax val="1"/>
          <dgm:bulletEnabled val="1"/>
        </dgm:presLayoutVars>
      </dgm:prSet>
      <dgm:spPr/>
    </dgm:pt>
    <dgm:pt modelId="{105F6DF6-1F7E-4D90-9E6D-ABB357890DB9}" type="pres">
      <dgm:prSet presAssocID="{7A07E2B6-82A8-4A03-ADAE-8BA8ACB7A5DE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C3C1233C-5212-48E7-ADC4-C2982D8F70CA}" type="pres">
      <dgm:prSet presAssocID="{B22DAE55-EA54-49B0-B040-38FF1BE237C2}" presName="Name8" presStyleCnt="0"/>
      <dgm:spPr/>
    </dgm:pt>
    <dgm:pt modelId="{C891574E-5246-47B0-A1EF-DB557E367458}" type="pres">
      <dgm:prSet presAssocID="{B22DAE55-EA54-49B0-B040-38FF1BE237C2}" presName="level" presStyleLbl="node1" presStyleIdx="3" presStyleCnt="5">
        <dgm:presLayoutVars>
          <dgm:chMax val="1"/>
          <dgm:bulletEnabled val="1"/>
        </dgm:presLayoutVars>
      </dgm:prSet>
      <dgm:spPr/>
    </dgm:pt>
    <dgm:pt modelId="{4C49EFF7-1C93-4537-BF43-6FEF0EF368F3}" type="pres">
      <dgm:prSet presAssocID="{B22DAE55-EA54-49B0-B040-38FF1BE237C2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85D9D934-BC2F-4FF4-B676-2FC0B6E43EBE}" type="pres">
      <dgm:prSet presAssocID="{ECFD7B0B-0498-4DC2-B13B-6A526AFFD8F6}" presName="Name8" presStyleCnt="0"/>
      <dgm:spPr/>
    </dgm:pt>
    <dgm:pt modelId="{4E58D994-6C9E-4D09-B0DC-1EB95C0A1D77}" type="pres">
      <dgm:prSet presAssocID="{ECFD7B0B-0498-4DC2-B13B-6A526AFFD8F6}" presName="level" presStyleLbl="node1" presStyleIdx="4" presStyleCnt="5">
        <dgm:presLayoutVars>
          <dgm:chMax val="1"/>
          <dgm:bulletEnabled val="1"/>
        </dgm:presLayoutVars>
      </dgm:prSet>
      <dgm:spPr/>
    </dgm:pt>
    <dgm:pt modelId="{A5D5D762-840D-46C3-AB31-5659D630F935}" type="pres">
      <dgm:prSet presAssocID="{ECFD7B0B-0498-4DC2-B13B-6A526AFFD8F6}" presName="levelTx" presStyleLbl="revTx" presStyleIdx="0" presStyleCnt="0">
        <dgm:presLayoutVars>
          <dgm:chMax val="1"/>
          <dgm:bulletEnabled val="1"/>
        </dgm:presLayoutVars>
      </dgm:prSet>
      <dgm:spPr/>
    </dgm:pt>
  </dgm:ptLst>
  <dgm:cxnLst>
    <dgm:cxn modelId="{BA1D0017-1E30-45A3-957F-E93485EBD94C}" srcId="{8BE475D7-5C49-4055-A97D-A768B5E86295}" destId="{A002BDD0-DFE1-41A9-A93A-3590DDDEC726}" srcOrd="1" destOrd="0" parTransId="{8A30358A-C539-45C8-8A23-86AD69B3F078}" sibTransId="{6148764B-6DC0-41AA-9048-37779843320D}"/>
    <dgm:cxn modelId="{3C343A2E-AE97-446D-8F2E-9E7760F800DE}" type="presOf" srcId="{B22DAE55-EA54-49B0-B040-38FF1BE237C2}" destId="{C891574E-5246-47B0-A1EF-DB557E367458}" srcOrd="0" destOrd="0" presId="urn:microsoft.com/office/officeart/2005/8/layout/pyramid1"/>
    <dgm:cxn modelId="{5286EE32-143C-490D-AEBC-69656951FC8D}" type="presOf" srcId="{8BE475D7-5C49-4055-A97D-A768B5E86295}" destId="{ACBF9200-A8B8-43D0-AC73-D8D1304F4D31}" srcOrd="0" destOrd="0" presId="urn:microsoft.com/office/officeart/2005/8/layout/pyramid1"/>
    <dgm:cxn modelId="{9729313F-535D-4A36-8B72-01DBE10C2F76}" srcId="{8BE475D7-5C49-4055-A97D-A768B5E86295}" destId="{EFD6574A-EDDA-4B47-8678-3D00544F9F84}" srcOrd="0" destOrd="0" parTransId="{15C6DF01-59D7-4E49-B401-0A0D9F464CF0}" sibTransId="{8B88EBE6-DEB4-4E6F-90E4-8772C63A5E3A}"/>
    <dgm:cxn modelId="{C06E2B40-87EA-4CBB-8345-3106B391F744}" type="presOf" srcId="{7A07E2B6-82A8-4A03-ADAE-8BA8ACB7A5DE}" destId="{E003C5A0-CD56-43B1-A264-35271B91B972}" srcOrd="0" destOrd="0" presId="urn:microsoft.com/office/officeart/2005/8/layout/pyramid1"/>
    <dgm:cxn modelId="{084FCE49-CAF2-446A-B42C-5BAE70F704F4}" type="presOf" srcId="{A002BDD0-DFE1-41A9-A93A-3590DDDEC726}" destId="{1D89035C-7181-44AF-A2AB-522E5194B7C7}" srcOrd="0" destOrd="0" presId="urn:microsoft.com/office/officeart/2005/8/layout/pyramid1"/>
    <dgm:cxn modelId="{2C3B8774-A121-4DD4-8B52-66EBF9B097AE}" srcId="{8BE475D7-5C49-4055-A97D-A768B5E86295}" destId="{B22DAE55-EA54-49B0-B040-38FF1BE237C2}" srcOrd="3" destOrd="0" parTransId="{031CD0D4-1BBB-492D-A23B-3FC0E3067140}" sibTransId="{A6A3BD0D-6D02-4A6E-9423-76A35AB3A38E}"/>
    <dgm:cxn modelId="{93000555-0803-4101-A101-31EB50CBBB39}" srcId="{8BE475D7-5C49-4055-A97D-A768B5E86295}" destId="{7A07E2B6-82A8-4A03-ADAE-8BA8ACB7A5DE}" srcOrd="2" destOrd="0" parTransId="{D64240F7-36C1-4F3F-A57A-62FB17C55693}" sibTransId="{8D5F2548-3B2C-40A6-9457-67FC3754A9D1}"/>
    <dgm:cxn modelId="{FA60255A-1606-4897-94B9-F2AF55AC77A0}" type="presOf" srcId="{A002BDD0-DFE1-41A9-A93A-3590DDDEC726}" destId="{29D050A1-F17C-49D2-B0AC-F6A36B060661}" srcOrd="1" destOrd="0" presId="urn:microsoft.com/office/officeart/2005/8/layout/pyramid1"/>
    <dgm:cxn modelId="{3394C8A5-C8E6-464C-BB17-3E1A8EE31590}" type="presOf" srcId="{7A07E2B6-82A8-4A03-ADAE-8BA8ACB7A5DE}" destId="{105F6DF6-1F7E-4D90-9E6D-ABB357890DB9}" srcOrd="1" destOrd="0" presId="urn:microsoft.com/office/officeart/2005/8/layout/pyramid1"/>
    <dgm:cxn modelId="{9B5D5AB8-6D11-4472-A782-189BE64B3235}" type="presOf" srcId="{B22DAE55-EA54-49B0-B040-38FF1BE237C2}" destId="{4C49EFF7-1C93-4537-BF43-6FEF0EF368F3}" srcOrd="1" destOrd="0" presId="urn:microsoft.com/office/officeart/2005/8/layout/pyramid1"/>
    <dgm:cxn modelId="{139B34CB-26EF-4140-9392-791CE7B20B78}" srcId="{8BE475D7-5C49-4055-A97D-A768B5E86295}" destId="{ECFD7B0B-0498-4DC2-B13B-6A526AFFD8F6}" srcOrd="4" destOrd="0" parTransId="{FF0EFA08-28C4-463E-85B8-8717E0054099}" sibTransId="{EE1ABF2C-508D-41C2-B0B0-559F756369A9}"/>
    <dgm:cxn modelId="{C11148D6-94C3-4EF9-BA1C-E93ACE95A6B0}" type="presOf" srcId="{EFD6574A-EDDA-4B47-8678-3D00544F9F84}" destId="{D9FBF6A1-1B31-405D-98FE-3FD16CFB0178}" srcOrd="1" destOrd="0" presId="urn:microsoft.com/office/officeart/2005/8/layout/pyramid1"/>
    <dgm:cxn modelId="{10360BD8-A732-485F-845C-732D9A404164}" type="presOf" srcId="{EFD6574A-EDDA-4B47-8678-3D00544F9F84}" destId="{507B1F32-5FD8-444B-A6E6-41AC6352DEC3}" srcOrd="0" destOrd="0" presId="urn:microsoft.com/office/officeart/2005/8/layout/pyramid1"/>
    <dgm:cxn modelId="{1B5785E2-01D3-40F5-B8D2-4336E9BCD820}" type="presOf" srcId="{ECFD7B0B-0498-4DC2-B13B-6A526AFFD8F6}" destId="{A5D5D762-840D-46C3-AB31-5659D630F935}" srcOrd="1" destOrd="0" presId="urn:microsoft.com/office/officeart/2005/8/layout/pyramid1"/>
    <dgm:cxn modelId="{6D4868E6-2443-480D-9F09-FED69E3541C1}" type="presOf" srcId="{ECFD7B0B-0498-4DC2-B13B-6A526AFFD8F6}" destId="{4E58D994-6C9E-4D09-B0DC-1EB95C0A1D77}" srcOrd="0" destOrd="0" presId="urn:microsoft.com/office/officeart/2005/8/layout/pyramid1"/>
    <dgm:cxn modelId="{1B0246CA-2A5E-4926-BB8A-38C497AB0EAF}" type="presParOf" srcId="{ACBF9200-A8B8-43D0-AC73-D8D1304F4D31}" destId="{50844481-E8DD-4B27-8CDF-A3BDBCEEB98C}" srcOrd="0" destOrd="0" presId="urn:microsoft.com/office/officeart/2005/8/layout/pyramid1"/>
    <dgm:cxn modelId="{1B696DD5-46E8-43C2-82CC-1EF11F124257}" type="presParOf" srcId="{50844481-E8DD-4B27-8CDF-A3BDBCEEB98C}" destId="{507B1F32-5FD8-444B-A6E6-41AC6352DEC3}" srcOrd="0" destOrd="0" presId="urn:microsoft.com/office/officeart/2005/8/layout/pyramid1"/>
    <dgm:cxn modelId="{497E84F0-1D02-4215-9C6B-E7B01B29AC08}" type="presParOf" srcId="{50844481-E8DD-4B27-8CDF-A3BDBCEEB98C}" destId="{D9FBF6A1-1B31-405D-98FE-3FD16CFB0178}" srcOrd="1" destOrd="0" presId="urn:microsoft.com/office/officeart/2005/8/layout/pyramid1"/>
    <dgm:cxn modelId="{4AFCEF4C-F695-4FC9-9B52-3600034D68DA}" type="presParOf" srcId="{ACBF9200-A8B8-43D0-AC73-D8D1304F4D31}" destId="{24033AFE-4047-4100-8A18-26BDF61F8201}" srcOrd="1" destOrd="0" presId="urn:microsoft.com/office/officeart/2005/8/layout/pyramid1"/>
    <dgm:cxn modelId="{9544EAF6-3419-4403-91C8-8F86983B3D5B}" type="presParOf" srcId="{24033AFE-4047-4100-8A18-26BDF61F8201}" destId="{1D89035C-7181-44AF-A2AB-522E5194B7C7}" srcOrd="0" destOrd="0" presId="urn:microsoft.com/office/officeart/2005/8/layout/pyramid1"/>
    <dgm:cxn modelId="{B3AF5AE9-2953-4CFF-9820-FA083FDCDDC8}" type="presParOf" srcId="{24033AFE-4047-4100-8A18-26BDF61F8201}" destId="{29D050A1-F17C-49D2-B0AC-F6A36B060661}" srcOrd="1" destOrd="0" presId="urn:microsoft.com/office/officeart/2005/8/layout/pyramid1"/>
    <dgm:cxn modelId="{82083F6B-06F9-4CEA-A19C-ACD58A1A4442}" type="presParOf" srcId="{ACBF9200-A8B8-43D0-AC73-D8D1304F4D31}" destId="{F924B22D-EC3B-4F2B-83F8-8FF7EF4E9E2D}" srcOrd="2" destOrd="0" presId="urn:microsoft.com/office/officeart/2005/8/layout/pyramid1"/>
    <dgm:cxn modelId="{C668C593-D456-4746-A0DD-7509E395B73B}" type="presParOf" srcId="{F924B22D-EC3B-4F2B-83F8-8FF7EF4E9E2D}" destId="{E003C5A0-CD56-43B1-A264-35271B91B972}" srcOrd="0" destOrd="0" presId="urn:microsoft.com/office/officeart/2005/8/layout/pyramid1"/>
    <dgm:cxn modelId="{09B774A5-2C2C-4296-A5BD-DDF665CC4274}" type="presParOf" srcId="{F924B22D-EC3B-4F2B-83F8-8FF7EF4E9E2D}" destId="{105F6DF6-1F7E-4D90-9E6D-ABB357890DB9}" srcOrd="1" destOrd="0" presId="urn:microsoft.com/office/officeart/2005/8/layout/pyramid1"/>
    <dgm:cxn modelId="{06B44D3B-7EF2-4B6C-802B-03853C0CEEAD}" type="presParOf" srcId="{ACBF9200-A8B8-43D0-AC73-D8D1304F4D31}" destId="{C3C1233C-5212-48E7-ADC4-C2982D8F70CA}" srcOrd="3" destOrd="0" presId="urn:microsoft.com/office/officeart/2005/8/layout/pyramid1"/>
    <dgm:cxn modelId="{AB25E176-9A49-4AF5-A21D-A55A4495777D}" type="presParOf" srcId="{C3C1233C-5212-48E7-ADC4-C2982D8F70CA}" destId="{C891574E-5246-47B0-A1EF-DB557E367458}" srcOrd="0" destOrd="0" presId="urn:microsoft.com/office/officeart/2005/8/layout/pyramid1"/>
    <dgm:cxn modelId="{120A94BB-6D46-405C-8CE9-9D179ACEAC5A}" type="presParOf" srcId="{C3C1233C-5212-48E7-ADC4-C2982D8F70CA}" destId="{4C49EFF7-1C93-4537-BF43-6FEF0EF368F3}" srcOrd="1" destOrd="0" presId="urn:microsoft.com/office/officeart/2005/8/layout/pyramid1"/>
    <dgm:cxn modelId="{668865B3-D6E6-4C44-97C9-6DEE3DA3B021}" type="presParOf" srcId="{ACBF9200-A8B8-43D0-AC73-D8D1304F4D31}" destId="{85D9D934-BC2F-4FF4-B676-2FC0B6E43EBE}" srcOrd="4" destOrd="0" presId="urn:microsoft.com/office/officeart/2005/8/layout/pyramid1"/>
    <dgm:cxn modelId="{BEAD859B-1EB8-43E8-A1BE-632C4FDF7229}" type="presParOf" srcId="{85D9D934-BC2F-4FF4-B676-2FC0B6E43EBE}" destId="{4E58D994-6C9E-4D09-B0DC-1EB95C0A1D77}" srcOrd="0" destOrd="0" presId="urn:microsoft.com/office/officeart/2005/8/layout/pyramid1"/>
    <dgm:cxn modelId="{28053C8E-BE4F-45E6-AC29-B9E39571D067}" type="presParOf" srcId="{85D9D934-BC2F-4FF4-B676-2FC0B6E43EBE}" destId="{A5D5D762-840D-46C3-AB31-5659D630F935}" srcOrd="1" destOrd="0" presId="urn:microsoft.com/office/officeart/2005/8/layout/pyramid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07B1F32-5FD8-444B-A6E6-41AC6352DEC3}">
      <dsp:nvSpPr>
        <dsp:cNvPr id="0" name=""/>
        <dsp:cNvSpPr/>
      </dsp:nvSpPr>
      <dsp:spPr>
        <a:xfrm>
          <a:off x="2016477" y="0"/>
          <a:ext cx="1008238" cy="1008238"/>
        </a:xfrm>
        <a:prstGeom prst="trapezoid">
          <a:avLst>
            <a:gd name="adj" fmla="val 5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endParaRPr kumimoji="0" lang="pt-BR" altLang="pt-BR" sz="500" b="0" i="0" u="none" strike="noStrike" kern="1200" cap="none" normalizeH="0" baseline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endParaRPr>
        </a:p>
      </dsp:txBody>
      <dsp:txXfrm>
        <a:off x="2016477" y="0"/>
        <a:ext cx="1008238" cy="1008238"/>
      </dsp:txXfrm>
    </dsp:sp>
    <dsp:sp modelId="{1D89035C-7181-44AF-A2AB-522E5194B7C7}">
      <dsp:nvSpPr>
        <dsp:cNvPr id="0" name=""/>
        <dsp:cNvSpPr/>
      </dsp:nvSpPr>
      <dsp:spPr>
        <a:xfrm>
          <a:off x="1512358" y="1008238"/>
          <a:ext cx="2016477" cy="1008238"/>
        </a:xfrm>
        <a:prstGeom prst="trapezoid">
          <a:avLst>
            <a:gd name="adj" fmla="val 5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endParaRPr kumimoji="0" lang="pt-BR" altLang="pt-BR" sz="500" b="0" i="0" u="none" strike="noStrike" kern="1200" cap="none" normalizeH="0" baseline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endParaRP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endParaRPr kumimoji="0" lang="pt-BR" altLang="pt-BR" sz="500" b="0" i="0" u="none" strike="noStrike" kern="1200" cap="none" normalizeH="0" baseline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endParaRP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endParaRPr kumimoji="0" lang="pt-BR" altLang="pt-BR" sz="500" b="0" i="0" u="none" strike="noStrike" kern="1200" cap="none" normalizeH="0" baseline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endParaRPr>
        </a:p>
      </dsp:txBody>
      <dsp:txXfrm>
        <a:off x="1865241" y="1008238"/>
        <a:ext cx="1310710" cy="1008238"/>
      </dsp:txXfrm>
    </dsp:sp>
    <dsp:sp modelId="{E003C5A0-CD56-43B1-A264-35271B91B972}">
      <dsp:nvSpPr>
        <dsp:cNvPr id="0" name=""/>
        <dsp:cNvSpPr/>
      </dsp:nvSpPr>
      <dsp:spPr>
        <a:xfrm>
          <a:off x="1008238" y="2016477"/>
          <a:ext cx="3024716" cy="1008238"/>
        </a:xfrm>
        <a:prstGeom prst="trapezoid">
          <a:avLst>
            <a:gd name="adj" fmla="val 5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endParaRPr kumimoji="0" lang="pt-BR" altLang="pt-BR" sz="500" b="0" i="0" u="none" strike="noStrike" kern="1200" cap="none" normalizeH="0" baseline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endParaRP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endParaRPr kumimoji="0" lang="pt-BR" altLang="pt-BR" sz="500" b="0" i="0" u="none" strike="noStrike" kern="1200" cap="none" normalizeH="0" baseline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endParaRPr>
        </a:p>
      </dsp:txBody>
      <dsp:txXfrm>
        <a:off x="1537564" y="2016477"/>
        <a:ext cx="1966065" cy="1008238"/>
      </dsp:txXfrm>
    </dsp:sp>
    <dsp:sp modelId="{C891574E-5246-47B0-A1EF-DB557E367458}">
      <dsp:nvSpPr>
        <dsp:cNvPr id="0" name=""/>
        <dsp:cNvSpPr/>
      </dsp:nvSpPr>
      <dsp:spPr>
        <a:xfrm>
          <a:off x="504119" y="3024716"/>
          <a:ext cx="4032955" cy="1008238"/>
        </a:xfrm>
        <a:prstGeom prst="trapezoid">
          <a:avLst>
            <a:gd name="adj" fmla="val 5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endParaRPr kumimoji="0" lang="pt-BR" altLang="pt-BR" sz="500" b="0" i="0" u="none" strike="noStrike" kern="1200" cap="none" normalizeH="0" baseline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endParaRP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endParaRPr kumimoji="0" lang="pt-BR" altLang="pt-BR" sz="500" b="0" i="0" u="none" strike="noStrike" kern="1200" cap="none" normalizeH="0" baseline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endParaRP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endParaRPr kumimoji="0" lang="pt-BR" altLang="pt-BR" sz="500" b="0" i="0" u="none" strike="noStrike" kern="1200" cap="none" normalizeH="0" baseline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endParaRP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endParaRPr kumimoji="0" lang="pt-BR" altLang="pt-BR" sz="500" b="0" i="0" u="none" strike="noStrike" kern="1200" cap="none" normalizeH="0" baseline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endParaRP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endParaRPr kumimoji="0" lang="pt-BR" altLang="pt-BR" sz="500" b="0" i="0" u="none" strike="noStrike" kern="1200" cap="none" normalizeH="0" baseline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endParaRP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endParaRPr kumimoji="0" lang="pt-BR" altLang="pt-BR" sz="500" b="0" i="0" u="none" strike="noStrike" kern="1200" cap="none" normalizeH="0" baseline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endParaRP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endParaRPr kumimoji="0" lang="pt-BR" altLang="pt-BR" sz="500" b="0" i="0" u="none" strike="noStrike" kern="1200" cap="none" normalizeH="0" baseline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endParaRP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endParaRPr kumimoji="0" lang="pt-BR" altLang="pt-BR" sz="500" b="0" i="0" u="none" strike="noStrike" kern="1200" cap="none" normalizeH="0" baseline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endParaRP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endParaRPr kumimoji="0" lang="pt-BR" altLang="pt-BR" sz="500" b="0" i="0" u="none" strike="noStrike" kern="1200" cap="none" normalizeH="0" baseline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endParaRPr>
        </a:p>
      </dsp:txBody>
      <dsp:txXfrm>
        <a:off x="1209886" y="3024716"/>
        <a:ext cx="2621420" cy="1008238"/>
      </dsp:txXfrm>
    </dsp:sp>
    <dsp:sp modelId="{4E58D994-6C9E-4D09-B0DC-1EB95C0A1D77}">
      <dsp:nvSpPr>
        <dsp:cNvPr id="0" name=""/>
        <dsp:cNvSpPr/>
      </dsp:nvSpPr>
      <dsp:spPr>
        <a:xfrm>
          <a:off x="0" y="4032955"/>
          <a:ext cx="5041194" cy="1008238"/>
        </a:xfrm>
        <a:prstGeom prst="trapezoid">
          <a:avLst>
            <a:gd name="adj" fmla="val 5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endParaRPr kumimoji="0" lang="pt-BR" altLang="pt-BR" sz="500" b="0" i="0" u="none" strike="noStrike" kern="1200" cap="none" normalizeH="0" baseline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endParaRP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endParaRPr kumimoji="0" lang="pt-BR" altLang="pt-BR" sz="500" b="0" i="0" u="none" strike="noStrike" kern="1200" cap="none" normalizeH="0" baseline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endParaRP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endParaRPr kumimoji="0" lang="pt-BR" altLang="pt-BR" sz="500" b="0" i="0" u="none" strike="noStrike" kern="1200" cap="none" normalizeH="0" baseline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endParaRP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endParaRPr kumimoji="0" lang="pt-BR" altLang="pt-BR" sz="500" b="0" i="0" u="none" strike="noStrike" kern="1200" cap="none" normalizeH="0" baseline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endParaRP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endParaRPr kumimoji="0" lang="pt-BR" altLang="pt-BR" sz="500" b="0" i="0" u="none" strike="noStrike" kern="1200" cap="none" normalizeH="0" baseline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endParaRP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endParaRPr kumimoji="0" lang="pt-BR" altLang="pt-BR" sz="500" b="0" i="0" u="none" strike="noStrike" kern="1200" cap="none" normalizeH="0" baseline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endParaRP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endParaRPr kumimoji="0" lang="pt-BR" altLang="pt-BR" sz="500" b="0" i="0" u="none" strike="noStrike" kern="1200" cap="none" normalizeH="0" baseline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endParaRP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endParaRPr kumimoji="0" lang="pt-BR" altLang="pt-BR" sz="500" b="0" i="0" u="none" strike="noStrike" kern="1200" cap="none" normalizeH="0" baseline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endParaRP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endParaRPr kumimoji="0" lang="pt-BR" altLang="pt-BR" sz="500" b="0" i="0" u="none" strike="noStrike" kern="1200" cap="none" normalizeH="0" baseline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endParaRP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endParaRPr kumimoji="0" lang="pt-BR" altLang="pt-BR" sz="500" b="0" i="0" u="none" strike="noStrike" kern="1200" cap="none" normalizeH="0" baseline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endParaRP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endParaRPr kumimoji="0" lang="pt-BR" altLang="pt-BR" sz="500" b="0" i="0" u="none" strike="noStrike" kern="1200" cap="none" normalizeH="0" baseline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endParaRP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endParaRPr kumimoji="0" lang="pt-BR" altLang="pt-BR" sz="500" b="0" i="0" u="none" strike="noStrike" kern="1200" cap="none" normalizeH="0" baseline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endParaRPr>
        </a:p>
      </dsp:txBody>
      <dsp:txXfrm>
        <a:off x="882208" y="4032955"/>
        <a:ext cx="3276776" cy="100823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yramid1">
  <dgm:title val=""/>
  <dgm:desc val=""/>
  <dgm:catLst>
    <dgm:cat type="pyramid" pri="1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pyra">
          <dgm:param type="linDir" val="fromB"/>
          <dgm:param type="txDir" val="fromT"/>
          <dgm:param type="pyraAcctPos" val="aft"/>
          <dgm:param type="pyraAcctTxMar" val="step"/>
          <dgm:param type="pyraAcctBkgdNode" val="acctBkgd"/>
          <dgm:param type="pyraAcctTxNode" val="acctTx"/>
          <dgm:param type="pyraLvlNode" val="level"/>
        </dgm:alg>
      </dgm:if>
      <dgm:else name="Name3">
        <dgm:alg type="pyra">
          <dgm:param type="linDir" val="fromB"/>
          <dgm:param type="txDir" val="fromT"/>
          <dgm:param type="pyraAcctPos" val="bef"/>
          <dgm:param type="pyraAcctTxMar" val="step"/>
          <dgm:param type="pyraAcctBkgdNode" val="acctBkgd"/>
          <dgm:param type="pyraAcctTxNode" val="acctTx"/>
          <dgm:param type="pyraLvlNode" val="level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ptType="all node" func="maxDepth" op="gte" val="2">
        <dgm:constrLst>
          <dgm:constr type="primFontSz" for="des" forName="levelTx" op="equ"/>
          <dgm:constr type="secFontSz" for="des" forName="acctTx" op="equ"/>
          <dgm:constr type="pyraAcctRatio" val="0.32"/>
        </dgm:constrLst>
      </dgm:if>
      <dgm:else name="Name6">
        <dgm:constrLst>
          <dgm:constr type="primFontSz" for="des" forName="levelTx" op="equ"/>
          <dgm:constr type="secFontSz" for="des" forName="acctTx" op="equ"/>
          <dgm:constr type="pyraAcctRatio"/>
        </dgm:constrLst>
      </dgm:else>
    </dgm:choose>
    <dgm:ruleLst/>
    <dgm:forEach name="Name7" axis="ch" ptType="node">
      <dgm:layoutNode name="Name8">
        <dgm:alg type="composite">
          <dgm:param type="horzAlign" val="none"/>
        </dgm:alg>
        <dgm:shape xmlns:r="http://schemas.openxmlformats.org/officeDocument/2006/relationships" r:blip="">
          <dgm:adjLst/>
        </dgm:shape>
        <dgm:presOf/>
        <dgm:choose name="Name9">
          <dgm:if name="Name10" axis="self" ptType="node" func="pos" op="equ" val="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/>
              <dgm:constr type="h" for="ch" forName="levelTx" refType="h" refFor="ch" refForName="level"/>
            </dgm:constrLst>
          </dgm:if>
          <dgm:else name="Name1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 fact="0.65"/>
              <dgm:constr type="h" for="ch" forName="levelTx" refType="h" refFor="ch" refForName="level"/>
            </dgm:constrLst>
          </dgm:else>
        </dgm:choose>
        <dgm:ruleLst/>
        <dgm:choose name="Name12">
          <dgm:if name="Name13" axis="ch" ptType="node" func="cnt" op="gte" val="1">
            <dgm:layoutNode name="acctBkgd" styleLbl="alignAcc1">
              <dgm:alg type="sp"/>
              <dgm:shape xmlns:r="http://schemas.openxmlformats.org/officeDocument/2006/relationships" type="nonIsoscelesTrapezoid" r:blip="">
                <dgm:adjLst/>
              </dgm:shape>
              <dgm:presOf axis="des" ptType="node"/>
              <dgm:constrLst/>
              <dgm:ruleLst/>
            </dgm:layoutNode>
            <dgm:layoutNode name="acctTx" styleLbl="alignAcc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nonIsoscelesTrapezoid" r:blip="" hideGeom="1">
                <dgm:adjLst/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3"/>
                <dgm:constr type="bMarg" refType="secFontSz" fact="0.3"/>
                <dgm:constr type="lMarg" refType="secFontSz" fact="0.3"/>
                <dgm:constr type="rMarg" refType="secFontSz" fact="0.3"/>
              </dgm:constrLst>
              <dgm:ruleLst>
                <dgm:rule type="secFontSz" val="5" fact="NaN" max="NaN"/>
              </dgm:ruleLst>
            </dgm:layoutNode>
          </dgm:if>
          <dgm:else name="Name14"/>
        </dgm:choose>
        <dgm:layoutNode name="level">
          <dgm:varLst>
            <dgm:chMax val="1"/>
            <dgm:bulletEnabled val="1"/>
          </dgm:varLst>
          <dgm:alg type="sp"/>
          <dgm:shape xmlns:r="http://schemas.openxmlformats.org/officeDocument/2006/relationships" type="trapezoid" r:blip="">
            <dgm:adjLst/>
          </dgm:shape>
          <dgm:presOf axis="self"/>
          <dgm:constrLst>
            <dgm:constr type="h" val="500"/>
            <dgm:constr type="w" val="1"/>
          </dgm:constrLst>
          <dgm:ruleLst/>
        </dgm:layoutNode>
        <dgm:layoutNode name="levelTx" styleLbl="revTx">
          <dgm:varLst>
            <dgm:chMax val="1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>
            <a:extLst>
              <a:ext uri="{FF2B5EF4-FFF2-40B4-BE49-F238E27FC236}">
                <a16:creationId xmlns:a16="http://schemas.microsoft.com/office/drawing/2014/main" id="{B21E40F6-D410-5F99-6DF4-56C8EB1F788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defRPr sz="1200">
                <a:latin typeface="Times New Roman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DE82D492-B9F8-CB5B-34D0-6738AC79EF88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defRPr sz="1200">
                <a:latin typeface="Times New Roman" charset="0"/>
              </a:defRPr>
            </a:lvl1pPr>
          </a:lstStyle>
          <a:p>
            <a:pPr>
              <a:defRPr/>
            </a:pPr>
            <a:fld id="{E2D010AD-FA69-4C51-A864-5754FCD4D2D3}" type="datetimeFigureOut">
              <a:rPr lang="pt-BR"/>
              <a:pPr>
                <a:defRPr/>
              </a:pPr>
              <a:t>24/04/2024</a:t>
            </a:fld>
            <a:endParaRPr lang="pt-BR"/>
          </a:p>
        </p:txBody>
      </p:sp>
      <p:sp>
        <p:nvSpPr>
          <p:cNvPr id="4" name="Espaço Reservado para Imagem de Slide 3">
            <a:extLst>
              <a:ext uri="{FF2B5EF4-FFF2-40B4-BE49-F238E27FC236}">
                <a16:creationId xmlns:a16="http://schemas.microsoft.com/office/drawing/2014/main" id="{EDE0F75D-5AFB-F602-8D2B-996F8DA4F7B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pt-BR" noProof="0"/>
          </a:p>
        </p:txBody>
      </p:sp>
      <p:sp>
        <p:nvSpPr>
          <p:cNvPr id="5" name="Espaço Reservado para Anotações 4">
            <a:extLst>
              <a:ext uri="{FF2B5EF4-FFF2-40B4-BE49-F238E27FC236}">
                <a16:creationId xmlns:a16="http://schemas.microsoft.com/office/drawing/2014/main" id="{29A18404-97CC-5489-6ACF-62DDD48FD3D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 noProof="0"/>
              <a:t>Clique para editar o texto mestre</a:t>
            </a:r>
          </a:p>
          <a:p>
            <a:pPr lvl="1"/>
            <a:r>
              <a:rPr lang="pt-BR" noProof="0"/>
              <a:t>Segundo nível</a:t>
            </a:r>
          </a:p>
          <a:p>
            <a:pPr lvl="2"/>
            <a:r>
              <a:rPr lang="pt-BR" noProof="0"/>
              <a:t>Terceiro nível</a:t>
            </a:r>
          </a:p>
          <a:p>
            <a:pPr lvl="3"/>
            <a:r>
              <a:rPr lang="pt-BR" noProof="0"/>
              <a:t>Quarto nível</a:t>
            </a:r>
          </a:p>
          <a:p>
            <a:pPr lvl="4"/>
            <a:r>
              <a:rPr lang="pt-BR" noProof="0"/>
              <a:t>Quinto nível</a:t>
            </a:r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46A50871-E0BE-55B7-CDB1-D0792B03C662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1200">
                <a:latin typeface="Times New Roman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37216AF0-5733-F840-D778-D3C302FA5CE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C44606D6-9ECE-4FD6-B9B6-D83E39C86992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hyperlink" Target="https://bit.ly/3A1uf1Q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5" Type="http://schemas.openxmlformats.org/officeDocument/2006/relationships/hyperlink" Target="http://bit.ly/2TtBDfr" TargetMode="External"/><Relationship Id="rId4" Type="http://schemas.openxmlformats.org/officeDocument/2006/relationships/hyperlink" Target="http://bit.ly/2TyoMsr" TargetMode="Externa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99B43BB-90A0-0B27-2AB9-EBEDBC23BBD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93267" y="1247070"/>
            <a:ext cx="10159604" cy="2652889"/>
          </a:xfrm>
        </p:spPr>
        <p:txBody>
          <a:bodyPr anchor="b"/>
          <a:lstStyle>
            <a:lvl1pPr algn="ctr">
              <a:defRPr sz="6667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415AB324-AF4D-F6D6-0A1C-4FB4F611C8E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93267" y="4002264"/>
            <a:ext cx="10159604" cy="1839736"/>
          </a:xfrm>
        </p:spPr>
        <p:txBody>
          <a:bodyPr/>
          <a:lstStyle>
            <a:lvl1pPr marL="0" indent="0" algn="ctr">
              <a:buNone/>
              <a:defRPr sz="2667"/>
            </a:lvl1pPr>
            <a:lvl2pPr marL="507995" indent="0" algn="ctr">
              <a:buNone/>
              <a:defRPr sz="2222"/>
            </a:lvl2pPr>
            <a:lvl3pPr marL="1015990" indent="0" algn="ctr">
              <a:buNone/>
              <a:defRPr sz="2000"/>
            </a:lvl3pPr>
            <a:lvl4pPr marL="1523985" indent="0" algn="ctr">
              <a:buNone/>
              <a:defRPr sz="1778"/>
            </a:lvl4pPr>
            <a:lvl5pPr marL="2031980" indent="0" algn="ctr">
              <a:buNone/>
              <a:defRPr sz="1778"/>
            </a:lvl5pPr>
            <a:lvl6pPr marL="2539975" indent="0" algn="ctr">
              <a:buNone/>
              <a:defRPr sz="1778"/>
            </a:lvl6pPr>
            <a:lvl7pPr marL="3047970" indent="0" algn="ctr">
              <a:buNone/>
              <a:defRPr sz="1778"/>
            </a:lvl7pPr>
            <a:lvl8pPr marL="3555964" indent="0" algn="ctr">
              <a:buNone/>
              <a:defRPr sz="1778"/>
            </a:lvl8pPr>
            <a:lvl9pPr marL="4063959" indent="0" algn="ctr">
              <a:buNone/>
              <a:defRPr sz="1778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61AE4F16-59C5-E7CC-E9DA-9620E6A671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7BAD0B-FF72-42B1-A18E-60E92AB02DB5}" type="datetimeFigureOut">
              <a:rPr lang="pt-BR" smtClean="0"/>
              <a:t>24/04/2024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075026B0-AB52-E4E9-8D2F-7A5A5AF286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A9C745E-A38B-3E9D-6607-303F788CBD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0805ED-F028-4121-B1C7-C6F797FC96A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766396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001118C-675A-9D9D-1E6E-53F9B39735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28716EA6-DD3F-3CDD-33B5-5B7A9DCFB0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87B14C00-97D8-609F-4508-46B1CCCF60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7BAD0B-FF72-42B1-A18E-60E92AB02DB5}" type="datetimeFigureOut">
              <a:rPr lang="pt-BR" smtClean="0"/>
              <a:t>24/04/2024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FD0F3474-3354-5280-F05B-B4480BBB33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13E99B3D-A9B9-A113-E7E6-ED8C8ABDF4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0805ED-F028-4121-B1C7-C6F797FC96A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636509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3EAB97A-4555-4B6C-89DD-C868590A0D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4242" y="1899709"/>
            <a:ext cx="11683544" cy="3169708"/>
          </a:xfrm>
        </p:spPr>
        <p:txBody>
          <a:bodyPr anchor="b"/>
          <a:lstStyle>
            <a:lvl1pPr>
              <a:defRPr sz="6667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2FC86E58-B4C8-FDA2-4913-A52E630EF4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24242" y="5099404"/>
            <a:ext cx="11683544" cy="1666874"/>
          </a:xfrm>
        </p:spPr>
        <p:txBody>
          <a:bodyPr/>
          <a:lstStyle>
            <a:lvl1pPr marL="0" indent="0"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1pPr>
            <a:lvl2pPr marL="507995" indent="0">
              <a:buNone/>
              <a:defRPr sz="2222">
                <a:solidFill>
                  <a:schemeClr val="tx1">
                    <a:tint val="75000"/>
                  </a:schemeClr>
                </a:solidFill>
              </a:defRPr>
            </a:lvl2pPr>
            <a:lvl3pPr marL="101599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3pPr>
            <a:lvl4pPr marL="1523985" indent="0">
              <a:buNone/>
              <a:defRPr sz="1778">
                <a:solidFill>
                  <a:schemeClr val="tx1">
                    <a:tint val="75000"/>
                  </a:schemeClr>
                </a:solidFill>
              </a:defRPr>
            </a:lvl4pPr>
            <a:lvl5pPr marL="2031980" indent="0">
              <a:buNone/>
              <a:defRPr sz="1778">
                <a:solidFill>
                  <a:schemeClr val="tx1">
                    <a:tint val="75000"/>
                  </a:schemeClr>
                </a:solidFill>
              </a:defRPr>
            </a:lvl5pPr>
            <a:lvl6pPr marL="2539975" indent="0">
              <a:buNone/>
              <a:defRPr sz="1778">
                <a:solidFill>
                  <a:schemeClr val="tx1">
                    <a:tint val="75000"/>
                  </a:schemeClr>
                </a:solidFill>
              </a:defRPr>
            </a:lvl6pPr>
            <a:lvl7pPr marL="3047970" indent="0">
              <a:buNone/>
              <a:defRPr sz="1778">
                <a:solidFill>
                  <a:schemeClr val="tx1">
                    <a:tint val="75000"/>
                  </a:schemeClr>
                </a:solidFill>
              </a:defRPr>
            </a:lvl7pPr>
            <a:lvl8pPr marL="3555964" indent="0">
              <a:buNone/>
              <a:defRPr sz="1778">
                <a:solidFill>
                  <a:schemeClr val="tx1">
                    <a:tint val="75000"/>
                  </a:schemeClr>
                </a:solidFill>
              </a:defRPr>
            </a:lvl8pPr>
            <a:lvl9pPr marL="4063959" indent="0">
              <a:buNone/>
              <a:defRPr sz="1778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775A1FDC-7972-C6A7-8C42-4B4D6DC12A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7BAD0B-FF72-42B1-A18E-60E92AB02DB5}" type="datetimeFigureOut">
              <a:rPr lang="pt-BR" smtClean="0"/>
              <a:t>24/04/2024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35E4DFD0-514F-6DC4-947D-BC480407AF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7DD20ED0-83A3-E93B-05DB-1389E6585F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0805ED-F028-4121-B1C7-C6F797FC96A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876060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9F53119-07CD-6CD6-A51F-FD81C10317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68019F5-74DC-1FF2-FB07-776D5C244E8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31297" y="2028472"/>
            <a:ext cx="5757109" cy="4834820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6A378C8D-AF87-7E52-5C97-D5B9EEC67FC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857732" y="2028472"/>
            <a:ext cx="5757109" cy="4834820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509CA9E9-AF26-C7CA-716C-76B2214AE3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7BAD0B-FF72-42B1-A18E-60E92AB02DB5}" type="datetimeFigureOut">
              <a:rPr lang="pt-BR" smtClean="0"/>
              <a:t>24/04/2024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0FC4D768-EC8B-7263-EB0C-95AE128C71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B4413F46-9FE5-EE7B-3A86-3CFF993BE7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0805ED-F028-4121-B1C7-C6F797FC96A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985073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4A637A0-4867-6217-15BD-4FFED7BE71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3061" y="405695"/>
            <a:ext cx="11683544" cy="1472848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4A6032E7-B2EC-4793-8041-CDDB5A5573B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33062" y="1867959"/>
            <a:ext cx="5730651" cy="915458"/>
          </a:xfrm>
        </p:spPr>
        <p:txBody>
          <a:bodyPr anchor="b"/>
          <a:lstStyle>
            <a:lvl1pPr marL="0" indent="0">
              <a:buNone/>
              <a:defRPr sz="2667" b="1"/>
            </a:lvl1pPr>
            <a:lvl2pPr marL="507995" indent="0">
              <a:buNone/>
              <a:defRPr sz="2222" b="1"/>
            </a:lvl2pPr>
            <a:lvl3pPr marL="1015990" indent="0">
              <a:buNone/>
              <a:defRPr sz="2000" b="1"/>
            </a:lvl3pPr>
            <a:lvl4pPr marL="1523985" indent="0">
              <a:buNone/>
              <a:defRPr sz="1778" b="1"/>
            </a:lvl4pPr>
            <a:lvl5pPr marL="2031980" indent="0">
              <a:buNone/>
              <a:defRPr sz="1778" b="1"/>
            </a:lvl5pPr>
            <a:lvl6pPr marL="2539975" indent="0">
              <a:buNone/>
              <a:defRPr sz="1778" b="1"/>
            </a:lvl6pPr>
            <a:lvl7pPr marL="3047970" indent="0">
              <a:buNone/>
              <a:defRPr sz="1778" b="1"/>
            </a:lvl7pPr>
            <a:lvl8pPr marL="3555964" indent="0">
              <a:buNone/>
              <a:defRPr sz="1778" b="1"/>
            </a:lvl8pPr>
            <a:lvl9pPr marL="4063959" indent="0">
              <a:buNone/>
              <a:defRPr sz="1778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3A0280D8-5AA5-6E20-ED74-F89AE44428C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33062" y="2783417"/>
            <a:ext cx="5730651" cy="4093987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DA0B9242-AC0D-54F4-C4B1-6317E76D204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7732" y="1867959"/>
            <a:ext cx="5758873" cy="915458"/>
          </a:xfrm>
        </p:spPr>
        <p:txBody>
          <a:bodyPr anchor="b"/>
          <a:lstStyle>
            <a:lvl1pPr marL="0" indent="0">
              <a:buNone/>
              <a:defRPr sz="2667" b="1"/>
            </a:lvl1pPr>
            <a:lvl2pPr marL="507995" indent="0">
              <a:buNone/>
              <a:defRPr sz="2222" b="1"/>
            </a:lvl2pPr>
            <a:lvl3pPr marL="1015990" indent="0">
              <a:buNone/>
              <a:defRPr sz="2000" b="1"/>
            </a:lvl3pPr>
            <a:lvl4pPr marL="1523985" indent="0">
              <a:buNone/>
              <a:defRPr sz="1778" b="1"/>
            </a:lvl4pPr>
            <a:lvl5pPr marL="2031980" indent="0">
              <a:buNone/>
              <a:defRPr sz="1778" b="1"/>
            </a:lvl5pPr>
            <a:lvl6pPr marL="2539975" indent="0">
              <a:buNone/>
              <a:defRPr sz="1778" b="1"/>
            </a:lvl6pPr>
            <a:lvl7pPr marL="3047970" indent="0">
              <a:buNone/>
              <a:defRPr sz="1778" b="1"/>
            </a:lvl7pPr>
            <a:lvl8pPr marL="3555964" indent="0">
              <a:buNone/>
              <a:defRPr sz="1778" b="1"/>
            </a:lvl8pPr>
            <a:lvl9pPr marL="4063959" indent="0">
              <a:buNone/>
              <a:defRPr sz="1778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0C8050EE-C380-3052-598C-E845E1FA6BD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857732" y="2783417"/>
            <a:ext cx="5758873" cy="4093987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AAD42502-B21A-2C33-5B92-E5B142F0F7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7BAD0B-FF72-42B1-A18E-60E92AB02DB5}" type="datetimeFigureOut">
              <a:rPr lang="pt-BR" smtClean="0"/>
              <a:t>24/04/2024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4C327D89-5926-CC6A-F516-E82FB1353C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B49FCF82-9436-9904-E96C-F426AEEBDF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0805ED-F028-4121-B1C7-C6F797FC96A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53579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D1AD8EA-9A51-3AE8-1575-D05D1EFB78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46E30C1A-1A6E-DD70-4BC0-A8BE94F864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7BAD0B-FF72-42B1-A18E-60E92AB02DB5}" type="datetimeFigureOut">
              <a:rPr lang="pt-BR" smtClean="0"/>
              <a:t>24/04/2024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954FDD9C-4B0E-D848-2313-B1AAFF499F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B2D19CF0-AFF4-9794-5A41-967F9466BB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0805ED-F028-4121-B1C7-C6F797FC96A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614889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ECCAA6D3-FF9C-E619-7230-3D2B08E693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7BAD0B-FF72-42B1-A18E-60E92AB02DB5}" type="datetimeFigureOut">
              <a:rPr lang="pt-BR" smtClean="0"/>
              <a:t>24/04/2024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7A98F503-EEE2-5572-4DB8-B2A4610603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42361C69-F124-0269-138D-A971DFB69E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0805ED-F028-4121-B1C7-C6F797FC96A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020293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DF83BB1-D053-DB5F-4964-E4CC33EB29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3062" y="508000"/>
            <a:ext cx="4368982" cy="1778000"/>
          </a:xfrm>
        </p:spPr>
        <p:txBody>
          <a:bodyPr anchor="b"/>
          <a:lstStyle>
            <a:lvl1pPr>
              <a:defRPr sz="3556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3EE6378-96B0-01E0-656B-BE53201E28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58873" y="1097139"/>
            <a:ext cx="6857732" cy="5415139"/>
          </a:xfrm>
        </p:spPr>
        <p:txBody>
          <a:bodyPr/>
          <a:lstStyle>
            <a:lvl1pPr>
              <a:defRPr sz="3556"/>
            </a:lvl1pPr>
            <a:lvl2pPr>
              <a:defRPr sz="3111"/>
            </a:lvl2pPr>
            <a:lvl3pPr>
              <a:defRPr sz="2667"/>
            </a:lvl3pPr>
            <a:lvl4pPr>
              <a:defRPr sz="2222"/>
            </a:lvl4pPr>
            <a:lvl5pPr>
              <a:defRPr sz="2222"/>
            </a:lvl5pPr>
            <a:lvl6pPr>
              <a:defRPr sz="2222"/>
            </a:lvl6pPr>
            <a:lvl7pPr>
              <a:defRPr sz="2222"/>
            </a:lvl7pPr>
            <a:lvl8pPr>
              <a:defRPr sz="2222"/>
            </a:lvl8pPr>
            <a:lvl9pPr>
              <a:defRPr sz="2222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8EE86829-7AC7-3F9E-07F4-6FEF6550534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33062" y="2286000"/>
            <a:ext cx="4368982" cy="4235098"/>
          </a:xfrm>
        </p:spPr>
        <p:txBody>
          <a:bodyPr/>
          <a:lstStyle>
            <a:lvl1pPr marL="0" indent="0">
              <a:buNone/>
              <a:defRPr sz="1778"/>
            </a:lvl1pPr>
            <a:lvl2pPr marL="507995" indent="0">
              <a:buNone/>
              <a:defRPr sz="1556"/>
            </a:lvl2pPr>
            <a:lvl3pPr marL="1015990" indent="0">
              <a:buNone/>
              <a:defRPr sz="1333"/>
            </a:lvl3pPr>
            <a:lvl4pPr marL="1523985" indent="0">
              <a:buNone/>
              <a:defRPr sz="1111"/>
            </a:lvl4pPr>
            <a:lvl5pPr marL="2031980" indent="0">
              <a:buNone/>
              <a:defRPr sz="1111"/>
            </a:lvl5pPr>
            <a:lvl6pPr marL="2539975" indent="0">
              <a:buNone/>
              <a:defRPr sz="1111"/>
            </a:lvl6pPr>
            <a:lvl7pPr marL="3047970" indent="0">
              <a:buNone/>
              <a:defRPr sz="1111"/>
            </a:lvl7pPr>
            <a:lvl8pPr marL="3555964" indent="0">
              <a:buNone/>
              <a:defRPr sz="1111"/>
            </a:lvl8pPr>
            <a:lvl9pPr marL="4063959" indent="0">
              <a:buNone/>
              <a:defRPr sz="111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F5DB7791-A1F3-03B7-7EF9-303FF3D61F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7BAD0B-FF72-42B1-A18E-60E92AB02DB5}" type="datetimeFigureOut">
              <a:rPr lang="pt-BR" smtClean="0"/>
              <a:t>24/04/2024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1DB3591D-20F4-93D8-64A2-341070207C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3A6C876B-740A-02E5-6451-FA58A3D427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0805ED-F028-4121-B1C7-C6F797FC96A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674560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AEDA873-CB7D-D0F6-C4FA-995C975CDF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3062" y="508000"/>
            <a:ext cx="4368982" cy="1778000"/>
          </a:xfrm>
        </p:spPr>
        <p:txBody>
          <a:bodyPr anchor="b"/>
          <a:lstStyle>
            <a:lvl1pPr>
              <a:defRPr sz="3556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5A6B91D3-446A-5996-9008-1D96BD5460A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758873" y="1097139"/>
            <a:ext cx="6857732" cy="5415139"/>
          </a:xfrm>
        </p:spPr>
        <p:txBody>
          <a:bodyPr/>
          <a:lstStyle>
            <a:lvl1pPr marL="0" indent="0">
              <a:buNone/>
              <a:defRPr sz="3556"/>
            </a:lvl1pPr>
            <a:lvl2pPr marL="507995" indent="0">
              <a:buNone/>
              <a:defRPr sz="3111"/>
            </a:lvl2pPr>
            <a:lvl3pPr marL="1015990" indent="0">
              <a:buNone/>
              <a:defRPr sz="2667"/>
            </a:lvl3pPr>
            <a:lvl4pPr marL="1523985" indent="0">
              <a:buNone/>
              <a:defRPr sz="2222"/>
            </a:lvl4pPr>
            <a:lvl5pPr marL="2031980" indent="0">
              <a:buNone/>
              <a:defRPr sz="2222"/>
            </a:lvl5pPr>
            <a:lvl6pPr marL="2539975" indent="0">
              <a:buNone/>
              <a:defRPr sz="2222"/>
            </a:lvl6pPr>
            <a:lvl7pPr marL="3047970" indent="0">
              <a:buNone/>
              <a:defRPr sz="2222"/>
            </a:lvl7pPr>
            <a:lvl8pPr marL="3555964" indent="0">
              <a:buNone/>
              <a:defRPr sz="2222"/>
            </a:lvl8pPr>
            <a:lvl9pPr marL="4063959" indent="0">
              <a:buNone/>
              <a:defRPr sz="2222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5E3677EA-C897-EF96-22E2-A14AF5CA3E1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33062" y="2286000"/>
            <a:ext cx="4368982" cy="4235098"/>
          </a:xfrm>
        </p:spPr>
        <p:txBody>
          <a:bodyPr/>
          <a:lstStyle>
            <a:lvl1pPr marL="0" indent="0">
              <a:buNone/>
              <a:defRPr sz="1778"/>
            </a:lvl1pPr>
            <a:lvl2pPr marL="507995" indent="0">
              <a:buNone/>
              <a:defRPr sz="1556"/>
            </a:lvl2pPr>
            <a:lvl3pPr marL="1015990" indent="0">
              <a:buNone/>
              <a:defRPr sz="1333"/>
            </a:lvl3pPr>
            <a:lvl4pPr marL="1523985" indent="0">
              <a:buNone/>
              <a:defRPr sz="1111"/>
            </a:lvl4pPr>
            <a:lvl5pPr marL="2031980" indent="0">
              <a:buNone/>
              <a:defRPr sz="1111"/>
            </a:lvl5pPr>
            <a:lvl6pPr marL="2539975" indent="0">
              <a:buNone/>
              <a:defRPr sz="1111"/>
            </a:lvl6pPr>
            <a:lvl7pPr marL="3047970" indent="0">
              <a:buNone/>
              <a:defRPr sz="1111"/>
            </a:lvl7pPr>
            <a:lvl8pPr marL="3555964" indent="0">
              <a:buNone/>
              <a:defRPr sz="1111"/>
            </a:lvl8pPr>
            <a:lvl9pPr marL="4063959" indent="0">
              <a:buNone/>
              <a:defRPr sz="111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1EAF1FCE-6AAA-CD00-E11D-7808606DCB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7BAD0B-FF72-42B1-A18E-60E92AB02DB5}" type="datetimeFigureOut">
              <a:rPr lang="pt-BR" smtClean="0"/>
              <a:t>24/04/2024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8A17BFE2-B5CA-B92F-18EC-803FE29BBA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F00D6FF0-F96D-DC33-4CF4-FA74546596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0805ED-F028-4121-B1C7-C6F797FC96A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003225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3324DB4-4FF7-AA8D-C246-9C5B2E9926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9108C924-BC96-CB3F-0B60-0456A46E661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6380C7BB-872C-F042-A1BF-AD1B7BB8CF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7BAD0B-FF72-42B1-A18E-60E92AB02DB5}" type="datetimeFigureOut">
              <a:rPr lang="pt-BR" smtClean="0"/>
              <a:t>24/04/2024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8D854BD2-C793-4C5F-978F-44A7E45555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70CC0893-039D-515A-28F7-515AC151E7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0805ED-F028-4121-B1C7-C6F797FC96A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828735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05FDED1F-59CD-2269-13A1-526A32E35A8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693955" y="405694"/>
            <a:ext cx="2920886" cy="645759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880B64CC-D051-C2A8-9344-B038F9294DC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931297" y="405694"/>
            <a:ext cx="8593331" cy="645759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99FD3F3E-65B9-4E2D-80DF-C6DE2B960C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7BAD0B-FF72-42B1-A18E-60E92AB02DB5}" type="datetimeFigureOut">
              <a:rPr lang="pt-BR" smtClean="0"/>
              <a:t>24/04/2024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68E2EA2E-E1AA-5758-A954-8F2F8525F4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884D23BC-5376-FEEC-3D25-4E2D103E79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0805ED-F028-4121-B1C7-C6F797FC96A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1087322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>
            <a:spLocks noGrp="1"/>
          </p:cNvSpPr>
          <p:nvPr>
            <p:ph type="ctrTitle"/>
          </p:nvPr>
        </p:nvSpPr>
        <p:spPr>
          <a:xfrm>
            <a:off x="1084365" y="1200111"/>
            <a:ext cx="8841877" cy="3231111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666" b="0"/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7703">
                <a:solidFill>
                  <a:srgbClr val="191919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7703">
                <a:solidFill>
                  <a:srgbClr val="191919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7703">
                <a:solidFill>
                  <a:srgbClr val="191919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7703">
                <a:solidFill>
                  <a:srgbClr val="191919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7703">
                <a:solidFill>
                  <a:srgbClr val="191919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7703">
                <a:solidFill>
                  <a:srgbClr val="191919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7703">
                <a:solidFill>
                  <a:srgbClr val="191919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7703">
                <a:solidFill>
                  <a:srgbClr val="191919"/>
                </a:solidFill>
              </a:defRPr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ubTitle" idx="1"/>
          </p:nvPr>
        </p:nvSpPr>
        <p:spPr>
          <a:xfrm>
            <a:off x="1084365" y="4431222"/>
            <a:ext cx="6825511" cy="636889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7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667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667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667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667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667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667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667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667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28892611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"/>
          <p:cNvSpPr/>
          <p:nvPr/>
        </p:nvSpPr>
        <p:spPr>
          <a:xfrm>
            <a:off x="-12556" y="818961"/>
            <a:ext cx="2193843" cy="590410"/>
          </a:xfrm>
          <a:custGeom>
            <a:avLst/>
            <a:gdLst/>
            <a:ahLst/>
            <a:cxnLst/>
            <a:rect l="l" t="t" r="r" b="b"/>
            <a:pathLst>
              <a:path w="18690" h="5030" extrusionOk="0">
                <a:moveTo>
                  <a:pt x="18689" y="5030"/>
                </a:moveTo>
                <a:cubicBezTo>
                  <a:pt x="18689" y="5030"/>
                  <a:pt x="17337" y="3004"/>
                  <a:pt x="15985" y="3904"/>
                </a:cubicBezTo>
                <a:cubicBezTo>
                  <a:pt x="15985" y="3904"/>
                  <a:pt x="15161" y="1"/>
                  <a:pt x="12910" y="452"/>
                </a:cubicBezTo>
                <a:cubicBezTo>
                  <a:pt x="10657" y="903"/>
                  <a:pt x="9983" y="3453"/>
                  <a:pt x="9983" y="3453"/>
                </a:cubicBezTo>
                <a:cubicBezTo>
                  <a:pt x="9983" y="3453"/>
                  <a:pt x="8932" y="751"/>
                  <a:pt x="7730" y="1353"/>
                </a:cubicBezTo>
                <a:cubicBezTo>
                  <a:pt x="6531" y="1951"/>
                  <a:pt x="5329" y="3830"/>
                  <a:pt x="5329" y="3830"/>
                </a:cubicBezTo>
                <a:cubicBezTo>
                  <a:pt x="5329" y="3830"/>
                  <a:pt x="4053" y="2629"/>
                  <a:pt x="3604" y="3981"/>
                </a:cubicBezTo>
                <a:cubicBezTo>
                  <a:pt x="3604" y="3981"/>
                  <a:pt x="1951" y="2029"/>
                  <a:pt x="1" y="5030"/>
                </a:cubicBezTo>
                <a:close/>
              </a:path>
            </a:pathLst>
          </a:custGeom>
          <a:gradFill>
            <a:gsLst>
              <a:gs pos="0">
                <a:srgbClr val="FFFFFF">
                  <a:alpha val="64313"/>
                  <a:alpha val="49110"/>
                </a:srgbClr>
              </a:gs>
              <a:gs pos="100000">
                <a:srgbClr val="FFCA90">
                  <a:alpha val="49019"/>
                  <a:alpha val="49110"/>
                </a:srgbClr>
              </a:gs>
            </a:gsLst>
            <a:lin ang="5400012" scaled="0"/>
          </a:gradFill>
          <a:ln>
            <a:noFill/>
          </a:ln>
        </p:spPr>
        <p:txBody>
          <a:bodyPr spcFirstLastPara="1" wrap="square" lIns="135439" tIns="135439" rIns="135439" bIns="13543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555"/>
          </a:p>
        </p:txBody>
      </p:sp>
      <p:sp>
        <p:nvSpPr>
          <p:cNvPr id="13" name="Google Shape;13;p3"/>
          <p:cNvSpPr/>
          <p:nvPr/>
        </p:nvSpPr>
        <p:spPr>
          <a:xfrm>
            <a:off x="10419037" y="1637483"/>
            <a:ext cx="3484926" cy="937890"/>
          </a:xfrm>
          <a:custGeom>
            <a:avLst/>
            <a:gdLst/>
            <a:ahLst/>
            <a:cxnLst/>
            <a:rect l="l" t="t" r="r" b="b"/>
            <a:pathLst>
              <a:path w="18690" h="5030" extrusionOk="0">
                <a:moveTo>
                  <a:pt x="18689" y="5030"/>
                </a:moveTo>
                <a:cubicBezTo>
                  <a:pt x="18689" y="5030"/>
                  <a:pt x="17337" y="3004"/>
                  <a:pt x="15985" y="3904"/>
                </a:cubicBezTo>
                <a:cubicBezTo>
                  <a:pt x="15985" y="3904"/>
                  <a:pt x="15161" y="1"/>
                  <a:pt x="12910" y="452"/>
                </a:cubicBezTo>
                <a:cubicBezTo>
                  <a:pt x="10657" y="903"/>
                  <a:pt x="9983" y="3453"/>
                  <a:pt x="9983" y="3453"/>
                </a:cubicBezTo>
                <a:cubicBezTo>
                  <a:pt x="9983" y="3453"/>
                  <a:pt x="8932" y="751"/>
                  <a:pt x="7730" y="1353"/>
                </a:cubicBezTo>
                <a:cubicBezTo>
                  <a:pt x="6531" y="1951"/>
                  <a:pt x="5329" y="3830"/>
                  <a:pt x="5329" y="3830"/>
                </a:cubicBezTo>
                <a:cubicBezTo>
                  <a:pt x="5329" y="3830"/>
                  <a:pt x="4053" y="2629"/>
                  <a:pt x="3604" y="3981"/>
                </a:cubicBezTo>
                <a:cubicBezTo>
                  <a:pt x="3604" y="3981"/>
                  <a:pt x="1951" y="2029"/>
                  <a:pt x="1" y="5030"/>
                </a:cubicBezTo>
                <a:close/>
              </a:path>
            </a:pathLst>
          </a:custGeom>
          <a:gradFill>
            <a:gsLst>
              <a:gs pos="0">
                <a:srgbClr val="FFFFFF">
                  <a:alpha val="64313"/>
                  <a:alpha val="49110"/>
                </a:srgbClr>
              </a:gs>
              <a:gs pos="100000">
                <a:srgbClr val="FFCA90">
                  <a:alpha val="49019"/>
                  <a:alpha val="49110"/>
                </a:srgbClr>
              </a:gs>
            </a:gsLst>
            <a:lin ang="5400012" scaled="0"/>
          </a:gradFill>
          <a:ln>
            <a:noFill/>
          </a:ln>
        </p:spPr>
        <p:txBody>
          <a:bodyPr spcFirstLastPara="1" wrap="square" lIns="135439" tIns="135439" rIns="135439" bIns="13543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555"/>
          </a:p>
        </p:txBody>
      </p:sp>
      <p:sp>
        <p:nvSpPr>
          <p:cNvPr id="14" name="Google Shape;14;p3"/>
          <p:cNvSpPr/>
          <p:nvPr/>
        </p:nvSpPr>
        <p:spPr>
          <a:xfrm flipH="1">
            <a:off x="3476402" y="3479890"/>
            <a:ext cx="10069734" cy="3449228"/>
          </a:xfrm>
          <a:custGeom>
            <a:avLst/>
            <a:gdLst/>
            <a:ahLst/>
            <a:cxnLst/>
            <a:rect l="l" t="t" r="r" b="b"/>
            <a:pathLst>
              <a:path w="50066" h="17492" extrusionOk="0">
                <a:moveTo>
                  <a:pt x="0" y="3228"/>
                </a:moveTo>
                <a:cubicBezTo>
                  <a:pt x="0" y="3228"/>
                  <a:pt x="5178" y="0"/>
                  <a:pt x="11034" y="4953"/>
                </a:cubicBezTo>
                <a:cubicBezTo>
                  <a:pt x="16887" y="9908"/>
                  <a:pt x="20715" y="10959"/>
                  <a:pt x="20715" y="10959"/>
                </a:cubicBezTo>
                <a:cubicBezTo>
                  <a:pt x="20715" y="10959"/>
                  <a:pt x="26043" y="7355"/>
                  <a:pt x="29872" y="7882"/>
                </a:cubicBezTo>
                <a:cubicBezTo>
                  <a:pt x="33702" y="8408"/>
                  <a:pt x="31449" y="11485"/>
                  <a:pt x="31449" y="11485"/>
                </a:cubicBezTo>
                <a:cubicBezTo>
                  <a:pt x="31449" y="11485"/>
                  <a:pt x="34978" y="8183"/>
                  <a:pt x="39782" y="10661"/>
                </a:cubicBezTo>
                <a:cubicBezTo>
                  <a:pt x="44587" y="13138"/>
                  <a:pt x="50065" y="9535"/>
                  <a:pt x="50065" y="9535"/>
                </a:cubicBezTo>
                <a:lnTo>
                  <a:pt x="50065" y="17491"/>
                </a:lnTo>
                <a:lnTo>
                  <a:pt x="0" y="17491"/>
                </a:lnTo>
                <a:close/>
              </a:path>
            </a:pathLst>
          </a:custGeom>
          <a:gradFill>
            <a:gsLst>
              <a:gs pos="0">
                <a:srgbClr val="FFFFFF">
                  <a:alpha val="64313"/>
                  <a:alpha val="72780"/>
                </a:srgbClr>
              </a:gs>
              <a:gs pos="100000">
                <a:srgbClr val="FFCA90">
                  <a:alpha val="49019"/>
                  <a:alpha val="72780"/>
                </a:srgbClr>
              </a:gs>
            </a:gsLst>
            <a:lin ang="5400012" scaled="0"/>
          </a:gradFill>
          <a:ln>
            <a:noFill/>
          </a:ln>
        </p:spPr>
        <p:txBody>
          <a:bodyPr spcFirstLastPara="1" wrap="square" lIns="135439" tIns="135439" rIns="135439" bIns="13543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555"/>
          </a:p>
        </p:txBody>
      </p:sp>
      <p:sp>
        <p:nvSpPr>
          <p:cNvPr id="15" name="Google Shape;15;p3"/>
          <p:cNvSpPr/>
          <p:nvPr/>
        </p:nvSpPr>
        <p:spPr>
          <a:xfrm>
            <a:off x="12270763" y="5219131"/>
            <a:ext cx="981461" cy="590419"/>
          </a:xfrm>
          <a:custGeom>
            <a:avLst/>
            <a:gdLst/>
            <a:ahLst/>
            <a:cxnLst/>
            <a:rect l="l" t="t" r="r" b="b"/>
            <a:pathLst>
              <a:path w="20020" h="12043" extrusionOk="0">
                <a:moveTo>
                  <a:pt x="10009" y="0"/>
                </a:moveTo>
                <a:lnTo>
                  <a:pt x="1" y="12043"/>
                </a:lnTo>
                <a:lnTo>
                  <a:pt x="20019" y="12043"/>
                </a:lnTo>
                <a:lnTo>
                  <a:pt x="10009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35439" tIns="135439" rIns="135439" bIns="13543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555"/>
          </a:p>
        </p:txBody>
      </p:sp>
      <p:sp>
        <p:nvSpPr>
          <p:cNvPr id="16" name="Google Shape;16;p3"/>
          <p:cNvSpPr/>
          <p:nvPr/>
        </p:nvSpPr>
        <p:spPr>
          <a:xfrm>
            <a:off x="12270763" y="5219131"/>
            <a:ext cx="490730" cy="589439"/>
          </a:xfrm>
          <a:custGeom>
            <a:avLst/>
            <a:gdLst/>
            <a:ahLst/>
            <a:cxnLst/>
            <a:rect l="l" t="t" r="r" b="b"/>
            <a:pathLst>
              <a:path w="10010" h="12023" extrusionOk="0">
                <a:moveTo>
                  <a:pt x="10009" y="0"/>
                </a:moveTo>
                <a:lnTo>
                  <a:pt x="7949" y="12023"/>
                </a:lnTo>
                <a:lnTo>
                  <a:pt x="1" y="12023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35439" tIns="135439" rIns="135439" bIns="13543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555"/>
          </a:p>
        </p:txBody>
      </p:sp>
      <p:sp>
        <p:nvSpPr>
          <p:cNvPr id="17" name="Google Shape;17;p3"/>
          <p:cNvSpPr/>
          <p:nvPr/>
        </p:nvSpPr>
        <p:spPr>
          <a:xfrm>
            <a:off x="9296929" y="5703768"/>
            <a:ext cx="702515" cy="422751"/>
          </a:xfrm>
          <a:custGeom>
            <a:avLst/>
            <a:gdLst/>
            <a:ahLst/>
            <a:cxnLst/>
            <a:rect l="l" t="t" r="r" b="b"/>
            <a:pathLst>
              <a:path w="14330" h="8623" extrusionOk="0">
                <a:moveTo>
                  <a:pt x="7166" y="0"/>
                </a:moveTo>
                <a:lnTo>
                  <a:pt x="0" y="8622"/>
                </a:lnTo>
                <a:lnTo>
                  <a:pt x="14329" y="8622"/>
                </a:lnTo>
                <a:lnTo>
                  <a:pt x="7166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35439" tIns="135439" rIns="135439" bIns="13543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555"/>
          </a:p>
        </p:txBody>
      </p:sp>
      <p:sp>
        <p:nvSpPr>
          <p:cNvPr id="18" name="Google Shape;18;p3"/>
          <p:cNvSpPr/>
          <p:nvPr/>
        </p:nvSpPr>
        <p:spPr>
          <a:xfrm>
            <a:off x="9296930" y="5703768"/>
            <a:ext cx="351306" cy="421966"/>
          </a:xfrm>
          <a:custGeom>
            <a:avLst/>
            <a:gdLst/>
            <a:ahLst/>
            <a:cxnLst/>
            <a:rect l="l" t="t" r="r" b="b"/>
            <a:pathLst>
              <a:path w="7166" h="8607" extrusionOk="0">
                <a:moveTo>
                  <a:pt x="7166" y="0"/>
                </a:moveTo>
                <a:lnTo>
                  <a:pt x="5689" y="8606"/>
                </a:lnTo>
                <a:lnTo>
                  <a:pt x="0" y="8606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35439" tIns="135439" rIns="135439" bIns="13543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555"/>
          </a:p>
        </p:txBody>
      </p:sp>
      <p:sp>
        <p:nvSpPr>
          <p:cNvPr id="19" name="Google Shape;19;p3"/>
          <p:cNvSpPr/>
          <p:nvPr/>
        </p:nvSpPr>
        <p:spPr>
          <a:xfrm>
            <a:off x="7814344" y="5491927"/>
            <a:ext cx="981461" cy="590419"/>
          </a:xfrm>
          <a:custGeom>
            <a:avLst/>
            <a:gdLst/>
            <a:ahLst/>
            <a:cxnLst/>
            <a:rect l="l" t="t" r="r" b="b"/>
            <a:pathLst>
              <a:path w="20020" h="12043" extrusionOk="0">
                <a:moveTo>
                  <a:pt x="10009" y="0"/>
                </a:moveTo>
                <a:lnTo>
                  <a:pt x="1" y="12043"/>
                </a:lnTo>
                <a:lnTo>
                  <a:pt x="20019" y="12043"/>
                </a:lnTo>
                <a:lnTo>
                  <a:pt x="10009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35439" tIns="135439" rIns="135439" bIns="13543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555"/>
          </a:p>
        </p:txBody>
      </p:sp>
      <p:sp>
        <p:nvSpPr>
          <p:cNvPr id="20" name="Google Shape;20;p3"/>
          <p:cNvSpPr/>
          <p:nvPr/>
        </p:nvSpPr>
        <p:spPr>
          <a:xfrm>
            <a:off x="7814344" y="5491926"/>
            <a:ext cx="490730" cy="589439"/>
          </a:xfrm>
          <a:custGeom>
            <a:avLst/>
            <a:gdLst/>
            <a:ahLst/>
            <a:cxnLst/>
            <a:rect l="l" t="t" r="r" b="b"/>
            <a:pathLst>
              <a:path w="10010" h="12023" extrusionOk="0">
                <a:moveTo>
                  <a:pt x="10009" y="0"/>
                </a:moveTo>
                <a:lnTo>
                  <a:pt x="7949" y="12023"/>
                </a:lnTo>
                <a:lnTo>
                  <a:pt x="1" y="12023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35439" tIns="135439" rIns="135439" bIns="13543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555"/>
          </a:p>
        </p:txBody>
      </p:sp>
      <p:sp>
        <p:nvSpPr>
          <p:cNvPr id="21" name="Google Shape;21;p3"/>
          <p:cNvSpPr/>
          <p:nvPr/>
        </p:nvSpPr>
        <p:spPr>
          <a:xfrm>
            <a:off x="0" y="5243074"/>
            <a:ext cx="11064149" cy="1609108"/>
          </a:xfrm>
          <a:custGeom>
            <a:avLst/>
            <a:gdLst/>
            <a:ahLst/>
            <a:cxnLst/>
            <a:rect l="l" t="t" r="r" b="b"/>
            <a:pathLst>
              <a:path w="84165" h="17131" extrusionOk="0">
                <a:moveTo>
                  <a:pt x="3" y="6468"/>
                </a:moveTo>
                <a:cubicBezTo>
                  <a:pt x="3" y="6468"/>
                  <a:pt x="10795" y="4300"/>
                  <a:pt x="12685" y="4300"/>
                </a:cubicBezTo>
                <a:cubicBezTo>
                  <a:pt x="14577" y="4300"/>
                  <a:pt x="17499" y="1550"/>
                  <a:pt x="17499" y="1550"/>
                </a:cubicBezTo>
                <a:lnTo>
                  <a:pt x="19391" y="1550"/>
                </a:lnTo>
                <a:lnTo>
                  <a:pt x="22484" y="1"/>
                </a:lnTo>
                <a:cubicBezTo>
                  <a:pt x="22484" y="1"/>
                  <a:pt x="24135" y="392"/>
                  <a:pt x="24825" y="392"/>
                </a:cubicBezTo>
                <a:cubicBezTo>
                  <a:pt x="25512" y="392"/>
                  <a:pt x="26545" y="336"/>
                  <a:pt x="27116" y="508"/>
                </a:cubicBezTo>
                <a:cubicBezTo>
                  <a:pt x="27116" y="508"/>
                  <a:pt x="28721" y="2398"/>
                  <a:pt x="30095" y="3259"/>
                </a:cubicBezTo>
                <a:cubicBezTo>
                  <a:pt x="30095" y="3259"/>
                  <a:pt x="31700" y="3718"/>
                  <a:pt x="32673" y="3832"/>
                </a:cubicBezTo>
                <a:cubicBezTo>
                  <a:pt x="32673" y="3832"/>
                  <a:pt x="35540" y="5265"/>
                  <a:pt x="38118" y="5152"/>
                </a:cubicBezTo>
                <a:cubicBezTo>
                  <a:pt x="38118" y="5152"/>
                  <a:pt x="72243" y="9909"/>
                  <a:pt x="84165" y="9106"/>
                </a:cubicBezTo>
                <a:lnTo>
                  <a:pt x="84165" y="17131"/>
                </a:lnTo>
                <a:lnTo>
                  <a:pt x="1" y="16442"/>
                </a:lnTo>
                <a:lnTo>
                  <a:pt x="1" y="6468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5400012" scaled="0"/>
          </a:gradFill>
          <a:ln>
            <a:noFill/>
          </a:ln>
        </p:spPr>
        <p:txBody>
          <a:bodyPr spcFirstLastPara="1" wrap="square" lIns="135439" tIns="135439" rIns="135439" bIns="13543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555"/>
          </a:p>
        </p:txBody>
      </p:sp>
      <p:sp>
        <p:nvSpPr>
          <p:cNvPr id="22" name="Google Shape;22;p3"/>
          <p:cNvSpPr/>
          <p:nvPr/>
        </p:nvSpPr>
        <p:spPr>
          <a:xfrm>
            <a:off x="2638539" y="5300559"/>
            <a:ext cx="394899" cy="257837"/>
          </a:xfrm>
          <a:custGeom>
            <a:avLst/>
            <a:gdLst/>
            <a:ahLst/>
            <a:cxnLst/>
            <a:rect l="l" t="t" r="r" b="b"/>
            <a:pathLst>
              <a:path w="3004" h="2745" extrusionOk="0">
                <a:moveTo>
                  <a:pt x="2618" y="1"/>
                </a:moveTo>
                <a:lnTo>
                  <a:pt x="0" y="1072"/>
                </a:lnTo>
                <a:lnTo>
                  <a:pt x="2618" y="2745"/>
                </a:lnTo>
                <a:cubicBezTo>
                  <a:pt x="2618" y="2745"/>
                  <a:pt x="3003" y="1931"/>
                  <a:pt x="2961" y="1802"/>
                </a:cubicBezTo>
                <a:cubicBezTo>
                  <a:pt x="2919" y="1674"/>
                  <a:pt x="2618" y="1"/>
                  <a:pt x="2618" y="1"/>
                </a:cubicBezTo>
                <a:close/>
              </a:path>
            </a:pathLst>
          </a:custGeom>
          <a:solidFill>
            <a:srgbClr val="B5442B">
              <a:alpha val="55620"/>
            </a:srgbClr>
          </a:solidFill>
          <a:ln>
            <a:noFill/>
          </a:ln>
        </p:spPr>
        <p:txBody>
          <a:bodyPr spcFirstLastPara="1" wrap="square" lIns="135439" tIns="135439" rIns="135439" bIns="13543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555"/>
          </a:p>
        </p:txBody>
      </p:sp>
      <p:sp>
        <p:nvSpPr>
          <p:cNvPr id="23" name="Google Shape;23;p3"/>
          <p:cNvSpPr/>
          <p:nvPr/>
        </p:nvSpPr>
        <p:spPr>
          <a:xfrm>
            <a:off x="2035663" y="5405382"/>
            <a:ext cx="687656" cy="217917"/>
          </a:xfrm>
          <a:custGeom>
            <a:avLst/>
            <a:gdLst/>
            <a:ahLst/>
            <a:cxnLst/>
            <a:rect l="l" t="t" r="r" b="b"/>
            <a:pathLst>
              <a:path w="5231" h="2320" extrusionOk="0">
                <a:moveTo>
                  <a:pt x="2014" y="0"/>
                </a:moveTo>
                <a:lnTo>
                  <a:pt x="0" y="2319"/>
                </a:lnTo>
                <a:lnTo>
                  <a:pt x="2959" y="1332"/>
                </a:lnTo>
                <a:lnTo>
                  <a:pt x="4028" y="1332"/>
                </a:lnTo>
                <a:cubicBezTo>
                  <a:pt x="4028" y="1332"/>
                  <a:pt x="4546" y="1802"/>
                  <a:pt x="4674" y="1932"/>
                </a:cubicBezTo>
                <a:cubicBezTo>
                  <a:pt x="4801" y="2062"/>
                  <a:pt x="5230" y="2147"/>
                  <a:pt x="5230" y="2147"/>
                </a:cubicBezTo>
                <a:lnTo>
                  <a:pt x="5060" y="1503"/>
                </a:lnTo>
                <a:lnTo>
                  <a:pt x="4759" y="1202"/>
                </a:lnTo>
                <a:lnTo>
                  <a:pt x="4975" y="943"/>
                </a:lnTo>
                <a:lnTo>
                  <a:pt x="3902" y="86"/>
                </a:lnTo>
                <a:lnTo>
                  <a:pt x="3216" y="600"/>
                </a:lnTo>
                <a:lnTo>
                  <a:pt x="2014" y="0"/>
                </a:lnTo>
                <a:close/>
              </a:path>
            </a:pathLst>
          </a:custGeom>
          <a:solidFill>
            <a:srgbClr val="B5442B">
              <a:alpha val="55620"/>
            </a:srgbClr>
          </a:solidFill>
          <a:ln>
            <a:noFill/>
          </a:ln>
        </p:spPr>
        <p:txBody>
          <a:bodyPr spcFirstLastPara="1" wrap="square" lIns="135439" tIns="135439" rIns="135439" bIns="13543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555"/>
          </a:p>
        </p:txBody>
      </p:sp>
      <p:sp>
        <p:nvSpPr>
          <p:cNvPr id="24" name="Google Shape;24;p3"/>
          <p:cNvSpPr/>
          <p:nvPr/>
        </p:nvSpPr>
        <p:spPr>
          <a:xfrm>
            <a:off x="1815467" y="5643115"/>
            <a:ext cx="1511371" cy="459316"/>
          </a:xfrm>
          <a:custGeom>
            <a:avLst/>
            <a:gdLst/>
            <a:ahLst/>
            <a:cxnLst/>
            <a:rect l="l" t="t" r="r" b="b"/>
            <a:pathLst>
              <a:path w="11497" h="4890" extrusionOk="0">
                <a:moveTo>
                  <a:pt x="4460" y="1"/>
                </a:moveTo>
                <a:lnTo>
                  <a:pt x="1802" y="603"/>
                </a:lnTo>
                <a:lnTo>
                  <a:pt x="0" y="514"/>
                </a:lnTo>
                <a:lnTo>
                  <a:pt x="11497" y="4889"/>
                </a:lnTo>
                <a:lnTo>
                  <a:pt x="7549" y="2789"/>
                </a:lnTo>
                <a:lnTo>
                  <a:pt x="7764" y="2402"/>
                </a:lnTo>
                <a:lnTo>
                  <a:pt x="9005" y="2960"/>
                </a:lnTo>
                <a:lnTo>
                  <a:pt x="11409" y="3048"/>
                </a:lnTo>
                <a:lnTo>
                  <a:pt x="9393" y="944"/>
                </a:lnTo>
                <a:lnTo>
                  <a:pt x="7292" y="901"/>
                </a:lnTo>
                <a:lnTo>
                  <a:pt x="6133" y="260"/>
                </a:lnTo>
                <a:lnTo>
                  <a:pt x="4460" y="1"/>
                </a:lnTo>
                <a:close/>
              </a:path>
            </a:pathLst>
          </a:custGeom>
          <a:solidFill>
            <a:srgbClr val="B5442B">
              <a:alpha val="55620"/>
            </a:srgbClr>
          </a:solidFill>
          <a:ln>
            <a:noFill/>
          </a:ln>
        </p:spPr>
        <p:txBody>
          <a:bodyPr spcFirstLastPara="1" wrap="square" lIns="135439" tIns="135439" rIns="135439" bIns="13543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555"/>
          </a:p>
        </p:txBody>
      </p:sp>
      <p:sp>
        <p:nvSpPr>
          <p:cNvPr id="25" name="Google Shape;25;p3"/>
          <p:cNvSpPr/>
          <p:nvPr/>
        </p:nvSpPr>
        <p:spPr>
          <a:xfrm>
            <a:off x="3523793" y="5290790"/>
            <a:ext cx="433153" cy="304239"/>
          </a:xfrm>
          <a:custGeom>
            <a:avLst/>
            <a:gdLst/>
            <a:ahLst/>
            <a:cxnLst/>
            <a:rect l="l" t="t" r="r" b="b"/>
            <a:pathLst>
              <a:path w="3295" h="3239" extrusionOk="0">
                <a:moveTo>
                  <a:pt x="311" y="0"/>
                </a:moveTo>
                <a:lnTo>
                  <a:pt x="0" y="1005"/>
                </a:lnTo>
                <a:lnTo>
                  <a:pt x="560" y="1778"/>
                </a:lnTo>
                <a:lnTo>
                  <a:pt x="301" y="2249"/>
                </a:lnTo>
                <a:lnTo>
                  <a:pt x="903" y="2937"/>
                </a:lnTo>
                <a:lnTo>
                  <a:pt x="1503" y="3238"/>
                </a:lnTo>
                <a:lnTo>
                  <a:pt x="2404" y="3238"/>
                </a:lnTo>
                <a:lnTo>
                  <a:pt x="1676" y="2721"/>
                </a:lnTo>
                <a:lnTo>
                  <a:pt x="1160" y="2249"/>
                </a:lnTo>
                <a:lnTo>
                  <a:pt x="3294" y="2751"/>
                </a:lnTo>
                <a:lnTo>
                  <a:pt x="3294" y="2751"/>
                </a:lnTo>
                <a:lnTo>
                  <a:pt x="311" y="0"/>
                </a:lnTo>
                <a:close/>
              </a:path>
            </a:pathLst>
          </a:custGeom>
          <a:solidFill>
            <a:srgbClr val="B5442B">
              <a:alpha val="55620"/>
            </a:srgbClr>
          </a:solidFill>
          <a:ln>
            <a:noFill/>
          </a:ln>
        </p:spPr>
        <p:txBody>
          <a:bodyPr spcFirstLastPara="1" wrap="square" lIns="135439" tIns="135439" rIns="135439" bIns="13543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555"/>
          </a:p>
        </p:txBody>
      </p:sp>
      <p:sp>
        <p:nvSpPr>
          <p:cNvPr id="26" name="Google Shape;26;p3"/>
          <p:cNvSpPr/>
          <p:nvPr/>
        </p:nvSpPr>
        <p:spPr>
          <a:xfrm>
            <a:off x="7971680" y="5465671"/>
            <a:ext cx="5621810" cy="1529363"/>
          </a:xfrm>
          <a:custGeom>
            <a:avLst/>
            <a:gdLst/>
            <a:ahLst/>
            <a:cxnLst/>
            <a:rect l="l" t="t" r="r" b="b"/>
            <a:pathLst>
              <a:path w="59856" h="16282" extrusionOk="0">
                <a:moveTo>
                  <a:pt x="59856" y="4349"/>
                </a:moveTo>
                <a:lnTo>
                  <a:pt x="59856" y="16281"/>
                </a:lnTo>
                <a:cubicBezTo>
                  <a:pt x="59856" y="16281"/>
                  <a:pt x="1" y="11406"/>
                  <a:pt x="8392" y="9527"/>
                </a:cubicBezTo>
                <a:cubicBezTo>
                  <a:pt x="24681" y="5884"/>
                  <a:pt x="34314" y="118"/>
                  <a:pt x="42138" y="22"/>
                </a:cubicBezTo>
                <a:cubicBezTo>
                  <a:pt x="43677" y="0"/>
                  <a:pt x="45149" y="201"/>
                  <a:pt x="46585" y="680"/>
                </a:cubicBezTo>
                <a:cubicBezTo>
                  <a:pt x="57336" y="4265"/>
                  <a:pt x="59856" y="4349"/>
                  <a:pt x="59856" y="4349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lt2"/>
              </a:gs>
            </a:gsLst>
            <a:lin ang="5400012" scaled="0"/>
          </a:gradFill>
          <a:ln>
            <a:noFill/>
          </a:ln>
        </p:spPr>
        <p:txBody>
          <a:bodyPr spcFirstLastPara="1" wrap="square" lIns="135439" tIns="135439" rIns="135439" bIns="13543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555"/>
          </a:p>
        </p:txBody>
      </p:sp>
      <p:sp>
        <p:nvSpPr>
          <p:cNvPr id="27" name="Google Shape;27;p3"/>
          <p:cNvSpPr/>
          <p:nvPr/>
        </p:nvSpPr>
        <p:spPr>
          <a:xfrm>
            <a:off x="11929446" y="5466046"/>
            <a:ext cx="1664114" cy="686344"/>
          </a:xfrm>
          <a:custGeom>
            <a:avLst/>
            <a:gdLst/>
            <a:ahLst/>
            <a:cxnLst/>
            <a:rect l="l" t="t" r="r" b="b"/>
            <a:pathLst>
              <a:path w="17718" h="7307" extrusionOk="0">
                <a:moveTo>
                  <a:pt x="17718" y="4345"/>
                </a:moveTo>
                <a:lnTo>
                  <a:pt x="17718" y="7063"/>
                </a:lnTo>
                <a:cubicBezTo>
                  <a:pt x="15952" y="7256"/>
                  <a:pt x="15758" y="7306"/>
                  <a:pt x="12323" y="7043"/>
                </a:cubicBezTo>
                <a:cubicBezTo>
                  <a:pt x="2588" y="6293"/>
                  <a:pt x="405" y="1322"/>
                  <a:pt x="0" y="20"/>
                </a:cubicBezTo>
                <a:cubicBezTo>
                  <a:pt x="1539" y="0"/>
                  <a:pt x="3011" y="201"/>
                  <a:pt x="4447" y="680"/>
                </a:cubicBezTo>
                <a:cubicBezTo>
                  <a:pt x="15198" y="4261"/>
                  <a:pt x="17718" y="4345"/>
                  <a:pt x="17718" y="4345"/>
                </a:cubicBezTo>
                <a:close/>
              </a:path>
            </a:pathLst>
          </a:custGeom>
          <a:gradFill>
            <a:gsLst>
              <a:gs pos="0">
                <a:srgbClr val="F8931E">
                  <a:alpha val="51372"/>
                </a:srgbClr>
              </a:gs>
              <a:gs pos="100000">
                <a:srgbClr val="B5442B">
                  <a:alpha val="55686"/>
                </a:srgbClr>
              </a:gs>
            </a:gsLst>
            <a:lin ang="5400012" scaled="0"/>
          </a:gradFill>
          <a:ln>
            <a:noFill/>
          </a:ln>
        </p:spPr>
        <p:txBody>
          <a:bodyPr spcFirstLastPara="1" wrap="square" lIns="135439" tIns="135439" rIns="135439" bIns="13543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555"/>
          </a:p>
        </p:txBody>
      </p:sp>
      <p:sp>
        <p:nvSpPr>
          <p:cNvPr id="28" name="Google Shape;28;p3"/>
          <p:cNvSpPr/>
          <p:nvPr/>
        </p:nvSpPr>
        <p:spPr>
          <a:xfrm>
            <a:off x="108764" y="5009555"/>
            <a:ext cx="593401" cy="586027"/>
          </a:xfrm>
          <a:custGeom>
            <a:avLst/>
            <a:gdLst/>
            <a:ahLst/>
            <a:cxnLst/>
            <a:rect l="l" t="t" r="r" b="b"/>
            <a:pathLst>
              <a:path w="6318" h="6239" extrusionOk="0">
                <a:moveTo>
                  <a:pt x="4399" y="1"/>
                </a:moveTo>
                <a:cubicBezTo>
                  <a:pt x="3446" y="1"/>
                  <a:pt x="2897" y="1753"/>
                  <a:pt x="2897" y="1753"/>
                </a:cubicBezTo>
                <a:cubicBezTo>
                  <a:pt x="2897" y="1753"/>
                  <a:pt x="2120" y="607"/>
                  <a:pt x="1400" y="567"/>
                </a:cubicBezTo>
                <a:cubicBezTo>
                  <a:pt x="1388" y="566"/>
                  <a:pt x="1376" y="566"/>
                  <a:pt x="1364" y="566"/>
                </a:cubicBezTo>
                <a:cubicBezTo>
                  <a:pt x="658" y="566"/>
                  <a:pt x="0" y="1713"/>
                  <a:pt x="0" y="1713"/>
                </a:cubicBezTo>
                <a:cubicBezTo>
                  <a:pt x="0" y="1713"/>
                  <a:pt x="447" y="1382"/>
                  <a:pt x="837" y="1323"/>
                </a:cubicBezTo>
                <a:lnTo>
                  <a:pt x="837" y="1323"/>
                </a:lnTo>
                <a:lnTo>
                  <a:pt x="718" y="1674"/>
                </a:lnTo>
                <a:cubicBezTo>
                  <a:pt x="718" y="1674"/>
                  <a:pt x="1050" y="1443"/>
                  <a:pt x="1531" y="1443"/>
                </a:cubicBezTo>
                <a:cubicBezTo>
                  <a:pt x="1607" y="1443"/>
                  <a:pt x="1687" y="1448"/>
                  <a:pt x="1769" y="1462"/>
                </a:cubicBezTo>
                <a:lnTo>
                  <a:pt x="1418" y="1695"/>
                </a:lnTo>
                <a:cubicBezTo>
                  <a:pt x="1418" y="1695"/>
                  <a:pt x="1441" y="1692"/>
                  <a:pt x="1482" y="1692"/>
                </a:cubicBezTo>
                <a:cubicBezTo>
                  <a:pt x="1654" y="1692"/>
                  <a:pt x="2145" y="1741"/>
                  <a:pt x="2584" y="2260"/>
                </a:cubicBezTo>
                <a:cubicBezTo>
                  <a:pt x="2584" y="2260"/>
                  <a:pt x="1360" y="2395"/>
                  <a:pt x="951" y="2958"/>
                </a:cubicBezTo>
                <a:cubicBezTo>
                  <a:pt x="542" y="3524"/>
                  <a:pt x="971" y="4260"/>
                  <a:pt x="971" y="4260"/>
                </a:cubicBezTo>
                <a:cubicBezTo>
                  <a:pt x="971" y="4260"/>
                  <a:pt x="1089" y="3618"/>
                  <a:pt x="1244" y="3406"/>
                </a:cubicBezTo>
                <a:lnTo>
                  <a:pt x="1284" y="3911"/>
                </a:lnTo>
                <a:cubicBezTo>
                  <a:pt x="1284" y="3911"/>
                  <a:pt x="1499" y="3327"/>
                  <a:pt x="1850" y="3095"/>
                </a:cubicBezTo>
                <a:lnTo>
                  <a:pt x="1906" y="3524"/>
                </a:lnTo>
                <a:cubicBezTo>
                  <a:pt x="1906" y="3516"/>
                  <a:pt x="2353" y="2601"/>
                  <a:pt x="2799" y="2505"/>
                </a:cubicBezTo>
                <a:cubicBezTo>
                  <a:pt x="2799" y="2505"/>
                  <a:pt x="3130" y="4643"/>
                  <a:pt x="3073" y="6238"/>
                </a:cubicBezTo>
                <a:lnTo>
                  <a:pt x="3830" y="6104"/>
                </a:lnTo>
                <a:cubicBezTo>
                  <a:pt x="3830" y="6104"/>
                  <a:pt x="3364" y="3109"/>
                  <a:pt x="3130" y="2527"/>
                </a:cubicBezTo>
                <a:cubicBezTo>
                  <a:pt x="3130" y="2527"/>
                  <a:pt x="3180" y="2519"/>
                  <a:pt x="3266" y="2519"/>
                </a:cubicBezTo>
                <a:cubicBezTo>
                  <a:pt x="3441" y="2519"/>
                  <a:pt x="3763" y="2553"/>
                  <a:pt x="4102" y="2762"/>
                </a:cubicBezTo>
                <a:lnTo>
                  <a:pt x="3948" y="2471"/>
                </a:lnTo>
                <a:lnTo>
                  <a:pt x="3948" y="2471"/>
                </a:lnTo>
                <a:cubicBezTo>
                  <a:pt x="3948" y="2471"/>
                  <a:pt x="4472" y="2511"/>
                  <a:pt x="4861" y="3113"/>
                </a:cubicBezTo>
                <a:lnTo>
                  <a:pt x="4803" y="2762"/>
                </a:lnTo>
                <a:lnTo>
                  <a:pt x="4803" y="2762"/>
                </a:lnTo>
                <a:cubicBezTo>
                  <a:pt x="4803" y="2762"/>
                  <a:pt x="5366" y="2916"/>
                  <a:pt x="5834" y="3735"/>
                </a:cubicBezTo>
                <a:cubicBezTo>
                  <a:pt x="5834" y="3735"/>
                  <a:pt x="5834" y="2916"/>
                  <a:pt x="5346" y="2334"/>
                </a:cubicBezTo>
                <a:cubicBezTo>
                  <a:pt x="5138" y="2084"/>
                  <a:pt x="4722" y="2006"/>
                  <a:pt x="4304" y="2006"/>
                </a:cubicBezTo>
                <a:cubicBezTo>
                  <a:pt x="3748" y="2006"/>
                  <a:pt x="3188" y="2144"/>
                  <a:pt x="3109" y="2200"/>
                </a:cubicBezTo>
                <a:cubicBezTo>
                  <a:pt x="3109" y="2200"/>
                  <a:pt x="3306" y="1811"/>
                  <a:pt x="3928" y="1598"/>
                </a:cubicBezTo>
                <a:lnTo>
                  <a:pt x="3519" y="1540"/>
                </a:lnTo>
                <a:cubicBezTo>
                  <a:pt x="3519" y="1540"/>
                  <a:pt x="3698" y="1165"/>
                  <a:pt x="4530" y="1165"/>
                </a:cubicBezTo>
                <a:cubicBezTo>
                  <a:pt x="4646" y="1165"/>
                  <a:pt x="4776" y="1172"/>
                  <a:pt x="4919" y="1189"/>
                </a:cubicBezTo>
                <a:lnTo>
                  <a:pt x="4588" y="976"/>
                </a:lnTo>
                <a:cubicBezTo>
                  <a:pt x="4588" y="976"/>
                  <a:pt x="4810" y="909"/>
                  <a:pt x="5117" y="909"/>
                </a:cubicBezTo>
                <a:cubicBezTo>
                  <a:pt x="5472" y="909"/>
                  <a:pt x="5942" y="999"/>
                  <a:pt x="6317" y="1384"/>
                </a:cubicBezTo>
                <a:cubicBezTo>
                  <a:pt x="6317" y="1384"/>
                  <a:pt x="5655" y="276"/>
                  <a:pt x="4588" y="23"/>
                </a:cubicBezTo>
                <a:cubicBezTo>
                  <a:pt x="4523" y="8"/>
                  <a:pt x="4461" y="1"/>
                  <a:pt x="4399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35439" tIns="135439" rIns="135439" bIns="13543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555"/>
          </a:p>
        </p:txBody>
      </p:sp>
      <p:sp>
        <p:nvSpPr>
          <p:cNvPr id="29" name="Google Shape;29;p3"/>
          <p:cNvSpPr/>
          <p:nvPr/>
        </p:nvSpPr>
        <p:spPr>
          <a:xfrm>
            <a:off x="185" y="5407815"/>
            <a:ext cx="13593364" cy="2212231"/>
          </a:xfrm>
          <a:custGeom>
            <a:avLst/>
            <a:gdLst/>
            <a:ahLst/>
            <a:cxnLst/>
            <a:rect l="l" t="t" r="r" b="b"/>
            <a:pathLst>
              <a:path w="84165" h="23552" extrusionOk="0">
                <a:moveTo>
                  <a:pt x="84165" y="11655"/>
                </a:moveTo>
                <a:lnTo>
                  <a:pt x="84165" y="23551"/>
                </a:lnTo>
                <a:lnTo>
                  <a:pt x="1" y="23551"/>
                </a:lnTo>
                <a:lnTo>
                  <a:pt x="1" y="3603"/>
                </a:lnTo>
                <a:cubicBezTo>
                  <a:pt x="1" y="3603"/>
                  <a:pt x="3742" y="1370"/>
                  <a:pt x="6336" y="90"/>
                </a:cubicBezTo>
                <a:cubicBezTo>
                  <a:pt x="6514" y="0"/>
                  <a:pt x="6749" y="50"/>
                  <a:pt x="6982" y="62"/>
                </a:cubicBezTo>
                <a:cubicBezTo>
                  <a:pt x="11586" y="341"/>
                  <a:pt x="22507" y="9455"/>
                  <a:pt x="48609" y="12203"/>
                </a:cubicBezTo>
                <a:cubicBezTo>
                  <a:pt x="60248" y="13427"/>
                  <a:pt x="68820" y="13368"/>
                  <a:pt x="74834" y="12897"/>
                </a:cubicBezTo>
                <a:cubicBezTo>
                  <a:pt x="82983" y="12255"/>
                  <a:pt x="84165" y="11655"/>
                  <a:pt x="84165" y="11655"/>
                </a:cubicBezTo>
                <a:close/>
              </a:path>
            </a:pathLst>
          </a:custGeom>
          <a:gradFill>
            <a:gsLst>
              <a:gs pos="0">
                <a:schemeClr val="lt2"/>
              </a:gs>
              <a:gs pos="100000">
                <a:schemeClr val="accent1"/>
              </a:gs>
            </a:gsLst>
            <a:lin ang="5400012" scaled="0"/>
          </a:gradFill>
          <a:ln>
            <a:noFill/>
          </a:ln>
        </p:spPr>
        <p:txBody>
          <a:bodyPr spcFirstLastPara="1" wrap="square" lIns="135439" tIns="135439" rIns="135439" bIns="13543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555"/>
          </a:p>
        </p:txBody>
      </p:sp>
      <p:sp>
        <p:nvSpPr>
          <p:cNvPr id="30" name="Google Shape;30;p3"/>
          <p:cNvSpPr/>
          <p:nvPr/>
        </p:nvSpPr>
        <p:spPr>
          <a:xfrm>
            <a:off x="933062" y="5413639"/>
            <a:ext cx="11153294" cy="1784099"/>
          </a:xfrm>
          <a:custGeom>
            <a:avLst/>
            <a:gdLst/>
            <a:ahLst/>
            <a:cxnLst/>
            <a:rect l="l" t="t" r="r" b="b"/>
            <a:pathLst>
              <a:path w="69057" h="18994" extrusionOk="0">
                <a:moveTo>
                  <a:pt x="69056" y="12833"/>
                </a:moveTo>
                <a:cubicBezTo>
                  <a:pt x="63730" y="13908"/>
                  <a:pt x="36420" y="18994"/>
                  <a:pt x="18367" y="13922"/>
                </a:cubicBezTo>
                <a:cubicBezTo>
                  <a:pt x="0" y="8763"/>
                  <a:pt x="915" y="1242"/>
                  <a:pt x="1204" y="0"/>
                </a:cubicBezTo>
                <a:cubicBezTo>
                  <a:pt x="5808" y="279"/>
                  <a:pt x="16728" y="9391"/>
                  <a:pt x="42831" y="12139"/>
                </a:cubicBezTo>
                <a:cubicBezTo>
                  <a:pt x="54468" y="13361"/>
                  <a:pt x="63042" y="13302"/>
                  <a:pt x="69056" y="12833"/>
                </a:cubicBezTo>
                <a:close/>
              </a:path>
            </a:pathLst>
          </a:custGeom>
          <a:gradFill>
            <a:gsLst>
              <a:gs pos="0">
                <a:srgbClr val="F8931E">
                  <a:alpha val="51372"/>
                </a:srgbClr>
              </a:gs>
              <a:gs pos="100000">
                <a:srgbClr val="B5442B">
                  <a:alpha val="55686"/>
                </a:srgbClr>
              </a:gs>
            </a:gsLst>
            <a:lin ang="5400012" scaled="0"/>
          </a:gradFill>
          <a:ln>
            <a:noFill/>
          </a:ln>
        </p:spPr>
        <p:txBody>
          <a:bodyPr spcFirstLastPara="1" wrap="square" lIns="135439" tIns="135439" rIns="135439" bIns="13543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555"/>
          </a:p>
        </p:txBody>
      </p:sp>
      <p:sp>
        <p:nvSpPr>
          <p:cNvPr id="31" name="Google Shape;31;p3"/>
          <p:cNvSpPr/>
          <p:nvPr/>
        </p:nvSpPr>
        <p:spPr>
          <a:xfrm>
            <a:off x="2723306" y="5917408"/>
            <a:ext cx="1256693" cy="937896"/>
          </a:xfrm>
          <a:custGeom>
            <a:avLst/>
            <a:gdLst/>
            <a:ahLst/>
            <a:cxnLst/>
            <a:rect l="l" t="t" r="r" b="b"/>
            <a:pathLst>
              <a:path w="10458" h="7804" extrusionOk="0">
                <a:moveTo>
                  <a:pt x="8475" y="0"/>
                </a:moveTo>
                <a:cubicBezTo>
                  <a:pt x="8446" y="0"/>
                  <a:pt x="8423" y="9"/>
                  <a:pt x="8412" y="33"/>
                </a:cubicBezTo>
                <a:cubicBezTo>
                  <a:pt x="8359" y="137"/>
                  <a:pt x="8566" y="205"/>
                  <a:pt x="8464" y="448"/>
                </a:cubicBezTo>
                <a:cubicBezTo>
                  <a:pt x="8359" y="691"/>
                  <a:pt x="7942" y="952"/>
                  <a:pt x="7854" y="1561"/>
                </a:cubicBezTo>
                <a:cubicBezTo>
                  <a:pt x="7787" y="2031"/>
                  <a:pt x="7268" y="2293"/>
                  <a:pt x="6803" y="2293"/>
                </a:cubicBezTo>
                <a:cubicBezTo>
                  <a:pt x="6664" y="2293"/>
                  <a:pt x="6529" y="2270"/>
                  <a:pt x="6414" y="2221"/>
                </a:cubicBezTo>
                <a:cubicBezTo>
                  <a:pt x="5908" y="2013"/>
                  <a:pt x="5822" y="1579"/>
                  <a:pt x="5493" y="1579"/>
                </a:cubicBezTo>
                <a:cubicBezTo>
                  <a:pt x="5178" y="1579"/>
                  <a:pt x="4738" y="669"/>
                  <a:pt x="4115" y="669"/>
                </a:cubicBezTo>
                <a:cubicBezTo>
                  <a:pt x="4082" y="669"/>
                  <a:pt x="4050" y="672"/>
                  <a:pt x="4016" y="677"/>
                </a:cubicBezTo>
                <a:cubicBezTo>
                  <a:pt x="3338" y="783"/>
                  <a:pt x="3356" y="1250"/>
                  <a:pt x="2955" y="1529"/>
                </a:cubicBezTo>
                <a:cubicBezTo>
                  <a:pt x="2556" y="1808"/>
                  <a:pt x="2261" y="2017"/>
                  <a:pt x="2261" y="2017"/>
                </a:cubicBezTo>
                <a:cubicBezTo>
                  <a:pt x="2258" y="2015"/>
                  <a:pt x="2255" y="2014"/>
                  <a:pt x="2251" y="2014"/>
                </a:cubicBezTo>
                <a:cubicBezTo>
                  <a:pt x="2187" y="2014"/>
                  <a:pt x="1963" y="2234"/>
                  <a:pt x="1872" y="2400"/>
                </a:cubicBezTo>
                <a:cubicBezTo>
                  <a:pt x="1709" y="2444"/>
                  <a:pt x="1328" y="2591"/>
                  <a:pt x="1166" y="2954"/>
                </a:cubicBezTo>
                <a:cubicBezTo>
                  <a:pt x="966" y="3403"/>
                  <a:pt x="368" y="3597"/>
                  <a:pt x="164" y="3597"/>
                </a:cubicBezTo>
                <a:cubicBezTo>
                  <a:pt x="154" y="3597"/>
                  <a:pt x="146" y="3596"/>
                  <a:pt x="139" y="3596"/>
                </a:cubicBezTo>
                <a:cubicBezTo>
                  <a:pt x="136" y="3595"/>
                  <a:pt x="133" y="3595"/>
                  <a:pt x="131" y="3595"/>
                </a:cubicBezTo>
                <a:cubicBezTo>
                  <a:pt x="0" y="3595"/>
                  <a:pt x="134" y="3963"/>
                  <a:pt x="444" y="3963"/>
                </a:cubicBezTo>
                <a:cubicBezTo>
                  <a:pt x="509" y="3963"/>
                  <a:pt x="581" y="3947"/>
                  <a:pt x="660" y="3909"/>
                </a:cubicBezTo>
                <a:cubicBezTo>
                  <a:pt x="869" y="3808"/>
                  <a:pt x="1100" y="3698"/>
                  <a:pt x="1290" y="3606"/>
                </a:cubicBezTo>
                <a:cubicBezTo>
                  <a:pt x="1338" y="3744"/>
                  <a:pt x="1449" y="3868"/>
                  <a:pt x="1627" y="3963"/>
                </a:cubicBezTo>
                <a:cubicBezTo>
                  <a:pt x="1627" y="4099"/>
                  <a:pt x="1589" y="4274"/>
                  <a:pt x="1451" y="4466"/>
                </a:cubicBezTo>
                <a:cubicBezTo>
                  <a:pt x="1130" y="4920"/>
                  <a:pt x="1188" y="5313"/>
                  <a:pt x="1318" y="5740"/>
                </a:cubicBezTo>
                <a:cubicBezTo>
                  <a:pt x="1451" y="6163"/>
                  <a:pt x="1420" y="6912"/>
                  <a:pt x="1479" y="7072"/>
                </a:cubicBezTo>
                <a:cubicBezTo>
                  <a:pt x="1537" y="7233"/>
                  <a:pt x="1597" y="7423"/>
                  <a:pt x="1581" y="7467"/>
                </a:cubicBezTo>
                <a:cubicBezTo>
                  <a:pt x="1567" y="7513"/>
                  <a:pt x="1611" y="7674"/>
                  <a:pt x="1727" y="7688"/>
                </a:cubicBezTo>
                <a:cubicBezTo>
                  <a:pt x="1844" y="7704"/>
                  <a:pt x="2239" y="7704"/>
                  <a:pt x="2239" y="7704"/>
                </a:cubicBezTo>
                <a:cubicBezTo>
                  <a:pt x="2239" y="7704"/>
                  <a:pt x="2295" y="7483"/>
                  <a:pt x="2105" y="7383"/>
                </a:cubicBezTo>
                <a:cubicBezTo>
                  <a:pt x="1914" y="7279"/>
                  <a:pt x="1914" y="7265"/>
                  <a:pt x="1900" y="7088"/>
                </a:cubicBezTo>
                <a:cubicBezTo>
                  <a:pt x="1884" y="6914"/>
                  <a:pt x="1667" y="6035"/>
                  <a:pt x="1693" y="5874"/>
                </a:cubicBezTo>
                <a:cubicBezTo>
                  <a:pt x="1723" y="5714"/>
                  <a:pt x="1854" y="5628"/>
                  <a:pt x="2103" y="5230"/>
                </a:cubicBezTo>
                <a:lnTo>
                  <a:pt x="2103" y="5230"/>
                </a:lnTo>
                <a:cubicBezTo>
                  <a:pt x="2103" y="5231"/>
                  <a:pt x="2014" y="5714"/>
                  <a:pt x="1942" y="5860"/>
                </a:cubicBezTo>
                <a:cubicBezTo>
                  <a:pt x="1870" y="6005"/>
                  <a:pt x="2030" y="6284"/>
                  <a:pt x="2163" y="6562"/>
                </a:cubicBezTo>
                <a:cubicBezTo>
                  <a:pt x="2295" y="6841"/>
                  <a:pt x="2586" y="7265"/>
                  <a:pt x="2586" y="7439"/>
                </a:cubicBezTo>
                <a:cubicBezTo>
                  <a:pt x="2586" y="7616"/>
                  <a:pt x="2821" y="7688"/>
                  <a:pt x="2821" y="7688"/>
                </a:cubicBezTo>
                <a:cubicBezTo>
                  <a:pt x="2821" y="7688"/>
                  <a:pt x="3156" y="7704"/>
                  <a:pt x="3244" y="7718"/>
                </a:cubicBezTo>
                <a:cubicBezTo>
                  <a:pt x="3260" y="7721"/>
                  <a:pt x="3280" y="7722"/>
                  <a:pt x="3301" y="7722"/>
                </a:cubicBezTo>
                <a:cubicBezTo>
                  <a:pt x="3397" y="7722"/>
                  <a:pt x="3524" y="7693"/>
                  <a:pt x="3465" y="7646"/>
                </a:cubicBezTo>
                <a:cubicBezTo>
                  <a:pt x="3392" y="7588"/>
                  <a:pt x="3376" y="7425"/>
                  <a:pt x="3202" y="7337"/>
                </a:cubicBezTo>
                <a:cubicBezTo>
                  <a:pt x="3025" y="7249"/>
                  <a:pt x="2907" y="7116"/>
                  <a:pt x="2907" y="7058"/>
                </a:cubicBezTo>
                <a:cubicBezTo>
                  <a:pt x="2907" y="7002"/>
                  <a:pt x="2440" y="6035"/>
                  <a:pt x="2440" y="5919"/>
                </a:cubicBezTo>
                <a:cubicBezTo>
                  <a:pt x="2440" y="5800"/>
                  <a:pt x="2746" y="5377"/>
                  <a:pt x="2995" y="5170"/>
                </a:cubicBezTo>
                <a:cubicBezTo>
                  <a:pt x="3232" y="4978"/>
                  <a:pt x="3623" y="4520"/>
                  <a:pt x="3703" y="4248"/>
                </a:cubicBezTo>
                <a:cubicBezTo>
                  <a:pt x="4097" y="4266"/>
                  <a:pt x="4486" y="4276"/>
                  <a:pt x="4809" y="4276"/>
                </a:cubicBezTo>
                <a:cubicBezTo>
                  <a:pt x="4791" y="4496"/>
                  <a:pt x="4773" y="4791"/>
                  <a:pt x="4781" y="5038"/>
                </a:cubicBezTo>
                <a:cubicBezTo>
                  <a:pt x="4797" y="5491"/>
                  <a:pt x="4446" y="6193"/>
                  <a:pt x="4518" y="6633"/>
                </a:cubicBezTo>
                <a:cubicBezTo>
                  <a:pt x="4590" y="7070"/>
                  <a:pt x="4502" y="7335"/>
                  <a:pt x="4678" y="7451"/>
                </a:cubicBezTo>
                <a:cubicBezTo>
                  <a:pt x="4780" y="7520"/>
                  <a:pt x="4903" y="7549"/>
                  <a:pt x="4993" y="7549"/>
                </a:cubicBezTo>
                <a:cubicBezTo>
                  <a:pt x="5057" y="7549"/>
                  <a:pt x="5105" y="7534"/>
                  <a:pt x="5118" y="7509"/>
                </a:cubicBezTo>
                <a:cubicBezTo>
                  <a:pt x="5148" y="7451"/>
                  <a:pt x="4983" y="6938"/>
                  <a:pt x="4983" y="6691"/>
                </a:cubicBezTo>
                <a:cubicBezTo>
                  <a:pt x="4983" y="6442"/>
                  <a:pt x="4881" y="6105"/>
                  <a:pt x="5057" y="5638"/>
                </a:cubicBezTo>
                <a:cubicBezTo>
                  <a:pt x="5232" y="5168"/>
                  <a:pt x="5278" y="4627"/>
                  <a:pt x="5278" y="4450"/>
                </a:cubicBezTo>
                <a:cubicBezTo>
                  <a:pt x="5278" y="4400"/>
                  <a:pt x="5270" y="4330"/>
                  <a:pt x="5258" y="4256"/>
                </a:cubicBezTo>
                <a:cubicBezTo>
                  <a:pt x="5280" y="4252"/>
                  <a:pt x="5300" y="4250"/>
                  <a:pt x="5322" y="4248"/>
                </a:cubicBezTo>
                <a:cubicBezTo>
                  <a:pt x="5491" y="4550"/>
                  <a:pt x="5754" y="4944"/>
                  <a:pt x="6127" y="5241"/>
                </a:cubicBezTo>
                <a:cubicBezTo>
                  <a:pt x="6829" y="5796"/>
                  <a:pt x="6638" y="6573"/>
                  <a:pt x="6596" y="6675"/>
                </a:cubicBezTo>
                <a:cubicBezTo>
                  <a:pt x="6552" y="6777"/>
                  <a:pt x="6436" y="7479"/>
                  <a:pt x="6524" y="7582"/>
                </a:cubicBezTo>
                <a:cubicBezTo>
                  <a:pt x="6612" y="7686"/>
                  <a:pt x="6668" y="7788"/>
                  <a:pt x="6947" y="7802"/>
                </a:cubicBezTo>
                <a:cubicBezTo>
                  <a:pt x="6957" y="7803"/>
                  <a:pt x="6966" y="7803"/>
                  <a:pt x="6975" y="7803"/>
                </a:cubicBezTo>
                <a:cubicBezTo>
                  <a:pt x="7219" y="7803"/>
                  <a:pt x="7121" y="7589"/>
                  <a:pt x="7035" y="7349"/>
                </a:cubicBezTo>
                <a:cubicBezTo>
                  <a:pt x="6947" y="7100"/>
                  <a:pt x="7019" y="5652"/>
                  <a:pt x="6963" y="5491"/>
                </a:cubicBezTo>
                <a:cubicBezTo>
                  <a:pt x="6905" y="5331"/>
                  <a:pt x="6406" y="5008"/>
                  <a:pt x="6291" y="4759"/>
                </a:cubicBezTo>
                <a:cubicBezTo>
                  <a:pt x="6227" y="4623"/>
                  <a:pt x="6161" y="4358"/>
                  <a:pt x="6060" y="4109"/>
                </a:cubicBezTo>
                <a:cubicBezTo>
                  <a:pt x="6446" y="4005"/>
                  <a:pt x="6726" y="3878"/>
                  <a:pt x="6809" y="3824"/>
                </a:cubicBezTo>
                <a:cubicBezTo>
                  <a:pt x="6965" y="3718"/>
                  <a:pt x="8079" y="3563"/>
                  <a:pt x="8410" y="3112"/>
                </a:cubicBezTo>
                <a:cubicBezTo>
                  <a:pt x="8741" y="2661"/>
                  <a:pt x="8775" y="1790"/>
                  <a:pt x="8861" y="1511"/>
                </a:cubicBezTo>
                <a:cubicBezTo>
                  <a:pt x="8949" y="1232"/>
                  <a:pt x="9244" y="1026"/>
                  <a:pt x="9364" y="1026"/>
                </a:cubicBezTo>
                <a:cubicBezTo>
                  <a:pt x="9487" y="1026"/>
                  <a:pt x="9607" y="1026"/>
                  <a:pt x="9782" y="1008"/>
                </a:cubicBezTo>
                <a:cubicBezTo>
                  <a:pt x="9797" y="1006"/>
                  <a:pt x="9812" y="1005"/>
                  <a:pt x="9827" y="1005"/>
                </a:cubicBezTo>
                <a:cubicBezTo>
                  <a:pt x="9971" y="1005"/>
                  <a:pt x="10057" y="1081"/>
                  <a:pt x="10197" y="1112"/>
                </a:cubicBezTo>
                <a:cubicBezTo>
                  <a:pt x="10221" y="1118"/>
                  <a:pt x="10243" y="1120"/>
                  <a:pt x="10265" y="1120"/>
                </a:cubicBezTo>
                <a:cubicBezTo>
                  <a:pt x="10383" y="1120"/>
                  <a:pt x="10458" y="1039"/>
                  <a:pt x="10458" y="922"/>
                </a:cubicBezTo>
                <a:cubicBezTo>
                  <a:pt x="10458" y="785"/>
                  <a:pt x="10414" y="779"/>
                  <a:pt x="10359" y="659"/>
                </a:cubicBezTo>
                <a:cubicBezTo>
                  <a:pt x="10312" y="547"/>
                  <a:pt x="10148" y="377"/>
                  <a:pt x="9880" y="377"/>
                </a:cubicBezTo>
                <a:cubicBezTo>
                  <a:pt x="9856" y="377"/>
                  <a:pt x="9830" y="379"/>
                  <a:pt x="9804" y="382"/>
                </a:cubicBezTo>
                <a:cubicBezTo>
                  <a:pt x="9778" y="385"/>
                  <a:pt x="9754" y="386"/>
                  <a:pt x="9732" y="386"/>
                </a:cubicBezTo>
                <a:cubicBezTo>
                  <a:pt x="9478" y="386"/>
                  <a:pt x="9402" y="223"/>
                  <a:pt x="9194" y="191"/>
                </a:cubicBezTo>
                <a:cubicBezTo>
                  <a:pt x="8969" y="155"/>
                  <a:pt x="8827" y="103"/>
                  <a:pt x="8777" y="103"/>
                </a:cubicBezTo>
                <a:cubicBezTo>
                  <a:pt x="8738" y="103"/>
                  <a:pt x="8573" y="0"/>
                  <a:pt x="8475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35439" tIns="135439" rIns="135439" bIns="13543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555"/>
          </a:p>
        </p:txBody>
      </p:sp>
      <p:sp>
        <p:nvSpPr>
          <p:cNvPr id="32" name="Google Shape;32;p3"/>
          <p:cNvSpPr/>
          <p:nvPr/>
        </p:nvSpPr>
        <p:spPr>
          <a:xfrm>
            <a:off x="5153980" y="5669588"/>
            <a:ext cx="730339" cy="1180320"/>
          </a:xfrm>
          <a:custGeom>
            <a:avLst/>
            <a:gdLst/>
            <a:ahLst/>
            <a:cxnLst/>
            <a:rect l="l" t="t" r="r" b="b"/>
            <a:pathLst>
              <a:path w="7776" h="12566" extrusionOk="0">
                <a:moveTo>
                  <a:pt x="2347" y="4334"/>
                </a:moveTo>
                <a:cubicBezTo>
                  <a:pt x="2347" y="4334"/>
                  <a:pt x="2347" y="4335"/>
                  <a:pt x="2347" y="4335"/>
                </a:cubicBezTo>
                <a:lnTo>
                  <a:pt x="2347" y="4334"/>
                </a:lnTo>
                <a:close/>
                <a:moveTo>
                  <a:pt x="5416" y="0"/>
                </a:moveTo>
                <a:cubicBezTo>
                  <a:pt x="4240" y="0"/>
                  <a:pt x="3565" y="2156"/>
                  <a:pt x="3565" y="2156"/>
                </a:cubicBezTo>
                <a:cubicBezTo>
                  <a:pt x="3565" y="2156"/>
                  <a:pt x="2608" y="744"/>
                  <a:pt x="1721" y="696"/>
                </a:cubicBezTo>
                <a:cubicBezTo>
                  <a:pt x="1708" y="695"/>
                  <a:pt x="1694" y="695"/>
                  <a:pt x="1680" y="695"/>
                </a:cubicBezTo>
                <a:cubicBezTo>
                  <a:pt x="811" y="695"/>
                  <a:pt x="0" y="2108"/>
                  <a:pt x="0" y="2108"/>
                </a:cubicBezTo>
                <a:cubicBezTo>
                  <a:pt x="0" y="2108"/>
                  <a:pt x="548" y="1703"/>
                  <a:pt x="1027" y="1628"/>
                </a:cubicBezTo>
                <a:lnTo>
                  <a:pt x="1027" y="1628"/>
                </a:lnTo>
                <a:lnTo>
                  <a:pt x="885" y="2060"/>
                </a:lnTo>
                <a:cubicBezTo>
                  <a:pt x="885" y="2060"/>
                  <a:pt x="1295" y="1774"/>
                  <a:pt x="1886" y="1774"/>
                </a:cubicBezTo>
                <a:cubicBezTo>
                  <a:pt x="1979" y="1774"/>
                  <a:pt x="2076" y="1781"/>
                  <a:pt x="2177" y="1797"/>
                </a:cubicBezTo>
                <a:lnTo>
                  <a:pt x="1745" y="2086"/>
                </a:lnTo>
                <a:cubicBezTo>
                  <a:pt x="1745" y="2086"/>
                  <a:pt x="1775" y="2082"/>
                  <a:pt x="1827" y="2082"/>
                </a:cubicBezTo>
                <a:cubicBezTo>
                  <a:pt x="2041" y="2082"/>
                  <a:pt x="2641" y="2144"/>
                  <a:pt x="3182" y="2780"/>
                </a:cubicBezTo>
                <a:cubicBezTo>
                  <a:pt x="3182" y="2780"/>
                  <a:pt x="1675" y="2948"/>
                  <a:pt x="1170" y="3643"/>
                </a:cubicBezTo>
                <a:cubicBezTo>
                  <a:pt x="668" y="4337"/>
                  <a:pt x="1196" y="5245"/>
                  <a:pt x="1196" y="5245"/>
                </a:cubicBezTo>
                <a:cubicBezTo>
                  <a:pt x="1196" y="5245"/>
                  <a:pt x="1338" y="4455"/>
                  <a:pt x="1531" y="4192"/>
                </a:cubicBezTo>
                <a:lnTo>
                  <a:pt x="1579" y="4814"/>
                </a:lnTo>
                <a:cubicBezTo>
                  <a:pt x="1579" y="4814"/>
                  <a:pt x="1842" y="4096"/>
                  <a:pt x="2273" y="3809"/>
                </a:cubicBezTo>
                <a:lnTo>
                  <a:pt x="2347" y="4334"/>
                </a:lnTo>
                <a:lnTo>
                  <a:pt x="2347" y="4334"/>
                </a:lnTo>
                <a:cubicBezTo>
                  <a:pt x="2352" y="4309"/>
                  <a:pt x="2895" y="3210"/>
                  <a:pt x="3441" y="3091"/>
                </a:cubicBezTo>
                <a:cubicBezTo>
                  <a:pt x="3441" y="3091"/>
                  <a:pt x="3926" y="10602"/>
                  <a:pt x="3856" y="12565"/>
                </a:cubicBezTo>
                <a:lnTo>
                  <a:pt x="4935" y="12415"/>
                </a:lnTo>
                <a:cubicBezTo>
                  <a:pt x="4935" y="12415"/>
                  <a:pt x="4135" y="3833"/>
                  <a:pt x="3848" y="3117"/>
                </a:cubicBezTo>
                <a:cubicBezTo>
                  <a:pt x="3848" y="3117"/>
                  <a:pt x="3912" y="3106"/>
                  <a:pt x="4021" y="3106"/>
                </a:cubicBezTo>
                <a:cubicBezTo>
                  <a:pt x="4238" y="3106"/>
                  <a:pt x="4632" y="3149"/>
                  <a:pt x="5045" y="3404"/>
                </a:cubicBezTo>
                <a:lnTo>
                  <a:pt x="4855" y="3045"/>
                </a:lnTo>
                <a:lnTo>
                  <a:pt x="4855" y="3045"/>
                </a:lnTo>
                <a:cubicBezTo>
                  <a:pt x="4855" y="3045"/>
                  <a:pt x="5501" y="3093"/>
                  <a:pt x="5980" y="3835"/>
                </a:cubicBezTo>
                <a:lnTo>
                  <a:pt x="5908" y="3404"/>
                </a:lnTo>
                <a:lnTo>
                  <a:pt x="5908" y="3404"/>
                </a:lnTo>
                <a:cubicBezTo>
                  <a:pt x="5908" y="3404"/>
                  <a:pt x="6602" y="3594"/>
                  <a:pt x="7176" y="4599"/>
                </a:cubicBezTo>
                <a:cubicBezTo>
                  <a:pt x="7176" y="4599"/>
                  <a:pt x="7176" y="3594"/>
                  <a:pt x="6576" y="2878"/>
                </a:cubicBezTo>
                <a:cubicBezTo>
                  <a:pt x="6319" y="2569"/>
                  <a:pt x="5804" y="2473"/>
                  <a:pt x="5288" y="2473"/>
                </a:cubicBezTo>
                <a:cubicBezTo>
                  <a:pt x="4605" y="2473"/>
                  <a:pt x="3920" y="2641"/>
                  <a:pt x="3826" y="2710"/>
                </a:cubicBezTo>
                <a:cubicBezTo>
                  <a:pt x="3826" y="2710"/>
                  <a:pt x="4064" y="2230"/>
                  <a:pt x="4831" y="1967"/>
                </a:cubicBezTo>
                <a:lnTo>
                  <a:pt x="4329" y="1895"/>
                </a:lnTo>
                <a:cubicBezTo>
                  <a:pt x="4329" y="1895"/>
                  <a:pt x="4551" y="1434"/>
                  <a:pt x="5573" y="1434"/>
                </a:cubicBezTo>
                <a:cubicBezTo>
                  <a:pt x="5716" y="1434"/>
                  <a:pt x="5876" y="1443"/>
                  <a:pt x="6052" y="1464"/>
                </a:cubicBezTo>
                <a:lnTo>
                  <a:pt x="5647" y="1201"/>
                </a:lnTo>
                <a:cubicBezTo>
                  <a:pt x="5647" y="1201"/>
                  <a:pt x="5921" y="1118"/>
                  <a:pt x="6301" y="1118"/>
                </a:cubicBezTo>
                <a:cubicBezTo>
                  <a:pt x="6738" y="1118"/>
                  <a:pt x="7315" y="1228"/>
                  <a:pt x="7776" y="1703"/>
                </a:cubicBezTo>
                <a:cubicBezTo>
                  <a:pt x="7776" y="1703"/>
                  <a:pt x="6963" y="339"/>
                  <a:pt x="5647" y="28"/>
                </a:cubicBezTo>
                <a:cubicBezTo>
                  <a:pt x="5568" y="9"/>
                  <a:pt x="5491" y="0"/>
                  <a:pt x="5416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35439" tIns="135439" rIns="135439" bIns="13543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555"/>
          </a:p>
        </p:txBody>
      </p:sp>
      <p:sp>
        <p:nvSpPr>
          <p:cNvPr id="33" name="Google Shape;33;p3"/>
          <p:cNvSpPr/>
          <p:nvPr/>
        </p:nvSpPr>
        <p:spPr>
          <a:xfrm>
            <a:off x="5558322" y="6527248"/>
            <a:ext cx="322435" cy="309404"/>
          </a:xfrm>
          <a:custGeom>
            <a:avLst/>
            <a:gdLst/>
            <a:ahLst/>
            <a:cxnLst/>
            <a:rect l="l" t="t" r="r" b="b"/>
            <a:pathLst>
              <a:path w="3433" h="3294" extrusionOk="0">
                <a:moveTo>
                  <a:pt x="1266" y="0"/>
                </a:moveTo>
                <a:lnTo>
                  <a:pt x="1182" y="1715"/>
                </a:lnTo>
                <a:cubicBezTo>
                  <a:pt x="1051" y="943"/>
                  <a:pt x="452" y="600"/>
                  <a:pt x="451" y="600"/>
                </a:cubicBezTo>
                <a:lnTo>
                  <a:pt x="451" y="600"/>
                </a:lnTo>
                <a:cubicBezTo>
                  <a:pt x="945" y="1266"/>
                  <a:pt x="987" y="2253"/>
                  <a:pt x="987" y="2253"/>
                </a:cubicBezTo>
                <a:cubicBezTo>
                  <a:pt x="666" y="1437"/>
                  <a:pt x="131" y="1244"/>
                  <a:pt x="131" y="1244"/>
                </a:cubicBezTo>
                <a:lnTo>
                  <a:pt x="131" y="1244"/>
                </a:lnTo>
                <a:cubicBezTo>
                  <a:pt x="279" y="1503"/>
                  <a:pt x="750" y="2788"/>
                  <a:pt x="750" y="2788"/>
                </a:cubicBezTo>
                <a:cubicBezTo>
                  <a:pt x="750" y="2788"/>
                  <a:pt x="778" y="2846"/>
                  <a:pt x="778" y="2846"/>
                </a:cubicBezTo>
                <a:cubicBezTo>
                  <a:pt x="777" y="2846"/>
                  <a:pt x="761" y="2814"/>
                  <a:pt x="706" y="2704"/>
                </a:cubicBezTo>
                <a:cubicBezTo>
                  <a:pt x="580" y="2445"/>
                  <a:pt x="0" y="2317"/>
                  <a:pt x="0" y="2317"/>
                </a:cubicBezTo>
                <a:lnTo>
                  <a:pt x="0" y="2317"/>
                </a:lnTo>
                <a:cubicBezTo>
                  <a:pt x="385" y="2554"/>
                  <a:pt x="632" y="3294"/>
                  <a:pt x="632" y="3294"/>
                </a:cubicBezTo>
                <a:lnTo>
                  <a:pt x="1974" y="3154"/>
                </a:lnTo>
                <a:cubicBezTo>
                  <a:pt x="2255" y="2809"/>
                  <a:pt x="3432" y="2379"/>
                  <a:pt x="3432" y="2379"/>
                </a:cubicBezTo>
                <a:cubicBezTo>
                  <a:pt x="3338" y="2366"/>
                  <a:pt x="3241" y="2361"/>
                  <a:pt x="3144" y="2361"/>
                </a:cubicBezTo>
                <a:cubicBezTo>
                  <a:pt x="2605" y="2361"/>
                  <a:pt x="2080" y="2530"/>
                  <a:pt x="2080" y="2530"/>
                </a:cubicBezTo>
                <a:cubicBezTo>
                  <a:pt x="2187" y="2145"/>
                  <a:pt x="3410" y="1481"/>
                  <a:pt x="3410" y="1481"/>
                </a:cubicBezTo>
                <a:lnTo>
                  <a:pt x="3410" y="1481"/>
                </a:lnTo>
                <a:cubicBezTo>
                  <a:pt x="2379" y="1607"/>
                  <a:pt x="1824" y="2145"/>
                  <a:pt x="1824" y="2145"/>
                </a:cubicBezTo>
                <a:cubicBezTo>
                  <a:pt x="2147" y="1436"/>
                  <a:pt x="3089" y="363"/>
                  <a:pt x="3089" y="363"/>
                </a:cubicBezTo>
                <a:lnTo>
                  <a:pt x="3089" y="363"/>
                </a:lnTo>
                <a:cubicBezTo>
                  <a:pt x="2468" y="492"/>
                  <a:pt x="1503" y="1802"/>
                  <a:pt x="1503" y="1802"/>
                </a:cubicBezTo>
                <a:cubicBezTo>
                  <a:pt x="1695" y="901"/>
                  <a:pt x="1266" y="0"/>
                  <a:pt x="1266" y="0"/>
                </a:cubicBezTo>
                <a:close/>
              </a:path>
            </a:pathLst>
          </a:custGeom>
          <a:solidFill>
            <a:srgbClr val="CF6944"/>
          </a:solidFill>
          <a:ln>
            <a:noFill/>
          </a:ln>
        </p:spPr>
        <p:txBody>
          <a:bodyPr spcFirstLastPara="1" wrap="square" lIns="135439" tIns="135439" rIns="135439" bIns="13543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555"/>
          </a:p>
        </p:txBody>
      </p:sp>
      <p:sp>
        <p:nvSpPr>
          <p:cNvPr id="34" name="Google Shape;34;p3"/>
          <p:cNvSpPr/>
          <p:nvPr/>
        </p:nvSpPr>
        <p:spPr>
          <a:xfrm>
            <a:off x="7094822" y="5832555"/>
            <a:ext cx="523710" cy="789948"/>
          </a:xfrm>
          <a:custGeom>
            <a:avLst/>
            <a:gdLst/>
            <a:ahLst/>
            <a:cxnLst/>
            <a:rect l="l" t="t" r="r" b="b"/>
            <a:pathLst>
              <a:path w="5576" h="8410" extrusionOk="0">
                <a:moveTo>
                  <a:pt x="3033" y="1"/>
                </a:moveTo>
                <a:cubicBezTo>
                  <a:pt x="2567" y="1"/>
                  <a:pt x="2229" y="5450"/>
                  <a:pt x="2229" y="5450"/>
                </a:cubicBezTo>
                <a:cubicBezTo>
                  <a:pt x="2229" y="5450"/>
                  <a:pt x="2121" y="5462"/>
                  <a:pt x="1967" y="5462"/>
                </a:cubicBezTo>
                <a:cubicBezTo>
                  <a:pt x="1605" y="5462"/>
                  <a:pt x="990" y="5399"/>
                  <a:pt x="901" y="4979"/>
                </a:cubicBezTo>
                <a:cubicBezTo>
                  <a:pt x="773" y="4379"/>
                  <a:pt x="773" y="3735"/>
                  <a:pt x="600" y="3520"/>
                </a:cubicBezTo>
                <a:cubicBezTo>
                  <a:pt x="551" y="3456"/>
                  <a:pt x="500" y="3434"/>
                  <a:pt x="455" y="3434"/>
                </a:cubicBezTo>
                <a:cubicBezTo>
                  <a:pt x="345" y="3434"/>
                  <a:pt x="259" y="3563"/>
                  <a:pt x="259" y="3563"/>
                </a:cubicBezTo>
                <a:cubicBezTo>
                  <a:pt x="259" y="3563"/>
                  <a:pt x="0" y="4935"/>
                  <a:pt x="386" y="5536"/>
                </a:cubicBezTo>
                <a:cubicBezTo>
                  <a:pt x="773" y="6134"/>
                  <a:pt x="1974" y="6008"/>
                  <a:pt x="2101" y="6134"/>
                </a:cubicBezTo>
                <a:cubicBezTo>
                  <a:pt x="2229" y="6263"/>
                  <a:pt x="2187" y="8409"/>
                  <a:pt x="2187" y="8409"/>
                </a:cubicBezTo>
                <a:lnTo>
                  <a:pt x="3218" y="8409"/>
                </a:lnTo>
                <a:lnTo>
                  <a:pt x="3345" y="4764"/>
                </a:lnTo>
                <a:cubicBezTo>
                  <a:pt x="3345" y="4764"/>
                  <a:pt x="4287" y="4636"/>
                  <a:pt x="4675" y="4249"/>
                </a:cubicBezTo>
                <a:cubicBezTo>
                  <a:pt x="5060" y="3863"/>
                  <a:pt x="5575" y="1976"/>
                  <a:pt x="5188" y="1889"/>
                </a:cubicBezTo>
                <a:cubicBezTo>
                  <a:pt x="5180" y="1888"/>
                  <a:pt x="5171" y="1887"/>
                  <a:pt x="5162" y="1887"/>
                </a:cubicBezTo>
                <a:cubicBezTo>
                  <a:pt x="4790" y="1887"/>
                  <a:pt x="4495" y="3650"/>
                  <a:pt x="4203" y="3777"/>
                </a:cubicBezTo>
                <a:cubicBezTo>
                  <a:pt x="4027" y="3855"/>
                  <a:pt x="3686" y="3871"/>
                  <a:pt x="3435" y="3871"/>
                </a:cubicBezTo>
                <a:cubicBezTo>
                  <a:pt x="3261" y="3871"/>
                  <a:pt x="3130" y="3863"/>
                  <a:pt x="3130" y="3863"/>
                </a:cubicBezTo>
                <a:cubicBezTo>
                  <a:pt x="3130" y="3863"/>
                  <a:pt x="3515" y="90"/>
                  <a:pt x="3044" y="2"/>
                </a:cubicBezTo>
                <a:cubicBezTo>
                  <a:pt x="3040" y="1"/>
                  <a:pt x="3036" y="1"/>
                  <a:pt x="3033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35439" tIns="135439" rIns="135439" bIns="13543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555"/>
          </a:p>
        </p:txBody>
      </p:sp>
      <p:pic>
        <p:nvPicPr>
          <p:cNvPr id="35" name="Google Shape;35;p3"/>
          <p:cNvPicPr preferRelativeResize="0"/>
          <p:nvPr/>
        </p:nvPicPr>
        <p:blipFill rotWithShape="1">
          <a:blip r:embed="rId2">
            <a:alphaModFix/>
          </a:blip>
          <a:srcRect r="32993" b="24322"/>
          <a:stretch/>
        </p:blipFill>
        <p:spPr>
          <a:xfrm>
            <a:off x="186" y="75"/>
            <a:ext cx="9068347" cy="5766704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Google Shape;36;p3"/>
          <p:cNvSpPr txBox="1">
            <a:spLocks noGrp="1"/>
          </p:cNvSpPr>
          <p:nvPr>
            <p:ph type="title"/>
          </p:nvPr>
        </p:nvSpPr>
        <p:spPr>
          <a:xfrm>
            <a:off x="1340466" y="2940037"/>
            <a:ext cx="6214424" cy="1247111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 sz="5926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5333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5333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5333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5333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5333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5333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5333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5333"/>
            </a:lvl9pPr>
          </a:lstStyle>
          <a:p>
            <a:endParaRPr/>
          </a:p>
        </p:txBody>
      </p:sp>
      <p:sp>
        <p:nvSpPr>
          <p:cNvPr id="37" name="Google Shape;37;p3"/>
          <p:cNvSpPr txBox="1">
            <a:spLocks noGrp="1"/>
          </p:cNvSpPr>
          <p:nvPr>
            <p:ph type="title" idx="2" hasCustomPrompt="1"/>
          </p:nvPr>
        </p:nvSpPr>
        <p:spPr>
          <a:xfrm>
            <a:off x="1340465" y="1377408"/>
            <a:ext cx="2946996" cy="1898222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12740" b="1">
                <a:solidFill>
                  <a:schemeClr val="accent4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888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888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888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888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888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888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888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888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38" name="Google Shape;38;p3"/>
          <p:cNvSpPr txBox="1">
            <a:spLocks noGrp="1"/>
          </p:cNvSpPr>
          <p:nvPr>
            <p:ph type="subTitle" idx="1"/>
          </p:nvPr>
        </p:nvSpPr>
        <p:spPr>
          <a:xfrm>
            <a:off x="1340466" y="3895111"/>
            <a:ext cx="6214424" cy="555556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7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63282249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4"/>
          <p:cNvSpPr/>
          <p:nvPr/>
        </p:nvSpPr>
        <p:spPr>
          <a:xfrm>
            <a:off x="10899638" y="2043039"/>
            <a:ext cx="3152533" cy="848449"/>
          </a:xfrm>
          <a:custGeom>
            <a:avLst/>
            <a:gdLst/>
            <a:ahLst/>
            <a:cxnLst/>
            <a:rect l="l" t="t" r="r" b="b"/>
            <a:pathLst>
              <a:path w="18690" h="5030" extrusionOk="0">
                <a:moveTo>
                  <a:pt x="18689" y="5030"/>
                </a:moveTo>
                <a:cubicBezTo>
                  <a:pt x="18689" y="5030"/>
                  <a:pt x="17337" y="3004"/>
                  <a:pt x="15985" y="3904"/>
                </a:cubicBezTo>
                <a:cubicBezTo>
                  <a:pt x="15985" y="3904"/>
                  <a:pt x="15161" y="1"/>
                  <a:pt x="12910" y="452"/>
                </a:cubicBezTo>
                <a:cubicBezTo>
                  <a:pt x="10657" y="903"/>
                  <a:pt x="9983" y="3453"/>
                  <a:pt x="9983" y="3453"/>
                </a:cubicBezTo>
                <a:cubicBezTo>
                  <a:pt x="9983" y="3453"/>
                  <a:pt x="8932" y="751"/>
                  <a:pt x="7730" y="1353"/>
                </a:cubicBezTo>
                <a:cubicBezTo>
                  <a:pt x="6531" y="1951"/>
                  <a:pt x="5329" y="3830"/>
                  <a:pt x="5329" y="3830"/>
                </a:cubicBezTo>
                <a:cubicBezTo>
                  <a:pt x="5329" y="3830"/>
                  <a:pt x="4053" y="2629"/>
                  <a:pt x="3604" y="3981"/>
                </a:cubicBezTo>
                <a:cubicBezTo>
                  <a:pt x="3604" y="3981"/>
                  <a:pt x="1951" y="2029"/>
                  <a:pt x="1" y="5030"/>
                </a:cubicBezTo>
                <a:close/>
              </a:path>
            </a:pathLst>
          </a:custGeom>
          <a:gradFill>
            <a:gsLst>
              <a:gs pos="0">
                <a:srgbClr val="FFFFFF">
                  <a:alpha val="64313"/>
                  <a:alpha val="49110"/>
                </a:srgbClr>
              </a:gs>
              <a:gs pos="100000">
                <a:srgbClr val="FFCA90">
                  <a:alpha val="49019"/>
                  <a:alpha val="49110"/>
                </a:srgbClr>
              </a:gs>
            </a:gsLst>
            <a:lin ang="5400012" scaled="0"/>
          </a:gradFill>
          <a:ln>
            <a:noFill/>
          </a:ln>
        </p:spPr>
        <p:txBody>
          <a:bodyPr spcFirstLastPara="1" wrap="square" lIns="135439" tIns="135439" rIns="135439" bIns="13543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555"/>
          </a:p>
        </p:txBody>
      </p:sp>
      <p:sp>
        <p:nvSpPr>
          <p:cNvPr id="41" name="Google Shape;41;p4"/>
          <p:cNvSpPr/>
          <p:nvPr/>
        </p:nvSpPr>
        <p:spPr>
          <a:xfrm>
            <a:off x="1084366" y="5505041"/>
            <a:ext cx="859301" cy="1388683"/>
          </a:xfrm>
          <a:custGeom>
            <a:avLst/>
            <a:gdLst/>
            <a:ahLst/>
            <a:cxnLst/>
            <a:rect l="l" t="t" r="r" b="b"/>
            <a:pathLst>
              <a:path w="7776" h="12566" extrusionOk="0">
                <a:moveTo>
                  <a:pt x="2347" y="4334"/>
                </a:moveTo>
                <a:cubicBezTo>
                  <a:pt x="2347" y="4334"/>
                  <a:pt x="2347" y="4335"/>
                  <a:pt x="2347" y="4335"/>
                </a:cubicBezTo>
                <a:lnTo>
                  <a:pt x="2347" y="4334"/>
                </a:lnTo>
                <a:close/>
                <a:moveTo>
                  <a:pt x="5416" y="0"/>
                </a:moveTo>
                <a:cubicBezTo>
                  <a:pt x="4240" y="0"/>
                  <a:pt x="3565" y="2156"/>
                  <a:pt x="3565" y="2156"/>
                </a:cubicBezTo>
                <a:cubicBezTo>
                  <a:pt x="3565" y="2156"/>
                  <a:pt x="2608" y="744"/>
                  <a:pt x="1721" y="696"/>
                </a:cubicBezTo>
                <a:cubicBezTo>
                  <a:pt x="1708" y="695"/>
                  <a:pt x="1694" y="695"/>
                  <a:pt x="1680" y="695"/>
                </a:cubicBezTo>
                <a:cubicBezTo>
                  <a:pt x="811" y="695"/>
                  <a:pt x="0" y="2108"/>
                  <a:pt x="0" y="2108"/>
                </a:cubicBezTo>
                <a:cubicBezTo>
                  <a:pt x="0" y="2108"/>
                  <a:pt x="548" y="1703"/>
                  <a:pt x="1027" y="1628"/>
                </a:cubicBezTo>
                <a:lnTo>
                  <a:pt x="1027" y="1628"/>
                </a:lnTo>
                <a:lnTo>
                  <a:pt x="885" y="2060"/>
                </a:lnTo>
                <a:cubicBezTo>
                  <a:pt x="885" y="2060"/>
                  <a:pt x="1295" y="1774"/>
                  <a:pt x="1886" y="1774"/>
                </a:cubicBezTo>
                <a:cubicBezTo>
                  <a:pt x="1979" y="1774"/>
                  <a:pt x="2076" y="1781"/>
                  <a:pt x="2177" y="1797"/>
                </a:cubicBezTo>
                <a:lnTo>
                  <a:pt x="1745" y="2086"/>
                </a:lnTo>
                <a:cubicBezTo>
                  <a:pt x="1745" y="2086"/>
                  <a:pt x="1775" y="2082"/>
                  <a:pt x="1827" y="2082"/>
                </a:cubicBezTo>
                <a:cubicBezTo>
                  <a:pt x="2041" y="2082"/>
                  <a:pt x="2641" y="2144"/>
                  <a:pt x="3182" y="2780"/>
                </a:cubicBezTo>
                <a:cubicBezTo>
                  <a:pt x="3182" y="2780"/>
                  <a:pt x="1675" y="2948"/>
                  <a:pt x="1170" y="3643"/>
                </a:cubicBezTo>
                <a:cubicBezTo>
                  <a:pt x="668" y="4337"/>
                  <a:pt x="1196" y="5245"/>
                  <a:pt x="1196" y="5245"/>
                </a:cubicBezTo>
                <a:cubicBezTo>
                  <a:pt x="1196" y="5245"/>
                  <a:pt x="1338" y="4455"/>
                  <a:pt x="1531" y="4192"/>
                </a:cubicBezTo>
                <a:lnTo>
                  <a:pt x="1579" y="4814"/>
                </a:lnTo>
                <a:cubicBezTo>
                  <a:pt x="1579" y="4814"/>
                  <a:pt x="1842" y="4096"/>
                  <a:pt x="2273" y="3809"/>
                </a:cubicBezTo>
                <a:lnTo>
                  <a:pt x="2347" y="4334"/>
                </a:lnTo>
                <a:lnTo>
                  <a:pt x="2347" y="4334"/>
                </a:lnTo>
                <a:cubicBezTo>
                  <a:pt x="2352" y="4309"/>
                  <a:pt x="2895" y="3210"/>
                  <a:pt x="3441" y="3091"/>
                </a:cubicBezTo>
                <a:cubicBezTo>
                  <a:pt x="3441" y="3091"/>
                  <a:pt x="3926" y="10602"/>
                  <a:pt x="3856" y="12565"/>
                </a:cubicBezTo>
                <a:lnTo>
                  <a:pt x="4935" y="12415"/>
                </a:lnTo>
                <a:cubicBezTo>
                  <a:pt x="4935" y="12415"/>
                  <a:pt x="4135" y="3833"/>
                  <a:pt x="3848" y="3117"/>
                </a:cubicBezTo>
                <a:cubicBezTo>
                  <a:pt x="3848" y="3117"/>
                  <a:pt x="3912" y="3106"/>
                  <a:pt x="4021" y="3106"/>
                </a:cubicBezTo>
                <a:cubicBezTo>
                  <a:pt x="4238" y="3106"/>
                  <a:pt x="4632" y="3149"/>
                  <a:pt x="5045" y="3404"/>
                </a:cubicBezTo>
                <a:lnTo>
                  <a:pt x="4855" y="3045"/>
                </a:lnTo>
                <a:lnTo>
                  <a:pt x="4855" y="3045"/>
                </a:lnTo>
                <a:cubicBezTo>
                  <a:pt x="4855" y="3045"/>
                  <a:pt x="5501" y="3093"/>
                  <a:pt x="5980" y="3835"/>
                </a:cubicBezTo>
                <a:lnTo>
                  <a:pt x="5908" y="3404"/>
                </a:lnTo>
                <a:lnTo>
                  <a:pt x="5908" y="3404"/>
                </a:lnTo>
                <a:cubicBezTo>
                  <a:pt x="5908" y="3404"/>
                  <a:pt x="6602" y="3594"/>
                  <a:pt x="7176" y="4599"/>
                </a:cubicBezTo>
                <a:cubicBezTo>
                  <a:pt x="7176" y="4599"/>
                  <a:pt x="7176" y="3594"/>
                  <a:pt x="6576" y="2878"/>
                </a:cubicBezTo>
                <a:cubicBezTo>
                  <a:pt x="6319" y="2569"/>
                  <a:pt x="5804" y="2473"/>
                  <a:pt x="5288" y="2473"/>
                </a:cubicBezTo>
                <a:cubicBezTo>
                  <a:pt x="4605" y="2473"/>
                  <a:pt x="3920" y="2641"/>
                  <a:pt x="3826" y="2710"/>
                </a:cubicBezTo>
                <a:cubicBezTo>
                  <a:pt x="3826" y="2710"/>
                  <a:pt x="4064" y="2230"/>
                  <a:pt x="4831" y="1967"/>
                </a:cubicBezTo>
                <a:lnTo>
                  <a:pt x="4329" y="1895"/>
                </a:lnTo>
                <a:cubicBezTo>
                  <a:pt x="4329" y="1895"/>
                  <a:pt x="4551" y="1434"/>
                  <a:pt x="5573" y="1434"/>
                </a:cubicBezTo>
                <a:cubicBezTo>
                  <a:pt x="5716" y="1434"/>
                  <a:pt x="5876" y="1443"/>
                  <a:pt x="6052" y="1464"/>
                </a:cubicBezTo>
                <a:lnTo>
                  <a:pt x="5647" y="1201"/>
                </a:lnTo>
                <a:cubicBezTo>
                  <a:pt x="5647" y="1201"/>
                  <a:pt x="5921" y="1118"/>
                  <a:pt x="6301" y="1118"/>
                </a:cubicBezTo>
                <a:cubicBezTo>
                  <a:pt x="6738" y="1118"/>
                  <a:pt x="7315" y="1228"/>
                  <a:pt x="7776" y="1703"/>
                </a:cubicBezTo>
                <a:cubicBezTo>
                  <a:pt x="7776" y="1703"/>
                  <a:pt x="6963" y="339"/>
                  <a:pt x="5647" y="28"/>
                </a:cubicBezTo>
                <a:cubicBezTo>
                  <a:pt x="5568" y="9"/>
                  <a:pt x="5491" y="0"/>
                  <a:pt x="5416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35439" tIns="135439" rIns="135439" bIns="13543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555"/>
          </a:p>
        </p:txBody>
      </p:sp>
      <p:sp>
        <p:nvSpPr>
          <p:cNvPr id="42" name="Google Shape;42;p4"/>
          <p:cNvSpPr/>
          <p:nvPr/>
        </p:nvSpPr>
        <p:spPr>
          <a:xfrm>
            <a:off x="1560102" y="6514115"/>
            <a:ext cx="379370" cy="364024"/>
          </a:xfrm>
          <a:custGeom>
            <a:avLst/>
            <a:gdLst/>
            <a:ahLst/>
            <a:cxnLst/>
            <a:rect l="l" t="t" r="r" b="b"/>
            <a:pathLst>
              <a:path w="3433" h="3294" extrusionOk="0">
                <a:moveTo>
                  <a:pt x="1266" y="0"/>
                </a:moveTo>
                <a:lnTo>
                  <a:pt x="1182" y="1715"/>
                </a:lnTo>
                <a:cubicBezTo>
                  <a:pt x="1051" y="943"/>
                  <a:pt x="452" y="600"/>
                  <a:pt x="451" y="600"/>
                </a:cubicBezTo>
                <a:lnTo>
                  <a:pt x="451" y="600"/>
                </a:lnTo>
                <a:cubicBezTo>
                  <a:pt x="945" y="1266"/>
                  <a:pt x="987" y="2253"/>
                  <a:pt x="987" y="2253"/>
                </a:cubicBezTo>
                <a:cubicBezTo>
                  <a:pt x="666" y="1437"/>
                  <a:pt x="131" y="1244"/>
                  <a:pt x="131" y="1244"/>
                </a:cubicBezTo>
                <a:lnTo>
                  <a:pt x="131" y="1244"/>
                </a:lnTo>
                <a:cubicBezTo>
                  <a:pt x="279" y="1503"/>
                  <a:pt x="750" y="2788"/>
                  <a:pt x="750" y="2788"/>
                </a:cubicBezTo>
                <a:cubicBezTo>
                  <a:pt x="750" y="2788"/>
                  <a:pt x="778" y="2846"/>
                  <a:pt x="778" y="2846"/>
                </a:cubicBezTo>
                <a:cubicBezTo>
                  <a:pt x="777" y="2846"/>
                  <a:pt x="761" y="2814"/>
                  <a:pt x="706" y="2704"/>
                </a:cubicBezTo>
                <a:cubicBezTo>
                  <a:pt x="580" y="2445"/>
                  <a:pt x="0" y="2317"/>
                  <a:pt x="0" y="2317"/>
                </a:cubicBezTo>
                <a:lnTo>
                  <a:pt x="0" y="2317"/>
                </a:lnTo>
                <a:cubicBezTo>
                  <a:pt x="385" y="2554"/>
                  <a:pt x="632" y="3294"/>
                  <a:pt x="632" y="3294"/>
                </a:cubicBezTo>
                <a:lnTo>
                  <a:pt x="1974" y="3154"/>
                </a:lnTo>
                <a:cubicBezTo>
                  <a:pt x="2255" y="2809"/>
                  <a:pt x="3432" y="2379"/>
                  <a:pt x="3432" y="2379"/>
                </a:cubicBezTo>
                <a:cubicBezTo>
                  <a:pt x="3338" y="2366"/>
                  <a:pt x="3241" y="2361"/>
                  <a:pt x="3144" y="2361"/>
                </a:cubicBezTo>
                <a:cubicBezTo>
                  <a:pt x="2605" y="2361"/>
                  <a:pt x="2080" y="2530"/>
                  <a:pt x="2080" y="2530"/>
                </a:cubicBezTo>
                <a:cubicBezTo>
                  <a:pt x="2187" y="2145"/>
                  <a:pt x="3410" y="1481"/>
                  <a:pt x="3410" y="1481"/>
                </a:cubicBezTo>
                <a:lnTo>
                  <a:pt x="3410" y="1481"/>
                </a:lnTo>
                <a:cubicBezTo>
                  <a:pt x="2379" y="1607"/>
                  <a:pt x="1824" y="2145"/>
                  <a:pt x="1824" y="2145"/>
                </a:cubicBezTo>
                <a:cubicBezTo>
                  <a:pt x="2147" y="1436"/>
                  <a:pt x="3089" y="363"/>
                  <a:pt x="3089" y="363"/>
                </a:cubicBezTo>
                <a:lnTo>
                  <a:pt x="3089" y="363"/>
                </a:lnTo>
                <a:cubicBezTo>
                  <a:pt x="2468" y="492"/>
                  <a:pt x="1503" y="1802"/>
                  <a:pt x="1503" y="1802"/>
                </a:cubicBezTo>
                <a:cubicBezTo>
                  <a:pt x="1695" y="901"/>
                  <a:pt x="1266" y="0"/>
                  <a:pt x="1266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35439" tIns="135439" rIns="135439" bIns="13543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555"/>
          </a:p>
        </p:txBody>
      </p:sp>
      <p:sp>
        <p:nvSpPr>
          <p:cNvPr id="43" name="Google Shape;43;p4"/>
          <p:cNvSpPr/>
          <p:nvPr/>
        </p:nvSpPr>
        <p:spPr>
          <a:xfrm>
            <a:off x="3149" y="6628071"/>
            <a:ext cx="13542676" cy="1021373"/>
          </a:xfrm>
          <a:custGeom>
            <a:avLst/>
            <a:gdLst/>
            <a:ahLst/>
            <a:cxnLst/>
            <a:rect l="l" t="t" r="r" b="b"/>
            <a:pathLst>
              <a:path w="81252" h="18709" extrusionOk="0">
                <a:moveTo>
                  <a:pt x="81251" y="10699"/>
                </a:moveTo>
                <a:lnTo>
                  <a:pt x="81251" y="18709"/>
                </a:lnTo>
                <a:lnTo>
                  <a:pt x="0" y="18709"/>
                </a:lnTo>
                <a:lnTo>
                  <a:pt x="0" y="5348"/>
                </a:lnTo>
                <a:cubicBezTo>
                  <a:pt x="0" y="5348"/>
                  <a:pt x="4127" y="4973"/>
                  <a:pt x="18314" y="2646"/>
                </a:cubicBezTo>
                <a:cubicBezTo>
                  <a:pt x="18843" y="2560"/>
                  <a:pt x="19353" y="2474"/>
                  <a:pt x="19842" y="2391"/>
                </a:cubicBezTo>
                <a:lnTo>
                  <a:pt x="19842" y="2391"/>
                </a:lnTo>
                <a:cubicBezTo>
                  <a:pt x="32516" y="285"/>
                  <a:pt x="32966" y="0"/>
                  <a:pt x="45034" y="5346"/>
                </a:cubicBezTo>
                <a:cubicBezTo>
                  <a:pt x="57570" y="10903"/>
                  <a:pt x="81251" y="10699"/>
                  <a:pt x="81251" y="10699"/>
                </a:cubicBezTo>
                <a:close/>
              </a:path>
            </a:pathLst>
          </a:custGeom>
          <a:solidFill>
            <a:srgbClr val="F9C38F"/>
          </a:solidFill>
          <a:ln>
            <a:noFill/>
          </a:ln>
        </p:spPr>
        <p:txBody>
          <a:bodyPr spcFirstLastPara="1" wrap="square" lIns="135439" tIns="135439" rIns="135439" bIns="13543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555"/>
          </a:p>
        </p:txBody>
      </p:sp>
      <p:sp>
        <p:nvSpPr>
          <p:cNvPr id="44" name="Google Shape;44;p4"/>
          <p:cNvSpPr/>
          <p:nvPr/>
        </p:nvSpPr>
        <p:spPr>
          <a:xfrm>
            <a:off x="297" y="6661968"/>
            <a:ext cx="4908302" cy="958013"/>
          </a:xfrm>
          <a:custGeom>
            <a:avLst/>
            <a:gdLst/>
            <a:ahLst/>
            <a:cxnLst/>
            <a:rect l="l" t="t" r="r" b="b"/>
            <a:pathLst>
              <a:path w="28822" h="18244" extrusionOk="0">
                <a:moveTo>
                  <a:pt x="26270" y="18244"/>
                </a:moveTo>
                <a:lnTo>
                  <a:pt x="0" y="18244"/>
                </a:lnTo>
                <a:lnTo>
                  <a:pt x="0" y="4883"/>
                </a:lnTo>
                <a:cubicBezTo>
                  <a:pt x="0" y="4883"/>
                  <a:pt x="4127" y="4508"/>
                  <a:pt x="18314" y="2181"/>
                </a:cubicBezTo>
                <a:cubicBezTo>
                  <a:pt x="18843" y="2095"/>
                  <a:pt x="19353" y="2009"/>
                  <a:pt x="19842" y="1926"/>
                </a:cubicBezTo>
                <a:lnTo>
                  <a:pt x="19842" y="1926"/>
                </a:lnTo>
                <a:cubicBezTo>
                  <a:pt x="19842" y="1926"/>
                  <a:pt x="28821" y="1"/>
                  <a:pt x="20304" y="4843"/>
                </a:cubicBezTo>
                <a:cubicBezTo>
                  <a:pt x="12145" y="9479"/>
                  <a:pt x="10689" y="11333"/>
                  <a:pt x="21820" y="12312"/>
                </a:cubicBezTo>
                <a:cubicBezTo>
                  <a:pt x="26743" y="12745"/>
                  <a:pt x="27242" y="15407"/>
                  <a:pt x="26270" y="18244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lt2"/>
              </a:gs>
            </a:gsLst>
            <a:lin ang="5400012" scaled="0"/>
          </a:gradFill>
          <a:ln>
            <a:noFill/>
          </a:ln>
        </p:spPr>
        <p:txBody>
          <a:bodyPr spcFirstLastPara="1" wrap="square" lIns="135439" tIns="135439" rIns="135439" bIns="13543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555"/>
          </a:p>
        </p:txBody>
      </p:sp>
      <p:sp>
        <p:nvSpPr>
          <p:cNvPr id="45" name="Google Shape;45;p4"/>
          <p:cNvSpPr/>
          <p:nvPr/>
        </p:nvSpPr>
        <p:spPr>
          <a:xfrm>
            <a:off x="-4629" y="6404445"/>
            <a:ext cx="2200452" cy="848450"/>
          </a:xfrm>
          <a:custGeom>
            <a:avLst/>
            <a:gdLst/>
            <a:ahLst/>
            <a:cxnLst/>
            <a:rect l="l" t="t" r="r" b="b"/>
            <a:pathLst>
              <a:path w="16488" h="8767" extrusionOk="0">
                <a:moveTo>
                  <a:pt x="58" y="60"/>
                </a:moveTo>
                <a:cubicBezTo>
                  <a:pt x="58" y="60"/>
                  <a:pt x="1605" y="0"/>
                  <a:pt x="1196" y="1709"/>
                </a:cubicBezTo>
                <a:cubicBezTo>
                  <a:pt x="1196" y="1709"/>
                  <a:pt x="2825" y="1800"/>
                  <a:pt x="2498" y="3057"/>
                </a:cubicBezTo>
                <a:cubicBezTo>
                  <a:pt x="2498" y="3057"/>
                  <a:pt x="3962" y="1350"/>
                  <a:pt x="5021" y="2247"/>
                </a:cubicBezTo>
                <a:cubicBezTo>
                  <a:pt x="6079" y="3146"/>
                  <a:pt x="6241" y="5214"/>
                  <a:pt x="6241" y="5214"/>
                </a:cubicBezTo>
                <a:cubicBezTo>
                  <a:pt x="6241" y="5214"/>
                  <a:pt x="7300" y="3687"/>
                  <a:pt x="7543" y="5214"/>
                </a:cubicBezTo>
                <a:cubicBezTo>
                  <a:pt x="7543" y="5214"/>
                  <a:pt x="8602" y="3776"/>
                  <a:pt x="9090" y="5033"/>
                </a:cubicBezTo>
                <a:cubicBezTo>
                  <a:pt x="9090" y="5033"/>
                  <a:pt x="10719" y="2787"/>
                  <a:pt x="11533" y="5754"/>
                </a:cubicBezTo>
                <a:cubicBezTo>
                  <a:pt x="11533" y="5754"/>
                  <a:pt x="12997" y="5214"/>
                  <a:pt x="12997" y="6921"/>
                </a:cubicBezTo>
                <a:cubicBezTo>
                  <a:pt x="12997" y="6921"/>
                  <a:pt x="14462" y="5453"/>
                  <a:pt x="16488" y="8767"/>
                </a:cubicBezTo>
                <a:lnTo>
                  <a:pt x="0" y="8271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35439" tIns="135439" rIns="135439" bIns="13543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555"/>
          </a:p>
        </p:txBody>
      </p:sp>
      <p:sp>
        <p:nvSpPr>
          <p:cNvPr id="46" name="Google Shape;46;p4"/>
          <p:cNvSpPr/>
          <p:nvPr/>
        </p:nvSpPr>
        <p:spPr>
          <a:xfrm>
            <a:off x="-4625" y="6443244"/>
            <a:ext cx="13546286" cy="1176733"/>
          </a:xfrm>
          <a:custGeom>
            <a:avLst/>
            <a:gdLst/>
            <a:ahLst/>
            <a:cxnLst/>
            <a:rect l="l" t="t" r="r" b="b"/>
            <a:pathLst>
              <a:path w="81252" h="16127" extrusionOk="0">
                <a:moveTo>
                  <a:pt x="81251" y="3741"/>
                </a:moveTo>
                <a:lnTo>
                  <a:pt x="81251" y="16127"/>
                </a:lnTo>
                <a:lnTo>
                  <a:pt x="0" y="16127"/>
                </a:lnTo>
                <a:lnTo>
                  <a:pt x="0" y="8395"/>
                </a:lnTo>
                <a:cubicBezTo>
                  <a:pt x="17122" y="12448"/>
                  <a:pt x="30639" y="9447"/>
                  <a:pt x="49263" y="2767"/>
                </a:cubicBezTo>
                <a:cubicBezTo>
                  <a:pt x="54868" y="754"/>
                  <a:pt x="59997" y="42"/>
                  <a:pt x="64429" y="30"/>
                </a:cubicBezTo>
                <a:lnTo>
                  <a:pt x="64431" y="30"/>
                </a:lnTo>
                <a:cubicBezTo>
                  <a:pt x="74720" y="0"/>
                  <a:pt x="81251" y="3741"/>
                  <a:pt x="81251" y="3741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5400012" scaled="0"/>
          </a:gradFill>
          <a:ln>
            <a:noFill/>
          </a:ln>
        </p:spPr>
        <p:txBody>
          <a:bodyPr spcFirstLastPara="1" wrap="square" lIns="135439" tIns="135439" rIns="135439" bIns="13543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555"/>
          </a:p>
        </p:txBody>
      </p:sp>
      <p:sp>
        <p:nvSpPr>
          <p:cNvPr id="47" name="Google Shape;47;p4"/>
          <p:cNvSpPr/>
          <p:nvPr/>
        </p:nvSpPr>
        <p:spPr>
          <a:xfrm>
            <a:off x="7506638" y="6443254"/>
            <a:ext cx="6034634" cy="1176733"/>
          </a:xfrm>
          <a:custGeom>
            <a:avLst/>
            <a:gdLst/>
            <a:ahLst/>
            <a:cxnLst/>
            <a:rect l="l" t="t" r="r" b="b"/>
            <a:pathLst>
              <a:path w="36206" h="16127" extrusionOk="0">
                <a:moveTo>
                  <a:pt x="36205" y="3741"/>
                </a:moveTo>
                <a:lnTo>
                  <a:pt x="36205" y="16127"/>
                </a:lnTo>
                <a:lnTo>
                  <a:pt x="35299" y="16127"/>
                </a:lnTo>
                <a:cubicBezTo>
                  <a:pt x="25750" y="10921"/>
                  <a:pt x="2789" y="13770"/>
                  <a:pt x="1340" y="8056"/>
                </a:cubicBezTo>
                <a:cubicBezTo>
                  <a:pt x="0" y="2769"/>
                  <a:pt x="19102" y="70"/>
                  <a:pt x="19391" y="30"/>
                </a:cubicBezTo>
                <a:lnTo>
                  <a:pt x="19393" y="30"/>
                </a:lnTo>
                <a:cubicBezTo>
                  <a:pt x="29680" y="0"/>
                  <a:pt x="36205" y="3741"/>
                  <a:pt x="36205" y="3741"/>
                </a:cubicBezTo>
                <a:close/>
              </a:path>
            </a:pathLst>
          </a:custGeom>
          <a:gradFill>
            <a:gsLst>
              <a:gs pos="0">
                <a:schemeClr val="lt2"/>
              </a:gs>
              <a:gs pos="100000">
                <a:schemeClr val="accent1"/>
              </a:gs>
            </a:gsLst>
            <a:lin ang="5400012" scaled="0"/>
          </a:gradFill>
          <a:ln>
            <a:noFill/>
          </a:ln>
        </p:spPr>
        <p:txBody>
          <a:bodyPr spcFirstLastPara="1" wrap="square" lIns="135439" tIns="135439" rIns="135439" bIns="13543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555"/>
          </a:p>
        </p:txBody>
      </p:sp>
      <p:pic>
        <p:nvPicPr>
          <p:cNvPr id="48" name="Google Shape;48;p4"/>
          <p:cNvPicPr preferRelativeResize="0"/>
          <p:nvPr/>
        </p:nvPicPr>
        <p:blipFill rotWithShape="1">
          <a:blip r:embed="rId2">
            <a:alphaModFix/>
          </a:blip>
          <a:srcRect r="32993" b="24322"/>
          <a:stretch/>
        </p:blipFill>
        <p:spPr>
          <a:xfrm flipH="1">
            <a:off x="4477789" y="75"/>
            <a:ext cx="9068347" cy="5766704"/>
          </a:xfrm>
          <a:prstGeom prst="rect">
            <a:avLst/>
          </a:prstGeom>
          <a:noFill/>
          <a:ln>
            <a:noFill/>
          </a:ln>
        </p:spPr>
      </p:pic>
      <p:sp>
        <p:nvSpPr>
          <p:cNvPr id="49" name="Google Shape;49;p4"/>
          <p:cNvSpPr/>
          <p:nvPr/>
        </p:nvSpPr>
        <p:spPr>
          <a:xfrm flipH="1">
            <a:off x="11405659" y="6893741"/>
            <a:ext cx="2140487" cy="848450"/>
          </a:xfrm>
          <a:custGeom>
            <a:avLst/>
            <a:gdLst/>
            <a:ahLst/>
            <a:cxnLst/>
            <a:rect l="l" t="t" r="r" b="b"/>
            <a:pathLst>
              <a:path w="16488" h="8767" extrusionOk="0">
                <a:moveTo>
                  <a:pt x="58" y="60"/>
                </a:moveTo>
                <a:cubicBezTo>
                  <a:pt x="58" y="60"/>
                  <a:pt x="1605" y="0"/>
                  <a:pt x="1196" y="1709"/>
                </a:cubicBezTo>
                <a:cubicBezTo>
                  <a:pt x="1196" y="1709"/>
                  <a:pt x="2825" y="1800"/>
                  <a:pt x="2498" y="3057"/>
                </a:cubicBezTo>
                <a:cubicBezTo>
                  <a:pt x="2498" y="3057"/>
                  <a:pt x="3962" y="1350"/>
                  <a:pt x="5021" y="2247"/>
                </a:cubicBezTo>
                <a:cubicBezTo>
                  <a:pt x="6079" y="3146"/>
                  <a:pt x="6241" y="5214"/>
                  <a:pt x="6241" y="5214"/>
                </a:cubicBezTo>
                <a:cubicBezTo>
                  <a:pt x="6241" y="5214"/>
                  <a:pt x="7300" y="3687"/>
                  <a:pt x="7543" y="5214"/>
                </a:cubicBezTo>
                <a:cubicBezTo>
                  <a:pt x="7543" y="5214"/>
                  <a:pt x="8602" y="3776"/>
                  <a:pt x="9090" y="5033"/>
                </a:cubicBezTo>
                <a:cubicBezTo>
                  <a:pt x="9090" y="5033"/>
                  <a:pt x="10719" y="2787"/>
                  <a:pt x="11533" y="5754"/>
                </a:cubicBezTo>
                <a:cubicBezTo>
                  <a:pt x="11533" y="5754"/>
                  <a:pt x="12997" y="5214"/>
                  <a:pt x="12997" y="6921"/>
                </a:cubicBezTo>
                <a:cubicBezTo>
                  <a:pt x="12997" y="6921"/>
                  <a:pt x="14462" y="5453"/>
                  <a:pt x="16488" y="8767"/>
                </a:cubicBezTo>
                <a:lnTo>
                  <a:pt x="0" y="8271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35439" tIns="135439" rIns="135439" bIns="13543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555"/>
          </a:p>
        </p:txBody>
      </p:sp>
      <p:sp>
        <p:nvSpPr>
          <p:cNvPr id="50" name="Google Shape;50;p4"/>
          <p:cNvSpPr/>
          <p:nvPr/>
        </p:nvSpPr>
        <p:spPr>
          <a:xfrm>
            <a:off x="-226172" y="314107"/>
            <a:ext cx="2284868" cy="614945"/>
          </a:xfrm>
          <a:custGeom>
            <a:avLst/>
            <a:gdLst/>
            <a:ahLst/>
            <a:cxnLst/>
            <a:rect l="l" t="t" r="r" b="b"/>
            <a:pathLst>
              <a:path w="18690" h="5030" extrusionOk="0">
                <a:moveTo>
                  <a:pt x="18689" y="5030"/>
                </a:moveTo>
                <a:cubicBezTo>
                  <a:pt x="18689" y="5030"/>
                  <a:pt x="17337" y="3004"/>
                  <a:pt x="15985" y="3904"/>
                </a:cubicBezTo>
                <a:cubicBezTo>
                  <a:pt x="15985" y="3904"/>
                  <a:pt x="15161" y="1"/>
                  <a:pt x="12910" y="452"/>
                </a:cubicBezTo>
                <a:cubicBezTo>
                  <a:pt x="10657" y="903"/>
                  <a:pt x="9983" y="3453"/>
                  <a:pt x="9983" y="3453"/>
                </a:cubicBezTo>
                <a:cubicBezTo>
                  <a:pt x="9983" y="3453"/>
                  <a:pt x="8932" y="751"/>
                  <a:pt x="7730" y="1353"/>
                </a:cubicBezTo>
                <a:cubicBezTo>
                  <a:pt x="6531" y="1951"/>
                  <a:pt x="5329" y="3830"/>
                  <a:pt x="5329" y="3830"/>
                </a:cubicBezTo>
                <a:cubicBezTo>
                  <a:pt x="5329" y="3830"/>
                  <a:pt x="4053" y="2629"/>
                  <a:pt x="3604" y="3981"/>
                </a:cubicBezTo>
                <a:cubicBezTo>
                  <a:pt x="3604" y="3981"/>
                  <a:pt x="1951" y="2029"/>
                  <a:pt x="1" y="5030"/>
                </a:cubicBezTo>
                <a:close/>
              </a:path>
            </a:pathLst>
          </a:custGeom>
          <a:gradFill>
            <a:gsLst>
              <a:gs pos="0">
                <a:srgbClr val="FFFFFF">
                  <a:alpha val="64313"/>
                  <a:alpha val="49110"/>
                </a:srgbClr>
              </a:gs>
              <a:gs pos="100000">
                <a:srgbClr val="FFCA90">
                  <a:alpha val="49019"/>
                  <a:alpha val="49110"/>
                </a:srgbClr>
              </a:gs>
            </a:gsLst>
            <a:lin ang="5400012" scaled="0"/>
          </a:gradFill>
          <a:ln>
            <a:noFill/>
          </a:ln>
        </p:spPr>
        <p:txBody>
          <a:bodyPr spcFirstLastPara="1" wrap="square" lIns="135439" tIns="135439" rIns="135439" bIns="13543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555"/>
          </a:p>
        </p:txBody>
      </p:sp>
      <p:sp>
        <p:nvSpPr>
          <p:cNvPr id="51" name="Google Shape;51;p4"/>
          <p:cNvSpPr txBox="1">
            <a:spLocks noGrp="1"/>
          </p:cNvSpPr>
          <p:nvPr>
            <p:ph type="title"/>
          </p:nvPr>
        </p:nvSpPr>
        <p:spPr>
          <a:xfrm>
            <a:off x="6734144" y="2280555"/>
            <a:ext cx="4885143" cy="168177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4"/>
          <p:cNvSpPr txBox="1">
            <a:spLocks noGrp="1"/>
          </p:cNvSpPr>
          <p:nvPr>
            <p:ph type="subTitle" idx="1"/>
          </p:nvPr>
        </p:nvSpPr>
        <p:spPr>
          <a:xfrm>
            <a:off x="6734144" y="3967667"/>
            <a:ext cx="4885143" cy="124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78044938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 and two columns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5"/>
          <p:cNvSpPr/>
          <p:nvPr/>
        </p:nvSpPr>
        <p:spPr>
          <a:xfrm>
            <a:off x="11664842" y="5991966"/>
            <a:ext cx="675708" cy="1091985"/>
          </a:xfrm>
          <a:custGeom>
            <a:avLst/>
            <a:gdLst/>
            <a:ahLst/>
            <a:cxnLst/>
            <a:rect l="l" t="t" r="r" b="b"/>
            <a:pathLst>
              <a:path w="7776" h="12566" extrusionOk="0">
                <a:moveTo>
                  <a:pt x="2347" y="4334"/>
                </a:moveTo>
                <a:cubicBezTo>
                  <a:pt x="2347" y="4334"/>
                  <a:pt x="2347" y="4335"/>
                  <a:pt x="2347" y="4335"/>
                </a:cubicBezTo>
                <a:lnTo>
                  <a:pt x="2347" y="4334"/>
                </a:lnTo>
                <a:close/>
                <a:moveTo>
                  <a:pt x="5416" y="0"/>
                </a:moveTo>
                <a:cubicBezTo>
                  <a:pt x="4240" y="0"/>
                  <a:pt x="3565" y="2156"/>
                  <a:pt x="3565" y="2156"/>
                </a:cubicBezTo>
                <a:cubicBezTo>
                  <a:pt x="3565" y="2156"/>
                  <a:pt x="2608" y="744"/>
                  <a:pt x="1721" y="696"/>
                </a:cubicBezTo>
                <a:cubicBezTo>
                  <a:pt x="1708" y="695"/>
                  <a:pt x="1694" y="695"/>
                  <a:pt x="1680" y="695"/>
                </a:cubicBezTo>
                <a:cubicBezTo>
                  <a:pt x="811" y="695"/>
                  <a:pt x="0" y="2108"/>
                  <a:pt x="0" y="2108"/>
                </a:cubicBezTo>
                <a:cubicBezTo>
                  <a:pt x="0" y="2108"/>
                  <a:pt x="548" y="1703"/>
                  <a:pt x="1027" y="1628"/>
                </a:cubicBezTo>
                <a:lnTo>
                  <a:pt x="1027" y="1628"/>
                </a:lnTo>
                <a:lnTo>
                  <a:pt x="885" y="2060"/>
                </a:lnTo>
                <a:cubicBezTo>
                  <a:pt x="885" y="2060"/>
                  <a:pt x="1295" y="1774"/>
                  <a:pt x="1886" y="1774"/>
                </a:cubicBezTo>
                <a:cubicBezTo>
                  <a:pt x="1979" y="1774"/>
                  <a:pt x="2076" y="1781"/>
                  <a:pt x="2177" y="1797"/>
                </a:cubicBezTo>
                <a:lnTo>
                  <a:pt x="1745" y="2086"/>
                </a:lnTo>
                <a:cubicBezTo>
                  <a:pt x="1745" y="2086"/>
                  <a:pt x="1775" y="2082"/>
                  <a:pt x="1827" y="2082"/>
                </a:cubicBezTo>
                <a:cubicBezTo>
                  <a:pt x="2041" y="2082"/>
                  <a:pt x="2641" y="2144"/>
                  <a:pt x="3182" y="2780"/>
                </a:cubicBezTo>
                <a:cubicBezTo>
                  <a:pt x="3182" y="2780"/>
                  <a:pt x="1675" y="2948"/>
                  <a:pt x="1170" y="3643"/>
                </a:cubicBezTo>
                <a:cubicBezTo>
                  <a:pt x="668" y="4337"/>
                  <a:pt x="1196" y="5245"/>
                  <a:pt x="1196" y="5245"/>
                </a:cubicBezTo>
                <a:cubicBezTo>
                  <a:pt x="1196" y="5245"/>
                  <a:pt x="1338" y="4455"/>
                  <a:pt x="1531" y="4192"/>
                </a:cubicBezTo>
                <a:lnTo>
                  <a:pt x="1579" y="4814"/>
                </a:lnTo>
                <a:cubicBezTo>
                  <a:pt x="1579" y="4814"/>
                  <a:pt x="1842" y="4096"/>
                  <a:pt x="2273" y="3809"/>
                </a:cubicBezTo>
                <a:lnTo>
                  <a:pt x="2347" y="4334"/>
                </a:lnTo>
                <a:lnTo>
                  <a:pt x="2347" y="4334"/>
                </a:lnTo>
                <a:cubicBezTo>
                  <a:pt x="2352" y="4309"/>
                  <a:pt x="2895" y="3210"/>
                  <a:pt x="3441" y="3091"/>
                </a:cubicBezTo>
                <a:cubicBezTo>
                  <a:pt x="3441" y="3091"/>
                  <a:pt x="3926" y="10602"/>
                  <a:pt x="3856" y="12565"/>
                </a:cubicBezTo>
                <a:lnTo>
                  <a:pt x="4935" y="12415"/>
                </a:lnTo>
                <a:cubicBezTo>
                  <a:pt x="4935" y="12415"/>
                  <a:pt x="4135" y="3833"/>
                  <a:pt x="3848" y="3117"/>
                </a:cubicBezTo>
                <a:cubicBezTo>
                  <a:pt x="3848" y="3117"/>
                  <a:pt x="3912" y="3106"/>
                  <a:pt x="4021" y="3106"/>
                </a:cubicBezTo>
                <a:cubicBezTo>
                  <a:pt x="4238" y="3106"/>
                  <a:pt x="4632" y="3149"/>
                  <a:pt x="5045" y="3404"/>
                </a:cubicBezTo>
                <a:lnTo>
                  <a:pt x="4855" y="3045"/>
                </a:lnTo>
                <a:lnTo>
                  <a:pt x="4855" y="3045"/>
                </a:lnTo>
                <a:cubicBezTo>
                  <a:pt x="4855" y="3045"/>
                  <a:pt x="5501" y="3093"/>
                  <a:pt x="5980" y="3835"/>
                </a:cubicBezTo>
                <a:lnTo>
                  <a:pt x="5908" y="3404"/>
                </a:lnTo>
                <a:lnTo>
                  <a:pt x="5908" y="3404"/>
                </a:lnTo>
                <a:cubicBezTo>
                  <a:pt x="5908" y="3404"/>
                  <a:pt x="6602" y="3594"/>
                  <a:pt x="7176" y="4599"/>
                </a:cubicBezTo>
                <a:cubicBezTo>
                  <a:pt x="7176" y="4599"/>
                  <a:pt x="7176" y="3594"/>
                  <a:pt x="6576" y="2878"/>
                </a:cubicBezTo>
                <a:cubicBezTo>
                  <a:pt x="6319" y="2569"/>
                  <a:pt x="5804" y="2473"/>
                  <a:pt x="5288" y="2473"/>
                </a:cubicBezTo>
                <a:cubicBezTo>
                  <a:pt x="4605" y="2473"/>
                  <a:pt x="3920" y="2641"/>
                  <a:pt x="3826" y="2710"/>
                </a:cubicBezTo>
                <a:cubicBezTo>
                  <a:pt x="3826" y="2710"/>
                  <a:pt x="4064" y="2230"/>
                  <a:pt x="4831" y="1967"/>
                </a:cubicBezTo>
                <a:lnTo>
                  <a:pt x="4329" y="1895"/>
                </a:lnTo>
                <a:cubicBezTo>
                  <a:pt x="4329" y="1895"/>
                  <a:pt x="4551" y="1434"/>
                  <a:pt x="5573" y="1434"/>
                </a:cubicBezTo>
                <a:cubicBezTo>
                  <a:pt x="5716" y="1434"/>
                  <a:pt x="5876" y="1443"/>
                  <a:pt x="6052" y="1464"/>
                </a:cubicBezTo>
                <a:lnTo>
                  <a:pt x="5647" y="1201"/>
                </a:lnTo>
                <a:cubicBezTo>
                  <a:pt x="5647" y="1201"/>
                  <a:pt x="5921" y="1118"/>
                  <a:pt x="6301" y="1118"/>
                </a:cubicBezTo>
                <a:cubicBezTo>
                  <a:pt x="6738" y="1118"/>
                  <a:pt x="7315" y="1228"/>
                  <a:pt x="7776" y="1703"/>
                </a:cubicBezTo>
                <a:cubicBezTo>
                  <a:pt x="7776" y="1703"/>
                  <a:pt x="6963" y="339"/>
                  <a:pt x="5647" y="28"/>
                </a:cubicBezTo>
                <a:cubicBezTo>
                  <a:pt x="5568" y="9"/>
                  <a:pt x="5491" y="0"/>
                  <a:pt x="5416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35439" tIns="135439" rIns="135439" bIns="13543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555"/>
          </a:p>
        </p:txBody>
      </p:sp>
      <p:grpSp>
        <p:nvGrpSpPr>
          <p:cNvPr id="55" name="Google Shape;55;p5"/>
          <p:cNvGrpSpPr/>
          <p:nvPr/>
        </p:nvGrpSpPr>
        <p:grpSpPr>
          <a:xfrm>
            <a:off x="-75552" y="6614926"/>
            <a:ext cx="13632764" cy="1092003"/>
            <a:chOff x="-51000" y="4465075"/>
            <a:chExt cx="9202475" cy="737102"/>
          </a:xfrm>
        </p:grpSpPr>
        <p:sp>
          <p:nvSpPr>
            <p:cNvPr id="56" name="Google Shape;56;p5"/>
            <p:cNvSpPr/>
            <p:nvPr/>
          </p:nvSpPr>
          <p:spPr>
            <a:xfrm>
              <a:off x="-1200" y="4593239"/>
              <a:ext cx="9141663" cy="554909"/>
            </a:xfrm>
            <a:custGeom>
              <a:avLst/>
              <a:gdLst/>
              <a:ahLst/>
              <a:cxnLst/>
              <a:rect l="l" t="t" r="r" b="b"/>
              <a:pathLst>
                <a:path w="81252" h="18709" extrusionOk="0">
                  <a:moveTo>
                    <a:pt x="81251" y="10699"/>
                  </a:moveTo>
                  <a:lnTo>
                    <a:pt x="81251" y="18709"/>
                  </a:lnTo>
                  <a:lnTo>
                    <a:pt x="0" y="18709"/>
                  </a:lnTo>
                  <a:lnTo>
                    <a:pt x="0" y="5348"/>
                  </a:lnTo>
                  <a:cubicBezTo>
                    <a:pt x="0" y="5348"/>
                    <a:pt x="4127" y="4973"/>
                    <a:pt x="18314" y="2646"/>
                  </a:cubicBezTo>
                  <a:cubicBezTo>
                    <a:pt x="18843" y="2560"/>
                    <a:pt x="19353" y="2474"/>
                    <a:pt x="19842" y="2391"/>
                  </a:cubicBezTo>
                  <a:lnTo>
                    <a:pt x="19842" y="2391"/>
                  </a:lnTo>
                  <a:cubicBezTo>
                    <a:pt x="32516" y="285"/>
                    <a:pt x="32966" y="0"/>
                    <a:pt x="45034" y="5346"/>
                  </a:cubicBezTo>
                  <a:cubicBezTo>
                    <a:pt x="57570" y="10903"/>
                    <a:pt x="81251" y="10699"/>
                    <a:pt x="81251" y="10699"/>
                  </a:cubicBezTo>
                  <a:close/>
                </a:path>
              </a:pathLst>
            </a:custGeom>
            <a:solidFill>
              <a:srgbClr val="F9C38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555"/>
            </a:p>
          </p:txBody>
        </p:sp>
        <p:sp>
          <p:nvSpPr>
            <p:cNvPr id="57" name="Google Shape;57;p5"/>
            <p:cNvSpPr/>
            <p:nvPr/>
          </p:nvSpPr>
          <p:spPr>
            <a:xfrm>
              <a:off x="-3125" y="4607027"/>
              <a:ext cx="3313233" cy="541117"/>
            </a:xfrm>
            <a:custGeom>
              <a:avLst/>
              <a:gdLst/>
              <a:ahLst/>
              <a:cxnLst/>
              <a:rect l="l" t="t" r="r" b="b"/>
              <a:pathLst>
                <a:path w="28822" h="18244" extrusionOk="0">
                  <a:moveTo>
                    <a:pt x="26270" y="18244"/>
                  </a:moveTo>
                  <a:lnTo>
                    <a:pt x="0" y="18244"/>
                  </a:lnTo>
                  <a:lnTo>
                    <a:pt x="0" y="4883"/>
                  </a:lnTo>
                  <a:cubicBezTo>
                    <a:pt x="0" y="4883"/>
                    <a:pt x="4127" y="4508"/>
                    <a:pt x="18314" y="2181"/>
                  </a:cubicBezTo>
                  <a:cubicBezTo>
                    <a:pt x="18843" y="2095"/>
                    <a:pt x="19353" y="2009"/>
                    <a:pt x="19842" y="1926"/>
                  </a:cubicBezTo>
                  <a:lnTo>
                    <a:pt x="19842" y="1926"/>
                  </a:lnTo>
                  <a:cubicBezTo>
                    <a:pt x="19842" y="1926"/>
                    <a:pt x="28821" y="1"/>
                    <a:pt x="20304" y="4843"/>
                  </a:cubicBezTo>
                  <a:cubicBezTo>
                    <a:pt x="12145" y="9479"/>
                    <a:pt x="10689" y="11333"/>
                    <a:pt x="21820" y="12312"/>
                  </a:cubicBezTo>
                  <a:cubicBezTo>
                    <a:pt x="26743" y="12745"/>
                    <a:pt x="27242" y="15407"/>
                    <a:pt x="26270" y="18244"/>
                  </a:cubicBezTo>
                  <a:close/>
                </a:path>
              </a:pathLst>
            </a:custGeom>
            <a:gradFill>
              <a:gsLst>
                <a:gs pos="0">
                  <a:schemeClr val="accent1"/>
                </a:gs>
                <a:gs pos="100000">
                  <a:schemeClr val="lt2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555"/>
            </a:p>
          </p:txBody>
        </p:sp>
        <p:sp>
          <p:nvSpPr>
            <p:cNvPr id="58" name="Google Shape;58;p5"/>
            <p:cNvSpPr/>
            <p:nvPr/>
          </p:nvSpPr>
          <p:spPr>
            <a:xfrm>
              <a:off x="-40500" y="4465075"/>
              <a:ext cx="1349873" cy="588704"/>
            </a:xfrm>
            <a:custGeom>
              <a:avLst/>
              <a:gdLst/>
              <a:ahLst/>
              <a:cxnLst/>
              <a:rect l="l" t="t" r="r" b="b"/>
              <a:pathLst>
                <a:path w="16488" h="8767" extrusionOk="0">
                  <a:moveTo>
                    <a:pt x="58" y="60"/>
                  </a:moveTo>
                  <a:cubicBezTo>
                    <a:pt x="58" y="60"/>
                    <a:pt x="1605" y="0"/>
                    <a:pt x="1196" y="1709"/>
                  </a:cubicBezTo>
                  <a:cubicBezTo>
                    <a:pt x="1196" y="1709"/>
                    <a:pt x="2825" y="1800"/>
                    <a:pt x="2498" y="3057"/>
                  </a:cubicBezTo>
                  <a:cubicBezTo>
                    <a:pt x="2498" y="3057"/>
                    <a:pt x="3962" y="1350"/>
                    <a:pt x="5021" y="2247"/>
                  </a:cubicBezTo>
                  <a:cubicBezTo>
                    <a:pt x="6079" y="3146"/>
                    <a:pt x="6241" y="5214"/>
                    <a:pt x="6241" y="5214"/>
                  </a:cubicBezTo>
                  <a:cubicBezTo>
                    <a:pt x="6241" y="5214"/>
                    <a:pt x="7300" y="3687"/>
                    <a:pt x="7543" y="5214"/>
                  </a:cubicBezTo>
                  <a:cubicBezTo>
                    <a:pt x="7543" y="5214"/>
                    <a:pt x="8602" y="3776"/>
                    <a:pt x="9090" y="5033"/>
                  </a:cubicBezTo>
                  <a:cubicBezTo>
                    <a:pt x="9090" y="5033"/>
                    <a:pt x="10719" y="2787"/>
                    <a:pt x="11533" y="5754"/>
                  </a:cubicBezTo>
                  <a:cubicBezTo>
                    <a:pt x="11533" y="5754"/>
                    <a:pt x="12997" y="5214"/>
                    <a:pt x="12997" y="6921"/>
                  </a:cubicBezTo>
                  <a:cubicBezTo>
                    <a:pt x="12997" y="6921"/>
                    <a:pt x="14462" y="5453"/>
                    <a:pt x="16488" y="8767"/>
                  </a:cubicBezTo>
                  <a:lnTo>
                    <a:pt x="0" y="827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555"/>
            </a:p>
          </p:txBody>
        </p:sp>
        <p:sp>
          <p:nvSpPr>
            <p:cNvPr id="59" name="Google Shape;59;p5"/>
            <p:cNvSpPr/>
            <p:nvPr/>
          </p:nvSpPr>
          <p:spPr>
            <a:xfrm>
              <a:off x="-51000" y="4670950"/>
              <a:ext cx="9192039" cy="478327"/>
            </a:xfrm>
            <a:custGeom>
              <a:avLst/>
              <a:gdLst/>
              <a:ahLst/>
              <a:cxnLst/>
              <a:rect l="l" t="t" r="r" b="b"/>
              <a:pathLst>
                <a:path w="81252" h="16127" extrusionOk="0">
                  <a:moveTo>
                    <a:pt x="81251" y="3741"/>
                  </a:moveTo>
                  <a:lnTo>
                    <a:pt x="81251" y="16127"/>
                  </a:lnTo>
                  <a:lnTo>
                    <a:pt x="0" y="16127"/>
                  </a:lnTo>
                  <a:lnTo>
                    <a:pt x="0" y="8395"/>
                  </a:lnTo>
                  <a:cubicBezTo>
                    <a:pt x="17122" y="12448"/>
                    <a:pt x="30639" y="9447"/>
                    <a:pt x="49263" y="2767"/>
                  </a:cubicBezTo>
                  <a:cubicBezTo>
                    <a:pt x="54868" y="754"/>
                    <a:pt x="59997" y="42"/>
                    <a:pt x="64429" y="30"/>
                  </a:cubicBezTo>
                  <a:lnTo>
                    <a:pt x="64431" y="30"/>
                  </a:lnTo>
                  <a:cubicBezTo>
                    <a:pt x="74720" y="0"/>
                    <a:pt x="81251" y="3741"/>
                    <a:pt x="81251" y="3741"/>
                  </a:cubicBezTo>
                  <a:close/>
                </a:path>
              </a:pathLst>
            </a:cu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555"/>
            </a:p>
          </p:txBody>
        </p:sp>
        <p:sp>
          <p:nvSpPr>
            <p:cNvPr id="60" name="Google Shape;60;p5"/>
            <p:cNvSpPr/>
            <p:nvPr/>
          </p:nvSpPr>
          <p:spPr>
            <a:xfrm>
              <a:off x="5067173" y="4670943"/>
              <a:ext cx="4073537" cy="478327"/>
            </a:xfrm>
            <a:custGeom>
              <a:avLst/>
              <a:gdLst/>
              <a:ahLst/>
              <a:cxnLst/>
              <a:rect l="l" t="t" r="r" b="b"/>
              <a:pathLst>
                <a:path w="36206" h="16127" extrusionOk="0">
                  <a:moveTo>
                    <a:pt x="36205" y="3741"/>
                  </a:moveTo>
                  <a:lnTo>
                    <a:pt x="36205" y="16127"/>
                  </a:lnTo>
                  <a:lnTo>
                    <a:pt x="35299" y="16127"/>
                  </a:lnTo>
                  <a:cubicBezTo>
                    <a:pt x="25750" y="10921"/>
                    <a:pt x="2789" y="13770"/>
                    <a:pt x="1340" y="8056"/>
                  </a:cubicBezTo>
                  <a:cubicBezTo>
                    <a:pt x="0" y="2769"/>
                    <a:pt x="19102" y="70"/>
                    <a:pt x="19391" y="30"/>
                  </a:cubicBezTo>
                  <a:lnTo>
                    <a:pt x="19393" y="30"/>
                  </a:lnTo>
                  <a:cubicBezTo>
                    <a:pt x="29680" y="0"/>
                    <a:pt x="36205" y="3741"/>
                    <a:pt x="36205" y="3741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chemeClr val="accent1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555"/>
            </a:p>
          </p:txBody>
        </p:sp>
        <p:sp>
          <p:nvSpPr>
            <p:cNvPr id="61" name="Google Shape;61;p5"/>
            <p:cNvSpPr/>
            <p:nvPr/>
          </p:nvSpPr>
          <p:spPr>
            <a:xfrm flipH="1">
              <a:off x="7893605" y="4685450"/>
              <a:ext cx="1257870" cy="516727"/>
            </a:xfrm>
            <a:custGeom>
              <a:avLst/>
              <a:gdLst/>
              <a:ahLst/>
              <a:cxnLst/>
              <a:rect l="l" t="t" r="r" b="b"/>
              <a:pathLst>
                <a:path w="16488" h="8767" extrusionOk="0">
                  <a:moveTo>
                    <a:pt x="58" y="60"/>
                  </a:moveTo>
                  <a:cubicBezTo>
                    <a:pt x="58" y="60"/>
                    <a:pt x="1605" y="0"/>
                    <a:pt x="1196" y="1709"/>
                  </a:cubicBezTo>
                  <a:cubicBezTo>
                    <a:pt x="1196" y="1709"/>
                    <a:pt x="2825" y="1800"/>
                    <a:pt x="2498" y="3057"/>
                  </a:cubicBezTo>
                  <a:cubicBezTo>
                    <a:pt x="2498" y="3057"/>
                    <a:pt x="3962" y="1350"/>
                    <a:pt x="5021" y="2247"/>
                  </a:cubicBezTo>
                  <a:cubicBezTo>
                    <a:pt x="6079" y="3146"/>
                    <a:pt x="6241" y="5214"/>
                    <a:pt x="6241" y="5214"/>
                  </a:cubicBezTo>
                  <a:cubicBezTo>
                    <a:pt x="6241" y="5214"/>
                    <a:pt x="7300" y="3687"/>
                    <a:pt x="7543" y="5214"/>
                  </a:cubicBezTo>
                  <a:cubicBezTo>
                    <a:pt x="7543" y="5214"/>
                    <a:pt x="8602" y="3776"/>
                    <a:pt x="9090" y="5033"/>
                  </a:cubicBezTo>
                  <a:cubicBezTo>
                    <a:pt x="9090" y="5033"/>
                    <a:pt x="10719" y="2787"/>
                    <a:pt x="11533" y="5754"/>
                  </a:cubicBezTo>
                  <a:cubicBezTo>
                    <a:pt x="11533" y="5754"/>
                    <a:pt x="12997" y="5214"/>
                    <a:pt x="12997" y="6921"/>
                  </a:cubicBezTo>
                  <a:cubicBezTo>
                    <a:pt x="12997" y="6921"/>
                    <a:pt x="14462" y="5453"/>
                    <a:pt x="16488" y="8767"/>
                  </a:cubicBezTo>
                  <a:lnTo>
                    <a:pt x="0" y="827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555"/>
            </a:p>
          </p:txBody>
        </p:sp>
      </p:grpSp>
      <p:sp>
        <p:nvSpPr>
          <p:cNvPr id="62" name="Google Shape;62;p5"/>
          <p:cNvSpPr/>
          <p:nvPr/>
        </p:nvSpPr>
        <p:spPr>
          <a:xfrm>
            <a:off x="12250897" y="4116440"/>
            <a:ext cx="2284868" cy="614945"/>
          </a:xfrm>
          <a:custGeom>
            <a:avLst/>
            <a:gdLst/>
            <a:ahLst/>
            <a:cxnLst/>
            <a:rect l="l" t="t" r="r" b="b"/>
            <a:pathLst>
              <a:path w="18690" h="5030" extrusionOk="0">
                <a:moveTo>
                  <a:pt x="18689" y="5030"/>
                </a:moveTo>
                <a:cubicBezTo>
                  <a:pt x="18689" y="5030"/>
                  <a:pt x="17337" y="3004"/>
                  <a:pt x="15985" y="3904"/>
                </a:cubicBezTo>
                <a:cubicBezTo>
                  <a:pt x="15985" y="3904"/>
                  <a:pt x="15161" y="1"/>
                  <a:pt x="12910" y="452"/>
                </a:cubicBezTo>
                <a:cubicBezTo>
                  <a:pt x="10657" y="903"/>
                  <a:pt x="9983" y="3453"/>
                  <a:pt x="9983" y="3453"/>
                </a:cubicBezTo>
                <a:cubicBezTo>
                  <a:pt x="9983" y="3453"/>
                  <a:pt x="8932" y="751"/>
                  <a:pt x="7730" y="1353"/>
                </a:cubicBezTo>
                <a:cubicBezTo>
                  <a:pt x="6531" y="1951"/>
                  <a:pt x="5329" y="3830"/>
                  <a:pt x="5329" y="3830"/>
                </a:cubicBezTo>
                <a:cubicBezTo>
                  <a:pt x="5329" y="3830"/>
                  <a:pt x="4053" y="2629"/>
                  <a:pt x="3604" y="3981"/>
                </a:cubicBezTo>
                <a:cubicBezTo>
                  <a:pt x="3604" y="3981"/>
                  <a:pt x="1951" y="2029"/>
                  <a:pt x="1" y="5030"/>
                </a:cubicBezTo>
                <a:close/>
              </a:path>
            </a:pathLst>
          </a:custGeom>
          <a:gradFill>
            <a:gsLst>
              <a:gs pos="0">
                <a:srgbClr val="FFFFFF">
                  <a:alpha val="64313"/>
                  <a:alpha val="49110"/>
                </a:srgbClr>
              </a:gs>
              <a:gs pos="100000">
                <a:srgbClr val="FFCA90">
                  <a:alpha val="49019"/>
                  <a:alpha val="49110"/>
                </a:srgbClr>
              </a:gs>
            </a:gsLst>
            <a:lin ang="5400012" scaled="0"/>
          </a:gradFill>
          <a:ln>
            <a:noFill/>
          </a:ln>
        </p:spPr>
        <p:txBody>
          <a:bodyPr spcFirstLastPara="1" wrap="square" lIns="135439" tIns="135439" rIns="135439" bIns="13543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555"/>
          </a:p>
        </p:txBody>
      </p:sp>
      <p:pic>
        <p:nvPicPr>
          <p:cNvPr id="63" name="Google Shape;63;p5"/>
          <p:cNvPicPr preferRelativeResize="0"/>
          <p:nvPr/>
        </p:nvPicPr>
        <p:blipFill rotWithShape="1">
          <a:blip r:embed="rId2">
            <a:alphaModFix/>
          </a:blip>
          <a:srcRect r="-90" b="74138"/>
          <a:stretch/>
        </p:blipFill>
        <p:spPr>
          <a:xfrm>
            <a:off x="11074" y="74"/>
            <a:ext cx="13546135" cy="1970741"/>
          </a:xfrm>
          <a:prstGeom prst="rect">
            <a:avLst/>
          </a:prstGeom>
          <a:noFill/>
          <a:ln>
            <a:noFill/>
          </a:ln>
        </p:spPr>
      </p:pic>
      <p:sp>
        <p:nvSpPr>
          <p:cNvPr id="64" name="Google Shape;64;p5"/>
          <p:cNvSpPr/>
          <p:nvPr/>
        </p:nvSpPr>
        <p:spPr>
          <a:xfrm>
            <a:off x="-901521" y="2546014"/>
            <a:ext cx="2975885" cy="800850"/>
          </a:xfrm>
          <a:custGeom>
            <a:avLst/>
            <a:gdLst/>
            <a:ahLst/>
            <a:cxnLst/>
            <a:rect l="l" t="t" r="r" b="b"/>
            <a:pathLst>
              <a:path w="18690" h="5030" extrusionOk="0">
                <a:moveTo>
                  <a:pt x="18689" y="5030"/>
                </a:moveTo>
                <a:cubicBezTo>
                  <a:pt x="18689" y="5030"/>
                  <a:pt x="17337" y="3004"/>
                  <a:pt x="15985" y="3904"/>
                </a:cubicBezTo>
                <a:cubicBezTo>
                  <a:pt x="15985" y="3904"/>
                  <a:pt x="15161" y="1"/>
                  <a:pt x="12910" y="452"/>
                </a:cubicBezTo>
                <a:cubicBezTo>
                  <a:pt x="10657" y="903"/>
                  <a:pt x="9983" y="3453"/>
                  <a:pt x="9983" y="3453"/>
                </a:cubicBezTo>
                <a:cubicBezTo>
                  <a:pt x="9983" y="3453"/>
                  <a:pt x="8932" y="751"/>
                  <a:pt x="7730" y="1353"/>
                </a:cubicBezTo>
                <a:cubicBezTo>
                  <a:pt x="6531" y="1951"/>
                  <a:pt x="5329" y="3830"/>
                  <a:pt x="5329" y="3830"/>
                </a:cubicBezTo>
                <a:cubicBezTo>
                  <a:pt x="5329" y="3830"/>
                  <a:pt x="4053" y="2629"/>
                  <a:pt x="3604" y="3981"/>
                </a:cubicBezTo>
                <a:cubicBezTo>
                  <a:pt x="3604" y="3981"/>
                  <a:pt x="1951" y="2029"/>
                  <a:pt x="1" y="5030"/>
                </a:cubicBezTo>
                <a:close/>
              </a:path>
            </a:pathLst>
          </a:custGeom>
          <a:gradFill>
            <a:gsLst>
              <a:gs pos="0">
                <a:srgbClr val="FFFFFF">
                  <a:alpha val="64313"/>
                  <a:alpha val="49110"/>
                </a:srgbClr>
              </a:gs>
              <a:gs pos="100000">
                <a:srgbClr val="FFCA90">
                  <a:alpha val="49019"/>
                  <a:alpha val="49110"/>
                </a:srgbClr>
              </a:gs>
            </a:gsLst>
            <a:lin ang="5400012" scaled="0"/>
          </a:gradFill>
          <a:ln>
            <a:noFill/>
          </a:ln>
        </p:spPr>
        <p:txBody>
          <a:bodyPr spcFirstLastPara="1" wrap="square" lIns="135439" tIns="135439" rIns="135439" bIns="13543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555"/>
          </a:p>
        </p:txBody>
      </p:sp>
      <p:sp>
        <p:nvSpPr>
          <p:cNvPr id="65" name="Google Shape;65;p5"/>
          <p:cNvSpPr/>
          <p:nvPr/>
        </p:nvSpPr>
        <p:spPr>
          <a:xfrm>
            <a:off x="139217" y="4806088"/>
            <a:ext cx="1486943" cy="2402991"/>
          </a:xfrm>
          <a:custGeom>
            <a:avLst/>
            <a:gdLst/>
            <a:ahLst/>
            <a:cxnLst/>
            <a:rect l="l" t="t" r="r" b="b"/>
            <a:pathLst>
              <a:path w="7776" h="12566" extrusionOk="0">
                <a:moveTo>
                  <a:pt x="2347" y="4334"/>
                </a:moveTo>
                <a:cubicBezTo>
                  <a:pt x="2347" y="4334"/>
                  <a:pt x="2347" y="4335"/>
                  <a:pt x="2347" y="4335"/>
                </a:cubicBezTo>
                <a:lnTo>
                  <a:pt x="2347" y="4334"/>
                </a:lnTo>
                <a:close/>
                <a:moveTo>
                  <a:pt x="5416" y="0"/>
                </a:moveTo>
                <a:cubicBezTo>
                  <a:pt x="4240" y="0"/>
                  <a:pt x="3565" y="2156"/>
                  <a:pt x="3565" y="2156"/>
                </a:cubicBezTo>
                <a:cubicBezTo>
                  <a:pt x="3565" y="2156"/>
                  <a:pt x="2608" y="744"/>
                  <a:pt x="1721" y="696"/>
                </a:cubicBezTo>
                <a:cubicBezTo>
                  <a:pt x="1708" y="695"/>
                  <a:pt x="1694" y="695"/>
                  <a:pt x="1680" y="695"/>
                </a:cubicBezTo>
                <a:cubicBezTo>
                  <a:pt x="811" y="695"/>
                  <a:pt x="0" y="2108"/>
                  <a:pt x="0" y="2108"/>
                </a:cubicBezTo>
                <a:cubicBezTo>
                  <a:pt x="0" y="2108"/>
                  <a:pt x="548" y="1703"/>
                  <a:pt x="1027" y="1628"/>
                </a:cubicBezTo>
                <a:lnTo>
                  <a:pt x="1027" y="1628"/>
                </a:lnTo>
                <a:lnTo>
                  <a:pt x="885" y="2060"/>
                </a:lnTo>
                <a:cubicBezTo>
                  <a:pt x="885" y="2060"/>
                  <a:pt x="1295" y="1774"/>
                  <a:pt x="1886" y="1774"/>
                </a:cubicBezTo>
                <a:cubicBezTo>
                  <a:pt x="1979" y="1774"/>
                  <a:pt x="2076" y="1781"/>
                  <a:pt x="2177" y="1797"/>
                </a:cubicBezTo>
                <a:lnTo>
                  <a:pt x="1745" y="2086"/>
                </a:lnTo>
                <a:cubicBezTo>
                  <a:pt x="1745" y="2086"/>
                  <a:pt x="1775" y="2082"/>
                  <a:pt x="1827" y="2082"/>
                </a:cubicBezTo>
                <a:cubicBezTo>
                  <a:pt x="2041" y="2082"/>
                  <a:pt x="2641" y="2144"/>
                  <a:pt x="3182" y="2780"/>
                </a:cubicBezTo>
                <a:cubicBezTo>
                  <a:pt x="3182" y="2780"/>
                  <a:pt x="1675" y="2948"/>
                  <a:pt x="1170" y="3643"/>
                </a:cubicBezTo>
                <a:cubicBezTo>
                  <a:pt x="668" y="4337"/>
                  <a:pt x="1196" y="5245"/>
                  <a:pt x="1196" y="5245"/>
                </a:cubicBezTo>
                <a:cubicBezTo>
                  <a:pt x="1196" y="5245"/>
                  <a:pt x="1338" y="4455"/>
                  <a:pt x="1531" y="4192"/>
                </a:cubicBezTo>
                <a:lnTo>
                  <a:pt x="1579" y="4814"/>
                </a:lnTo>
                <a:cubicBezTo>
                  <a:pt x="1579" y="4814"/>
                  <a:pt x="1842" y="4096"/>
                  <a:pt x="2273" y="3809"/>
                </a:cubicBezTo>
                <a:lnTo>
                  <a:pt x="2347" y="4334"/>
                </a:lnTo>
                <a:lnTo>
                  <a:pt x="2347" y="4334"/>
                </a:lnTo>
                <a:cubicBezTo>
                  <a:pt x="2352" y="4309"/>
                  <a:pt x="2895" y="3210"/>
                  <a:pt x="3441" y="3091"/>
                </a:cubicBezTo>
                <a:cubicBezTo>
                  <a:pt x="3441" y="3091"/>
                  <a:pt x="3926" y="10602"/>
                  <a:pt x="3856" y="12565"/>
                </a:cubicBezTo>
                <a:lnTo>
                  <a:pt x="4935" y="12415"/>
                </a:lnTo>
                <a:cubicBezTo>
                  <a:pt x="4935" y="12415"/>
                  <a:pt x="4135" y="3833"/>
                  <a:pt x="3848" y="3117"/>
                </a:cubicBezTo>
                <a:cubicBezTo>
                  <a:pt x="3848" y="3117"/>
                  <a:pt x="3912" y="3106"/>
                  <a:pt x="4021" y="3106"/>
                </a:cubicBezTo>
                <a:cubicBezTo>
                  <a:pt x="4238" y="3106"/>
                  <a:pt x="4632" y="3149"/>
                  <a:pt x="5045" y="3404"/>
                </a:cubicBezTo>
                <a:lnTo>
                  <a:pt x="4855" y="3045"/>
                </a:lnTo>
                <a:lnTo>
                  <a:pt x="4855" y="3045"/>
                </a:lnTo>
                <a:cubicBezTo>
                  <a:pt x="4855" y="3045"/>
                  <a:pt x="5501" y="3093"/>
                  <a:pt x="5980" y="3835"/>
                </a:cubicBezTo>
                <a:lnTo>
                  <a:pt x="5908" y="3404"/>
                </a:lnTo>
                <a:lnTo>
                  <a:pt x="5908" y="3404"/>
                </a:lnTo>
                <a:cubicBezTo>
                  <a:pt x="5908" y="3404"/>
                  <a:pt x="6602" y="3594"/>
                  <a:pt x="7176" y="4599"/>
                </a:cubicBezTo>
                <a:cubicBezTo>
                  <a:pt x="7176" y="4599"/>
                  <a:pt x="7176" y="3594"/>
                  <a:pt x="6576" y="2878"/>
                </a:cubicBezTo>
                <a:cubicBezTo>
                  <a:pt x="6319" y="2569"/>
                  <a:pt x="5804" y="2473"/>
                  <a:pt x="5288" y="2473"/>
                </a:cubicBezTo>
                <a:cubicBezTo>
                  <a:pt x="4605" y="2473"/>
                  <a:pt x="3920" y="2641"/>
                  <a:pt x="3826" y="2710"/>
                </a:cubicBezTo>
                <a:cubicBezTo>
                  <a:pt x="3826" y="2710"/>
                  <a:pt x="4064" y="2230"/>
                  <a:pt x="4831" y="1967"/>
                </a:cubicBezTo>
                <a:lnTo>
                  <a:pt x="4329" y="1895"/>
                </a:lnTo>
                <a:cubicBezTo>
                  <a:pt x="4329" y="1895"/>
                  <a:pt x="4551" y="1434"/>
                  <a:pt x="5573" y="1434"/>
                </a:cubicBezTo>
                <a:cubicBezTo>
                  <a:pt x="5716" y="1434"/>
                  <a:pt x="5876" y="1443"/>
                  <a:pt x="6052" y="1464"/>
                </a:cubicBezTo>
                <a:lnTo>
                  <a:pt x="5647" y="1201"/>
                </a:lnTo>
                <a:cubicBezTo>
                  <a:pt x="5647" y="1201"/>
                  <a:pt x="5921" y="1118"/>
                  <a:pt x="6301" y="1118"/>
                </a:cubicBezTo>
                <a:cubicBezTo>
                  <a:pt x="6738" y="1118"/>
                  <a:pt x="7315" y="1228"/>
                  <a:pt x="7776" y="1703"/>
                </a:cubicBezTo>
                <a:cubicBezTo>
                  <a:pt x="7776" y="1703"/>
                  <a:pt x="6963" y="339"/>
                  <a:pt x="5647" y="28"/>
                </a:cubicBezTo>
                <a:cubicBezTo>
                  <a:pt x="5568" y="9"/>
                  <a:pt x="5491" y="0"/>
                  <a:pt x="5416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35439" tIns="135439" rIns="135439" bIns="13543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555"/>
          </a:p>
        </p:txBody>
      </p:sp>
      <p:sp>
        <p:nvSpPr>
          <p:cNvPr id="66" name="Google Shape;66;p5"/>
          <p:cNvSpPr/>
          <p:nvPr/>
        </p:nvSpPr>
        <p:spPr>
          <a:xfrm flipH="1">
            <a:off x="12145045" y="5104903"/>
            <a:ext cx="1486943" cy="2402991"/>
          </a:xfrm>
          <a:custGeom>
            <a:avLst/>
            <a:gdLst/>
            <a:ahLst/>
            <a:cxnLst/>
            <a:rect l="l" t="t" r="r" b="b"/>
            <a:pathLst>
              <a:path w="7776" h="12566" extrusionOk="0">
                <a:moveTo>
                  <a:pt x="2347" y="4334"/>
                </a:moveTo>
                <a:cubicBezTo>
                  <a:pt x="2347" y="4334"/>
                  <a:pt x="2347" y="4335"/>
                  <a:pt x="2347" y="4335"/>
                </a:cubicBezTo>
                <a:lnTo>
                  <a:pt x="2347" y="4334"/>
                </a:lnTo>
                <a:close/>
                <a:moveTo>
                  <a:pt x="5416" y="0"/>
                </a:moveTo>
                <a:cubicBezTo>
                  <a:pt x="4240" y="0"/>
                  <a:pt x="3565" y="2156"/>
                  <a:pt x="3565" y="2156"/>
                </a:cubicBezTo>
                <a:cubicBezTo>
                  <a:pt x="3565" y="2156"/>
                  <a:pt x="2608" y="744"/>
                  <a:pt x="1721" y="696"/>
                </a:cubicBezTo>
                <a:cubicBezTo>
                  <a:pt x="1708" y="695"/>
                  <a:pt x="1694" y="695"/>
                  <a:pt x="1680" y="695"/>
                </a:cubicBezTo>
                <a:cubicBezTo>
                  <a:pt x="811" y="695"/>
                  <a:pt x="0" y="2108"/>
                  <a:pt x="0" y="2108"/>
                </a:cubicBezTo>
                <a:cubicBezTo>
                  <a:pt x="0" y="2108"/>
                  <a:pt x="548" y="1703"/>
                  <a:pt x="1027" y="1628"/>
                </a:cubicBezTo>
                <a:lnTo>
                  <a:pt x="1027" y="1628"/>
                </a:lnTo>
                <a:lnTo>
                  <a:pt x="885" y="2060"/>
                </a:lnTo>
                <a:cubicBezTo>
                  <a:pt x="885" y="2060"/>
                  <a:pt x="1295" y="1774"/>
                  <a:pt x="1886" y="1774"/>
                </a:cubicBezTo>
                <a:cubicBezTo>
                  <a:pt x="1979" y="1774"/>
                  <a:pt x="2076" y="1781"/>
                  <a:pt x="2177" y="1797"/>
                </a:cubicBezTo>
                <a:lnTo>
                  <a:pt x="1745" y="2086"/>
                </a:lnTo>
                <a:cubicBezTo>
                  <a:pt x="1745" y="2086"/>
                  <a:pt x="1775" y="2082"/>
                  <a:pt x="1827" y="2082"/>
                </a:cubicBezTo>
                <a:cubicBezTo>
                  <a:pt x="2041" y="2082"/>
                  <a:pt x="2641" y="2144"/>
                  <a:pt x="3182" y="2780"/>
                </a:cubicBezTo>
                <a:cubicBezTo>
                  <a:pt x="3182" y="2780"/>
                  <a:pt x="1675" y="2948"/>
                  <a:pt x="1170" y="3643"/>
                </a:cubicBezTo>
                <a:cubicBezTo>
                  <a:pt x="668" y="4337"/>
                  <a:pt x="1196" y="5245"/>
                  <a:pt x="1196" y="5245"/>
                </a:cubicBezTo>
                <a:cubicBezTo>
                  <a:pt x="1196" y="5245"/>
                  <a:pt x="1338" y="4455"/>
                  <a:pt x="1531" y="4192"/>
                </a:cubicBezTo>
                <a:lnTo>
                  <a:pt x="1579" y="4814"/>
                </a:lnTo>
                <a:cubicBezTo>
                  <a:pt x="1579" y="4814"/>
                  <a:pt x="1842" y="4096"/>
                  <a:pt x="2273" y="3809"/>
                </a:cubicBezTo>
                <a:lnTo>
                  <a:pt x="2347" y="4334"/>
                </a:lnTo>
                <a:lnTo>
                  <a:pt x="2347" y="4334"/>
                </a:lnTo>
                <a:cubicBezTo>
                  <a:pt x="2352" y="4309"/>
                  <a:pt x="2895" y="3210"/>
                  <a:pt x="3441" y="3091"/>
                </a:cubicBezTo>
                <a:cubicBezTo>
                  <a:pt x="3441" y="3091"/>
                  <a:pt x="3926" y="10602"/>
                  <a:pt x="3856" y="12565"/>
                </a:cubicBezTo>
                <a:lnTo>
                  <a:pt x="4935" y="12415"/>
                </a:lnTo>
                <a:cubicBezTo>
                  <a:pt x="4935" y="12415"/>
                  <a:pt x="4135" y="3833"/>
                  <a:pt x="3848" y="3117"/>
                </a:cubicBezTo>
                <a:cubicBezTo>
                  <a:pt x="3848" y="3117"/>
                  <a:pt x="3912" y="3106"/>
                  <a:pt x="4021" y="3106"/>
                </a:cubicBezTo>
                <a:cubicBezTo>
                  <a:pt x="4238" y="3106"/>
                  <a:pt x="4632" y="3149"/>
                  <a:pt x="5045" y="3404"/>
                </a:cubicBezTo>
                <a:lnTo>
                  <a:pt x="4855" y="3045"/>
                </a:lnTo>
                <a:lnTo>
                  <a:pt x="4855" y="3045"/>
                </a:lnTo>
                <a:cubicBezTo>
                  <a:pt x="4855" y="3045"/>
                  <a:pt x="5501" y="3093"/>
                  <a:pt x="5980" y="3835"/>
                </a:cubicBezTo>
                <a:lnTo>
                  <a:pt x="5908" y="3404"/>
                </a:lnTo>
                <a:lnTo>
                  <a:pt x="5908" y="3404"/>
                </a:lnTo>
                <a:cubicBezTo>
                  <a:pt x="5908" y="3404"/>
                  <a:pt x="6602" y="3594"/>
                  <a:pt x="7176" y="4599"/>
                </a:cubicBezTo>
                <a:cubicBezTo>
                  <a:pt x="7176" y="4599"/>
                  <a:pt x="7176" y="3594"/>
                  <a:pt x="6576" y="2878"/>
                </a:cubicBezTo>
                <a:cubicBezTo>
                  <a:pt x="6319" y="2569"/>
                  <a:pt x="5804" y="2473"/>
                  <a:pt x="5288" y="2473"/>
                </a:cubicBezTo>
                <a:cubicBezTo>
                  <a:pt x="4605" y="2473"/>
                  <a:pt x="3920" y="2641"/>
                  <a:pt x="3826" y="2710"/>
                </a:cubicBezTo>
                <a:cubicBezTo>
                  <a:pt x="3826" y="2710"/>
                  <a:pt x="4064" y="2230"/>
                  <a:pt x="4831" y="1967"/>
                </a:cubicBezTo>
                <a:lnTo>
                  <a:pt x="4329" y="1895"/>
                </a:lnTo>
                <a:cubicBezTo>
                  <a:pt x="4329" y="1895"/>
                  <a:pt x="4551" y="1434"/>
                  <a:pt x="5573" y="1434"/>
                </a:cubicBezTo>
                <a:cubicBezTo>
                  <a:pt x="5716" y="1434"/>
                  <a:pt x="5876" y="1443"/>
                  <a:pt x="6052" y="1464"/>
                </a:cubicBezTo>
                <a:lnTo>
                  <a:pt x="5647" y="1201"/>
                </a:lnTo>
                <a:cubicBezTo>
                  <a:pt x="5647" y="1201"/>
                  <a:pt x="5921" y="1118"/>
                  <a:pt x="6301" y="1118"/>
                </a:cubicBezTo>
                <a:cubicBezTo>
                  <a:pt x="6738" y="1118"/>
                  <a:pt x="7315" y="1228"/>
                  <a:pt x="7776" y="1703"/>
                </a:cubicBezTo>
                <a:cubicBezTo>
                  <a:pt x="7776" y="1703"/>
                  <a:pt x="6963" y="339"/>
                  <a:pt x="5647" y="28"/>
                </a:cubicBezTo>
                <a:cubicBezTo>
                  <a:pt x="5568" y="9"/>
                  <a:pt x="5491" y="0"/>
                  <a:pt x="5416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35439" tIns="135439" rIns="135439" bIns="13543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555"/>
          </a:p>
        </p:txBody>
      </p:sp>
      <p:sp>
        <p:nvSpPr>
          <p:cNvPr id="67" name="Google Shape;67;p5"/>
          <p:cNvSpPr txBox="1">
            <a:spLocks noGrp="1"/>
          </p:cNvSpPr>
          <p:nvPr>
            <p:ph type="subTitle" idx="1"/>
          </p:nvPr>
        </p:nvSpPr>
        <p:spPr>
          <a:xfrm>
            <a:off x="2808859" y="5813851"/>
            <a:ext cx="3711855" cy="84844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074" b="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4148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4148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4148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4148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4148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4148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4148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4148"/>
            </a:lvl9pPr>
          </a:lstStyle>
          <a:p>
            <a:endParaRPr/>
          </a:p>
        </p:txBody>
      </p:sp>
      <p:sp>
        <p:nvSpPr>
          <p:cNvPr id="68" name="Google Shape;68;p5"/>
          <p:cNvSpPr txBox="1">
            <a:spLocks noGrp="1"/>
          </p:cNvSpPr>
          <p:nvPr>
            <p:ph type="subTitle" idx="2"/>
          </p:nvPr>
        </p:nvSpPr>
        <p:spPr>
          <a:xfrm>
            <a:off x="7025430" y="5813851"/>
            <a:ext cx="3711855" cy="84844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074" b="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4148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4148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4148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4148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4148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4148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4148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4148"/>
            </a:lvl9pPr>
          </a:lstStyle>
          <a:p>
            <a:endParaRPr/>
          </a:p>
        </p:txBody>
      </p:sp>
      <p:sp>
        <p:nvSpPr>
          <p:cNvPr id="69" name="Google Shape;69;p5"/>
          <p:cNvSpPr txBox="1">
            <a:spLocks noGrp="1"/>
          </p:cNvSpPr>
          <p:nvPr>
            <p:ph type="subTitle" idx="3"/>
          </p:nvPr>
        </p:nvSpPr>
        <p:spPr>
          <a:xfrm>
            <a:off x="2808853" y="5258185"/>
            <a:ext cx="3711855" cy="733778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963" b="1">
                <a:solidFill>
                  <a:schemeClr val="dk1"/>
                </a:solidFill>
                <a:latin typeface="Marcellus"/>
                <a:ea typeface="Marcellus"/>
                <a:cs typeface="Marcellus"/>
                <a:sym typeface="Marcellus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555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555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555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555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555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555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555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555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70" name="Google Shape;70;p5"/>
          <p:cNvSpPr txBox="1">
            <a:spLocks noGrp="1"/>
          </p:cNvSpPr>
          <p:nvPr>
            <p:ph type="subTitle" idx="4"/>
          </p:nvPr>
        </p:nvSpPr>
        <p:spPr>
          <a:xfrm>
            <a:off x="7025427" y="5258185"/>
            <a:ext cx="3711855" cy="733778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963" b="1">
                <a:solidFill>
                  <a:schemeClr val="dk1"/>
                </a:solidFill>
                <a:latin typeface="Marcellus"/>
                <a:ea typeface="Marcellus"/>
                <a:cs typeface="Marcellus"/>
                <a:sym typeface="Marcellus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555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555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555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555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555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555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555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555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71" name="Google Shape;71;p5"/>
          <p:cNvSpPr txBox="1">
            <a:spLocks noGrp="1"/>
          </p:cNvSpPr>
          <p:nvPr>
            <p:ph type="title"/>
          </p:nvPr>
        </p:nvSpPr>
        <p:spPr>
          <a:xfrm>
            <a:off x="1066625" y="812800"/>
            <a:ext cx="11412888" cy="84844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88190496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" name="Google Shape;73;p6"/>
          <p:cNvPicPr preferRelativeResize="0"/>
          <p:nvPr/>
        </p:nvPicPr>
        <p:blipFill rotWithShape="1">
          <a:blip r:embed="rId2">
            <a:alphaModFix/>
          </a:blip>
          <a:srcRect r="-90" b="74138"/>
          <a:stretch/>
        </p:blipFill>
        <p:spPr>
          <a:xfrm>
            <a:off x="1667" y="74"/>
            <a:ext cx="13546135" cy="1970741"/>
          </a:xfrm>
          <a:prstGeom prst="rect">
            <a:avLst/>
          </a:prstGeom>
          <a:noFill/>
          <a:ln>
            <a:noFill/>
          </a:ln>
        </p:spPr>
      </p:pic>
      <p:sp>
        <p:nvSpPr>
          <p:cNvPr id="74" name="Google Shape;74;p6"/>
          <p:cNvSpPr/>
          <p:nvPr/>
        </p:nvSpPr>
        <p:spPr>
          <a:xfrm>
            <a:off x="1" y="6546258"/>
            <a:ext cx="13546270" cy="1129052"/>
          </a:xfrm>
          <a:custGeom>
            <a:avLst/>
            <a:gdLst/>
            <a:ahLst/>
            <a:cxnLst/>
            <a:rect l="l" t="t" r="r" b="b"/>
            <a:pathLst>
              <a:path w="97169" h="23175" extrusionOk="0">
                <a:moveTo>
                  <a:pt x="97168" y="6039"/>
                </a:moveTo>
                <a:cubicBezTo>
                  <a:pt x="97168" y="6039"/>
                  <a:pt x="63151" y="0"/>
                  <a:pt x="50658" y="8618"/>
                </a:cubicBezTo>
                <a:cubicBezTo>
                  <a:pt x="39745" y="16149"/>
                  <a:pt x="1" y="4671"/>
                  <a:pt x="1" y="4671"/>
                </a:cubicBezTo>
                <a:lnTo>
                  <a:pt x="1" y="23174"/>
                </a:lnTo>
                <a:lnTo>
                  <a:pt x="97168" y="23174"/>
                </a:lnTo>
                <a:close/>
              </a:path>
            </a:pathLst>
          </a:custGeom>
          <a:gradFill>
            <a:gsLst>
              <a:gs pos="0">
                <a:schemeClr val="lt2"/>
              </a:gs>
              <a:gs pos="100000">
                <a:schemeClr val="accent1"/>
              </a:gs>
            </a:gsLst>
            <a:lin ang="5400012" scaled="0"/>
          </a:gradFill>
          <a:ln>
            <a:noFill/>
          </a:ln>
        </p:spPr>
        <p:txBody>
          <a:bodyPr spcFirstLastPara="1" wrap="square" lIns="135439" tIns="135439" rIns="135439" bIns="13543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555"/>
          </a:p>
        </p:txBody>
      </p:sp>
      <p:sp>
        <p:nvSpPr>
          <p:cNvPr id="75" name="Google Shape;75;p6"/>
          <p:cNvSpPr/>
          <p:nvPr/>
        </p:nvSpPr>
        <p:spPr>
          <a:xfrm>
            <a:off x="1" y="6896030"/>
            <a:ext cx="13546270" cy="779311"/>
          </a:xfrm>
          <a:custGeom>
            <a:avLst/>
            <a:gdLst/>
            <a:ahLst/>
            <a:cxnLst/>
            <a:rect l="l" t="t" r="r" b="b"/>
            <a:pathLst>
              <a:path w="97169" h="15006" extrusionOk="0">
                <a:moveTo>
                  <a:pt x="1" y="2847"/>
                </a:moveTo>
                <a:cubicBezTo>
                  <a:pt x="7841" y="0"/>
                  <a:pt x="37430" y="1031"/>
                  <a:pt x="48052" y="5274"/>
                </a:cubicBezTo>
                <a:cubicBezTo>
                  <a:pt x="58401" y="9408"/>
                  <a:pt x="93170" y="4690"/>
                  <a:pt x="97168" y="4602"/>
                </a:cubicBezTo>
                <a:lnTo>
                  <a:pt x="97168" y="15005"/>
                </a:lnTo>
                <a:lnTo>
                  <a:pt x="1" y="15005"/>
                </a:lnTo>
                <a:close/>
              </a:path>
            </a:pathLst>
          </a:custGeom>
          <a:gradFill>
            <a:gsLst>
              <a:gs pos="0">
                <a:srgbClr val="FFDE9F"/>
              </a:gs>
              <a:gs pos="100000">
                <a:srgbClr val="F9AE23"/>
              </a:gs>
            </a:gsLst>
            <a:lin ang="10801400" scaled="0"/>
          </a:gradFill>
          <a:ln>
            <a:noFill/>
          </a:ln>
        </p:spPr>
        <p:txBody>
          <a:bodyPr spcFirstLastPara="1" wrap="square" lIns="135439" tIns="135439" rIns="135439" bIns="13543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555"/>
          </a:p>
        </p:txBody>
      </p:sp>
      <p:sp>
        <p:nvSpPr>
          <p:cNvPr id="76" name="Google Shape;76;p6"/>
          <p:cNvSpPr/>
          <p:nvPr/>
        </p:nvSpPr>
        <p:spPr>
          <a:xfrm>
            <a:off x="12671545" y="2099074"/>
            <a:ext cx="1312118" cy="626193"/>
          </a:xfrm>
          <a:custGeom>
            <a:avLst/>
            <a:gdLst/>
            <a:ahLst/>
            <a:cxnLst/>
            <a:rect l="l" t="t" r="r" b="b"/>
            <a:pathLst>
              <a:path w="10733" h="5122" extrusionOk="0">
                <a:moveTo>
                  <a:pt x="10733" y="0"/>
                </a:moveTo>
                <a:lnTo>
                  <a:pt x="10733" y="5122"/>
                </a:lnTo>
                <a:lnTo>
                  <a:pt x="0" y="5122"/>
                </a:lnTo>
                <a:cubicBezTo>
                  <a:pt x="3603" y="2343"/>
                  <a:pt x="3978" y="4073"/>
                  <a:pt x="3978" y="4073"/>
                </a:cubicBezTo>
                <a:cubicBezTo>
                  <a:pt x="3978" y="4073"/>
                  <a:pt x="4279" y="2197"/>
                  <a:pt x="5404" y="1445"/>
                </a:cubicBezTo>
                <a:cubicBezTo>
                  <a:pt x="6530" y="694"/>
                  <a:pt x="7806" y="2945"/>
                  <a:pt x="7806" y="2945"/>
                </a:cubicBezTo>
                <a:cubicBezTo>
                  <a:pt x="8993" y="855"/>
                  <a:pt x="9966" y="95"/>
                  <a:pt x="10733" y="0"/>
                </a:cubicBezTo>
                <a:close/>
              </a:path>
            </a:pathLst>
          </a:custGeom>
          <a:gradFill>
            <a:gsLst>
              <a:gs pos="0">
                <a:srgbClr val="FFFFFF">
                  <a:alpha val="64313"/>
                  <a:alpha val="72780"/>
                </a:srgbClr>
              </a:gs>
              <a:gs pos="100000">
                <a:srgbClr val="FFCA90">
                  <a:alpha val="49019"/>
                  <a:alpha val="72780"/>
                </a:srgbClr>
              </a:gs>
            </a:gsLst>
            <a:lin ang="5400012" scaled="0"/>
          </a:gradFill>
          <a:ln>
            <a:noFill/>
          </a:ln>
        </p:spPr>
        <p:txBody>
          <a:bodyPr spcFirstLastPara="1" wrap="square" lIns="135439" tIns="135439" rIns="135439" bIns="13543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555"/>
          </a:p>
        </p:txBody>
      </p:sp>
      <p:sp>
        <p:nvSpPr>
          <p:cNvPr id="77" name="Google Shape;77;p6"/>
          <p:cNvSpPr/>
          <p:nvPr/>
        </p:nvSpPr>
        <p:spPr>
          <a:xfrm>
            <a:off x="-1304056" y="3377033"/>
            <a:ext cx="2284868" cy="614945"/>
          </a:xfrm>
          <a:custGeom>
            <a:avLst/>
            <a:gdLst/>
            <a:ahLst/>
            <a:cxnLst/>
            <a:rect l="l" t="t" r="r" b="b"/>
            <a:pathLst>
              <a:path w="18690" h="5030" extrusionOk="0">
                <a:moveTo>
                  <a:pt x="18689" y="5030"/>
                </a:moveTo>
                <a:cubicBezTo>
                  <a:pt x="18689" y="5030"/>
                  <a:pt x="17337" y="3004"/>
                  <a:pt x="15985" y="3904"/>
                </a:cubicBezTo>
                <a:cubicBezTo>
                  <a:pt x="15985" y="3904"/>
                  <a:pt x="15161" y="1"/>
                  <a:pt x="12910" y="452"/>
                </a:cubicBezTo>
                <a:cubicBezTo>
                  <a:pt x="10657" y="903"/>
                  <a:pt x="9983" y="3453"/>
                  <a:pt x="9983" y="3453"/>
                </a:cubicBezTo>
                <a:cubicBezTo>
                  <a:pt x="9983" y="3453"/>
                  <a:pt x="8932" y="751"/>
                  <a:pt x="7730" y="1353"/>
                </a:cubicBezTo>
                <a:cubicBezTo>
                  <a:pt x="6531" y="1951"/>
                  <a:pt x="5329" y="3830"/>
                  <a:pt x="5329" y="3830"/>
                </a:cubicBezTo>
                <a:cubicBezTo>
                  <a:pt x="5329" y="3830"/>
                  <a:pt x="4053" y="2629"/>
                  <a:pt x="3604" y="3981"/>
                </a:cubicBezTo>
                <a:cubicBezTo>
                  <a:pt x="3604" y="3981"/>
                  <a:pt x="1951" y="2029"/>
                  <a:pt x="1" y="5030"/>
                </a:cubicBezTo>
                <a:close/>
              </a:path>
            </a:pathLst>
          </a:custGeom>
          <a:gradFill>
            <a:gsLst>
              <a:gs pos="0">
                <a:srgbClr val="FFFFFF">
                  <a:alpha val="64313"/>
                  <a:alpha val="49110"/>
                </a:srgbClr>
              </a:gs>
              <a:gs pos="100000">
                <a:srgbClr val="FFCA90">
                  <a:alpha val="49019"/>
                  <a:alpha val="49110"/>
                </a:srgbClr>
              </a:gs>
            </a:gsLst>
            <a:lin ang="5400012" scaled="0"/>
          </a:gradFill>
          <a:ln>
            <a:noFill/>
          </a:ln>
        </p:spPr>
        <p:txBody>
          <a:bodyPr spcFirstLastPara="1" wrap="square" lIns="135439" tIns="135439" rIns="135439" bIns="13543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555"/>
          </a:p>
        </p:txBody>
      </p:sp>
      <p:sp>
        <p:nvSpPr>
          <p:cNvPr id="78" name="Google Shape;78;p6"/>
          <p:cNvSpPr/>
          <p:nvPr/>
        </p:nvSpPr>
        <p:spPr>
          <a:xfrm>
            <a:off x="12461701" y="5585673"/>
            <a:ext cx="1507116" cy="405585"/>
          </a:xfrm>
          <a:custGeom>
            <a:avLst/>
            <a:gdLst/>
            <a:ahLst/>
            <a:cxnLst/>
            <a:rect l="l" t="t" r="r" b="b"/>
            <a:pathLst>
              <a:path w="18690" h="5030" extrusionOk="0">
                <a:moveTo>
                  <a:pt x="18689" y="5030"/>
                </a:moveTo>
                <a:cubicBezTo>
                  <a:pt x="18689" y="5030"/>
                  <a:pt x="17337" y="3004"/>
                  <a:pt x="15985" y="3904"/>
                </a:cubicBezTo>
                <a:cubicBezTo>
                  <a:pt x="15985" y="3904"/>
                  <a:pt x="15161" y="1"/>
                  <a:pt x="12910" y="452"/>
                </a:cubicBezTo>
                <a:cubicBezTo>
                  <a:pt x="10657" y="903"/>
                  <a:pt x="9983" y="3453"/>
                  <a:pt x="9983" y="3453"/>
                </a:cubicBezTo>
                <a:cubicBezTo>
                  <a:pt x="9983" y="3453"/>
                  <a:pt x="8932" y="751"/>
                  <a:pt x="7730" y="1353"/>
                </a:cubicBezTo>
                <a:cubicBezTo>
                  <a:pt x="6531" y="1951"/>
                  <a:pt x="5329" y="3830"/>
                  <a:pt x="5329" y="3830"/>
                </a:cubicBezTo>
                <a:cubicBezTo>
                  <a:pt x="5329" y="3830"/>
                  <a:pt x="4053" y="2629"/>
                  <a:pt x="3604" y="3981"/>
                </a:cubicBezTo>
                <a:cubicBezTo>
                  <a:pt x="3604" y="3981"/>
                  <a:pt x="1951" y="2029"/>
                  <a:pt x="1" y="5030"/>
                </a:cubicBezTo>
                <a:close/>
              </a:path>
            </a:pathLst>
          </a:custGeom>
          <a:gradFill>
            <a:gsLst>
              <a:gs pos="0">
                <a:srgbClr val="FFFFFF">
                  <a:alpha val="64313"/>
                  <a:alpha val="49110"/>
                </a:srgbClr>
              </a:gs>
              <a:gs pos="100000">
                <a:srgbClr val="FFCA90">
                  <a:alpha val="49019"/>
                  <a:alpha val="49110"/>
                </a:srgbClr>
              </a:gs>
            </a:gsLst>
            <a:lin ang="5400012" scaled="0"/>
          </a:gradFill>
          <a:ln>
            <a:noFill/>
          </a:ln>
        </p:spPr>
        <p:txBody>
          <a:bodyPr spcFirstLastPara="1" wrap="square" lIns="135439" tIns="135439" rIns="135439" bIns="13543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555"/>
          </a:p>
        </p:txBody>
      </p:sp>
      <p:sp>
        <p:nvSpPr>
          <p:cNvPr id="79" name="Google Shape;79;p6"/>
          <p:cNvSpPr txBox="1">
            <a:spLocks noGrp="1"/>
          </p:cNvSpPr>
          <p:nvPr>
            <p:ph type="title"/>
          </p:nvPr>
        </p:nvSpPr>
        <p:spPr>
          <a:xfrm>
            <a:off x="1066625" y="818963"/>
            <a:ext cx="11412888" cy="84844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39605687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 column text"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7"/>
          <p:cNvSpPr/>
          <p:nvPr/>
        </p:nvSpPr>
        <p:spPr>
          <a:xfrm rot="388733">
            <a:off x="7549750" y="5393155"/>
            <a:ext cx="490033" cy="791921"/>
          </a:xfrm>
          <a:custGeom>
            <a:avLst/>
            <a:gdLst/>
            <a:ahLst/>
            <a:cxnLst/>
            <a:rect l="l" t="t" r="r" b="b"/>
            <a:pathLst>
              <a:path w="7776" h="12566" extrusionOk="0">
                <a:moveTo>
                  <a:pt x="2347" y="4334"/>
                </a:moveTo>
                <a:cubicBezTo>
                  <a:pt x="2347" y="4334"/>
                  <a:pt x="2347" y="4335"/>
                  <a:pt x="2347" y="4335"/>
                </a:cubicBezTo>
                <a:lnTo>
                  <a:pt x="2347" y="4334"/>
                </a:lnTo>
                <a:close/>
                <a:moveTo>
                  <a:pt x="5416" y="0"/>
                </a:moveTo>
                <a:cubicBezTo>
                  <a:pt x="4240" y="0"/>
                  <a:pt x="3565" y="2156"/>
                  <a:pt x="3565" y="2156"/>
                </a:cubicBezTo>
                <a:cubicBezTo>
                  <a:pt x="3565" y="2156"/>
                  <a:pt x="2608" y="744"/>
                  <a:pt x="1721" y="696"/>
                </a:cubicBezTo>
                <a:cubicBezTo>
                  <a:pt x="1708" y="695"/>
                  <a:pt x="1694" y="695"/>
                  <a:pt x="1680" y="695"/>
                </a:cubicBezTo>
                <a:cubicBezTo>
                  <a:pt x="811" y="695"/>
                  <a:pt x="0" y="2108"/>
                  <a:pt x="0" y="2108"/>
                </a:cubicBezTo>
                <a:cubicBezTo>
                  <a:pt x="0" y="2108"/>
                  <a:pt x="548" y="1703"/>
                  <a:pt x="1027" y="1628"/>
                </a:cubicBezTo>
                <a:lnTo>
                  <a:pt x="1027" y="1628"/>
                </a:lnTo>
                <a:lnTo>
                  <a:pt x="885" y="2060"/>
                </a:lnTo>
                <a:cubicBezTo>
                  <a:pt x="885" y="2060"/>
                  <a:pt x="1295" y="1774"/>
                  <a:pt x="1886" y="1774"/>
                </a:cubicBezTo>
                <a:cubicBezTo>
                  <a:pt x="1979" y="1774"/>
                  <a:pt x="2076" y="1781"/>
                  <a:pt x="2177" y="1797"/>
                </a:cubicBezTo>
                <a:lnTo>
                  <a:pt x="1745" y="2086"/>
                </a:lnTo>
                <a:cubicBezTo>
                  <a:pt x="1745" y="2086"/>
                  <a:pt x="1775" y="2082"/>
                  <a:pt x="1827" y="2082"/>
                </a:cubicBezTo>
                <a:cubicBezTo>
                  <a:pt x="2041" y="2082"/>
                  <a:pt x="2641" y="2144"/>
                  <a:pt x="3182" y="2780"/>
                </a:cubicBezTo>
                <a:cubicBezTo>
                  <a:pt x="3182" y="2780"/>
                  <a:pt x="1675" y="2948"/>
                  <a:pt x="1170" y="3643"/>
                </a:cubicBezTo>
                <a:cubicBezTo>
                  <a:pt x="668" y="4337"/>
                  <a:pt x="1196" y="5245"/>
                  <a:pt x="1196" y="5245"/>
                </a:cubicBezTo>
                <a:cubicBezTo>
                  <a:pt x="1196" y="5245"/>
                  <a:pt x="1338" y="4455"/>
                  <a:pt x="1531" y="4192"/>
                </a:cubicBezTo>
                <a:lnTo>
                  <a:pt x="1579" y="4814"/>
                </a:lnTo>
                <a:cubicBezTo>
                  <a:pt x="1579" y="4814"/>
                  <a:pt x="1842" y="4096"/>
                  <a:pt x="2273" y="3809"/>
                </a:cubicBezTo>
                <a:lnTo>
                  <a:pt x="2347" y="4334"/>
                </a:lnTo>
                <a:lnTo>
                  <a:pt x="2347" y="4334"/>
                </a:lnTo>
                <a:cubicBezTo>
                  <a:pt x="2352" y="4309"/>
                  <a:pt x="2895" y="3210"/>
                  <a:pt x="3441" y="3091"/>
                </a:cubicBezTo>
                <a:cubicBezTo>
                  <a:pt x="3441" y="3091"/>
                  <a:pt x="3926" y="10602"/>
                  <a:pt x="3856" y="12565"/>
                </a:cubicBezTo>
                <a:lnTo>
                  <a:pt x="4935" y="12415"/>
                </a:lnTo>
                <a:cubicBezTo>
                  <a:pt x="4935" y="12415"/>
                  <a:pt x="4135" y="3833"/>
                  <a:pt x="3848" y="3117"/>
                </a:cubicBezTo>
                <a:cubicBezTo>
                  <a:pt x="3848" y="3117"/>
                  <a:pt x="3912" y="3106"/>
                  <a:pt x="4021" y="3106"/>
                </a:cubicBezTo>
                <a:cubicBezTo>
                  <a:pt x="4238" y="3106"/>
                  <a:pt x="4632" y="3149"/>
                  <a:pt x="5045" y="3404"/>
                </a:cubicBezTo>
                <a:lnTo>
                  <a:pt x="4855" y="3045"/>
                </a:lnTo>
                <a:lnTo>
                  <a:pt x="4855" y="3045"/>
                </a:lnTo>
                <a:cubicBezTo>
                  <a:pt x="4855" y="3045"/>
                  <a:pt x="5501" y="3093"/>
                  <a:pt x="5980" y="3835"/>
                </a:cubicBezTo>
                <a:lnTo>
                  <a:pt x="5908" y="3404"/>
                </a:lnTo>
                <a:lnTo>
                  <a:pt x="5908" y="3404"/>
                </a:lnTo>
                <a:cubicBezTo>
                  <a:pt x="5908" y="3404"/>
                  <a:pt x="6602" y="3594"/>
                  <a:pt x="7176" y="4599"/>
                </a:cubicBezTo>
                <a:cubicBezTo>
                  <a:pt x="7176" y="4599"/>
                  <a:pt x="7176" y="3594"/>
                  <a:pt x="6576" y="2878"/>
                </a:cubicBezTo>
                <a:cubicBezTo>
                  <a:pt x="6319" y="2569"/>
                  <a:pt x="5804" y="2473"/>
                  <a:pt x="5288" y="2473"/>
                </a:cubicBezTo>
                <a:cubicBezTo>
                  <a:pt x="4605" y="2473"/>
                  <a:pt x="3920" y="2641"/>
                  <a:pt x="3826" y="2710"/>
                </a:cubicBezTo>
                <a:cubicBezTo>
                  <a:pt x="3826" y="2710"/>
                  <a:pt x="4064" y="2230"/>
                  <a:pt x="4831" y="1967"/>
                </a:cubicBezTo>
                <a:lnTo>
                  <a:pt x="4329" y="1895"/>
                </a:lnTo>
                <a:cubicBezTo>
                  <a:pt x="4329" y="1895"/>
                  <a:pt x="4551" y="1434"/>
                  <a:pt x="5573" y="1434"/>
                </a:cubicBezTo>
                <a:cubicBezTo>
                  <a:pt x="5716" y="1434"/>
                  <a:pt x="5876" y="1443"/>
                  <a:pt x="6052" y="1464"/>
                </a:cubicBezTo>
                <a:lnTo>
                  <a:pt x="5647" y="1201"/>
                </a:lnTo>
                <a:cubicBezTo>
                  <a:pt x="5647" y="1201"/>
                  <a:pt x="5921" y="1118"/>
                  <a:pt x="6301" y="1118"/>
                </a:cubicBezTo>
                <a:cubicBezTo>
                  <a:pt x="6738" y="1118"/>
                  <a:pt x="7315" y="1228"/>
                  <a:pt x="7776" y="1703"/>
                </a:cubicBezTo>
                <a:cubicBezTo>
                  <a:pt x="7776" y="1703"/>
                  <a:pt x="6963" y="339"/>
                  <a:pt x="5647" y="28"/>
                </a:cubicBezTo>
                <a:cubicBezTo>
                  <a:pt x="5568" y="9"/>
                  <a:pt x="5491" y="0"/>
                  <a:pt x="5416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35439" tIns="135439" rIns="135439" bIns="13543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555"/>
          </a:p>
        </p:txBody>
      </p:sp>
      <p:grpSp>
        <p:nvGrpSpPr>
          <p:cNvPr id="82" name="Google Shape;82;p7"/>
          <p:cNvGrpSpPr/>
          <p:nvPr/>
        </p:nvGrpSpPr>
        <p:grpSpPr>
          <a:xfrm>
            <a:off x="8220279" y="5368037"/>
            <a:ext cx="1085940" cy="670545"/>
            <a:chOff x="4350574" y="3716849"/>
            <a:chExt cx="950023" cy="586597"/>
          </a:xfrm>
        </p:grpSpPr>
        <p:sp>
          <p:nvSpPr>
            <p:cNvPr id="83" name="Google Shape;83;p7"/>
            <p:cNvSpPr/>
            <p:nvPr/>
          </p:nvSpPr>
          <p:spPr>
            <a:xfrm>
              <a:off x="4547466" y="3716849"/>
              <a:ext cx="753132" cy="586597"/>
            </a:xfrm>
            <a:custGeom>
              <a:avLst/>
              <a:gdLst/>
              <a:ahLst/>
              <a:cxnLst/>
              <a:rect l="l" t="t" r="r" b="b"/>
              <a:pathLst>
                <a:path w="22654" h="17642" extrusionOk="0">
                  <a:moveTo>
                    <a:pt x="7555" y="0"/>
                  </a:moveTo>
                  <a:lnTo>
                    <a:pt x="1" y="17641"/>
                  </a:lnTo>
                  <a:lnTo>
                    <a:pt x="22653" y="17641"/>
                  </a:lnTo>
                  <a:lnTo>
                    <a:pt x="7555" y="0"/>
                  </a:lnTo>
                  <a:close/>
                </a:path>
              </a:pathLst>
            </a:cu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54007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555"/>
            </a:p>
          </p:txBody>
        </p:sp>
        <p:sp>
          <p:nvSpPr>
            <p:cNvPr id="84" name="Google Shape;84;p7"/>
            <p:cNvSpPr/>
            <p:nvPr/>
          </p:nvSpPr>
          <p:spPr>
            <a:xfrm>
              <a:off x="4350574" y="3716849"/>
              <a:ext cx="719222" cy="586597"/>
            </a:xfrm>
            <a:custGeom>
              <a:avLst/>
              <a:gdLst/>
              <a:ahLst/>
              <a:cxnLst/>
              <a:rect l="l" t="t" r="r" b="b"/>
              <a:pathLst>
                <a:path w="21634" h="17642" extrusionOk="0">
                  <a:moveTo>
                    <a:pt x="13477" y="0"/>
                  </a:moveTo>
                  <a:lnTo>
                    <a:pt x="0" y="17641"/>
                  </a:lnTo>
                  <a:lnTo>
                    <a:pt x="21633" y="17641"/>
                  </a:lnTo>
                  <a:lnTo>
                    <a:pt x="13477" y="0"/>
                  </a:lnTo>
                  <a:close/>
                </a:path>
              </a:pathLst>
            </a:custGeom>
            <a:gradFill>
              <a:gsLst>
                <a:gs pos="0">
                  <a:srgbClr val="FFCA90"/>
                </a:gs>
                <a:gs pos="100000">
                  <a:schemeClr val="accent1"/>
                </a:gs>
              </a:gsLst>
              <a:lin ang="54007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555"/>
            </a:p>
          </p:txBody>
        </p:sp>
        <p:sp>
          <p:nvSpPr>
            <p:cNvPr id="85" name="Google Shape;85;p7"/>
            <p:cNvSpPr/>
            <p:nvPr/>
          </p:nvSpPr>
          <p:spPr>
            <a:xfrm>
              <a:off x="4462818" y="4206069"/>
              <a:ext cx="97441" cy="41463"/>
            </a:xfrm>
            <a:custGeom>
              <a:avLst/>
              <a:gdLst/>
              <a:ahLst/>
              <a:cxnLst/>
              <a:rect l="l" t="t" r="r" b="b"/>
              <a:pathLst>
                <a:path w="2931" h="1247" extrusionOk="0">
                  <a:moveTo>
                    <a:pt x="625" y="0"/>
                  </a:moveTo>
                  <a:cubicBezTo>
                    <a:pt x="281" y="0"/>
                    <a:pt x="1" y="278"/>
                    <a:pt x="1" y="622"/>
                  </a:cubicBezTo>
                  <a:cubicBezTo>
                    <a:pt x="1" y="966"/>
                    <a:pt x="281" y="1246"/>
                    <a:pt x="625" y="1246"/>
                  </a:cubicBezTo>
                  <a:lnTo>
                    <a:pt x="2306" y="1246"/>
                  </a:lnTo>
                  <a:cubicBezTo>
                    <a:pt x="2650" y="1246"/>
                    <a:pt x="2930" y="966"/>
                    <a:pt x="2930" y="622"/>
                  </a:cubicBezTo>
                  <a:cubicBezTo>
                    <a:pt x="2930" y="278"/>
                    <a:pt x="2653" y="0"/>
                    <a:pt x="2306" y="0"/>
                  </a:cubicBezTo>
                  <a:close/>
                </a:path>
              </a:pathLst>
            </a:custGeom>
            <a:solidFill>
              <a:srgbClr val="B5442B">
                <a:alpha val="461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555"/>
            </a:p>
          </p:txBody>
        </p:sp>
        <p:sp>
          <p:nvSpPr>
            <p:cNvPr id="86" name="Google Shape;86;p7"/>
            <p:cNvSpPr/>
            <p:nvPr/>
          </p:nvSpPr>
          <p:spPr>
            <a:xfrm>
              <a:off x="4547466" y="4130262"/>
              <a:ext cx="97341" cy="41463"/>
            </a:xfrm>
            <a:custGeom>
              <a:avLst/>
              <a:gdLst/>
              <a:ahLst/>
              <a:cxnLst/>
              <a:rect l="l" t="t" r="r" b="b"/>
              <a:pathLst>
                <a:path w="2928" h="1247" extrusionOk="0">
                  <a:moveTo>
                    <a:pt x="622" y="1"/>
                  </a:moveTo>
                  <a:cubicBezTo>
                    <a:pt x="278" y="1"/>
                    <a:pt x="1" y="279"/>
                    <a:pt x="1" y="622"/>
                  </a:cubicBezTo>
                  <a:cubicBezTo>
                    <a:pt x="1" y="966"/>
                    <a:pt x="278" y="1247"/>
                    <a:pt x="622" y="1247"/>
                  </a:cubicBezTo>
                  <a:lnTo>
                    <a:pt x="2306" y="1247"/>
                  </a:lnTo>
                  <a:cubicBezTo>
                    <a:pt x="2650" y="1247"/>
                    <a:pt x="2927" y="966"/>
                    <a:pt x="2927" y="622"/>
                  </a:cubicBezTo>
                  <a:cubicBezTo>
                    <a:pt x="2927" y="279"/>
                    <a:pt x="2650" y="1"/>
                    <a:pt x="2306" y="1"/>
                  </a:cubicBezTo>
                  <a:close/>
                </a:path>
              </a:pathLst>
            </a:custGeom>
            <a:solidFill>
              <a:srgbClr val="B5442B">
                <a:alpha val="461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555"/>
            </a:p>
          </p:txBody>
        </p:sp>
        <p:sp>
          <p:nvSpPr>
            <p:cNvPr id="87" name="Google Shape;87;p7"/>
            <p:cNvSpPr/>
            <p:nvPr/>
          </p:nvSpPr>
          <p:spPr>
            <a:xfrm>
              <a:off x="4746751" y="3878537"/>
              <a:ext cx="97441" cy="41429"/>
            </a:xfrm>
            <a:custGeom>
              <a:avLst/>
              <a:gdLst/>
              <a:ahLst/>
              <a:cxnLst/>
              <a:rect l="l" t="t" r="r" b="b"/>
              <a:pathLst>
                <a:path w="2931" h="1246" extrusionOk="0">
                  <a:moveTo>
                    <a:pt x="625" y="0"/>
                  </a:moveTo>
                  <a:cubicBezTo>
                    <a:pt x="281" y="0"/>
                    <a:pt x="1" y="278"/>
                    <a:pt x="1" y="621"/>
                  </a:cubicBezTo>
                  <a:cubicBezTo>
                    <a:pt x="1" y="965"/>
                    <a:pt x="281" y="1246"/>
                    <a:pt x="625" y="1246"/>
                  </a:cubicBezTo>
                  <a:lnTo>
                    <a:pt x="2306" y="1246"/>
                  </a:lnTo>
                  <a:cubicBezTo>
                    <a:pt x="2652" y="1246"/>
                    <a:pt x="2930" y="965"/>
                    <a:pt x="2930" y="621"/>
                  </a:cubicBezTo>
                  <a:cubicBezTo>
                    <a:pt x="2930" y="278"/>
                    <a:pt x="2652" y="3"/>
                    <a:pt x="2306" y="0"/>
                  </a:cubicBezTo>
                  <a:close/>
                </a:path>
              </a:pathLst>
            </a:custGeom>
            <a:solidFill>
              <a:srgbClr val="B5442B">
                <a:alpha val="461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555"/>
            </a:p>
          </p:txBody>
        </p:sp>
      </p:grpSp>
      <p:sp>
        <p:nvSpPr>
          <p:cNvPr id="88" name="Google Shape;88;p7"/>
          <p:cNvSpPr/>
          <p:nvPr/>
        </p:nvSpPr>
        <p:spPr>
          <a:xfrm>
            <a:off x="7165795" y="3439458"/>
            <a:ext cx="8374221" cy="1169055"/>
          </a:xfrm>
          <a:custGeom>
            <a:avLst/>
            <a:gdLst/>
            <a:ahLst/>
            <a:cxnLst/>
            <a:rect l="l" t="t" r="r" b="b"/>
            <a:pathLst>
              <a:path w="68648" h="9583" extrusionOk="0">
                <a:moveTo>
                  <a:pt x="58413" y="6576"/>
                </a:moveTo>
                <a:cubicBezTo>
                  <a:pt x="56007" y="7166"/>
                  <a:pt x="53536" y="7676"/>
                  <a:pt x="51062" y="7487"/>
                </a:cubicBezTo>
                <a:cubicBezTo>
                  <a:pt x="47894" y="7246"/>
                  <a:pt x="44904" y="5883"/>
                  <a:pt x="41751" y="5496"/>
                </a:cubicBezTo>
                <a:cubicBezTo>
                  <a:pt x="34715" y="4626"/>
                  <a:pt x="27914" y="8649"/>
                  <a:pt x="20826" y="8618"/>
                </a:cubicBezTo>
                <a:cubicBezTo>
                  <a:pt x="18271" y="8606"/>
                  <a:pt x="15745" y="8065"/>
                  <a:pt x="13197" y="8005"/>
                </a:cubicBezTo>
                <a:cubicBezTo>
                  <a:pt x="10385" y="7939"/>
                  <a:pt x="7589" y="8455"/>
                  <a:pt x="4855" y="9105"/>
                </a:cubicBezTo>
                <a:cubicBezTo>
                  <a:pt x="3881" y="9334"/>
                  <a:pt x="2873" y="9583"/>
                  <a:pt x="1896" y="9365"/>
                </a:cubicBezTo>
                <a:cubicBezTo>
                  <a:pt x="917" y="9148"/>
                  <a:pt x="0" y="8303"/>
                  <a:pt x="69" y="7306"/>
                </a:cubicBezTo>
                <a:cubicBezTo>
                  <a:pt x="141" y="6264"/>
                  <a:pt x="1243" y="5556"/>
                  <a:pt x="2286" y="5499"/>
                </a:cubicBezTo>
                <a:cubicBezTo>
                  <a:pt x="3328" y="5442"/>
                  <a:pt x="4325" y="5849"/>
                  <a:pt x="5321" y="6164"/>
                </a:cubicBezTo>
                <a:cubicBezTo>
                  <a:pt x="8789" y="7258"/>
                  <a:pt x="12575" y="7209"/>
                  <a:pt x="16083" y="6249"/>
                </a:cubicBezTo>
                <a:cubicBezTo>
                  <a:pt x="21304" y="4826"/>
                  <a:pt x="25952" y="1458"/>
                  <a:pt x="31322" y="808"/>
                </a:cubicBezTo>
                <a:cubicBezTo>
                  <a:pt x="38040" y="1"/>
                  <a:pt x="44452" y="3572"/>
                  <a:pt x="51133" y="4654"/>
                </a:cubicBezTo>
                <a:cubicBezTo>
                  <a:pt x="54804" y="5247"/>
                  <a:pt x="58590" y="5081"/>
                  <a:pt x="62193" y="4165"/>
                </a:cubicBezTo>
                <a:cubicBezTo>
                  <a:pt x="64361" y="3612"/>
                  <a:pt x="66887" y="2856"/>
                  <a:pt x="68648" y="4236"/>
                </a:cubicBezTo>
                <a:lnTo>
                  <a:pt x="60091" y="6161"/>
                </a:lnTo>
                <a:close/>
              </a:path>
            </a:pathLst>
          </a:custGeom>
          <a:gradFill>
            <a:gsLst>
              <a:gs pos="0">
                <a:srgbClr val="FFFFFF">
                  <a:alpha val="64313"/>
                </a:srgbClr>
              </a:gs>
              <a:gs pos="100000">
                <a:srgbClr val="FFCA90">
                  <a:alpha val="49019"/>
                </a:srgbClr>
              </a:gs>
            </a:gsLst>
            <a:lin ang="5400700" scaled="0"/>
          </a:gradFill>
          <a:ln>
            <a:noFill/>
          </a:ln>
        </p:spPr>
        <p:txBody>
          <a:bodyPr spcFirstLastPara="1" wrap="square" lIns="135439" tIns="135439" rIns="135439" bIns="13543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555"/>
          </a:p>
        </p:txBody>
      </p:sp>
      <p:grpSp>
        <p:nvGrpSpPr>
          <p:cNvPr id="89" name="Google Shape;89;p7"/>
          <p:cNvGrpSpPr/>
          <p:nvPr/>
        </p:nvGrpSpPr>
        <p:grpSpPr>
          <a:xfrm>
            <a:off x="9080036" y="3395804"/>
            <a:ext cx="4373069" cy="2580772"/>
            <a:chOff x="5139200" y="1942375"/>
            <a:chExt cx="3825735" cy="2257673"/>
          </a:xfrm>
        </p:grpSpPr>
        <p:sp>
          <p:nvSpPr>
            <p:cNvPr id="90" name="Google Shape;90;p7"/>
            <p:cNvSpPr/>
            <p:nvPr/>
          </p:nvSpPr>
          <p:spPr>
            <a:xfrm>
              <a:off x="6523261" y="1942375"/>
              <a:ext cx="2379977" cy="2166709"/>
            </a:xfrm>
            <a:custGeom>
              <a:avLst/>
              <a:gdLst/>
              <a:ahLst/>
              <a:cxnLst/>
              <a:rect l="l" t="t" r="r" b="b"/>
              <a:pathLst>
                <a:path w="34550" h="31454" extrusionOk="0">
                  <a:moveTo>
                    <a:pt x="11525" y="0"/>
                  </a:moveTo>
                  <a:lnTo>
                    <a:pt x="1" y="31453"/>
                  </a:lnTo>
                  <a:lnTo>
                    <a:pt x="34549" y="31453"/>
                  </a:lnTo>
                  <a:lnTo>
                    <a:pt x="11525" y="0"/>
                  </a:lnTo>
                  <a:close/>
                </a:path>
              </a:pathLst>
            </a:cu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54007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555"/>
            </a:p>
          </p:txBody>
        </p:sp>
        <p:sp>
          <p:nvSpPr>
            <p:cNvPr id="91" name="Google Shape;91;p7"/>
            <p:cNvSpPr/>
            <p:nvPr/>
          </p:nvSpPr>
          <p:spPr>
            <a:xfrm>
              <a:off x="5900874" y="1942375"/>
              <a:ext cx="2273205" cy="2166709"/>
            </a:xfrm>
            <a:custGeom>
              <a:avLst/>
              <a:gdLst/>
              <a:ahLst/>
              <a:cxnLst/>
              <a:rect l="l" t="t" r="r" b="b"/>
              <a:pathLst>
                <a:path w="33000" h="31454" extrusionOk="0">
                  <a:moveTo>
                    <a:pt x="20560" y="0"/>
                  </a:moveTo>
                  <a:lnTo>
                    <a:pt x="1" y="31453"/>
                  </a:lnTo>
                  <a:lnTo>
                    <a:pt x="33000" y="31453"/>
                  </a:lnTo>
                  <a:lnTo>
                    <a:pt x="20560" y="0"/>
                  </a:lnTo>
                  <a:close/>
                </a:path>
              </a:pathLst>
            </a:custGeom>
            <a:gradFill>
              <a:gsLst>
                <a:gs pos="0">
                  <a:srgbClr val="FFCA90"/>
                </a:gs>
                <a:gs pos="100000">
                  <a:schemeClr val="accent1"/>
                </a:gs>
              </a:gsLst>
              <a:lin ang="54007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555"/>
            </a:p>
          </p:txBody>
        </p:sp>
        <p:sp>
          <p:nvSpPr>
            <p:cNvPr id="92" name="Google Shape;92;p7"/>
            <p:cNvSpPr/>
            <p:nvPr/>
          </p:nvSpPr>
          <p:spPr>
            <a:xfrm>
              <a:off x="5627258" y="2893831"/>
              <a:ext cx="1560521" cy="1215269"/>
            </a:xfrm>
            <a:custGeom>
              <a:avLst/>
              <a:gdLst/>
              <a:ahLst/>
              <a:cxnLst/>
              <a:rect l="l" t="t" r="r" b="b"/>
              <a:pathLst>
                <a:path w="22654" h="17642" extrusionOk="0">
                  <a:moveTo>
                    <a:pt x="7555" y="0"/>
                  </a:moveTo>
                  <a:lnTo>
                    <a:pt x="1" y="17641"/>
                  </a:lnTo>
                  <a:lnTo>
                    <a:pt x="22653" y="17641"/>
                  </a:lnTo>
                  <a:lnTo>
                    <a:pt x="7555" y="0"/>
                  </a:lnTo>
                  <a:close/>
                </a:path>
              </a:pathLst>
            </a:cu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54007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555"/>
            </a:p>
          </p:txBody>
        </p:sp>
        <p:sp>
          <p:nvSpPr>
            <p:cNvPr id="93" name="Google Shape;93;p7"/>
            <p:cNvSpPr/>
            <p:nvPr/>
          </p:nvSpPr>
          <p:spPr>
            <a:xfrm>
              <a:off x="5219315" y="2893831"/>
              <a:ext cx="1490258" cy="1215269"/>
            </a:xfrm>
            <a:custGeom>
              <a:avLst/>
              <a:gdLst/>
              <a:ahLst/>
              <a:cxnLst/>
              <a:rect l="l" t="t" r="r" b="b"/>
              <a:pathLst>
                <a:path w="21634" h="17642" extrusionOk="0">
                  <a:moveTo>
                    <a:pt x="13477" y="0"/>
                  </a:moveTo>
                  <a:lnTo>
                    <a:pt x="0" y="17641"/>
                  </a:lnTo>
                  <a:lnTo>
                    <a:pt x="21633" y="17641"/>
                  </a:lnTo>
                  <a:lnTo>
                    <a:pt x="13477" y="0"/>
                  </a:lnTo>
                  <a:close/>
                </a:path>
              </a:pathLst>
            </a:custGeom>
            <a:gradFill>
              <a:gsLst>
                <a:gs pos="0">
                  <a:srgbClr val="FFCA90"/>
                </a:gs>
                <a:gs pos="100000">
                  <a:schemeClr val="accent1"/>
                </a:gs>
              </a:gsLst>
              <a:lin ang="54007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555"/>
            </a:p>
          </p:txBody>
        </p:sp>
        <p:sp>
          <p:nvSpPr>
            <p:cNvPr id="94" name="Google Shape;94;p7"/>
            <p:cNvSpPr/>
            <p:nvPr/>
          </p:nvSpPr>
          <p:spPr>
            <a:xfrm>
              <a:off x="5451874" y="3907422"/>
              <a:ext cx="201902" cy="85900"/>
            </a:xfrm>
            <a:custGeom>
              <a:avLst/>
              <a:gdLst/>
              <a:ahLst/>
              <a:cxnLst/>
              <a:rect l="l" t="t" r="r" b="b"/>
              <a:pathLst>
                <a:path w="2931" h="1247" extrusionOk="0">
                  <a:moveTo>
                    <a:pt x="625" y="0"/>
                  </a:moveTo>
                  <a:cubicBezTo>
                    <a:pt x="281" y="0"/>
                    <a:pt x="1" y="278"/>
                    <a:pt x="1" y="622"/>
                  </a:cubicBezTo>
                  <a:cubicBezTo>
                    <a:pt x="1" y="966"/>
                    <a:pt x="281" y="1246"/>
                    <a:pt x="625" y="1246"/>
                  </a:cubicBezTo>
                  <a:lnTo>
                    <a:pt x="2306" y="1246"/>
                  </a:lnTo>
                  <a:cubicBezTo>
                    <a:pt x="2650" y="1246"/>
                    <a:pt x="2930" y="966"/>
                    <a:pt x="2930" y="622"/>
                  </a:cubicBezTo>
                  <a:cubicBezTo>
                    <a:pt x="2930" y="278"/>
                    <a:pt x="2653" y="0"/>
                    <a:pt x="2306" y="0"/>
                  </a:cubicBezTo>
                  <a:close/>
                </a:path>
              </a:pathLst>
            </a:custGeom>
            <a:solidFill>
              <a:srgbClr val="B5442B">
                <a:alpha val="461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555"/>
            </a:p>
          </p:txBody>
        </p:sp>
        <p:sp>
          <p:nvSpPr>
            <p:cNvPr id="95" name="Google Shape;95;p7"/>
            <p:cNvSpPr/>
            <p:nvPr/>
          </p:nvSpPr>
          <p:spPr>
            <a:xfrm>
              <a:off x="5627258" y="3750361"/>
              <a:ext cx="201695" cy="85900"/>
            </a:xfrm>
            <a:custGeom>
              <a:avLst/>
              <a:gdLst/>
              <a:ahLst/>
              <a:cxnLst/>
              <a:rect l="l" t="t" r="r" b="b"/>
              <a:pathLst>
                <a:path w="2928" h="1247" extrusionOk="0">
                  <a:moveTo>
                    <a:pt x="622" y="1"/>
                  </a:moveTo>
                  <a:cubicBezTo>
                    <a:pt x="278" y="1"/>
                    <a:pt x="1" y="279"/>
                    <a:pt x="1" y="622"/>
                  </a:cubicBezTo>
                  <a:cubicBezTo>
                    <a:pt x="1" y="966"/>
                    <a:pt x="278" y="1247"/>
                    <a:pt x="622" y="1247"/>
                  </a:cubicBezTo>
                  <a:lnTo>
                    <a:pt x="2306" y="1247"/>
                  </a:lnTo>
                  <a:cubicBezTo>
                    <a:pt x="2650" y="1247"/>
                    <a:pt x="2927" y="966"/>
                    <a:pt x="2927" y="622"/>
                  </a:cubicBezTo>
                  <a:cubicBezTo>
                    <a:pt x="2927" y="279"/>
                    <a:pt x="2650" y="1"/>
                    <a:pt x="2306" y="1"/>
                  </a:cubicBezTo>
                  <a:close/>
                </a:path>
              </a:pathLst>
            </a:custGeom>
            <a:solidFill>
              <a:srgbClr val="B5442B">
                <a:alpha val="461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555"/>
            </a:p>
          </p:txBody>
        </p:sp>
        <p:sp>
          <p:nvSpPr>
            <p:cNvPr id="96" name="Google Shape;96;p7"/>
            <p:cNvSpPr/>
            <p:nvPr/>
          </p:nvSpPr>
          <p:spPr>
            <a:xfrm>
              <a:off x="5838532" y="3950200"/>
              <a:ext cx="201902" cy="85900"/>
            </a:xfrm>
            <a:custGeom>
              <a:avLst/>
              <a:gdLst/>
              <a:ahLst/>
              <a:cxnLst/>
              <a:rect l="l" t="t" r="r" b="b"/>
              <a:pathLst>
                <a:path w="2931" h="1247" extrusionOk="0">
                  <a:moveTo>
                    <a:pt x="625" y="1"/>
                  </a:moveTo>
                  <a:cubicBezTo>
                    <a:pt x="281" y="1"/>
                    <a:pt x="1" y="281"/>
                    <a:pt x="1" y="625"/>
                  </a:cubicBezTo>
                  <a:cubicBezTo>
                    <a:pt x="1" y="969"/>
                    <a:pt x="281" y="1247"/>
                    <a:pt x="625" y="1247"/>
                  </a:cubicBezTo>
                  <a:lnTo>
                    <a:pt x="2306" y="1247"/>
                  </a:lnTo>
                  <a:cubicBezTo>
                    <a:pt x="2650" y="1247"/>
                    <a:pt x="2930" y="969"/>
                    <a:pt x="2930" y="625"/>
                  </a:cubicBezTo>
                  <a:cubicBezTo>
                    <a:pt x="2930" y="281"/>
                    <a:pt x="2650" y="1"/>
                    <a:pt x="2306" y="1"/>
                  </a:cubicBezTo>
                  <a:close/>
                </a:path>
              </a:pathLst>
            </a:custGeom>
            <a:solidFill>
              <a:srgbClr val="B5442B">
                <a:alpha val="461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555"/>
            </a:p>
          </p:txBody>
        </p:sp>
        <p:sp>
          <p:nvSpPr>
            <p:cNvPr id="97" name="Google Shape;97;p7"/>
            <p:cNvSpPr/>
            <p:nvPr/>
          </p:nvSpPr>
          <p:spPr>
            <a:xfrm>
              <a:off x="7218115" y="2795186"/>
              <a:ext cx="285459" cy="121375"/>
            </a:xfrm>
            <a:custGeom>
              <a:avLst/>
              <a:gdLst/>
              <a:ahLst/>
              <a:cxnLst/>
              <a:rect l="l" t="t" r="r" b="b"/>
              <a:pathLst>
                <a:path w="4144" h="1762" extrusionOk="0">
                  <a:moveTo>
                    <a:pt x="3270" y="0"/>
                  </a:moveTo>
                  <a:cubicBezTo>
                    <a:pt x="3268" y="0"/>
                    <a:pt x="3267" y="0"/>
                    <a:pt x="3265" y="1"/>
                  </a:cubicBezTo>
                  <a:lnTo>
                    <a:pt x="879" y="1"/>
                  </a:lnTo>
                  <a:cubicBezTo>
                    <a:pt x="392" y="1"/>
                    <a:pt x="0" y="396"/>
                    <a:pt x="0" y="883"/>
                  </a:cubicBezTo>
                  <a:cubicBezTo>
                    <a:pt x="0" y="1369"/>
                    <a:pt x="392" y="1762"/>
                    <a:pt x="879" y="1762"/>
                  </a:cubicBezTo>
                  <a:lnTo>
                    <a:pt x="3265" y="1762"/>
                  </a:lnTo>
                  <a:cubicBezTo>
                    <a:pt x="3752" y="1762"/>
                    <a:pt x="4144" y="1369"/>
                    <a:pt x="4144" y="883"/>
                  </a:cubicBezTo>
                  <a:cubicBezTo>
                    <a:pt x="4144" y="397"/>
                    <a:pt x="3749" y="0"/>
                    <a:pt x="3270" y="0"/>
                  </a:cubicBezTo>
                  <a:close/>
                </a:path>
              </a:pathLst>
            </a:custGeom>
            <a:solidFill>
              <a:srgbClr val="B5442B">
                <a:alpha val="461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555"/>
            </a:p>
          </p:txBody>
        </p:sp>
        <p:sp>
          <p:nvSpPr>
            <p:cNvPr id="98" name="Google Shape;98;p7"/>
            <p:cNvSpPr/>
            <p:nvPr/>
          </p:nvSpPr>
          <p:spPr>
            <a:xfrm>
              <a:off x="6828082" y="3033876"/>
              <a:ext cx="285735" cy="121375"/>
            </a:xfrm>
            <a:custGeom>
              <a:avLst/>
              <a:gdLst/>
              <a:ahLst/>
              <a:cxnLst/>
              <a:rect l="l" t="t" r="r" b="b"/>
              <a:pathLst>
                <a:path w="4148" h="1762" extrusionOk="0">
                  <a:moveTo>
                    <a:pt x="882" y="1"/>
                  </a:moveTo>
                  <a:cubicBezTo>
                    <a:pt x="396" y="1"/>
                    <a:pt x="0" y="396"/>
                    <a:pt x="0" y="883"/>
                  </a:cubicBezTo>
                  <a:cubicBezTo>
                    <a:pt x="0" y="1370"/>
                    <a:pt x="396" y="1762"/>
                    <a:pt x="882" y="1762"/>
                  </a:cubicBezTo>
                  <a:lnTo>
                    <a:pt x="3265" y="1762"/>
                  </a:lnTo>
                  <a:cubicBezTo>
                    <a:pt x="3752" y="1762"/>
                    <a:pt x="4147" y="1370"/>
                    <a:pt x="4147" y="883"/>
                  </a:cubicBezTo>
                  <a:cubicBezTo>
                    <a:pt x="4147" y="396"/>
                    <a:pt x="3752" y="1"/>
                    <a:pt x="3265" y="1"/>
                  </a:cubicBezTo>
                  <a:close/>
                </a:path>
              </a:pathLst>
            </a:custGeom>
            <a:solidFill>
              <a:srgbClr val="B5442B">
                <a:alpha val="461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555"/>
            </a:p>
          </p:txBody>
        </p:sp>
        <p:sp>
          <p:nvSpPr>
            <p:cNvPr id="99" name="Google Shape;99;p7"/>
            <p:cNvSpPr/>
            <p:nvPr/>
          </p:nvSpPr>
          <p:spPr>
            <a:xfrm>
              <a:off x="7334671" y="3094634"/>
              <a:ext cx="285528" cy="121375"/>
            </a:xfrm>
            <a:custGeom>
              <a:avLst/>
              <a:gdLst/>
              <a:ahLst/>
              <a:cxnLst/>
              <a:rect l="l" t="t" r="r" b="b"/>
              <a:pathLst>
                <a:path w="4145" h="1762" extrusionOk="0">
                  <a:moveTo>
                    <a:pt x="880" y="1"/>
                  </a:moveTo>
                  <a:cubicBezTo>
                    <a:pt x="393" y="1"/>
                    <a:pt x="1" y="393"/>
                    <a:pt x="1" y="880"/>
                  </a:cubicBezTo>
                  <a:cubicBezTo>
                    <a:pt x="1" y="1367"/>
                    <a:pt x="393" y="1762"/>
                    <a:pt x="880" y="1762"/>
                  </a:cubicBezTo>
                  <a:lnTo>
                    <a:pt x="3265" y="1762"/>
                  </a:lnTo>
                  <a:cubicBezTo>
                    <a:pt x="3752" y="1762"/>
                    <a:pt x="4144" y="1367"/>
                    <a:pt x="4144" y="880"/>
                  </a:cubicBezTo>
                  <a:cubicBezTo>
                    <a:pt x="4144" y="393"/>
                    <a:pt x="3752" y="1"/>
                    <a:pt x="3265" y="1"/>
                  </a:cubicBezTo>
                  <a:close/>
                </a:path>
              </a:pathLst>
            </a:custGeom>
            <a:solidFill>
              <a:srgbClr val="B5442B">
                <a:alpha val="461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555"/>
            </a:p>
          </p:txBody>
        </p:sp>
        <p:sp>
          <p:nvSpPr>
            <p:cNvPr id="100" name="Google Shape;100;p7"/>
            <p:cNvSpPr/>
            <p:nvPr/>
          </p:nvSpPr>
          <p:spPr>
            <a:xfrm>
              <a:off x="7570606" y="3793208"/>
              <a:ext cx="285735" cy="121375"/>
            </a:xfrm>
            <a:custGeom>
              <a:avLst/>
              <a:gdLst/>
              <a:ahLst/>
              <a:cxnLst/>
              <a:rect l="l" t="t" r="r" b="b"/>
              <a:pathLst>
                <a:path w="4148" h="1762" extrusionOk="0">
                  <a:moveTo>
                    <a:pt x="883" y="0"/>
                  </a:moveTo>
                  <a:cubicBezTo>
                    <a:pt x="396" y="0"/>
                    <a:pt x="1" y="395"/>
                    <a:pt x="1" y="882"/>
                  </a:cubicBezTo>
                  <a:cubicBezTo>
                    <a:pt x="1" y="1369"/>
                    <a:pt x="396" y="1762"/>
                    <a:pt x="883" y="1762"/>
                  </a:cubicBezTo>
                  <a:lnTo>
                    <a:pt x="3265" y="1762"/>
                  </a:lnTo>
                  <a:cubicBezTo>
                    <a:pt x="3752" y="1762"/>
                    <a:pt x="4147" y="1369"/>
                    <a:pt x="4147" y="882"/>
                  </a:cubicBezTo>
                  <a:cubicBezTo>
                    <a:pt x="4147" y="395"/>
                    <a:pt x="3749" y="0"/>
                    <a:pt x="3265" y="0"/>
                  </a:cubicBezTo>
                  <a:close/>
                </a:path>
              </a:pathLst>
            </a:custGeom>
            <a:solidFill>
              <a:srgbClr val="B5442B">
                <a:alpha val="461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555"/>
            </a:p>
          </p:txBody>
        </p:sp>
        <p:sp>
          <p:nvSpPr>
            <p:cNvPr id="101" name="Google Shape;101;p7"/>
            <p:cNvSpPr/>
            <p:nvPr/>
          </p:nvSpPr>
          <p:spPr>
            <a:xfrm>
              <a:off x="7154396" y="3651716"/>
              <a:ext cx="285666" cy="121444"/>
            </a:xfrm>
            <a:custGeom>
              <a:avLst/>
              <a:gdLst/>
              <a:ahLst/>
              <a:cxnLst/>
              <a:rect l="l" t="t" r="r" b="b"/>
              <a:pathLst>
                <a:path w="4147" h="1763" extrusionOk="0">
                  <a:moveTo>
                    <a:pt x="882" y="1"/>
                  </a:moveTo>
                  <a:cubicBezTo>
                    <a:pt x="395" y="1"/>
                    <a:pt x="0" y="393"/>
                    <a:pt x="0" y="880"/>
                  </a:cubicBezTo>
                  <a:cubicBezTo>
                    <a:pt x="0" y="1367"/>
                    <a:pt x="395" y="1762"/>
                    <a:pt x="882" y="1762"/>
                  </a:cubicBezTo>
                  <a:lnTo>
                    <a:pt x="3265" y="1762"/>
                  </a:lnTo>
                  <a:cubicBezTo>
                    <a:pt x="3752" y="1762"/>
                    <a:pt x="4147" y="1367"/>
                    <a:pt x="4147" y="880"/>
                  </a:cubicBezTo>
                  <a:cubicBezTo>
                    <a:pt x="4147" y="393"/>
                    <a:pt x="3749" y="1"/>
                    <a:pt x="3265" y="1"/>
                  </a:cubicBezTo>
                  <a:close/>
                </a:path>
              </a:pathLst>
            </a:custGeom>
            <a:solidFill>
              <a:srgbClr val="B5442B">
                <a:alpha val="461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555"/>
            </a:p>
          </p:txBody>
        </p:sp>
        <p:sp>
          <p:nvSpPr>
            <p:cNvPr id="102" name="Google Shape;102;p7"/>
            <p:cNvSpPr/>
            <p:nvPr/>
          </p:nvSpPr>
          <p:spPr>
            <a:xfrm>
              <a:off x="6040162" y="3228824"/>
              <a:ext cx="201902" cy="85831"/>
            </a:xfrm>
            <a:custGeom>
              <a:avLst/>
              <a:gdLst/>
              <a:ahLst/>
              <a:cxnLst/>
              <a:rect l="l" t="t" r="r" b="b"/>
              <a:pathLst>
                <a:path w="2931" h="1246" extrusionOk="0">
                  <a:moveTo>
                    <a:pt x="625" y="0"/>
                  </a:moveTo>
                  <a:cubicBezTo>
                    <a:pt x="281" y="0"/>
                    <a:pt x="1" y="278"/>
                    <a:pt x="1" y="621"/>
                  </a:cubicBezTo>
                  <a:cubicBezTo>
                    <a:pt x="1" y="965"/>
                    <a:pt x="281" y="1246"/>
                    <a:pt x="625" y="1246"/>
                  </a:cubicBezTo>
                  <a:lnTo>
                    <a:pt x="2306" y="1246"/>
                  </a:lnTo>
                  <a:cubicBezTo>
                    <a:pt x="2652" y="1246"/>
                    <a:pt x="2930" y="965"/>
                    <a:pt x="2930" y="621"/>
                  </a:cubicBezTo>
                  <a:cubicBezTo>
                    <a:pt x="2930" y="278"/>
                    <a:pt x="2652" y="3"/>
                    <a:pt x="2306" y="0"/>
                  </a:cubicBezTo>
                  <a:close/>
                </a:path>
              </a:pathLst>
            </a:custGeom>
            <a:solidFill>
              <a:srgbClr val="B5442B">
                <a:alpha val="461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555"/>
            </a:p>
          </p:txBody>
        </p:sp>
        <p:sp>
          <p:nvSpPr>
            <p:cNvPr id="103" name="Google Shape;103;p7"/>
            <p:cNvSpPr/>
            <p:nvPr/>
          </p:nvSpPr>
          <p:spPr>
            <a:xfrm>
              <a:off x="5139200" y="4109051"/>
              <a:ext cx="3825735" cy="90997"/>
            </a:xfrm>
            <a:custGeom>
              <a:avLst/>
              <a:gdLst/>
              <a:ahLst/>
              <a:cxnLst/>
              <a:rect l="l" t="t" r="r" b="b"/>
              <a:pathLst>
                <a:path w="55538" h="1321" extrusionOk="0">
                  <a:moveTo>
                    <a:pt x="1" y="0"/>
                  </a:moveTo>
                  <a:lnTo>
                    <a:pt x="1" y="1320"/>
                  </a:lnTo>
                  <a:lnTo>
                    <a:pt x="55538" y="1320"/>
                  </a:lnTo>
                  <a:lnTo>
                    <a:pt x="55538" y="0"/>
                  </a:lnTo>
                  <a:close/>
                </a:path>
              </a:pathLst>
            </a:cu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54007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555"/>
            </a:p>
          </p:txBody>
        </p:sp>
      </p:grpSp>
      <p:sp>
        <p:nvSpPr>
          <p:cNvPr id="104" name="Google Shape;104;p7"/>
          <p:cNvSpPr/>
          <p:nvPr/>
        </p:nvSpPr>
        <p:spPr>
          <a:xfrm>
            <a:off x="-66590" y="5835852"/>
            <a:ext cx="13601573" cy="1779433"/>
          </a:xfrm>
          <a:custGeom>
            <a:avLst/>
            <a:gdLst/>
            <a:ahLst/>
            <a:cxnLst/>
            <a:rect l="l" t="t" r="r" b="b"/>
            <a:pathLst>
              <a:path w="81142" h="22669" extrusionOk="0">
                <a:moveTo>
                  <a:pt x="81141" y="3679"/>
                </a:moveTo>
                <a:cubicBezTo>
                  <a:pt x="81141" y="3679"/>
                  <a:pt x="74535" y="0"/>
                  <a:pt x="49239" y="4955"/>
                </a:cubicBezTo>
                <a:cubicBezTo>
                  <a:pt x="23943" y="9910"/>
                  <a:pt x="14035" y="2105"/>
                  <a:pt x="1" y="4955"/>
                </a:cubicBezTo>
                <a:lnTo>
                  <a:pt x="1" y="22669"/>
                </a:lnTo>
                <a:lnTo>
                  <a:pt x="81141" y="22669"/>
                </a:lnTo>
                <a:close/>
              </a:path>
            </a:pathLst>
          </a:custGeom>
          <a:gradFill>
            <a:gsLst>
              <a:gs pos="0">
                <a:schemeClr val="lt2"/>
              </a:gs>
              <a:gs pos="100000">
                <a:schemeClr val="accent1"/>
              </a:gs>
            </a:gsLst>
            <a:lin ang="5400012" scaled="0"/>
          </a:gradFill>
          <a:ln>
            <a:noFill/>
          </a:ln>
        </p:spPr>
        <p:txBody>
          <a:bodyPr spcFirstLastPara="1" wrap="square" lIns="135439" tIns="135439" rIns="135439" bIns="13543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555"/>
          </a:p>
        </p:txBody>
      </p:sp>
      <p:sp>
        <p:nvSpPr>
          <p:cNvPr id="105" name="Google Shape;105;p7"/>
          <p:cNvSpPr/>
          <p:nvPr/>
        </p:nvSpPr>
        <p:spPr>
          <a:xfrm>
            <a:off x="11440315" y="5289249"/>
            <a:ext cx="2101613" cy="868993"/>
          </a:xfrm>
          <a:custGeom>
            <a:avLst/>
            <a:gdLst/>
            <a:ahLst/>
            <a:cxnLst/>
            <a:rect l="l" t="t" r="r" b="b"/>
            <a:pathLst>
              <a:path w="17191" h="7108" extrusionOk="0">
                <a:moveTo>
                  <a:pt x="8815" y="576"/>
                </a:moveTo>
                <a:cubicBezTo>
                  <a:pt x="8815" y="576"/>
                  <a:pt x="7878" y="0"/>
                  <a:pt x="8029" y="977"/>
                </a:cubicBezTo>
                <a:cubicBezTo>
                  <a:pt x="8179" y="1952"/>
                  <a:pt x="8009" y="1140"/>
                  <a:pt x="8009" y="1140"/>
                </a:cubicBezTo>
                <a:cubicBezTo>
                  <a:pt x="8009" y="1140"/>
                  <a:pt x="7355" y="827"/>
                  <a:pt x="7431" y="1425"/>
                </a:cubicBezTo>
                <a:cubicBezTo>
                  <a:pt x="7431" y="1425"/>
                  <a:pt x="6831" y="526"/>
                  <a:pt x="6153" y="899"/>
                </a:cubicBezTo>
                <a:cubicBezTo>
                  <a:pt x="5477" y="1272"/>
                  <a:pt x="5702" y="2099"/>
                  <a:pt x="5702" y="2099"/>
                </a:cubicBezTo>
                <a:cubicBezTo>
                  <a:pt x="5702" y="2099"/>
                  <a:pt x="5250" y="1049"/>
                  <a:pt x="4727" y="2099"/>
                </a:cubicBezTo>
                <a:cubicBezTo>
                  <a:pt x="4727" y="2099"/>
                  <a:pt x="4275" y="1350"/>
                  <a:pt x="3826" y="2099"/>
                </a:cubicBezTo>
                <a:cubicBezTo>
                  <a:pt x="3826" y="2099"/>
                  <a:pt x="3228" y="1724"/>
                  <a:pt x="3078" y="2550"/>
                </a:cubicBezTo>
                <a:cubicBezTo>
                  <a:pt x="3078" y="2550"/>
                  <a:pt x="2251" y="1350"/>
                  <a:pt x="1726" y="2550"/>
                </a:cubicBezTo>
                <a:cubicBezTo>
                  <a:pt x="1726" y="2550"/>
                  <a:pt x="1425" y="2024"/>
                  <a:pt x="901" y="2777"/>
                </a:cubicBezTo>
                <a:cubicBezTo>
                  <a:pt x="901" y="2777"/>
                  <a:pt x="301" y="2249"/>
                  <a:pt x="1" y="3228"/>
                </a:cubicBezTo>
                <a:lnTo>
                  <a:pt x="17190" y="7108"/>
                </a:lnTo>
                <a:lnTo>
                  <a:pt x="17190" y="6606"/>
                </a:lnTo>
                <a:cubicBezTo>
                  <a:pt x="17190" y="6606"/>
                  <a:pt x="17114" y="4953"/>
                  <a:pt x="16364" y="5856"/>
                </a:cubicBezTo>
                <a:cubicBezTo>
                  <a:pt x="16364" y="5856"/>
                  <a:pt x="16892" y="4055"/>
                  <a:pt x="16139" y="3980"/>
                </a:cubicBezTo>
                <a:cubicBezTo>
                  <a:pt x="15389" y="3904"/>
                  <a:pt x="14938" y="4355"/>
                  <a:pt x="14938" y="4355"/>
                </a:cubicBezTo>
                <a:cubicBezTo>
                  <a:pt x="14938" y="4355"/>
                  <a:pt x="15164" y="2855"/>
                  <a:pt x="14187" y="3607"/>
                </a:cubicBezTo>
                <a:cubicBezTo>
                  <a:pt x="14187" y="3607"/>
                  <a:pt x="14113" y="2331"/>
                  <a:pt x="13289" y="2331"/>
                </a:cubicBezTo>
                <a:cubicBezTo>
                  <a:pt x="12462" y="2331"/>
                  <a:pt x="12237" y="3005"/>
                  <a:pt x="12237" y="3005"/>
                </a:cubicBezTo>
                <a:cubicBezTo>
                  <a:pt x="12237" y="3005"/>
                  <a:pt x="12312" y="1653"/>
                  <a:pt x="11487" y="2406"/>
                </a:cubicBezTo>
                <a:cubicBezTo>
                  <a:pt x="11487" y="2406"/>
                  <a:pt x="11036" y="979"/>
                  <a:pt x="10362" y="2105"/>
                </a:cubicBezTo>
                <a:lnTo>
                  <a:pt x="9160" y="2105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35439" tIns="135439" rIns="135439" bIns="13543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555"/>
          </a:p>
        </p:txBody>
      </p:sp>
      <p:sp>
        <p:nvSpPr>
          <p:cNvPr id="106" name="Google Shape;106;p7"/>
          <p:cNvSpPr/>
          <p:nvPr/>
        </p:nvSpPr>
        <p:spPr>
          <a:xfrm>
            <a:off x="-4628" y="5648324"/>
            <a:ext cx="13546286" cy="1971615"/>
          </a:xfrm>
          <a:custGeom>
            <a:avLst/>
            <a:gdLst/>
            <a:ahLst/>
            <a:cxnLst/>
            <a:rect l="l" t="t" r="r" b="b"/>
            <a:pathLst>
              <a:path w="81252" h="16127" extrusionOk="0">
                <a:moveTo>
                  <a:pt x="81251" y="3741"/>
                </a:moveTo>
                <a:lnTo>
                  <a:pt x="81251" y="16127"/>
                </a:lnTo>
                <a:lnTo>
                  <a:pt x="0" y="16127"/>
                </a:lnTo>
                <a:lnTo>
                  <a:pt x="0" y="8395"/>
                </a:lnTo>
                <a:cubicBezTo>
                  <a:pt x="17122" y="12448"/>
                  <a:pt x="30639" y="9447"/>
                  <a:pt x="49263" y="2767"/>
                </a:cubicBezTo>
                <a:cubicBezTo>
                  <a:pt x="54868" y="754"/>
                  <a:pt x="59997" y="42"/>
                  <a:pt x="64429" y="30"/>
                </a:cubicBezTo>
                <a:lnTo>
                  <a:pt x="64431" y="30"/>
                </a:lnTo>
                <a:cubicBezTo>
                  <a:pt x="74720" y="0"/>
                  <a:pt x="81251" y="3741"/>
                  <a:pt x="81251" y="3741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5400012" scaled="0"/>
          </a:gradFill>
          <a:ln>
            <a:noFill/>
          </a:ln>
        </p:spPr>
        <p:txBody>
          <a:bodyPr spcFirstLastPara="1" wrap="square" lIns="135439" tIns="135439" rIns="135439" bIns="13543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555"/>
          </a:p>
        </p:txBody>
      </p:sp>
      <p:sp>
        <p:nvSpPr>
          <p:cNvPr id="107" name="Google Shape;107;p7"/>
          <p:cNvSpPr/>
          <p:nvPr/>
        </p:nvSpPr>
        <p:spPr>
          <a:xfrm>
            <a:off x="7506643" y="5648341"/>
            <a:ext cx="6034634" cy="1971615"/>
          </a:xfrm>
          <a:custGeom>
            <a:avLst/>
            <a:gdLst/>
            <a:ahLst/>
            <a:cxnLst/>
            <a:rect l="l" t="t" r="r" b="b"/>
            <a:pathLst>
              <a:path w="36206" h="16127" extrusionOk="0">
                <a:moveTo>
                  <a:pt x="36205" y="3741"/>
                </a:moveTo>
                <a:lnTo>
                  <a:pt x="36205" y="16127"/>
                </a:lnTo>
                <a:lnTo>
                  <a:pt x="35299" y="16127"/>
                </a:lnTo>
                <a:cubicBezTo>
                  <a:pt x="25750" y="10921"/>
                  <a:pt x="2789" y="13770"/>
                  <a:pt x="1340" y="8056"/>
                </a:cubicBezTo>
                <a:cubicBezTo>
                  <a:pt x="0" y="2769"/>
                  <a:pt x="19102" y="70"/>
                  <a:pt x="19391" y="30"/>
                </a:cubicBezTo>
                <a:lnTo>
                  <a:pt x="19393" y="30"/>
                </a:lnTo>
                <a:cubicBezTo>
                  <a:pt x="29680" y="0"/>
                  <a:pt x="36205" y="3741"/>
                  <a:pt x="36205" y="3741"/>
                </a:cubicBezTo>
                <a:close/>
              </a:path>
            </a:pathLst>
          </a:custGeom>
          <a:gradFill>
            <a:gsLst>
              <a:gs pos="0">
                <a:schemeClr val="lt2"/>
              </a:gs>
              <a:gs pos="100000">
                <a:schemeClr val="accent1"/>
              </a:gs>
            </a:gsLst>
            <a:lin ang="5400012" scaled="0"/>
          </a:gradFill>
          <a:ln>
            <a:noFill/>
          </a:ln>
        </p:spPr>
        <p:txBody>
          <a:bodyPr spcFirstLastPara="1" wrap="square" lIns="135439" tIns="135439" rIns="135439" bIns="13543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555"/>
          </a:p>
        </p:txBody>
      </p:sp>
      <p:pic>
        <p:nvPicPr>
          <p:cNvPr id="108" name="Google Shape;108;p7"/>
          <p:cNvPicPr preferRelativeResize="0"/>
          <p:nvPr/>
        </p:nvPicPr>
        <p:blipFill rotWithShape="1">
          <a:blip r:embed="rId2">
            <a:alphaModFix/>
          </a:blip>
          <a:srcRect r="65876" b="-816"/>
          <a:stretch/>
        </p:blipFill>
        <p:spPr>
          <a:xfrm>
            <a:off x="185" y="74"/>
            <a:ext cx="4618190" cy="7682074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p7"/>
          <p:cNvSpPr/>
          <p:nvPr/>
        </p:nvSpPr>
        <p:spPr>
          <a:xfrm>
            <a:off x="7193352" y="232075"/>
            <a:ext cx="8146469" cy="1459397"/>
          </a:xfrm>
          <a:custGeom>
            <a:avLst/>
            <a:gdLst/>
            <a:ahLst/>
            <a:cxnLst/>
            <a:rect l="l" t="t" r="r" b="b"/>
            <a:pathLst>
              <a:path w="66781" h="11963" extrusionOk="0">
                <a:moveTo>
                  <a:pt x="3560" y="11642"/>
                </a:moveTo>
                <a:cubicBezTo>
                  <a:pt x="7231" y="11149"/>
                  <a:pt x="10407" y="9188"/>
                  <a:pt x="13574" y="7475"/>
                </a:cubicBezTo>
                <a:cubicBezTo>
                  <a:pt x="16745" y="5765"/>
                  <a:pt x="20376" y="4196"/>
                  <a:pt x="24013" y="4649"/>
                </a:cubicBezTo>
                <a:cubicBezTo>
                  <a:pt x="25579" y="4840"/>
                  <a:pt x="27020" y="5405"/>
                  <a:pt x="28477" y="5886"/>
                </a:cubicBezTo>
                <a:cubicBezTo>
                  <a:pt x="39729" y="9632"/>
                  <a:pt x="53114" y="8973"/>
                  <a:pt x="64172" y="4133"/>
                </a:cubicBezTo>
                <a:cubicBezTo>
                  <a:pt x="65217" y="3675"/>
                  <a:pt x="66311" y="3119"/>
                  <a:pt x="66780" y="2214"/>
                </a:cubicBezTo>
                <a:cubicBezTo>
                  <a:pt x="65486" y="2458"/>
                  <a:pt x="64257" y="2922"/>
                  <a:pt x="63029" y="3366"/>
                </a:cubicBezTo>
                <a:cubicBezTo>
                  <a:pt x="57645" y="5319"/>
                  <a:pt x="52029" y="6922"/>
                  <a:pt x="46256" y="7386"/>
                </a:cubicBezTo>
                <a:cubicBezTo>
                  <a:pt x="40480" y="7856"/>
                  <a:pt x="34509" y="7123"/>
                  <a:pt x="29649" y="4663"/>
                </a:cubicBezTo>
                <a:cubicBezTo>
                  <a:pt x="27584" y="3618"/>
                  <a:pt x="25731" y="2275"/>
                  <a:pt x="23512" y="1467"/>
                </a:cubicBezTo>
                <a:cubicBezTo>
                  <a:pt x="19485" y="1"/>
                  <a:pt x="14431" y="573"/>
                  <a:pt x="10834" y="2899"/>
                </a:cubicBezTo>
                <a:cubicBezTo>
                  <a:pt x="6767" y="5528"/>
                  <a:pt x="4596" y="10081"/>
                  <a:pt x="0" y="11963"/>
                </a:cubicBezTo>
              </a:path>
            </a:pathLst>
          </a:custGeom>
          <a:gradFill>
            <a:gsLst>
              <a:gs pos="0">
                <a:srgbClr val="FFFFFF">
                  <a:alpha val="64313"/>
                </a:srgbClr>
              </a:gs>
              <a:gs pos="100000">
                <a:srgbClr val="FFCA90">
                  <a:alpha val="49019"/>
                </a:srgbClr>
              </a:gs>
            </a:gsLst>
            <a:lin ang="5400700" scaled="0"/>
          </a:gradFill>
          <a:ln>
            <a:noFill/>
          </a:ln>
        </p:spPr>
        <p:txBody>
          <a:bodyPr spcFirstLastPara="1" wrap="square" lIns="135439" tIns="135439" rIns="135439" bIns="13543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555"/>
          </a:p>
        </p:txBody>
      </p:sp>
      <p:sp>
        <p:nvSpPr>
          <p:cNvPr id="110" name="Google Shape;110;p7"/>
          <p:cNvSpPr/>
          <p:nvPr/>
        </p:nvSpPr>
        <p:spPr>
          <a:xfrm rot="388801">
            <a:off x="11963073" y="6133811"/>
            <a:ext cx="817090" cy="1320467"/>
          </a:xfrm>
          <a:custGeom>
            <a:avLst/>
            <a:gdLst/>
            <a:ahLst/>
            <a:cxnLst/>
            <a:rect l="l" t="t" r="r" b="b"/>
            <a:pathLst>
              <a:path w="7776" h="12566" extrusionOk="0">
                <a:moveTo>
                  <a:pt x="2347" y="4334"/>
                </a:moveTo>
                <a:cubicBezTo>
                  <a:pt x="2347" y="4334"/>
                  <a:pt x="2347" y="4335"/>
                  <a:pt x="2347" y="4335"/>
                </a:cubicBezTo>
                <a:lnTo>
                  <a:pt x="2347" y="4334"/>
                </a:lnTo>
                <a:close/>
                <a:moveTo>
                  <a:pt x="5416" y="0"/>
                </a:moveTo>
                <a:cubicBezTo>
                  <a:pt x="4240" y="0"/>
                  <a:pt x="3565" y="2156"/>
                  <a:pt x="3565" y="2156"/>
                </a:cubicBezTo>
                <a:cubicBezTo>
                  <a:pt x="3565" y="2156"/>
                  <a:pt x="2608" y="744"/>
                  <a:pt x="1721" y="696"/>
                </a:cubicBezTo>
                <a:cubicBezTo>
                  <a:pt x="1708" y="695"/>
                  <a:pt x="1694" y="695"/>
                  <a:pt x="1680" y="695"/>
                </a:cubicBezTo>
                <a:cubicBezTo>
                  <a:pt x="811" y="695"/>
                  <a:pt x="0" y="2108"/>
                  <a:pt x="0" y="2108"/>
                </a:cubicBezTo>
                <a:cubicBezTo>
                  <a:pt x="0" y="2108"/>
                  <a:pt x="548" y="1703"/>
                  <a:pt x="1027" y="1628"/>
                </a:cubicBezTo>
                <a:lnTo>
                  <a:pt x="1027" y="1628"/>
                </a:lnTo>
                <a:lnTo>
                  <a:pt x="885" y="2060"/>
                </a:lnTo>
                <a:cubicBezTo>
                  <a:pt x="885" y="2060"/>
                  <a:pt x="1295" y="1774"/>
                  <a:pt x="1886" y="1774"/>
                </a:cubicBezTo>
                <a:cubicBezTo>
                  <a:pt x="1979" y="1774"/>
                  <a:pt x="2076" y="1781"/>
                  <a:pt x="2177" y="1797"/>
                </a:cubicBezTo>
                <a:lnTo>
                  <a:pt x="1745" y="2086"/>
                </a:lnTo>
                <a:cubicBezTo>
                  <a:pt x="1745" y="2086"/>
                  <a:pt x="1775" y="2082"/>
                  <a:pt x="1827" y="2082"/>
                </a:cubicBezTo>
                <a:cubicBezTo>
                  <a:pt x="2041" y="2082"/>
                  <a:pt x="2641" y="2144"/>
                  <a:pt x="3182" y="2780"/>
                </a:cubicBezTo>
                <a:cubicBezTo>
                  <a:pt x="3182" y="2780"/>
                  <a:pt x="1675" y="2948"/>
                  <a:pt x="1170" y="3643"/>
                </a:cubicBezTo>
                <a:cubicBezTo>
                  <a:pt x="668" y="4337"/>
                  <a:pt x="1196" y="5245"/>
                  <a:pt x="1196" y="5245"/>
                </a:cubicBezTo>
                <a:cubicBezTo>
                  <a:pt x="1196" y="5245"/>
                  <a:pt x="1338" y="4455"/>
                  <a:pt x="1531" y="4192"/>
                </a:cubicBezTo>
                <a:lnTo>
                  <a:pt x="1579" y="4814"/>
                </a:lnTo>
                <a:cubicBezTo>
                  <a:pt x="1579" y="4814"/>
                  <a:pt x="1842" y="4096"/>
                  <a:pt x="2273" y="3809"/>
                </a:cubicBezTo>
                <a:lnTo>
                  <a:pt x="2347" y="4334"/>
                </a:lnTo>
                <a:lnTo>
                  <a:pt x="2347" y="4334"/>
                </a:lnTo>
                <a:cubicBezTo>
                  <a:pt x="2352" y="4309"/>
                  <a:pt x="2895" y="3210"/>
                  <a:pt x="3441" y="3091"/>
                </a:cubicBezTo>
                <a:cubicBezTo>
                  <a:pt x="3441" y="3091"/>
                  <a:pt x="3926" y="10602"/>
                  <a:pt x="3856" y="12565"/>
                </a:cubicBezTo>
                <a:lnTo>
                  <a:pt x="4935" y="12415"/>
                </a:lnTo>
                <a:cubicBezTo>
                  <a:pt x="4935" y="12415"/>
                  <a:pt x="4135" y="3833"/>
                  <a:pt x="3848" y="3117"/>
                </a:cubicBezTo>
                <a:cubicBezTo>
                  <a:pt x="3848" y="3117"/>
                  <a:pt x="3912" y="3106"/>
                  <a:pt x="4021" y="3106"/>
                </a:cubicBezTo>
                <a:cubicBezTo>
                  <a:pt x="4238" y="3106"/>
                  <a:pt x="4632" y="3149"/>
                  <a:pt x="5045" y="3404"/>
                </a:cubicBezTo>
                <a:lnTo>
                  <a:pt x="4855" y="3045"/>
                </a:lnTo>
                <a:lnTo>
                  <a:pt x="4855" y="3045"/>
                </a:lnTo>
                <a:cubicBezTo>
                  <a:pt x="4855" y="3045"/>
                  <a:pt x="5501" y="3093"/>
                  <a:pt x="5980" y="3835"/>
                </a:cubicBezTo>
                <a:lnTo>
                  <a:pt x="5908" y="3404"/>
                </a:lnTo>
                <a:lnTo>
                  <a:pt x="5908" y="3404"/>
                </a:lnTo>
                <a:cubicBezTo>
                  <a:pt x="5908" y="3404"/>
                  <a:pt x="6602" y="3594"/>
                  <a:pt x="7176" y="4599"/>
                </a:cubicBezTo>
                <a:cubicBezTo>
                  <a:pt x="7176" y="4599"/>
                  <a:pt x="7176" y="3594"/>
                  <a:pt x="6576" y="2878"/>
                </a:cubicBezTo>
                <a:cubicBezTo>
                  <a:pt x="6319" y="2569"/>
                  <a:pt x="5804" y="2473"/>
                  <a:pt x="5288" y="2473"/>
                </a:cubicBezTo>
                <a:cubicBezTo>
                  <a:pt x="4605" y="2473"/>
                  <a:pt x="3920" y="2641"/>
                  <a:pt x="3826" y="2710"/>
                </a:cubicBezTo>
                <a:cubicBezTo>
                  <a:pt x="3826" y="2710"/>
                  <a:pt x="4064" y="2230"/>
                  <a:pt x="4831" y="1967"/>
                </a:cubicBezTo>
                <a:lnTo>
                  <a:pt x="4329" y="1895"/>
                </a:lnTo>
                <a:cubicBezTo>
                  <a:pt x="4329" y="1895"/>
                  <a:pt x="4551" y="1434"/>
                  <a:pt x="5573" y="1434"/>
                </a:cubicBezTo>
                <a:cubicBezTo>
                  <a:pt x="5716" y="1434"/>
                  <a:pt x="5876" y="1443"/>
                  <a:pt x="6052" y="1464"/>
                </a:cubicBezTo>
                <a:lnTo>
                  <a:pt x="5647" y="1201"/>
                </a:lnTo>
                <a:cubicBezTo>
                  <a:pt x="5647" y="1201"/>
                  <a:pt x="5921" y="1118"/>
                  <a:pt x="6301" y="1118"/>
                </a:cubicBezTo>
                <a:cubicBezTo>
                  <a:pt x="6738" y="1118"/>
                  <a:pt x="7315" y="1228"/>
                  <a:pt x="7776" y="1703"/>
                </a:cubicBezTo>
                <a:cubicBezTo>
                  <a:pt x="7776" y="1703"/>
                  <a:pt x="6963" y="339"/>
                  <a:pt x="5647" y="28"/>
                </a:cubicBezTo>
                <a:cubicBezTo>
                  <a:pt x="5568" y="9"/>
                  <a:pt x="5491" y="0"/>
                  <a:pt x="5416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35439" tIns="135439" rIns="135439" bIns="13543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555"/>
          </a:p>
        </p:txBody>
      </p:sp>
      <p:sp>
        <p:nvSpPr>
          <p:cNvPr id="111" name="Google Shape;111;p7"/>
          <p:cNvSpPr/>
          <p:nvPr/>
        </p:nvSpPr>
        <p:spPr>
          <a:xfrm rot="704026" flipH="1">
            <a:off x="11407586" y="7041355"/>
            <a:ext cx="2108232" cy="871729"/>
          </a:xfrm>
          <a:custGeom>
            <a:avLst/>
            <a:gdLst/>
            <a:ahLst/>
            <a:cxnLst/>
            <a:rect l="l" t="t" r="r" b="b"/>
            <a:pathLst>
              <a:path w="17191" h="7108" extrusionOk="0">
                <a:moveTo>
                  <a:pt x="8815" y="576"/>
                </a:moveTo>
                <a:cubicBezTo>
                  <a:pt x="8815" y="576"/>
                  <a:pt x="7878" y="0"/>
                  <a:pt x="8029" y="977"/>
                </a:cubicBezTo>
                <a:cubicBezTo>
                  <a:pt x="8179" y="1952"/>
                  <a:pt x="8009" y="1140"/>
                  <a:pt x="8009" y="1140"/>
                </a:cubicBezTo>
                <a:cubicBezTo>
                  <a:pt x="8009" y="1140"/>
                  <a:pt x="7355" y="827"/>
                  <a:pt x="7431" y="1425"/>
                </a:cubicBezTo>
                <a:cubicBezTo>
                  <a:pt x="7431" y="1425"/>
                  <a:pt x="6831" y="526"/>
                  <a:pt x="6153" y="899"/>
                </a:cubicBezTo>
                <a:cubicBezTo>
                  <a:pt x="5477" y="1272"/>
                  <a:pt x="5702" y="2099"/>
                  <a:pt x="5702" y="2099"/>
                </a:cubicBezTo>
                <a:cubicBezTo>
                  <a:pt x="5702" y="2099"/>
                  <a:pt x="5250" y="1049"/>
                  <a:pt x="4727" y="2099"/>
                </a:cubicBezTo>
                <a:cubicBezTo>
                  <a:pt x="4727" y="2099"/>
                  <a:pt x="4275" y="1350"/>
                  <a:pt x="3826" y="2099"/>
                </a:cubicBezTo>
                <a:cubicBezTo>
                  <a:pt x="3826" y="2099"/>
                  <a:pt x="3228" y="1724"/>
                  <a:pt x="3078" y="2550"/>
                </a:cubicBezTo>
                <a:cubicBezTo>
                  <a:pt x="3078" y="2550"/>
                  <a:pt x="2251" y="1350"/>
                  <a:pt x="1726" y="2550"/>
                </a:cubicBezTo>
                <a:cubicBezTo>
                  <a:pt x="1726" y="2550"/>
                  <a:pt x="1425" y="2024"/>
                  <a:pt x="901" y="2777"/>
                </a:cubicBezTo>
                <a:cubicBezTo>
                  <a:pt x="901" y="2777"/>
                  <a:pt x="301" y="2249"/>
                  <a:pt x="1" y="3228"/>
                </a:cubicBezTo>
                <a:lnTo>
                  <a:pt x="17190" y="7108"/>
                </a:lnTo>
                <a:lnTo>
                  <a:pt x="17190" y="6606"/>
                </a:lnTo>
                <a:cubicBezTo>
                  <a:pt x="17190" y="6606"/>
                  <a:pt x="17114" y="4953"/>
                  <a:pt x="16364" y="5856"/>
                </a:cubicBezTo>
                <a:cubicBezTo>
                  <a:pt x="16364" y="5856"/>
                  <a:pt x="16892" y="4055"/>
                  <a:pt x="16139" y="3980"/>
                </a:cubicBezTo>
                <a:cubicBezTo>
                  <a:pt x="15389" y="3904"/>
                  <a:pt x="14938" y="4355"/>
                  <a:pt x="14938" y="4355"/>
                </a:cubicBezTo>
                <a:cubicBezTo>
                  <a:pt x="14938" y="4355"/>
                  <a:pt x="15164" y="2855"/>
                  <a:pt x="14187" y="3607"/>
                </a:cubicBezTo>
                <a:cubicBezTo>
                  <a:pt x="14187" y="3607"/>
                  <a:pt x="14113" y="2331"/>
                  <a:pt x="13289" y="2331"/>
                </a:cubicBezTo>
                <a:cubicBezTo>
                  <a:pt x="12462" y="2331"/>
                  <a:pt x="12237" y="3005"/>
                  <a:pt x="12237" y="3005"/>
                </a:cubicBezTo>
                <a:cubicBezTo>
                  <a:pt x="12237" y="3005"/>
                  <a:pt x="12312" y="1653"/>
                  <a:pt x="11487" y="2406"/>
                </a:cubicBezTo>
                <a:cubicBezTo>
                  <a:pt x="11487" y="2406"/>
                  <a:pt x="11036" y="979"/>
                  <a:pt x="10362" y="2105"/>
                </a:cubicBezTo>
                <a:lnTo>
                  <a:pt x="9160" y="2105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35439" tIns="135439" rIns="135439" bIns="13543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555"/>
          </a:p>
        </p:txBody>
      </p:sp>
      <p:sp>
        <p:nvSpPr>
          <p:cNvPr id="112" name="Google Shape;112;p7"/>
          <p:cNvSpPr/>
          <p:nvPr/>
        </p:nvSpPr>
        <p:spPr>
          <a:xfrm rot="388741">
            <a:off x="12443544" y="4744497"/>
            <a:ext cx="641880" cy="1037317"/>
          </a:xfrm>
          <a:custGeom>
            <a:avLst/>
            <a:gdLst/>
            <a:ahLst/>
            <a:cxnLst/>
            <a:rect l="l" t="t" r="r" b="b"/>
            <a:pathLst>
              <a:path w="7776" h="12566" extrusionOk="0">
                <a:moveTo>
                  <a:pt x="2347" y="4334"/>
                </a:moveTo>
                <a:cubicBezTo>
                  <a:pt x="2347" y="4334"/>
                  <a:pt x="2347" y="4335"/>
                  <a:pt x="2347" y="4335"/>
                </a:cubicBezTo>
                <a:lnTo>
                  <a:pt x="2347" y="4334"/>
                </a:lnTo>
                <a:close/>
                <a:moveTo>
                  <a:pt x="5416" y="0"/>
                </a:moveTo>
                <a:cubicBezTo>
                  <a:pt x="4240" y="0"/>
                  <a:pt x="3565" y="2156"/>
                  <a:pt x="3565" y="2156"/>
                </a:cubicBezTo>
                <a:cubicBezTo>
                  <a:pt x="3565" y="2156"/>
                  <a:pt x="2608" y="744"/>
                  <a:pt x="1721" y="696"/>
                </a:cubicBezTo>
                <a:cubicBezTo>
                  <a:pt x="1708" y="695"/>
                  <a:pt x="1694" y="695"/>
                  <a:pt x="1680" y="695"/>
                </a:cubicBezTo>
                <a:cubicBezTo>
                  <a:pt x="811" y="695"/>
                  <a:pt x="0" y="2108"/>
                  <a:pt x="0" y="2108"/>
                </a:cubicBezTo>
                <a:cubicBezTo>
                  <a:pt x="0" y="2108"/>
                  <a:pt x="548" y="1703"/>
                  <a:pt x="1027" y="1628"/>
                </a:cubicBezTo>
                <a:lnTo>
                  <a:pt x="1027" y="1628"/>
                </a:lnTo>
                <a:lnTo>
                  <a:pt x="885" y="2060"/>
                </a:lnTo>
                <a:cubicBezTo>
                  <a:pt x="885" y="2060"/>
                  <a:pt x="1295" y="1774"/>
                  <a:pt x="1886" y="1774"/>
                </a:cubicBezTo>
                <a:cubicBezTo>
                  <a:pt x="1979" y="1774"/>
                  <a:pt x="2076" y="1781"/>
                  <a:pt x="2177" y="1797"/>
                </a:cubicBezTo>
                <a:lnTo>
                  <a:pt x="1745" y="2086"/>
                </a:lnTo>
                <a:cubicBezTo>
                  <a:pt x="1745" y="2086"/>
                  <a:pt x="1775" y="2082"/>
                  <a:pt x="1827" y="2082"/>
                </a:cubicBezTo>
                <a:cubicBezTo>
                  <a:pt x="2041" y="2082"/>
                  <a:pt x="2641" y="2144"/>
                  <a:pt x="3182" y="2780"/>
                </a:cubicBezTo>
                <a:cubicBezTo>
                  <a:pt x="3182" y="2780"/>
                  <a:pt x="1675" y="2948"/>
                  <a:pt x="1170" y="3643"/>
                </a:cubicBezTo>
                <a:cubicBezTo>
                  <a:pt x="668" y="4337"/>
                  <a:pt x="1196" y="5245"/>
                  <a:pt x="1196" y="5245"/>
                </a:cubicBezTo>
                <a:cubicBezTo>
                  <a:pt x="1196" y="5245"/>
                  <a:pt x="1338" y="4455"/>
                  <a:pt x="1531" y="4192"/>
                </a:cubicBezTo>
                <a:lnTo>
                  <a:pt x="1579" y="4814"/>
                </a:lnTo>
                <a:cubicBezTo>
                  <a:pt x="1579" y="4814"/>
                  <a:pt x="1842" y="4096"/>
                  <a:pt x="2273" y="3809"/>
                </a:cubicBezTo>
                <a:lnTo>
                  <a:pt x="2347" y="4334"/>
                </a:lnTo>
                <a:lnTo>
                  <a:pt x="2347" y="4334"/>
                </a:lnTo>
                <a:cubicBezTo>
                  <a:pt x="2352" y="4309"/>
                  <a:pt x="2895" y="3210"/>
                  <a:pt x="3441" y="3091"/>
                </a:cubicBezTo>
                <a:cubicBezTo>
                  <a:pt x="3441" y="3091"/>
                  <a:pt x="3926" y="10602"/>
                  <a:pt x="3856" y="12565"/>
                </a:cubicBezTo>
                <a:lnTo>
                  <a:pt x="4935" y="12415"/>
                </a:lnTo>
                <a:cubicBezTo>
                  <a:pt x="4935" y="12415"/>
                  <a:pt x="4135" y="3833"/>
                  <a:pt x="3848" y="3117"/>
                </a:cubicBezTo>
                <a:cubicBezTo>
                  <a:pt x="3848" y="3117"/>
                  <a:pt x="3912" y="3106"/>
                  <a:pt x="4021" y="3106"/>
                </a:cubicBezTo>
                <a:cubicBezTo>
                  <a:pt x="4238" y="3106"/>
                  <a:pt x="4632" y="3149"/>
                  <a:pt x="5045" y="3404"/>
                </a:cubicBezTo>
                <a:lnTo>
                  <a:pt x="4855" y="3045"/>
                </a:lnTo>
                <a:lnTo>
                  <a:pt x="4855" y="3045"/>
                </a:lnTo>
                <a:cubicBezTo>
                  <a:pt x="4855" y="3045"/>
                  <a:pt x="5501" y="3093"/>
                  <a:pt x="5980" y="3835"/>
                </a:cubicBezTo>
                <a:lnTo>
                  <a:pt x="5908" y="3404"/>
                </a:lnTo>
                <a:lnTo>
                  <a:pt x="5908" y="3404"/>
                </a:lnTo>
                <a:cubicBezTo>
                  <a:pt x="5908" y="3404"/>
                  <a:pt x="6602" y="3594"/>
                  <a:pt x="7176" y="4599"/>
                </a:cubicBezTo>
                <a:cubicBezTo>
                  <a:pt x="7176" y="4599"/>
                  <a:pt x="7176" y="3594"/>
                  <a:pt x="6576" y="2878"/>
                </a:cubicBezTo>
                <a:cubicBezTo>
                  <a:pt x="6319" y="2569"/>
                  <a:pt x="5804" y="2473"/>
                  <a:pt x="5288" y="2473"/>
                </a:cubicBezTo>
                <a:cubicBezTo>
                  <a:pt x="4605" y="2473"/>
                  <a:pt x="3920" y="2641"/>
                  <a:pt x="3826" y="2710"/>
                </a:cubicBezTo>
                <a:cubicBezTo>
                  <a:pt x="3826" y="2710"/>
                  <a:pt x="4064" y="2230"/>
                  <a:pt x="4831" y="1967"/>
                </a:cubicBezTo>
                <a:lnTo>
                  <a:pt x="4329" y="1895"/>
                </a:lnTo>
                <a:cubicBezTo>
                  <a:pt x="4329" y="1895"/>
                  <a:pt x="4551" y="1434"/>
                  <a:pt x="5573" y="1434"/>
                </a:cubicBezTo>
                <a:cubicBezTo>
                  <a:pt x="5716" y="1434"/>
                  <a:pt x="5876" y="1443"/>
                  <a:pt x="6052" y="1464"/>
                </a:cubicBezTo>
                <a:lnTo>
                  <a:pt x="5647" y="1201"/>
                </a:lnTo>
                <a:cubicBezTo>
                  <a:pt x="5647" y="1201"/>
                  <a:pt x="5921" y="1118"/>
                  <a:pt x="6301" y="1118"/>
                </a:cubicBezTo>
                <a:cubicBezTo>
                  <a:pt x="6738" y="1118"/>
                  <a:pt x="7315" y="1228"/>
                  <a:pt x="7776" y="1703"/>
                </a:cubicBezTo>
                <a:cubicBezTo>
                  <a:pt x="7776" y="1703"/>
                  <a:pt x="6963" y="339"/>
                  <a:pt x="5647" y="28"/>
                </a:cubicBezTo>
                <a:cubicBezTo>
                  <a:pt x="5568" y="9"/>
                  <a:pt x="5491" y="0"/>
                  <a:pt x="5416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35439" tIns="135439" rIns="135439" bIns="13543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555"/>
          </a:p>
        </p:txBody>
      </p:sp>
      <p:sp>
        <p:nvSpPr>
          <p:cNvPr id="113" name="Google Shape;113;p7"/>
          <p:cNvSpPr txBox="1">
            <a:spLocks noGrp="1"/>
          </p:cNvSpPr>
          <p:nvPr>
            <p:ph type="title"/>
          </p:nvPr>
        </p:nvSpPr>
        <p:spPr>
          <a:xfrm>
            <a:off x="1084365" y="812815"/>
            <a:ext cx="6232201" cy="171911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114" name="Google Shape;114;p7"/>
          <p:cNvSpPr txBox="1">
            <a:spLocks noGrp="1"/>
          </p:cNvSpPr>
          <p:nvPr>
            <p:ph type="body" idx="1"/>
          </p:nvPr>
        </p:nvSpPr>
        <p:spPr>
          <a:xfrm>
            <a:off x="1084365" y="2950412"/>
            <a:ext cx="6232201" cy="300577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77296" lvl="0" indent="-47034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1354592" lvl="1" indent="-47034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2031888" lvl="2" indent="-47034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709184" lvl="3" indent="-47034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386480" lvl="4" indent="-47034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4063776" lvl="5" indent="-47034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741073" lvl="6" indent="-47034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5418369" lvl="7" indent="-47034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6095665" lvl="8" indent="-47034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84605251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 point"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8"/>
          <p:cNvSpPr/>
          <p:nvPr/>
        </p:nvSpPr>
        <p:spPr>
          <a:xfrm>
            <a:off x="9426451" y="5302477"/>
            <a:ext cx="2284868" cy="614945"/>
          </a:xfrm>
          <a:custGeom>
            <a:avLst/>
            <a:gdLst/>
            <a:ahLst/>
            <a:cxnLst/>
            <a:rect l="l" t="t" r="r" b="b"/>
            <a:pathLst>
              <a:path w="18690" h="5030" extrusionOk="0">
                <a:moveTo>
                  <a:pt x="18689" y="5030"/>
                </a:moveTo>
                <a:cubicBezTo>
                  <a:pt x="18689" y="5030"/>
                  <a:pt x="17337" y="3004"/>
                  <a:pt x="15985" y="3904"/>
                </a:cubicBezTo>
                <a:cubicBezTo>
                  <a:pt x="15985" y="3904"/>
                  <a:pt x="15161" y="1"/>
                  <a:pt x="12910" y="452"/>
                </a:cubicBezTo>
                <a:cubicBezTo>
                  <a:pt x="10657" y="903"/>
                  <a:pt x="9983" y="3453"/>
                  <a:pt x="9983" y="3453"/>
                </a:cubicBezTo>
                <a:cubicBezTo>
                  <a:pt x="9983" y="3453"/>
                  <a:pt x="8932" y="751"/>
                  <a:pt x="7730" y="1353"/>
                </a:cubicBezTo>
                <a:cubicBezTo>
                  <a:pt x="6531" y="1951"/>
                  <a:pt x="5329" y="3830"/>
                  <a:pt x="5329" y="3830"/>
                </a:cubicBezTo>
                <a:cubicBezTo>
                  <a:pt x="5329" y="3830"/>
                  <a:pt x="4053" y="2629"/>
                  <a:pt x="3604" y="3981"/>
                </a:cubicBezTo>
                <a:cubicBezTo>
                  <a:pt x="3604" y="3981"/>
                  <a:pt x="1951" y="2029"/>
                  <a:pt x="1" y="5030"/>
                </a:cubicBezTo>
                <a:close/>
              </a:path>
            </a:pathLst>
          </a:custGeom>
          <a:gradFill>
            <a:gsLst>
              <a:gs pos="0">
                <a:srgbClr val="FFFFFF">
                  <a:alpha val="64313"/>
                  <a:alpha val="49110"/>
                </a:srgbClr>
              </a:gs>
              <a:gs pos="100000">
                <a:srgbClr val="FFCA90">
                  <a:alpha val="49019"/>
                  <a:alpha val="49110"/>
                </a:srgbClr>
              </a:gs>
            </a:gsLst>
            <a:lin ang="5400012" scaled="0"/>
          </a:gradFill>
          <a:ln>
            <a:noFill/>
          </a:ln>
        </p:spPr>
        <p:txBody>
          <a:bodyPr spcFirstLastPara="1" wrap="square" lIns="135439" tIns="135439" rIns="135439" bIns="13543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555"/>
          </a:p>
        </p:txBody>
      </p:sp>
      <p:sp>
        <p:nvSpPr>
          <p:cNvPr id="117" name="Google Shape;117;p8"/>
          <p:cNvSpPr/>
          <p:nvPr/>
        </p:nvSpPr>
        <p:spPr>
          <a:xfrm flipH="1">
            <a:off x="11739293" y="4714558"/>
            <a:ext cx="667500" cy="1078721"/>
          </a:xfrm>
          <a:custGeom>
            <a:avLst/>
            <a:gdLst/>
            <a:ahLst/>
            <a:cxnLst/>
            <a:rect l="l" t="t" r="r" b="b"/>
            <a:pathLst>
              <a:path w="7776" h="12566" extrusionOk="0">
                <a:moveTo>
                  <a:pt x="2347" y="4334"/>
                </a:moveTo>
                <a:cubicBezTo>
                  <a:pt x="2347" y="4334"/>
                  <a:pt x="2347" y="4335"/>
                  <a:pt x="2347" y="4335"/>
                </a:cubicBezTo>
                <a:lnTo>
                  <a:pt x="2347" y="4334"/>
                </a:lnTo>
                <a:close/>
                <a:moveTo>
                  <a:pt x="5416" y="0"/>
                </a:moveTo>
                <a:cubicBezTo>
                  <a:pt x="4240" y="0"/>
                  <a:pt x="3565" y="2156"/>
                  <a:pt x="3565" y="2156"/>
                </a:cubicBezTo>
                <a:cubicBezTo>
                  <a:pt x="3565" y="2156"/>
                  <a:pt x="2608" y="744"/>
                  <a:pt x="1721" y="696"/>
                </a:cubicBezTo>
                <a:cubicBezTo>
                  <a:pt x="1708" y="695"/>
                  <a:pt x="1694" y="695"/>
                  <a:pt x="1680" y="695"/>
                </a:cubicBezTo>
                <a:cubicBezTo>
                  <a:pt x="811" y="695"/>
                  <a:pt x="0" y="2108"/>
                  <a:pt x="0" y="2108"/>
                </a:cubicBezTo>
                <a:cubicBezTo>
                  <a:pt x="0" y="2108"/>
                  <a:pt x="548" y="1703"/>
                  <a:pt x="1027" y="1628"/>
                </a:cubicBezTo>
                <a:lnTo>
                  <a:pt x="1027" y="1628"/>
                </a:lnTo>
                <a:lnTo>
                  <a:pt x="885" y="2060"/>
                </a:lnTo>
                <a:cubicBezTo>
                  <a:pt x="885" y="2060"/>
                  <a:pt x="1295" y="1774"/>
                  <a:pt x="1886" y="1774"/>
                </a:cubicBezTo>
                <a:cubicBezTo>
                  <a:pt x="1979" y="1774"/>
                  <a:pt x="2076" y="1781"/>
                  <a:pt x="2177" y="1797"/>
                </a:cubicBezTo>
                <a:lnTo>
                  <a:pt x="1745" y="2086"/>
                </a:lnTo>
                <a:cubicBezTo>
                  <a:pt x="1745" y="2086"/>
                  <a:pt x="1775" y="2082"/>
                  <a:pt x="1827" y="2082"/>
                </a:cubicBezTo>
                <a:cubicBezTo>
                  <a:pt x="2041" y="2082"/>
                  <a:pt x="2641" y="2144"/>
                  <a:pt x="3182" y="2780"/>
                </a:cubicBezTo>
                <a:cubicBezTo>
                  <a:pt x="3182" y="2780"/>
                  <a:pt x="1675" y="2948"/>
                  <a:pt x="1170" y="3643"/>
                </a:cubicBezTo>
                <a:cubicBezTo>
                  <a:pt x="668" y="4337"/>
                  <a:pt x="1196" y="5245"/>
                  <a:pt x="1196" y="5245"/>
                </a:cubicBezTo>
                <a:cubicBezTo>
                  <a:pt x="1196" y="5245"/>
                  <a:pt x="1338" y="4455"/>
                  <a:pt x="1531" y="4192"/>
                </a:cubicBezTo>
                <a:lnTo>
                  <a:pt x="1579" y="4814"/>
                </a:lnTo>
                <a:cubicBezTo>
                  <a:pt x="1579" y="4814"/>
                  <a:pt x="1842" y="4096"/>
                  <a:pt x="2273" y="3809"/>
                </a:cubicBezTo>
                <a:lnTo>
                  <a:pt x="2347" y="4334"/>
                </a:lnTo>
                <a:lnTo>
                  <a:pt x="2347" y="4334"/>
                </a:lnTo>
                <a:cubicBezTo>
                  <a:pt x="2352" y="4309"/>
                  <a:pt x="2895" y="3210"/>
                  <a:pt x="3441" y="3091"/>
                </a:cubicBezTo>
                <a:cubicBezTo>
                  <a:pt x="3441" y="3091"/>
                  <a:pt x="3926" y="10602"/>
                  <a:pt x="3856" y="12565"/>
                </a:cubicBezTo>
                <a:lnTo>
                  <a:pt x="4935" y="12415"/>
                </a:lnTo>
                <a:cubicBezTo>
                  <a:pt x="4935" y="12415"/>
                  <a:pt x="4135" y="3833"/>
                  <a:pt x="3848" y="3117"/>
                </a:cubicBezTo>
                <a:cubicBezTo>
                  <a:pt x="3848" y="3117"/>
                  <a:pt x="3912" y="3106"/>
                  <a:pt x="4021" y="3106"/>
                </a:cubicBezTo>
                <a:cubicBezTo>
                  <a:pt x="4238" y="3106"/>
                  <a:pt x="4632" y="3149"/>
                  <a:pt x="5045" y="3404"/>
                </a:cubicBezTo>
                <a:lnTo>
                  <a:pt x="4855" y="3045"/>
                </a:lnTo>
                <a:lnTo>
                  <a:pt x="4855" y="3045"/>
                </a:lnTo>
                <a:cubicBezTo>
                  <a:pt x="4855" y="3045"/>
                  <a:pt x="5501" y="3093"/>
                  <a:pt x="5980" y="3835"/>
                </a:cubicBezTo>
                <a:lnTo>
                  <a:pt x="5908" y="3404"/>
                </a:lnTo>
                <a:lnTo>
                  <a:pt x="5908" y="3404"/>
                </a:lnTo>
                <a:cubicBezTo>
                  <a:pt x="5908" y="3404"/>
                  <a:pt x="6602" y="3594"/>
                  <a:pt x="7176" y="4599"/>
                </a:cubicBezTo>
                <a:cubicBezTo>
                  <a:pt x="7176" y="4599"/>
                  <a:pt x="7176" y="3594"/>
                  <a:pt x="6576" y="2878"/>
                </a:cubicBezTo>
                <a:cubicBezTo>
                  <a:pt x="6319" y="2569"/>
                  <a:pt x="5804" y="2473"/>
                  <a:pt x="5288" y="2473"/>
                </a:cubicBezTo>
                <a:cubicBezTo>
                  <a:pt x="4605" y="2473"/>
                  <a:pt x="3920" y="2641"/>
                  <a:pt x="3826" y="2710"/>
                </a:cubicBezTo>
                <a:cubicBezTo>
                  <a:pt x="3826" y="2710"/>
                  <a:pt x="4064" y="2230"/>
                  <a:pt x="4831" y="1967"/>
                </a:cubicBezTo>
                <a:lnTo>
                  <a:pt x="4329" y="1895"/>
                </a:lnTo>
                <a:cubicBezTo>
                  <a:pt x="4329" y="1895"/>
                  <a:pt x="4551" y="1434"/>
                  <a:pt x="5573" y="1434"/>
                </a:cubicBezTo>
                <a:cubicBezTo>
                  <a:pt x="5716" y="1434"/>
                  <a:pt x="5876" y="1443"/>
                  <a:pt x="6052" y="1464"/>
                </a:cubicBezTo>
                <a:lnTo>
                  <a:pt x="5647" y="1201"/>
                </a:lnTo>
                <a:cubicBezTo>
                  <a:pt x="5647" y="1201"/>
                  <a:pt x="5921" y="1118"/>
                  <a:pt x="6301" y="1118"/>
                </a:cubicBezTo>
                <a:cubicBezTo>
                  <a:pt x="6738" y="1118"/>
                  <a:pt x="7315" y="1228"/>
                  <a:pt x="7776" y="1703"/>
                </a:cubicBezTo>
                <a:cubicBezTo>
                  <a:pt x="7776" y="1703"/>
                  <a:pt x="6963" y="339"/>
                  <a:pt x="5647" y="28"/>
                </a:cubicBezTo>
                <a:cubicBezTo>
                  <a:pt x="5568" y="9"/>
                  <a:pt x="5491" y="0"/>
                  <a:pt x="5416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35439" tIns="135439" rIns="135439" bIns="13543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555"/>
          </a:p>
        </p:txBody>
      </p:sp>
      <p:sp>
        <p:nvSpPr>
          <p:cNvPr id="118" name="Google Shape;118;p8"/>
          <p:cNvSpPr/>
          <p:nvPr/>
        </p:nvSpPr>
        <p:spPr>
          <a:xfrm>
            <a:off x="1252211" y="4301924"/>
            <a:ext cx="817110" cy="1320501"/>
          </a:xfrm>
          <a:custGeom>
            <a:avLst/>
            <a:gdLst/>
            <a:ahLst/>
            <a:cxnLst/>
            <a:rect l="l" t="t" r="r" b="b"/>
            <a:pathLst>
              <a:path w="7776" h="12566" extrusionOk="0">
                <a:moveTo>
                  <a:pt x="2347" y="4334"/>
                </a:moveTo>
                <a:cubicBezTo>
                  <a:pt x="2347" y="4334"/>
                  <a:pt x="2347" y="4335"/>
                  <a:pt x="2347" y="4335"/>
                </a:cubicBezTo>
                <a:lnTo>
                  <a:pt x="2347" y="4334"/>
                </a:lnTo>
                <a:close/>
                <a:moveTo>
                  <a:pt x="5416" y="0"/>
                </a:moveTo>
                <a:cubicBezTo>
                  <a:pt x="4240" y="0"/>
                  <a:pt x="3565" y="2156"/>
                  <a:pt x="3565" y="2156"/>
                </a:cubicBezTo>
                <a:cubicBezTo>
                  <a:pt x="3565" y="2156"/>
                  <a:pt x="2608" y="744"/>
                  <a:pt x="1721" y="696"/>
                </a:cubicBezTo>
                <a:cubicBezTo>
                  <a:pt x="1708" y="695"/>
                  <a:pt x="1694" y="695"/>
                  <a:pt x="1680" y="695"/>
                </a:cubicBezTo>
                <a:cubicBezTo>
                  <a:pt x="811" y="695"/>
                  <a:pt x="0" y="2108"/>
                  <a:pt x="0" y="2108"/>
                </a:cubicBezTo>
                <a:cubicBezTo>
                  <a:pt x="0" y="2108"/>
                  <a:pt x="548" y="1703"/>
                  <a:pt x="1027" y="1628"/>
                </a:cubicBezTo>
                <a:lnTo>
                  <a:pt x="1027" y="1628"/>
                </a:lnTo>
                <a:lnTo>
                  <a:pt x="885" y="2060"/>
                </a:lnTo>
                <a:cubicBezTo>
                  <a:pt x="885" y="2060"/>
                  <a:pt x="1295" y="1774"/>
                  <a:pt x="1886" y="1774"/>
                </a:cubicBezTo>
                <a:cubicBezTo>
                  <a:pt x="1979" y="1774"/>
                  <a:pt x="2076" y="1781"/>
                  <a:pt x="2177" y="1797"/>
                </a:cubicBezTo>
                <a:lnTo>
                  <a:pt x="1745" y="2086"/>
                </a:lnTo>
                <a:cubicBezTo>
                  <a:pt x="1745" y="2086"/>
                  <a:pt x="1775" y="2082"/>
                  <a:pt x="1827" y="2082"/>
                </a:cubicBezTo>
                <a:cubicBezTo>
                  <a:pt x="2041" y="2082"/>
                  <a:pt x="2641" y="2144"/>
                  <a:pt x="3182" y="2780"/>
                </a:cubicBezTo>
                <a:cubicBezTo>
                  <a:pt x="3182" y="2780"/>
                  <a:pt x="1675" y="2948"/>
                  <a:pt x="1170" y="3643"/>
                </a:cubicBezTo>
                <a:cubicBezTo>
                  <a:pt x="668" y="4337"/>
                  <a:pt x="1196" y="5245"/>
                  <a:pt x="1196" y="5245"/>
                </a:cubicBezTo>
                <a:cubicBezTo>
                  <a:pt x="1196" y="5245"/>
                  <a:pt x="1338" y="4455"/>
                  <a:pt x="1531" y="4192"/>
                </a:cubicBezTo>
                <a:lnTo>
                  <a:pt x="1579" y="4814"/>
                </a:lnTo>
                <a:cubicBezTo>
                  <a:pt x="1579" y="4814"/>
                  <a:pt x="1842" y="4096"/>
                  <a:pt x="2273" y="3809"/>
                </a:cubicBezTo>
                <a:lnTo>
                  <a:pt x="2347" y="4334"/>
                </a:lnTo>
                <a:lnTo>
                  <a:pt x="2347" y="4334"/>
                </a:lnTo>
                <a:cubicBezTo>
                  <a:pt x="2352" y="4309"/>
                  <a:pt x="2895" y="3210"/>
                  <a:pt x="3441" y="3091"/>
                </a:cubicBezTo>
                <a:cubicBezTo>
                  <a:pt x="3441" y="3091"/>
                  <a:pt x="3926" y="10602"/>
                  <a:pt x="3856" y="12565"/>
                </a:cubicBezTo>
                <a:lnTo>
                  <a:pt x="4935" y="12415"/>
                </a:lnTo>
                <a:cubicBezTo>
                  <a:pt x="4935" y="12415"/>
                  <a:pt x="4135" y="3833"/>
                  <a:pt x="3848" y="3117"/>
                </a:cubicBezTo>
                <a:cubicBezTo>
                  <a:pt x="3848" y="3117"/>
                  <a:pt x="3912" y="3106"/>
                  <a:pt x="4021" y="3106"/>
                </a:cubicBezTo>
                <a:cubicBezTo>
                  <a:pt x="4238" y="3106"/>
                  <a:pt x="4632" y="3149"/>
                  <a:pt x="5045" y="3404"/>
                </a:cubicBezTo>
                <a:lnTo>
                  <a:pt x="4855" y="3045"/>
                </a:lnTo>
                <a:lnTo>
                  <a:pt x="4855" y="3045"/>
                </a:lnTo>
                <a:cubicBezTo>
                  <a:pt x="4855" y="3045"/>
                  <a:pt x="5501" y="3093"/>
                  <a:pt x="5980" y="3835"/>
                </a:cubicBezTo>
                <a:lnTo>
                  <a:pt x="5908" y="3404"/>
                </a:lnTo>
                <a:lnTo>
                  <a:pt x="5908" y="3404"/>
                </a:lnTo>
                <a:cubicBezTo>
                  <a:pt x="5908" y="3404"/>
                  <a:pt x="6602" y="3594"/>
                  <a:pt x="7176" y="4599"/>
                </a:cubicBezTo>
                <a:cubicBezTo>
                  <a:pt x="7176" y="4599"/>
                  <a:pt x="7176" y="3594"/>
                  <a:pt x="6576" y="2878"/>
                </a:cubicBezTo>
                <a:cubicBezTo>
                  <a:pt x="6319" y="2569"/>
                  <a:pt x="5804" y="2473"/>
                  <a:pt x="5288" y="2473"/>
                </a:cubicBezTo>
                <a:cubicBezTo>
                  <a:pt x="4605" y="2473"/>
                  <a:pt x="3920" y="2641"/>
                  <a:pt x="3826" y="2710"/>
                </a:cubicBezTo>
                <a:cubicBezTo>
                  <a:pt x="3826" y="2710"/>
                  <a:pt x="4064" y="2230"/>
                  <a:pt x="4831" y="1967"/>
                </a:cubicBezTo>
                <a:lnTo>
                  <a:pt x="4329" y="1895"/>
                </a:lnTo>
                <a:cubicBezTo>
                  <a:pt x="4329" y="1895"/>
                  <a:pt x="4551" y="1434"/>
                  <a:pt x="5573" y="1434"/>
                </a:cubicBezTo>
                <a:cubicBezTo>
                  <a:pt x="5716" y="1434"/>
                  <a:pt x="5876" y="1443"/>
                  <a:pt x="6052" y="1464"/>
                </a:cubicBezTo>
                <a:lnTo>
                  <a:pt x="5647" y="1201"/>
                </a:lnTo>
                <a:cubicBezTo>
                  <a:pt x="5647" y="1201"/>
                  <a:pt x="5921" y="1118"/>
                  <a:pt x="6301" y="1118"/>
                </a:cubicBezTo>
                <a:cubicBezTo>
                  <a:pt x="6738" y="1118"/>
                  <a:pt x="7315" y="1228"/>
                  <a:pt x="7776" y="1703"/>
                </a:cubicBezTo>
                <a:cubicBezTo>
                  <a:pt x="7776" y="1703"/>
                  <a:pt x="6963" y="339"/>
                  <a:pt x="5647" y="28"/>
                </a:cubicBezTo>
                <a:cubicBezTo>
                  <a:pt x="5568" y="9"/>
                  <a:pt x="5491" y="0"/>
                  <a:pt x="5416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35439" tIns="135439" rIns="135439" bIns="13543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555"/>
          </a:p>
        </p:txBody>
      </p:sp>
      <p:sp>
        <p:nvSpPr>
          <p:cNvPr id="119" name="Google Shape;119;p8"/>
          <p:cNvSpPr/>
          <p:nvPr/>
        </p:nvSpPr>
        <p:spPr>
          <a:xfrm flipH="1">
            <a:off x="-8019" y="5238221"/>
            <a:ext cx="13566713" cy="2377055"/>
          </a:xfrm>
          <a:custGeom>
            <a:avLst/>
            <a:gdLst/>
            <a:ahLst/>
            <a:cxnLst/>
            <a:rect l="l" t="t" r="r" b="b"/>
            <a:pathLst>
              <a:path w="81142" h="22669" extrusionOk="0">
                <a:moveTo>
                  <a:pt x="81141" y="3679"/>
                </a:moveTo>
                <a:cubicBezTo>
                  <a:pt x="81141" y="3679"/>
                  <a:pt x="74535" y="0"/>
                  <a:pt x="49239" y="4955"/>
                </a:cubicBezTo>
                <a:cubicBezTo>
                  <a:pt x="23943" y="9910"/>
                  <a:pt x="14035" y="2105"/>
                  <a:pt x="1" y="4955"/>
                </a:cubicBezTo>
                <a:lnTo>
                  <a:pt x="1" y="22669"/>
                </a:lnTo>
                <a:lnTo>
                  <a:pt x="81141" y="22669"/>
                </a:lnTo>
                <a:close/>
              </a:path>
            </a:pathLst>
          </a:custGeom>
          <a:gradFill>
            <a:gsLst>
              <a:gs pos="0">
                <a:schemeClr val="lt2"/>
              </a:gs>
              <a:gs pos="100000">
                <a:schemeClr val="accent1"/>
              </a:gs>
            </a:gsLst>
            <a:lin ang="5400012" scaled="0"/>
          </a:gradFill>
          <a:ln>
            <a:noFill/>
          </a:ln>
        </p:spPr>
        <p:txBody>
          <a:bodyPr spcFirstLastPara="1" wrap="square" lIns="135439" tIns="135439" rIns="135439" bIns="13543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555"/>
          </a:p>
        </p:txBody>
      </p:sp>
      <p:sp>
        <p:nvSpPr>
          <p:cNvPr id="120" name="Google Shape;120;p8"/>
          <p:cNvSpPr/>
          <p:nvPr/>
        </p:nvSpPr>
        <p:spPr>
          <a:xfrm flipH="1">
            <a:off x="-14042" y="5622410"/>
            <a:ext cx="13585105" cy="1992855"/>
          </a:xfrm>
          <a:custGeom>
            <a:avLst/>
            <a:gdLst/>
            <a:ahLst/>
            <a:cxnLst/>
            <a:rect l="l" t="t" r="r" b="b"/>
            <a:pathLst>
              <a:path w="81252" h="18709" extrusionOk="0">
                <a:moveTo>
                  <a:pt x="81251" y="10699"/>
                </a:moveTo>
                <a:lnTo>
                  <a:pt x="81251" y="18709"/>
                </a:lnTo>
                <a:lnTo>
                  <a:pt x="0" y="18709"/>
                </a:lnTo>
                <a:lnTo>
                  <a:pt x="0" y="5348"/>
                </a:lnTo>
                <a:cubicBezTo>
                  <a:pt x="0" y="5348"/>
                  <a:pt x="4127" y="4973"/>
                  <a:pt x="18314" y="2646"/>
                </a:cubicBezTo>
                <a:cubicBezTo>
                  <a:pt x="18843" y="2560"/>
                  <a:pt x="19353" y="2474"/>
                  <a:pt x="19842" y="2391"/>
                </a:cubicBezTo>
                <a:lnTo>
                  <a:pt x="19842" y="2391"/>
                </a:lnTo>
                <a:cubicBezTo>
                  <a:pt x="32516" y="285"/>
                  <a:pt x="32966" y="0"/>
                  <a:pt x="45034" y="5346"/>
                </a:cubicBezTo>
                <a:cubicBezTo>
                  <a:pt x="57570" y="10903"/>
                  <a:pt x="81251" y="10699"/>
                  <a:pt x="81251" y="10699"/>
                </a:cubicBezTo>
                <a:close/>
              </a:path>
            </a:pathLst>
          </a:custGeom>
          <a:solidFill>
            <a:srgbClr val="F9C38F"/>
          </a:solidFill>
          <a:ln>
            <a:noFill/>
          </a:ln>
        </p:spPr>
        <p:txBody>
          <a:bodyPr spcFirstLastPara="1" wrap="square" lIns="135439" tIns="135439" rIns="135439" bIns="13543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555"/>
          </a:p>
        </p:txBody>
      </p:sp>
      <p:sp>
        <p:nvSpPr>
          <p:cNvPr id="121" name="Google Shape;121;p8"/>
          <p:cNvSpPr/>
          <p:nvPr/>
        </p:nvSpPr>
        <p:spPr>
          <a:xfrm rot="1652825" flipH="1">
            <a:off x="5995798" y="6231425"/>
            <a:ext cx="2108233" cy="871730"/>
          </a:xfrm>
          <a:custGeom>
            <a:avLst/>
            <a:gdLst/>
            <a:ahLst/>
            <a:cxnLst/>
            <a:rect l="l" t="t" r="r" b="b"/>
            <a:pathLst>
              <a:path w="17191" h="7108" extrusionOk="0">
                <a:moveTo>
                  <a:pt x="8815" y="576"/>
                </a:moveTo>
                <a:cubicBezTo>
                  <a:pt x="8815" y="576"/>
                  <a:pt x="7878" y="0"/>
                  <a:pt x="8029" y="977"/>
                </a:cubicBezTo>
                <a:cubicBezTo>
                  <a:pt x="8179" y="1952"/>
                  <a:pt x="8009" y="1140"/>
                  <a:pt x="8009" y="1140"/>
                </a:cubicBezTo>
                <a:cubicBezTo>
                  <a:pt x="8009" y="1140"/>
                  <a:pt x="7355" y="827"/>
                  <a:pt x="7431" y="1425"/>
                </a:cubicBezTo>
                <a:cubicBezTo>
                  <a:pt x="7431" y="1425"/>
                  <a:pt x="6831" y="526"/>
                  <a:pt x="6153" y="899"/>
                </a:cubicBezTo>
                <a:cubicBezTo>
                  <a:pt x="5477" y="1272"/>
                  <a:pt x="5702" y="2099"/>
                  <a:pt x="5702" y="2099"/>
                </a:cubicBezTo>
                <a:cubicBezTo>
                  <a:pt x="5702" y="2099"/>
                  <a:pt x="5250" y="1049"/>
                  <a:pt x="4727" y="2099"/>
                </a:cubicBezTo>
                <a:cubicBezTo>
                  <a:pt x="4727" y="2099"/>
                  <a:pt x="4275" y="1350"/>
                  <a:pt x="3826" y="2099"/>
                </a:cubicBezTo>
                <a:cubicBezTo>
                  <a:pt x="3826" y="2099"/>
                  <a:pt x="3228" y="1724"/>
                  <a:pt x="3078" y="2550"/>
                </a:cubicBezTo>
                <a:cubicBezTo>
                  <a:pt x="3078" y="2550"/>
                  <a:pt x="2251" y="1350"/>
                  <a:pt x="1726" y="2550"/>
                </a:cubicBezTo>
                <a:cubicBezTo>
                  <a:pt x="1726" y="2550"/>
                  <a:pt x="1425" y="2024"/>
                  <a:pt x="901" y="2777"/>
                </a:cubicBezTo>
                <a:cubicBezTo>
                  <a:pt x="901" y="2777"/>
                  <a:pt x="301" y="2249"/>
                  <a:pt x="1" y="3228"/>
                </a:cubicBezTo>
                <a:lnTo>
                  <a:pt x="17190" y="7108"/>
                </a:lnTo>
                <a:lnTo>
                  <a:pt x="17190" y="6606"/>
                </a:lnTo>
                <a:cubicBezTo>
                  <a:pt x="17190" y="6606"/>
                  <a:pt x="17114" y="4953"/>
                  <a:pt x="16364" y="5856"/>
                </a:cubicBezTo>
                <a:cubicBezTo>
                  <a:pt x="16364" y="5856"/>
                  <a:pt x="16892" y="4055"/>
                  <a:pt x="16139" y="3980"/>
                </a:cubicBezTo>
                <a:cubicBezTo>
                  <a:pt x="15389" y="3904"/>
                  <a:pt x="14938" y="4355"/>
                  <a:pt x="14938" y="4355"/>
                </a:cubicBezTo>
                <a:cubicBezTo>
                  <a:pt x="14938" y="4355"/>
                  <a:pt x="15164" y="2855"/>
                  <a:pt x="14187" y="3607"/>
                </a:cubicBezTo>
                <a:cubicBezTo>
                  <a:pt x="14187" y="3607"/>
                  <a:pt x="14113" y="2331"/>
                  <a:pt x="13289" y="2331"/>
                </a:cubicBezTo>
                <a:cubicBezTo>
                  <a:pt x="12462" y="2331"/>
                  <a:pt x="12237" y="3005"/>
                  <a:pt x="12237" y="3005"/>
                </a:cubicBezTo>
                <a:cubicBezTo>
                  <a:pt x="12237" y="3005"/>
                  <a:pt x="12312" y="1653"/>
                  <a:pt x="11487" y="2406"/>
                </a:cubicBezTo>
                <a:cubicBezTo>
                  <a:pt x="11487" y="2406"/>
                  <a:pt x="11036" y="979"/>
                  <a:pt x="10362" y="2105"/>
                </a:cubicBezTo>
                <a:lnTo>
                  <a:pt x="9160" y="2105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35439" tIns="135439" rIns="135439" bIns="13543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555"/>
          </a:p>
        </p:txBody>
      </p:sp>
      <p:sp>
        <p:nvSpPr>
          <p:cNvPr id="122" name="Google Shape;122;p8"/>
          <p:cNvSpPr/>
          <p:nvPr/>
        </p:nvSpPr>
        <p:spPr>
          <a:xfrm flipH="1">
            <a:off x="10572177" y="6056015"/>
            <a:ext cx="3001738" cy="1320473"/>
          </a:xfrm>
          <a:custGeom>
            <a:avLst/>
            <a:gdLst/>
            <a:ahLst/>
            <a:cxnLst/>
            <a:rect l="l" t="t" r="r" b="b"/>
            <a:pathLst>
              <a:path w="16488" h="8767" extrusionOk="0">
                <a:moveTo>
                  <a:pt x="58" y="60"/>
                </a:moveTo>
                <a:cubicBezTo>
                  <a:pt x="58" y="60"/>
                  <a:pt x="1605" y="0"/>
                  <a:pt x="1196" y="1709"/>
                </a:cubicBezTo>
                <a:cubicBezTo>
                  <a:pt x="1196" y="1709"/>
                  <a:pt x="2825" y="1800"/>
                  <a:pt x="2498" y="3057"/>
                </a:cubicBezTo>
                <a:cubicBezTo>
                  <a:pt x="2498" y="3057"/>
                  <a:pt x="3962" y="1350"/>
                  <a:pt x="5021" y="2247"/>
                </a:cubicBezTo>
                <a:cubicBezTo>
                  <a:pt x="6079" y="3146"/>
                  <a:pt x="6241" y="5214"/>
                  <a:pt x="6241" y="5214"/>
                </a:cubicBezTo>
                <a:cubicBezTo>
                  <a:pt x="6241" y="5214"/>
                  <a:pt x="7300" y="3687"/>
                  <a:pt x="7543" y="5214"/>
                </a:cubicBezTo>
                <a:cubicBezTo>
                  <a:pt x="7543" y="5214"/>
                  <a:pt x="8602" y="3776"/>
                  <a:pt x="9090" y="5033"/>
                </a:cubicBezTo>
                <a:cubicBezTo>
                  <a:pt x="9090" y="5033"/>
                  <a:pt x="10719" y="2787"/>
                  <a:pt x="11533" y="5754"/>
                </a:cubicBezTo>
                <a:cubicBezTo>
                  <a:pt x="11533" y="5754"/>
                  <a:pt x="12997" y="5214"/>
                  <a:pt x="12997" y="6921"/>
                </a:cubicBezTo>
                <a:cubicBezTo>
                  <a:pt x="12997" y="6921"/>
                  <a:pt x="14462" y="5453"/>
                  <a:pt x="16488" y="8767"/>
                </a:cubicBezTo>
                <a:lnTo>
                  <a:pt x="0" y="8271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35439" tIns="135439" rIns="135439" bIns="13543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555"/>
          </a:p>
        </p:txBody>
      </p:sp>
      <p:sp>
        <p:nvSpPr>
          <p:cNvPr id="123" name="Google Shape;123;p8"/>
          <p:cNvSpPr/>
          <p:nvPr/>
        </p:nvSpPr>
        <p:spPr>
          <a:xfrm>
            <a:off x="12378805" y="5080828"/>
            <a:ext cx="1038373" cy="1678027"/>
          </a:xfrm>
          <a:custGeom>
            <a:avLst/>
            <a:gdLst/>
            <a:ahLst/>
            <a:cxnLst/>
            <a:rect l="l" t="t" r="r" b="b"/>
            <a:pathLst>
              <a:path w="7776" h="12566" extrusionOk="0">
                <a:moveTo>
                  <a:pt x="2347" y="4334"/>
                </a:moveTo>
                <a:cubicBezTo>
                  <a:pt x="2347" y="4334"/>
                  <a:pt x="2347" y="4335"/>
                  <a:pt x="2347" y="4335"/>
                </a:cubicBezTo>
                <a:lnTo>
                  <a:pt x="2347" y="4334"/>
                </a:lnTo>
                <a:close/>
                <a:moveTo>
                  <a:pt x="5416" y="0"/>
                </a:moveTo>
                <a:cubicBezTo>
                  <a:pt x="4240" y="0"/>
                  <a:pt x="3565" y="2156"/>
                  <a:pt x="3565" y="2156"/>
                </a:cubicBezTo>
                <a:cubicBezTo>
                  <a:pt x="3565" y="2156"/>
                  <a:pt x="2608" y="744"/>
                  <a:pt x="1721" y="696"/>
                </a:cubicBezTo>
                <a:cubicBezTo>
                  <a:pt x="1708" y="695"/>
                  <a:pt x="1694" y="695"/>
                  <a:pt x="1680" y="695"/>
                </a:cubicBezTo>
                <a:cubicBezTo>
                  <a:pt x="811" y="695"/>
                  <a:pt x="0" y="2108"/>
                  <a:pt x="0" y="2108"/>
                </a:cubicBezTo>
                <a:cubicBezTo>
                  <a:pt x="0" y="2108"/>
                  <a:pt x="548" y="1703"/>
                  <a:pt x="1027" y="1628"/>
                </a:cubicBezTo>
                <a:lnTo>
                  <a:pt x="1027" y="1628"/>
                </a:lnTo>
                <a:lnTo>
                  <a:pt x="885" y="2060"/>
                </a:lnTo>
                <a:cubicBezTo>
                  <a:pt x="885" y="2060"/>
                  <a:pt x="1295" y="1774"/>
                  <a:pt x="1886" y="1774"/>
                </a:cubicBezTo>
                <a:cubicBezTo>
                  <a:pt x="1979" y="1774"/>
                  <a:pt x="2076" y="1781"/>
                  <a:pt x="2177" y="1797"/>
                </a:cubicBezTo>
                <a:lnTo>
                  <a:pt x="1745" y="2086"/>
                </a:lnTo>
                <a:cubicBezTo>
                  <a:pt x="1745" y="2086"/>
                  <a:pt x="1775" y="2082"/>
                  <a:pt x="1827" y="2082"/>
                </a:cubicBezTo>
                <a:cubicBezTo>
                  <a:pt x="2041" y="2082"/>
                  <a:pt x="2641" y="2144"/>
                  <a:pt x="3182" y="2780"/>
                </a:cubicBezTo>
                <a:cubicBezTo>
                  <a:pt x="3182" y="2780"/>
                  <a:pt x="1675" y="2948"/>
                  <a:pt x="1170" y="3643"/>
                </a:cubicBezTo>
                <a:cubicBezTo>
                  <a:pt x="668" y="4337"/>
                  <a:pt x="1196" y="5245"/>
                  <a:pt x="1196" y="5245"/>
                </a:cubicBezTo>
                <a:cubicBezTo>
                  <a:pt x="1196" y="5245"/>
                  <a:pt x="1338" y="4455"/>
                  <a:pt x="1531" y="4192"/>
                </a:cubicBezTo>
                <a:lnTo>
                  <a:pt x="1579" y="4814"/>
                </a:lnTo>
                <a:cubicBezTo>
                  <a:pt x="1579" y="4814"/>
                  <a:pt x="1842" y="4096"/>
                  <a:pt x="2273" y="3809"/>
                </a:cubicBezTo>
                <a:lnTo>
                  <a:pt x="2347" y="4334"/>
                </a:lnTo>
                <a:lnTo>
                  <a:pt x="2347" y="4334"/>
                </a:lnTo>
                <a:cubicBezTo>
                  <a:pt x="2352" y="4309"/>
                  <a:pt x="2895" y="3210"/>
                  <a:pt x="3441" y="3091"/>
                </a:cubicBezTo>
                <a:cubicBezTo>
                  <a:pt x="3441" y="3091"/>
                  <a:pt x="3926" y="10602"/>
                  <a:pt x="3856" y="12565"/>
                </a:cubicBezTo>
                <a:lnTo>
                  <a:pt x="4935" y="12415"/>
                </a:lnTo>
                <a:cubicBezTo>
                  <a:pt x="4935" y="12415"/>
                  <a:pt x="4135" y="3833"/>
                  <a:pt x="3848" y="3117"/>
                </a:cubicBezTo>
                <a:cubicBezTo>
                  <a:pt x="3848" y="3117"/>
                  <a:pt x="3912" y="3106"/>
                  <a:pt x="4021" y="3106"/>
                </a:cubicBezTo>
                <a:cubicBezTo>
                  <a:pt x="4238" y="3106"/>
                  <a:pt x="4632" y="3149"/>
                  <a:pt x="5045" y="3404"/>
                </a:cubicBezTo>
                <a:lnTo>
                  <a:pt x="4855" y="3045"/>
                </a:lnTo>
                <a:lnTo>
                  <a:pt x="4855" y="3045"/>
                </a:lnTo>
                <a:cubicBezTo>
                  <a:pt x="4855" y="3045"/>
                  <a:pt x="5501" y="3093"/>
                  <a:pt x="5980" y="3835"/>
                </a:cubicBezTo>
                <a:lnTo>
                  <a:pt x="5908" y="3404"/>
                </a:lnTo>
                <a:lnTo>
                  <a:pt x="5908" y="3404"/>
                </a:lnTo>
                <a:cubicBezTo>
                  <a:pt x="5908" y="3404"/>
                  <a:pt x="6602" y="3594"/>
                  <a:pt x="7176" y="4599"/>
                </a:cubicBezTo>
                <a:cubicBezTo>
                  <a:pt x="7176" y="4599"/>
                  <a:pt x="7176" y="3594"/>
                  <a:pt x="6576" y="2878"/>
                </a:cubicBezTo>
                <a:cubicBezTo>
                  <a:pt x="6319" y="2569"/>
                  <a:pt x="5804" y="2473"/>
                  <a:pt x="5288" y="2473"/>
                </a:cubicBezTo>
                <a:cubicBezTo>
                  <a:pt x="4605" y="2473"/>
                  <a:pt x="3920" y="2641"/>
                  <a:pt x="3826" y="2710"/>
                </a:cubicBezTo>
                <a:cubicBezTo>
                  <a:pt x="3826" y="2710"/>
                  <a:pt x="4064" y="2230"/>
                  <a:pt x="4831" y="1967"/>
                </a:cubicBezTo>
                <a:lnTo>
                  <a:pt x="4329" y="1895"/>
                </a:lnTo>
                <a:cubicBezTo>
                  <a:pt x="4329" y="1895"/>
                  <a:pt x="4551" y="1434"/>
                  <a:pt x="5573" y="1434"/>
                </a:cubicBezTo>
                <a:cubicBezTo>
                  <a:pt x="5716" y="1434"/>
                  <a:pt x="5876" y="1443"/>
                  <a:pt x="6052" y="1464"/>
                </a:cubicBezTo>
                <a:lnTo>
                  <a:pt x="5647" y="1201"/>
                </a:lnTo>
                <a:cubicBezTo>
                  <a:pt x="5647" y="1201"/>
                  <a:pt x="5921" y="1118"/>
                  <a:pt x="6301" y="1118"/>
                </a:cubicBezTo>
                <a:cubicBezTo>
                  <a:pt x="6738" y="1118"/>
                  <a:pt x="7315" y="1228"/>
                  <a:pt x="7776" y="1703"/>
                </a:cubicBezTo>
                <a:cubicBezTo>
                  <a:pt x="7776" y="1703"/>
                  <a:pt x="6963" y="339"/>
                  <a:pt x="5647" y="28"/>
                </a:cubicBezTo>
                <a:cubicBezTo>
                  <a:pt x="5568" y="9"/>
                  <a:pt x="5491" y="0"/>
                  <a:pt x="5416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35439" tIns="135439" rIns="135439" bIns="13543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555"/>
          </a:p>
        </p:txBody>
      </p:sp>
      <p:sp>
        <p:nvSpPr>
          <p:cNvPr id="124" name="Google Shape;124;p8"/>
          <p:cNvSpPr/>
          <p:nvPr/>
        </p:nvSpPr>
        <p:spPr>
          <a:xfrm>
            <a:off x="-508383" y="948292"/>
            <a:ext cx="2284868" cy="614945"/>
          </a:xfrm>
          <a:custGeom>
            <a:avLst/>
            <a:gdLst/>
            <a:ahLst/>
            <a:cxnLst/>
            <a:rect l="l" t="t" r="r" b="b"/>
            <a:pathLst>
              <a:path w="18690" h="5030" extrusionOk="0">
                <a:moveTo>
                  <a:pt x="18689" y="5030"/>
                </a:moveTo>
                <a:cubicBezTo>
                  <a:pt x="18689" y="5030"/>
                  <a:pt x="17337" y="3004"/>
                  <a:pt x="15985" y="3904"/>
                </a:cubicBezTo>
                <a:cubicBezTo>
                  <a:pt x="15985" y="3904"/>
                  <a:pt x="15161" y="1"/>
                  <a:pt x="12910" y="452"/>
                </a:cubicBezTo>
                <a:cubicBezTo>
                  <a:pt x="10657" y="903"/>
                  <a:pt x="9983" y="3453"/>
                  <a:pt x="9983" y="3453"/>
                </a:cubicBezTo>
                <a:cubicBezTo>
                  <a:pt x="9983" y="3453"/>
                  <a:pt x="8932" y="751"/>
                  <a:pt x="7730" y="1353"/>
                </a:cubicBezTo>
                <a:cubicBezTo>
                  <a:pt x="6531" y="1951"/>
                  <a:pt x="5329" y="3830"/>
                  <a:pt x="5329" y="3830"/>
                </a:cubicBezTo>
                <a:cubicBezTo>
                  <a:pt x="5329" y="3830"/>
                  <a:pt x="4053" y="2629"/>
                  <a:pt x="3604" y="3981"/>
                </a:cubicBezTo>
                <a:cubicBezTo>
                  <a:pt x="3604" y="3981"/>
                  <a:pt x="1951" y="2029"/>
                  <a:pt x="1" y="5030"/>
                </a:cubicBezTo>
                <a:close/>
              </a:path>
            </a:pathLst>
          </a:custGeom>
          <a:gradFill>
            <a:gsLst>
              <a:gs pos="0">
                <a:srgbClr val="FFFFFF">
                  <a:alpha val="64313"/>
                  <a:alpha val="49110"/>
                </a:srgbClr>
              </a:gs>
              <a:gs pos="100000">
                <a:srgbClr val="FFCA90">
                  <a:alpha val="49019"/>
                  <a:alpha val="49110"/>
                </a:srgbClr>
              </a:gs>
            </a:gsLst>
            <a:lin ang="5400012" scaled="0"/>
          </a:gradFill>
          <a:ln>
            <a:noFill/>
          </a:ln>
        </p:spPr>
        <p:txBody>
          <a:bodyPr spcFirstLastPara="1" wrap="square" lIns="135439" tIns="135439" rIns="135439" bIns="13543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555"/>
          </a:p>
        </p:txBody>
      </p:sp>
      <p:sp>
        <p:nvSpPr>
          <p:cNvPr id="125" name="Google Shape;125;p8"/>
          <p:cNvSpPr/>
          <p:nvPr/>
        </p:nvSpPr>
        <p:spPr>
          <a:xfrm>
            <a:off x="-564383" y="3252747"/>
            <a:ext cx="1507116" cy="405585"/>
          </a:xfrm>
          <a:custGeom>
            <a:avLst/>
            <a:gdLst/>
            <a:ahLst/>
            <a:cxnLst/>
            <a:rect l="l" t="t" r="r" b="b"/>
            <a:pathLst>
              <a:path w="18690" h="5030" extrusionOk="0">
                <a:moveTo>
                  <a:pt x="18689" y="5030"/>
                </a:moveTo>
                <a:cubicBezTo>
                  <a:pt x="18689" y="5030"/>
                  <a:pt x="17337" y="3004"/>
                  <a:pt x="15985" y="3904"/>
                </a:cubicBezTo>
                <a:cubicBezTo>
                  <a:pt x="15985" y="3904"/>
                  <a:pt x="15161" y="1"/>
                  <a:pt x="12910" y="452"/>
                </a:cubicBezTo>
                <a:cubicBezTo>
                  <a:pt x="10657" y="903"/>
                  <a:pt x="9983" y="3453"/>
                  <a:pt x="9983" y="3453"/>
                </a:cubicBezTo>
                <a:cubicBezTo>
                  <a:pt x="9983" y="3453"/>
                  <a:pt x="8932" y="751"/>
                  <a:pt x="7730" y="1353"/>
                </a:cubicBezTo>
                <a:cubicBezTo>
                  <a:pt x="6531" y="1951"/>
                  <a:pt x="5329" y="3830"/>
                  <a:pt x="5329" y="3830"/>
                </a:cubicBezTo>
                <a:cubicBezTo>
                  <a:pt x="5329" y="3830"/>
                  <a:pt x="4053" y="2629"/>
                  <a:pt x="3604" y="3981"/>
                </a:cubicBezTo>
                <a:cubicBezTo>
                  <a:pt x="3604" y="3981"/>
                  <a:pt x="1951" y="2029"/>
                  <a:pt x="1" y="5030"/>
                </a:cubicBezTo>
                <a:close/>
              </a:path>
            </a:pathLst>
          </a:custGeom>
          <a:gradFill>
            <a:gsLst>
              <a:gs pos="0">
                <a:srgbClr val="FFFFFF">
                  <a:alpha val="64313"/>
                  <a:alpha val="49110"/>
                </a:srgbClr>
              </a:gs>
              <a:gs pos="100000">
                <a:srgbClr val="FFCA90">
                  <a:alpha val="49019"/>
                  <a:alpha val="49110"/>
                </a:srgbClr>
              </a:gs>
            </a:gsLst>
            <a:lin ang="5400012" scaled="0"/>
          </a:gradFill>
          <a:ln>
            <a:noFill/>
          </a:ln>
        </p:spPr>
        <p:txBody>
          <a:bodyPr spcFirstLastPara="1" wrap="square" lIns="135439" tIns="135439" rIns="135439" bIns="13543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555"/>
          </a:p>
        </p:txBody>
      </p:sp>
      <p:sp>
        <p:nvSpPr>
          <p:cNvPr id="126" name="Google Shape;126;p8"/>
          <p:cNvSpPr/>
          <p:nvPr/>
        </p:nvSpPr>
        <p:spPr>
          <a:xfrm>
            <a:off x="4875367" y="5697127"/>
            <a:ext cx="1038361" cy="774938"/>
          </a:xfrm>
          <a:custGeom>
            <a:avLst/>
            <a:gdLst/>
            <a:ahLst/>
            <a:cxnLst/>
            <a:rect l="l" t="t" r="r" b="b"/>
            <a:pathLst>
              <a:path w="10458" h="7804" extrusionOk="0">
                <a:moveTo>
                  <a:pt x="8475" y="0"/>
                </a:moveTo>
                <a:cubicBezTo>
                  <a:pt x="8446" y="0"/>
                  <a:pt x="8423" y="9"/>
                  <a:pt x="8412" y="33"/>
                </a:cubicBezTo>
                <a:cubicBezTo>
                  <a:pt x="8359" y="137"/>
                  <a:pt x="8566" y="205"/>
                  <a:pt x="8464" y="448"/>
                </a:cubicBezTo>
                <a:cubicBezTo>
                  <a:pt x="8359" y="691"/>
                  <a:pt x="7942" y="952"/>
                  <a:pt x="7854" y="1561"/>
                </a:cubicBezTo>
                <a:cubicBezTo>
                  <a:pt x="7787" y="2031"/>
                  <a:pt x="7268" y="2293"/>
                  <a:pt x="6803" y="2293"/>
                </a:cubicBezTo>
                <a:cubicBezTo>
                  <a:pt x="6664" y="2293"/>
                  <a:pt x="6529" y="2270"/>
                  <a:pt x="6414" y="2221"/>
                </a:cubicBezTo>
                <a:cubicBezTo>
                  <a:pt x="5908" y="2013"/>
                  <a:pt x="5822" y="1579"/>
                  <a:pt x="5493" y="1579"/>
                </a:cubicBezTo>
                <a:cubicBezTo>
                  <a:pt x="5178" y="1579"/>
                  <a:pt x="4738" y="669"/>
                  <a:pt x="4115" y="669"/>
                </a:cubicBezTo>
                <a:cubicBezTo>
                  <a:pt x="4082" y="669"/>
                  <a:pt x="4050" y="672"/>
                  <a:pt x="4016" y="677"/>
                </a:cubicBezTo>
                <a:cubicBezTo>
                  <a:pt x="3338" y="783"/>
                  <a:pt x="3356" y="1250"/>
                  <a:pt x="2955" y="1529"/>
                </a:cubicBezTo>
                <a:cubicBezTo>
                  <a:pt x="2556" y="1808"/>
                  <a:pt x="2261" y="2017"/>
                  <a:pt x="2261" y="2017"/>
                </a:cubicBezTo>
                <a:cubicBezTo>
                  <a:pt x="2258" y="2015"/>
                  <a:pt x="2255" y="2014"/>
                  <a:pt x="2251" y="2014"/>
                </a:cubicBezTo>
                <a:cubicBezTo>
                  <a:pt x="2187" y="2014"/>
                  <a:pt x="1963" y="2234"/>
                  <a:pt x="1872" y="2400"/>
                </a:cubicBezTo>
                <a:cubicBezTo>
                  <a:pt x="1709" y="2444"/>
                  <a:pt x="1328" y="2591"/>
                  <a:pt x="1166" y="2954"/>
                </a:cubicBezTo>
                <a:cubicBezTo>
                  <a:pt x="966" y="3403"/>
                  <a:pt x="368" y="3597"/>
                  <a:pt x="164" y="3597"/>
                </a:cubicBezTo>
                <a:cubicBezTo>
                  <a:pt x="154" y="3597"/>
                  <a:pt x="146" y="3596"/>
                  <a:pt x="139" y="3596"/>
                </a:cubicBezTo>
                <a:cubicBezTo>
                  <a:pt x="136" y="3595"/>
                  <a:pt x="133" y="3595"/>
                  <a:pt x="131" y="3595"/>
                </a:cubicBezTo>
                <a:cubicBezTo>
                  <a:pt x="0" y="3595"/>
                  <a:pt x="134" y="3963"/>
                  <a:pt x="444" y="3963"/>
                </a:cubicBezTo>
                <a:cubicBezTo>
                  <a:pt x="509" y="3963"/>
                  <a:pt x="581" y="3947"/>
                  <a:pt x="660" y="3909"/>
                </a:cubicBezTo>
                <a:cubicBezTo>
                  <a:pt x="869" y="3808"/>
                  <a:pt x="1100" y="3698"/>
                  <a:pt x="1290" y="3606"/>
                </a:cubicBezTo>
                <a:cubicBezTo>
                  <a:pt x="1338" y="3744"/>
                  <a:pt x="1449" y="3868"/>
                  <a:pt x="1627" y="3963"/>
                </a:cubicBezTo>
                <a:cubicBezTo>
                  <a:pt x="1627" y="4099"/>
                  <a:pt x="1589" y="4274"/>
                  <a:pt x="1451" y="4466"/>
                </a:cubicBezTo>
                <a:cubicBezTo>
                  <a:pt x="1130" y="4920"/>
                  <a:pt x="1188" y="5313"/>
                  <a:pt x="1318" y="5740"/>
                </a:cubicBezTo>
                <a:cubicBezTo>
                  <a:pt x="1451" y="6163"/>
                  <a:pt x="1420" y="6912"/>
                  <a:pt x="1479" y="7072"/>
                </a:cubicBezTo>
                <a:cubicBezTo>
                  <a:pt x="1537" y="7233"/>
                  <a:pt x="1597" y="7423"/>
                  <a:pt x="1581" y="7467"/>
                </a:cubicBezTo>
                <a:cubicBezTo>
                  <a:pt x="1567" y="7513"/>
                  <a:pt x="1611" y="7674"/>
                  <a:pt x="1727" y="7688"/>
                </a:cubicBezTo>
                <a:cubicBezTo>
                  <a:pt x="1844" y="7704"/>
                  <a:pt x="2239" y="7704"/>
                  <a:pt x="2239" y="7704"/>
                </a:cubicBezTo>
                <a:cubicBezTo>
                  <a:pt x="2239" y="7704"/>
                  <a:pt x="2295" y="7483"/>
                  <a:pt x="2105" y="7383"/>
                </a:cubicBezTo>
                <a:cubicBezTo>
                  <a:pt x="1914" y="7279"/>
                  <a:pt x="1914" y="7265"/>
                  <a:pt x="1900" y="7088"/>
                </a:cubicBezTo>
                <a:cubicBezTo>
                  <a:pt x="1884" y="6914"/>
                  <a:pt x="1667" y="6035"/>
                  <a:pt x="1693" y="5874"/>
                </a:cubicBezTo>
                <a:cubicBezTo>
                  <a:pt x="1723" y="5714"/>
                  <a:pt x="1854" y="5628"/>
                  <a:pt x="2103" y="5230"/>
                </a:cubicBezTo>
                <a:lnTo>
                  <a:pt x="2103" y="5230"/>
                </a:lnTo>
                <a:cubicBezTo>
                  <a:pt x="2103" y="5231"/>
                  <a:pt x="2014" y="5714"/>
                  <a:pt x="1942" y="5860"/>
                </a:cubicBezTo>
                <a:cubicBezTo>
                  <a:pt x="1870" y="6005"/>
                  <a:pt x="2030" y="6284"/>
                  <a:pt x="2163" y="6562"/>
                </a:cubicBezTo>
                <a:cubicBezTo>
                  <a:pt x="2295" y="6841"/>
                  <a:pt x="2586" y="7265"/>
                  <a:pt x="2586" y="7439"/>
                </a:cubicBezTo>
                <a:cubicBezTo>
                  <a:pt x="2586" y="7616"/>
                  <a:pt x="2821" y="7688"/>
                  <a:pt x="2821" y="7688"/>
                </a:cubicBezTo>
                <a:cubicBezTo>
                  <a:pt x="2821" y="7688"/>
                  <a:pt x="3156" y="7704"/>
                  <a:pt x="3244" y="7718"/>
                </a:cubicBezTo>
                <a:cubicBezTo>
                  <a:pt x="3260" y="7721"/>
                  <a:pt x="3280" y="7722"/>
                  <a:pt x="3301" y="7722"/>
                </a:cubicBezTo>
                <a:cubicBezTo>
                  <a:pt x="3397" y="7722"/>
                  <a:pt x="3524" y="7693"/>
                  <a:pt x="3465" y="7646"/>
                </a:cubicBezTo>
                <a:cubicBezTo>
                  <a:pt x="3392" y="7588"/>
                  <a:pt x="3376" y="7425"/>
                  <a:pt x="3202" y="7337"/>
                </a:cubicBezTo>
                <a:cubicBezTo>
                  <a:pt x="3025" y="7249"/>
                  <a:pt x="2907" y="7116"/>
                  <a:pt x="2907" y="7058"/>
                </a:cubicBezTo>
                <a:cubicBezTo>
                  <a:pt x="2907" y="7002"/>
                  <a:pt x="2440" y="6035"/>
                  <a:pt x="2440" y="5919"/>
                </a:cubicBezTo>
                <a:cubicBezTo>
                  <a:pt x="2440" y="5800"/>
                  <a:pt x="2746" y="5377"/>
                  <a:pt x="2995" y="5170"/>
                </a:cubicBezTo>
                <a:cubicBezTo>
                  <a:pt x="3232" y="4978"/>
                  <a:pt x="3623" y="4520"/>
                  <a:pt x="3703" y="4248"/>
                </a:cubicBezTo>
                <a:cubicBezTo>
                  <a:pt x="4097" y="4266"/>
                  <a:pt x="4486" y="4276"/>
                  <a:pt x="4809" y="4276"/>
                </a:cubicBezTo>
                <a:cubicBezTo>
                  <a:pt x="4791" y="4496"/>
                  <a:pt x="4773" y="4791"/>
                  <a:pt x="4781" y="5038"/>
                </a:cubicBezTo>
                <a:cubicBezTo>
                  <a:pt x="4797" y="5491"/>
                  <a:pt x="4446" y="6193"/>
                  <a:pt x="4518" y="6633"/>
                </a:cubicBezTo>
                <a:cubicBezTo>
                  <a:pt x="4590" y="7070"/>
                  <a:pt x="4502" y="7335"/>
                  <a:pt x="4678" y="7451"/>
                </a:cubicBezTo>
                <a:cubicBezTo>
                  <a:pt x="4780" y="7520"/>
                  <a:pt x="4903" y="7549"/>
                  <a:pt x="4993" y="7549"/>
                </a:cubicBezTo>
                <a:cubicBezTo>
                  <a:pt x="5057" y="7549"/>
                  <a:pt x="5105" y="7534"/>
                  <a:pt x="5118" y="7509"/>
                </a:cubicBezTo>
                <a:cubicBezTo>
                  <a:pt x="5148" y="7451"/>
                  <a:pt x="4983" y="6938"/>
                  <a:pt x="4983" y="6691"/>
                </a:cubicBezTo>
                <a:cubicBezTo>
                  <a:pt x="4983" y="6442"/>
                  <a:pt x="4881" y="6105"/>
                  <a:pt x="5057" y="5638"/>
                </a:cubicBezTo>
                <a:cubicBezTo>
                  <a:pt x="5232" y="5168"/>
                  <a:pt x="5278" y="4627"/>
                  <a:pt x="5278" y="4450"/>
                </a:cubicBezTo>
                <a:cubicBezTo>
                  <a:pt x="5278" y="4400"/>
                  <a:pt x="5270" y="4330"/>
                  <a:pt x="5258" y="4256"/>
                </a:cubicBezTo>
                <a:cubicBezTo>
                  <a:pt x="5280" y="4252"/>
                  <a:pt x="5300" y="4250"/>
                  <a:pt x="5322" y="4248"/>
                </a:cubicBezTo>
                <a:cubicBezTo>
                  <a:pt x="5491" y="4550"/>
                  <a:pt x="5754" y="4944"/>
                  <a:pt x="6127" y="5241"/>
                </a:cubicBezTo>
                <a:cubicBezTo>
                  <a:pt x="6829" y="5796"/>
                  <a:pt x="6638" y="6573"/>
                  <a:pt x="6596" y="6675"/>
                </a:cubicBezTo>
                <a:cubicBezTo>
                  <a:pt x="6552" y="6777"/>
                  <a:pt x="6436" y="7479"/>
                  <a:pt x="6524" y="7582"/>
                </a:cubicBezTo>
                <a:cubicBezTo>
                  <a:pt x="6612" y="7686"/>
                  <a:pt x="6668" y="7788"/>
                  <a:pt x="6947" y="7802"/>
                </a:cubicBezTo>
                <a:cubicBezTo>
                  <a:pt x="6957" y="7803"/>
                  <a:pt x="6966" y="7803"/>
                  <a:pt x="6975" y="7803"/>
                </a:cubicBezTo>
                <a:cubicBezTo>
                  <a:pt x="7219" y="7803"/>
                  <a:pt x="7121" y="7589"/>
                  <a:pt x="7035" y="7349"/>
                </a:cubicBezTo>
                <a:cubicBezTo>
                  <a:pt x="6947" y="7100"/>
                  <a:pt x="7019" y="5652"/>
                  <a:pt x="6963" y="5491"/>
                </a:cubicBezTo>
                <a:cubicBezTo>
                  <a:pt x="6905" y="5331"/>
                  <a:pt x="6406" y="5008"/>
                  <a:pt x="6291" y="4759"/>
                </a:cubicBezTo>
                <a:cubicBezTo>
                  <a:pt x="6227" y="4623"/>
                  <a:pt x="6161" y="4358"/>
                  <a:pt x="6060" y="4109"/>
                </a:cubicBezTo>
                <a:cubicBezTo>
                  <a:pt x="6446" y="4005"/>
                  <a:pt x="6726" y="3878"/>
                  <a:pt x="6809" y="3824"/>
                </a:cubicBezTo>
                <a:cubicBezTo>
                  <a:pt x="6965" y="3718"/>
                  <a:pt x="8079" y="3563"/>
                  <a:pt x="8410" y="3112"/>
                </a:cubicBezTo>
                <a:cubicBezTo>
                  <a:pt x="8741" y="2661"/>
                  <a:pt x="8775" y="1790"/>
                  <a:pt x="8861" y="1511"/>
                </a:cubicBezTo>
                <a:cubicBezTo>
                  <a:pt x="8949" y="1232"/>
                  <a:pt x="9244" y="1026"/>
                  <a:pt x="9364" y="1026"/>
                </a:cubicBezTo>
                <a:cubicBezTo>
                  <a:pt x="9487" y="1026"/>
                  <a:pt x="9607" y="1026"/>
                  <a:pt x="9782" y="1008"/>
                </a:cubicBezTo>
                <a:cubicBezTo>
                  <a:pt x="9797" y="1006"/>
                  <a:pt x="9812" y="1005"/>
                  <a:pt x="9827" y="1005"/>
                </a:cubicBezTo>
                <a:cubicBezTo>
                  <a:pt x="9971" y="1005"/>
                  <a:pt x="10057" y="1081"/>
                  <a:pt x="10197" y="1112"/>
                </a:cubicBezTo>
                <a:cubicBezTo>
                  <a:pt x="10221" y="1118"/>
                  <a:pt x="10243" y="1120"/>
                  <a:pt x="10265" y="1120"/>
                </a:cubicBezTo>
                <a:cubicBezTo>
                  <a:pt x="10383" y="1120"/>
                  <a:pt x="10458" y="1039"/>
                  <a:pt x="10458" y="922"/>
                </a:cubicBezTo>
                <a:cubicBezTo>
                  <a:pt x="10458" y="785"/>
                  <a:pt x="10414" y="779"/>
                  <a:pt x="10359" y="659"/>
                </a:cubicBezTo>
                <a:cubicBezTo>
                  <a:pt x="10312" y="547"/>
                  <a:pt x="10148" y="377"/>
                  <a:pt x="9880" y="377"/>
                </a:cubicBezTo>
                <a:cubicBezTo>
                  <a:pt x="9856" y="377"/>
                  <a:pt x="9830" y="379"/>
                  <a:pt x="9804" y="382"/>
                </a:cubicBezTo>
                <a:cubicBezTo>
                  <a:pt x="9778" y="385"/>
                  <a:pt x="9754" y="386"/>
                  <a:pt x="9732" y="386"/>
                </a:cubicBezTo>
                <a:cubicBezTo>
                  <a:pt x="9478" y="386"/>
                  <a:pt x="9402" y="223"/>
                  <a:pt x="9194" y="191"/>
                </a:cubicBezTo>
                <a:cubicBezTo>
                  <a:pt x="8969" y="155"/>
                  <a:pt x="8827" y="103"/>
                  <a:pt x="8777" y="103"/>
                </a:cubicBezTo>
                <a:cubicBezTo>
                  <a:pt x="8738" y="103"/>
                  <a:pt x="8573" y="0"/>
                  <a:pt x="8475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35439" tIns="135439" rIns="135439" bIns="13543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555"/>
          </a:p>
        </p:txBody>
      </p:sp>
      <p:sp>
        <p:nvSpPr>
          <p:cNvPr id="127" name="Google Shape;127;p8"/>
          <p:cNvSpPr/>
          <p:nvPr/>
        </p:nvSpPr>
        <p:spPr>
          <a:xfrm flipH="1">
            <a:off x="-14800" y="6059960"/>
            <a:ext cx="13588716" cy="1560018"/>
          </a:xfrm>
          <a:custGeom>
            <a:avLst/>
            <a:gdLst/>
            <a:ahLst/>
            <a:cxnLst/>
            <a:rect l="l" t="t" r="r" b="b"/>
            <a:pathLst>
              <a:path w="81252" h="16127" extrusionOk="0">
                <a:moveTo>
                  <a:pt x="81251" y="3741"/>
                </a:moveTo>
                <a:lnTo>
                  <a:pt x="81251" y="16127"/>
                </a:lnTo>
                <a:lnTo>
                  <a:pt x="0" y="16127"/>
                </a:lnTo>
                <a:lnTo>
                  <a:pt x="0" y="8395"/>
                </a:lnTo>
                <a:cubicBezTo>
                  <a:pt x="17122" y="12448"/>
                  <a:pt x="30639" y="9447"/>
                  <a:pt x="49263" y="2767"/>
                </a:cubicBezTo>
                <a:cubicBezTo>
                  <a:pt x="54868" y="754"/>
                  <a:pt x="59997" y="42"/>
                  <a:pt x="64429" y="30"/>
                </a:cubicBezTo>
                <a:lnTo>
                  <a:pt x="64431" y="30"/>
                </a:lnTo>
                <a:cubicBezTo>
                  <a:pt x="74720" y="0"/>
                  <a:pt x="81251" y="3741"/>
                  <a:pt x="81251" y="3741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5400012" scaled="0"/>
          </a:gradFill>
          <a:ln>
            <a:noFill/>
          </a:ln>
        </p:spPr>
        <p:txBody>
          <a:bodyPr spcFirstLastPara="1" wrap="square" lIns="135439" tIns="135439" rIns="135439" bIns="13543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555"/>
          </a:p>
        </p:txBody>
      </p:sp>
      <p:sp>
        <p:nvSpPr>
          <p:cNvPr id="128" name="Google Shape;128;p8"/>
          <p:cNvSpPr/>
          <p:nvPr/>
        </p:nvSpPr>
        <p:spPr>
          <a:xfrm flipH="1">
            <a:off x="-14469" y="6059972"/>
            <a:ext cx="6053542" cy="1560018"/>
          </a:xfrm>
          <a:custGeom>
            <a:avLst/>
            <a:gdLst/>
            <a:ahLst/>
            <a:cxnLst/>
            <a:rect l="l" t="t" r="r" b="b"/>
            <a:pathLst>
              <a:path w="36206" h="16127" extrusionOk="0">
                <a:moveTo>
                  <a:pt x="36205" y="3741"/>
                </a:moveTo>
                <a:lnTo>
                  <a:pt x="36205" y="16127"/>
                </a:lnTo>
                <a:lnTo>
                  <a:pt x="35299" y="16127"/>
                </a:lnTo>
                <a:cubicBezTo>
                  <a:pt x="25750" y="10921"/>
                  <a:pt x="2789" y="13770"/>
                  <a:pt x="1340" y="8056"/>
                </a:cubicBezTo>
                <a:cubicBezTo>
                  <a:pt x="0" y="2769"/>
                  <a:pt x="19102" y="70"/>
                  <a:pt x="19391" y="30"/>
                </a:cubicBezTo>
                <a:lnTo>
                  <a:pt x="19393" y="30"/>
                </a:lnTo>
                <a:cubicBezTo>
                  <a:pt x="29680" y="0"/>
                  <a:pt x="36205" y="3741"/>
                  <a:pt x="36205" y="3741"/>
                </a:cubicBezTo>
                <a:close/>
              </a:path>
            </a:pathLst>
          </a:custGeom>
          <a:gradFill>
            <a:gsLst>
              <a:gs pos="0">
                <a:schemeClr val="lt2"/>
              </a:gs>
              <a:gs pos="100000">
                <a:schemeClr val="accent1"/>
              </a:gs>
            </a:gsLst>
            <a:lin ang="5400012" scaled="0"/>
          </a:gradFill>
          <a:ln>
            <a:noFill/>
          </a:ln>
        </p:spPr>
        <p:txBody>
          <a:bodyPr spcFirstLastPara="1" wrap="square" lIns="135439" tIns="135439" rIns="135439" bIns="13543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555"/>
          </a:p>
        </p:txBody>
      </p:sp>
      <p:sp>
        <p:nvSpPr>
          <p:cNvPr id="129" name="Google Shape;129;p8"/>
          <p:cNvSpPr/>
          <p:nvPr/>
        </p:nvSpPr>
        <p:spPr>
          <a:xfrm>
            <a:off x="2723306" y="5917408"/>
            <a:ext cx="1256693" cy="937896"/>
          </a:xfrm>
          <a:custGeom>
            <a:avLst/>
            <a:gdLst/>
            <a:ahLst/>
            <a:cxnLst/>
            <a:rect l="l" t="t" r="r" b="b"/>
            <a:pathLst>
              <a:path w="10458" h="7804" extrusionOk="0">
                <a:moveTo>
                  <a:pt x="8475" y="0"/>
                </a:moveTo>
                <a:cubicBezTo>
                  <a:pt x="8446" y="0"/>
                  <a:pt x="8423" y="9"/>
                  <a:pt x="8412" y="33"/>
                </a:cubicBezTo>
                <a:cubicBezTo>
                  <a:pt x="8359" y="137"/>
                  <a:pt x="8566" y="205"/>
                  <a:pt x="8464" y="448"/>
                </a:cubicBezTo>
                <a:cubicBezTo>
                  <a:pt x="8359" y="691"/>
                  <a:pt x="7942" y="952"/>
                  <a:pt x="7854" y="1561"/>
                </a:cubicBezTo>
                <a:cubicBezTo>
                  <a:pt x="7787" y="2031"/>
                  <a:pt x="7268" y="2293"/>
                  <a:pt x="6803" y="2293"/>
                </a:cubicBezTo>
                <a:cubicBezTo>
                  <a:pt x="6664" y="2293"/>
                  <a:pt x="6529" y="2270"/>
                  <a:pt x="6414" y="2221"/>
                </a:cubicBezTo>
                <a:cubicBezTo>
                  <a:pt x="5908" y="2013"/>
                  <a:pt x="5822" y="1579"/>
                  <a:pt x="5493" y="1579"/>
                </a:cubicBezTo>
                <a:cubicBezTo>
                  <a:pt x="5178" y="1579"/>
                  <a:pt x="4738" y="669"/>
                  <a:pt x="4115" y="669"/>
                </a:cubicBezTo>
                <a:cubicBezTo>
                  <a:pt x="4082" y="669"/>
                  <a:pt x="4050" y="672"/>
                  <a:pt x="4016" y="677"/>
                </a:cubicBezTo>
                <a:cubicBezTo>
                  <a:pt x="3338" y="783"/>
                  <a:pt x="3356" y="1250"/>
                  <a:pt x="2955" y="1529"/>
                </a:cubicBezTo>
                <a:cubicBezTo>
                  <a:pt x="2556" y="1808"/>
                  <a:pt x="2261" y="2017"/>
                  <a:pt x="2261" y="2017"/>
                </a:cubicBezTo>
                <a:cubicBezTo>
                  <a:pt x="2258" y="2015"/>
                  <a:pt x="2255" y="2014"/>
                  <a:pt x="2251" y="2014"/>
                </a:cubicBezTo>
                <a:cubicBezTo>
                  <a:pt x="2187" y="2014"/>
                  <a:pt x="1963" y="2234"/>
                  <a:pt x="1872" y="2400"/>
                </a:cubicBezTo>
                <a:cubicBezTo>
                  <a:pt x="1709" y="2444"/>
                  <a:pt x="1328" y="2591"/>
                  <a:pt x="1166" y="2954"/>
                </a:cubicBezTo>
                <a:cubicBezTo>
                  <a:pt x="966" y="3403"/>
                  <a:pt x="368" y="3597"/>
                  <a:pt x="164" y="3597"/>
                </a:cubicBezTo>
                <a:cubicBezTo>
                  <a:pt x="154" y="3597"/>
                  <a:pt x="146" y="3596"/>
                  <a:pt x="139" y="3596"/>
                </a:cubicBezTo>
                <a:cubicBezTo>
                  <a:pt x="136" y="3595"/>
                  <a:pt x="133" y="3595"/>
                  <a:pt x="131" y="3595"/>
                </a:cubicBezTo>
                <a:cubicBezTo>
                  <a:pt x="0" y="3595"/>
                  <a:pt x="134" y="3963"/>
                  <a:pt x="444" y="3963"/>
                </a:cubicBezTo>
                <a:cubicBezTo>
                  <a:pt x="509" y="3963"/>
                  <a:pt x="581" y="3947"/>
                  <a:pt x="660" y="3909"/>
                </a:cubicBezTo>
                <a:cubicBezTo>
                  <a:pt x="869" y="3808"/>
                  <a:pt x="1100" y="3698"/>
                  <a:pt x="1290" y="3606"/>
                </a:cubicBezTo>
                <a:cubicBezTo>
                  <a:pt x="1338" y="3744"/>
                  <a:pt x="1449" y="3868"/>
                  <a:pt x="1627" y="3963"/>
                </a:cubicBezTo>
                <a:cubicBezTo>
                  <a:pt x="1627" y="4099"/>
                  <a:pt x="1589" y="4274"/>
                  <a:pt x="1451" y="4466"/>
                </a:cubicBezTo>
                <a:cubicBezTo>
                  <a:pt x="1130" y="4920"/>
                  <a:pt x="1188" y="5313"/>
                  <a:pt x="1318" y="5740"/>
                </a:cubicBezTo>
                <a:cubicBezTo>
                  <a:pt x="1451" y="6163"/>
                  <a:pt x="1420" y="6912"/>
                  <a:pt x="1479" y="7072"/>
                </a:cubicBezTo>
                <a:cubicBezTo>
                  <a:pt x="1537" y="7233"/>
                  <a:pt x="1597" y="7423"/>
                  <a:pt x="1581" y="7467"/>
                </a:cubicBezTo>
                <a:cubicBezTo>
                  <a:pt x="1567" y="7513"/>
                  <a:pt x="1611" y="7674"/>
                  <a:pt x="1727" y="7688"/>
                </a:cubicBezTo>
                <a:cubicBezTo>
                  <a:pt x="1844" y="7704"/>
                  <a:pt x="2239" y="7704"/>
                  <a:pt x="2239" y="7704"/>
                </a:cubicBezTo>
                <a:cubicBezTo>
                  <a:pt x="2239" y="7704"/>
                  <a:pt x="2295" y="7483"/>
                  <a:pt x="2105" y="7383"/>
                </a:cubicBezTo>
                <a:cubicBezTo>
                  <a:pt x="1914" y="7279"/>
                  <a:pt x="1914" y="7265"/>
                  <a:pt x="1900" y="7088"/>
                </a:cubicBezTo>
                <a:cubicBezTo>
                  <a:pt x="1884" y="6914"/>
                  <a:pt x="1667" y="6035"/>
                  <a:pt x="1693" y="5874"/>
                </a:cubicBezTo>
                <a:cubicBezTo>
                  <a:pt x="1723" y="5714"/>
                  <a:pt x="1854" y="5628"/>
                  <a:pt x="2103" y="5230"/>
                </a:cubicBezTo>
                <a:lnTo>
                  <a:pt x="2103" y="5230"/>
                </a:lnTo>
                <a:cubicBezTo>
                  <a:pt x="2103" y="5231"/>
                  <a:pt x="2014" y="5714"/>
                  <a:pt x="1942" y="5860"/>
                </a:cubicBezTo>
                <a:cubicBezTo>
                  <a:pt x="1870" y="6005"/>
                  <a:pt x="2030" y="6284"/>
                  <a:pt x="2163" y="6562"/>
                </a:cubicBezTo>
                <a:cubicBezTo>
                  <a:pt x="2295" y="6841"/>
                  <a:pt x="2586" y="7265"/>
                  <a:pt x="2586" y="7439"/>
                </a:cubicBezTo>
                <a:cubicBezTo>
                  <a:pt x="2586" y="7616"/>
                  <a:pt x="2821" y="7688"/>
                  <a:pt x="2821" y="7688"/>
                </a:cubicBezTo>
                <a:cubicBezTo>
                  <a:pt x="2821" y="7688"/>
                  <a:pt x="3156" y="7704"/>
                  <a:pt x="3244" y="7718"/>
                </a:cubicBezTo>
                <a:cubicBezTo>
                  <a:pt x="3260" y="7721"/>
                  <a:pt x="3280" y="7722"/>
                  <a:pt x="3301" y="7722"/>
                </a:cubicBezTo>
                <a:cubicBezTo>
                  <a:pt x="3397" y="7722"/>
                  <a:pt x="3524" y="7693"/>
                  <a:pt x="3465" y="7646"/>
                </a:cubicBezTo>
                <a:cubicBezTo>
                  <a:pt x="3392" y="7588"/>
                  <a:pt x="3376" y="7425"/>
                  <a:pt x="3202" y="7337"/>
                </a:cubicBezTo>
                <a:cubicBezTo>
                  <a:pt x="3025" y="7249"/>
                  <a:pt x="2907" y="7116"/>
                  <a:pt x="2907" y="7058"/>
                </a:cubicBezTo>
                <a:cubicBezTo>
                  <a:pt x="2907" y="7002"/>
                  <a:pt x="2440" y="6035"/>
                  <a:pt x="2440" y="5919"/>
                </a:cubicBezTo>
                <a:cubicBezTo>
                  <a:pt x="2440" y="5800"/>
                  <a:pt x="2746" y="5377"/>
                  <a:pt x="2995" y="5170"/>
                </a:cubicBezTo>
                <a:cubicBezTo>
                  <a:pt x="3232" y="4978"/>
                  <a:pt x="3623" y="4520"/>
                  <a:pt x="3703" y="4248"/>
                </a:cubicBezTo>
                <a:cubicBezTo>
                  <a:pt x="4097" y="4266"/>
                  <a:pt x="4486" y="4276"/>
                  <a:pt x="4809" y="4276"/>
                </a:cubicBezTo>
                <a:cubicBezTo>
                  <a:pt x="4791" y="4496"/>
                  <a:pt x="4773" y="4791"/>
                  <a:pt x="4781" y="5038"/>
                </a:cubicBezTo>
                <a:cubicBezTo>
                  <a:pt x="4797" y="5491"/>
                  <a:pt x="4446" y="6193"/>
                  <a:pt x="4518" y="6633"/>
                </a:cubicBezTo>
                <a:cubicBezTo>
                  <a:pt x="4590" y="7070"/>
                  <a:pt x="4502" y="7335"/>
                  <a:pt x="4678" y="7451"/>
                </a:cubicBezTo>
                <a:cubicBezTo>
                  <a:pt x="4780" y="7520"/>
                  <a:pt x="4903" y="7549"/>
                  <a:pt x="4993" y="7549"/>
                </a:cubicBezTo>
                <a:cubicBezTo>
                  <a:pt x="5057" y="7549"/>
                  <a:pt x="5105" y="7534"/>
                  <a:pt x="5118" y="7509"/>
                </a:cubicBezTo>
                <a:cubicBezTo>
                  <a:pt x="5148" y="7451"/>
                  <a:pt x="4983" y="6938"/>
                  <a:pt x="4983" y="6691"/>
                </a:cubicBezTo>
                <a:cubicBezTo>
                  <a:pt x="4983" y="6442"/>
                  <a:pt x="4881" y="6105"/>
                  <a:pt x="5057" y="5638"/>
                </a:cubicBezTo>
                <a:cubicBezTo>
                  <a:pt x="5232" y="5168"/>
                  <a:pt x="5278" y="4627"/>
                  <a:pt x="5278" y="4450"/>
                </a:cubicBezTo>
                <a:cubicBezTo>
                  <a:pt x="5278" y="4400"/>
                  <a:pt x="5270" y="4330"/>
                  <a:pt x="5258" y="4256"/>
                </a:cubicBezTo>
                <a:cubicBezTo>
                  <a:pt x="5280" y="4252"/>
                  <a:pt x="5300" y="4250"/>
                  <a:pt x="5322" y="4248"/>
                </a:cubicBezTo>
                <a:cubicBezTo>
                  <a:pt x="5491" y="4550"/>
                  <a:pt x="5754" y="4944"/>
                  <a:pt x="6127" y="5241"/>
                </a:cubicBezTo>
                <a:cubicBezTo>
                  <a:pt x="6829" y="5796"/>
                  <a:pt x="6638" y="6573"/>
                  <a:pt x="6596" y="6675"/>
                </a:cubicBezTo>
                <a:cubicBezTo>
                  <a:pt x="6552" y="6777"/>
                  <a:pt x="6436" y="7479"/>
                  <a:pt x="6524" y="7582"/>
                </a:cubicBezTo>
                <a:cubicBezTo>
                  <a:pt x="6612" y="7686"/>
                  <a:pt x="6668" y="7788"/>
                  <a:pt x="6947" y="7802"/>
                </a:cubicBezTo>
                <a:cubicBezTo>
                  <a:pt x="6957" y="7803"/>
                  <a:pt x="6966" y="7803"/>
                  <a:pt x="6975" y="7803"/>
                </a:cubicBezTo>
                <a:cubicBezTo>
                  <a:pt x="7219" y="7803"/>
                  <a:pt x="7121" y="7589"/>
                  <a:pt x="7035" y="7349"/>
                </a:cubicBezTo>
                <a:cubicBezTo>
                  <a:pt x="6947" y="7100"/>
                  <a:pt x="7019" y="5652"/>
                  <a:pt x="6963" y="5491"/>
                </a:cubicBezTo>
                <a:cubicBezTo>
                  <a:pt x="6905" y="5331"/>
                  <a:pt x="6406" y="5008"/>
                  <a:pt x="6291" y="4759"/>
                </a:cubicBezTo>
                <a:cubicBezTo>
                  <a:pt x="6227" y="4623"/>
                  <a:pt x="6161" y="4358"/>
                  <a:pt x="6060" y="4109"/>
                </a:cubicBezTo>
                <a:cubicBezTo>
                  <a:pt x="6446" y="4005"/>
                  <a:pt x="6726" y="3878"/>
                  <a:pt x="6809" y="3824"/>
                </a:cubicBezTo>
                <a:cubicBezTo>
                  <a:pt x="6965" y="3718"/>
                  <a:pt x="8079" y="3563"/>
                  <a:pt x="8410" y="3112"/>
                </a:cubicBezTo>
                <a:cubicBezTo>
                  <a:pt x="8741" y="2661"/>
                  <a:pt x="8775" y="1790"/>
                  <a:pt x="8861" y="1511"/>
                </a:cubicBezTo>
                <a:cubicBezTo>
                  <a:pt x="8949" y="1232"/>
                  <a:pt x="9244" y="1026"/>
                  <a:pt x="9364" y="1026"/>
                </a:cubicBezTo>
                <a:cubicBezTo>
                  <a:pt x="9487" y="1026"/>
                  <a:pt x="9607" y="1026"/>
                  <a:pt x="9782" y="1008"/>
                </a:cubicBezTo>
                <a:cubicBezTo>
                  <a:pt x="9797" y="1006"/>
                  <a:pt x="9812" y="1005"/>
                  <a:pt x="9827" y="1005"/>
                </a:cubicBezTo>
                <a:cubicBezTo>
                  <a:pt x="9971" y="1005"/>
                  <a:pt x="10057" y="1081"/>
                  <a:pt x="10197" y="1112"/>
                </a:cubicBezTo>
                <a:cubicBezTo>
                  <a:pt x="10221" y="1118"/>
                  <a:pt x="10243" y="1120"/>
                  <a:pt x="10265" y="1120"/>
                </a:cubicBezTo>
                <a:cubicBezTo>
                  <a:pt x="10383" y="1120"/>
                  <a:pt x="10458" y="1039"/>
                  <a:pt x="10458" y="922"/>
                </a:cubicBezTo>
                <a:cubicBezTo>
                  <a:pt x="10458" y="785"/>
                  <a:pt x="10414" y="779"/>
                  <a:pt x="10359" y="659"/>
                </a:cubicBezTo>
                <a:cubicBezTo>
                  <a:pt x="10312" y="547"/>
                  <a:pt x="10148" y="377"/>
                  <a:pt x="9880" y="377"/>
                </a:cubicBezTo>
                <a:cubicBezTo>
                  <a:pt x="9856" y="377"/>
                  <a:pt x="9830" y="379"/>
                  <a:pt x="9804" y="382"/>
                </a:cubicBezTo>
                <a:cubicBezTo>
                  <a:pt x="9778" y="385"/>
                  <a:pt x="9754" y="386"/>
                  <a:pt x="9732" y="386"/>
                </a:cubicBezTo>
                <a:cubicBezTo>
                  <a:pt x="9478" y="386"/>
                  <a:pt x="9402" y="223"/>
                  <a:pt x="9194" y="191"/>
                </a:cubicBezTo>
                <a:cubicBezTo>
                  <a:pt x="8969" y="155"/>
                  <a:pt x="8827" y="103"/>
                  <a:pt x="8777" y="103"/>
                </a:cubicBezTo>
                <a:cubicBezTo>
                  <a:pt x="8738" y="103"/>
                  <a:pt x="8573" y="0"/>
                  <a:pt x="8475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35439" tIns="135439" rIns="135439" bIns="13543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555"/>
          </a:p>
        </p:txBody>
      </p:sp>
      <p:pic>
        <p:nvPicPr>
          <p:cNvPr id="130" name="Google Shape;130;p8"/>
          <p:cNvPicPr preferRelativeResize="0"/>
          <p:nvPr/>
        </p:nvPicPr>
        <p:blipFill rotWithShape="1">
          <a:blip r:embed="rId2">
            <a:alphaModFix/>
          </a:blip>
          <a:srcRect r="65876" b="-816"/>
          <a:stretch/>
        </p:blipFill>
        <p:spPr>
          <a:xfrm flipH="1">
            <a:off x="8927948" y="-889"/>
            <a:ext cx="4618190" cy="7682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" name="Google Shape;131;p8"/>
          <p:cNvPicPr preferRelativeResize="0"/>
          <p:nvPr/>
        </p:nvPicPr>
        <p:blipFill rotWithShape="1">
          <a:blip r:embed="rId2">
            <a:alphaModFix/>
          </a:blip>
          <a:srcRect r="65876" b="-816"/>
          <a:stretch/>
        </p:blipFill>
        <p:spPr>
          <a:xfrm>
            <a:off x="-14036" y="-889"/>
            <a:ext cx="4618190" cy="7682074"/>
          </a:xfrm>
          <a:prstGeom prst="rect">
            <a:avLst/>
          </a:prstGeom>
          <a:noFill/>
          <a:ln>
            <a:noFill/>
          </a:ln>
        </p:spPr>
      </p:pic>
      <p:sp>
        <p:nvSpPr>
          <p:cNvPr id="132" name="Google Shape;132;p8"/>
          <p:cNvSpPr/>
          <p:nvPr/>
        </p:nvSpPr>
        <p:spPr>
          <a:xfrm>
            <a:off x="10255678" y="817181"/>
            <a:ext cx="2284868" cy="614945"/>
          </a:xfrm>
          <a:custGeom>
            <a:avLst/>
            <a:gdLst/>
            <a:ahLst/>
            <a:cxnLst/>
            <a:rect l="l" t="t" r="r" b="b"/>
            <a:pathLst>
              <a:path w="18690" h="5030" extrusionOk="0">
                <a:moveTo>
                  <a:pt x="18689" y="5030"/>
                </a:moveTo>
                <a:cubicBezTo>
                  <a:pt x="18689" y="5030"/>
                  <a:pt x="17337" y="3004"/>
                  <a:pt x="15985" y="3904"/>
                </a:cubicBezTo>
                <a:cubicBezTo>
                  <a:pt x="15985" y="3904"/>
                  <a:pt x="15161" y="1"/>
                  <a:pt x="12910" y="452"/>
                </a:cubicBezTo>
                <a:cubicBezTo>
                  <a:pt x="10657" y="903"/>
                  <a:pt x="9983" y="3453"/>
                  <a:pt x="9983" y="3453"/>
                </a:cubicBezTo>
                <a:cubicBezTo>
                  <a:pt x="9983" y="3453"/>
                  <a:pt x="8932" y="751"/>
                  <a:pt x="7730" y="1353"/>
                </a:cubicBezTo>
                <a:cubicBezTo>
                  <a:pt x="6531" y="1951"/>
                  <a:pt x="5329" y="3830"/>
                  <a:pt x="5329" y="3830"/>
                </a:cubicBezTo>
                <a:cubicBezTo>
                  <a:pt x="5329" y="3830"/>
                  <a:pt x="4053" y="2629"/>
                  <a:pt x="3604" y="3981"/>
                </a:cubicBezTo>
                <a:cubicBezTo>
                  <a:pt x="3604" y="3981"/>
                  <a:pt x="1951" y="2029"/>
                  <a:pt x="1" y="5030"/>
                </a:cubicBezTo>
                <a:close/>
              </a:path>
            </a:pathLst>
          </a:custGeom>
          <a:gradFill>
            <a:gsLst>
              <a:gs pos="0">
                <a:srgbClr val="FFFFFF">
                  <a:alpha val="64313"/>
                  <a:alpha val="49110"/>
                </a:srgbClr>
              </a:gs>
              <a:gs pos="100000">
                <a:srgbClr val="FFCA90">
                  <a:alpha val="49019"/>
                  <a:alpha val="49110"/>
                </a:srgbClr>
              </a:gs>
            </a:gsLst>
            <a:lin ang="5400012" scaled="0"/>
          </a:gradFill>
          <a:ln>
            <a:noFill/>
          </a:ln>
        </p:spPr>
        <p:txBody>
          <a:bodyPr spcFirstLastPara="1" wrap="square" lIns="135439" tIns="135439" rIns="135439" bIns="13543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555"/>
          </a:p>
        </p:txBody>
      </p:sp>
      <p:sp>
        <p:nvSpPr>
          <p:cNvPr id="133" name="Google Shape;133;p8"/>
          <p:cNvSpPr txBox="1">
            <a:spLocks noGrp="1"/>
          </p:cNvSpPr>
          <p:nvPr>
            <p:ph type="title"/>
          </p:nvPr>
        </p:nvSpPr>
        <p:spPr>
          <a:xfrm>
            <a:off x="1834818" y="1513704"/>
            <a:ext cx="9876503" cy="4027111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13333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7111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7111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7111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7111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7111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7111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7111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7111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804040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 title and description"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5" name="Google Shape;135;p9"/>
          <p:cNvPicPr preferRelativeResize="0"/>
          <p:nvPr/>
        </p:nvPicPr>
        <p:blipFill rotWithShape="1">
          <a:blip r:embed="rId2">
            <a:alphaModFix/>
          </a:blip>
          <a:srcRect r="-90" b="74138"/>
          <a:stretch/>
        </p:blipFill>
        <p:spPr>
          <a:xfrm>
            <a:off x="1667" y="74"/>
            <a:ext cx="13546135" cy="1970741"/>
          </a:xfrm>
          <a:prstGeom prst="rect">
            <a:avLst/>
          </a:prstGeom>
          <a:noFill/>
          <a:ln>
            <a:noFill/>
          </a:ln>
        </p:spPr>
      </p:pic>
      <p:sp>
        <p:nvSpPr>
          <p:cNvPr id="136" name="Google Shape;136;p9"/>
          <p:cNvSpPr/>
          <p:nvPr/>
        </p:nvSpPr>
        <p:spPr>
          <a:xfrm>
            <a:off x="1636422" y="1061181"/>
            <a:ext cx="2284868" cy="614945"/>
          </a:xfrm>
          <a:custGeom>
            <a:avLst/>
            <a:gdLst/>
            <a:ahLst/>
            <a:cxnLst/>
            <a:rect l="l" t="t" r="r" b="b"/>
            <a:pathLst>
              <a:path w="18690" h="5030" extrusionOk="0">
                <a:moveTo>
                  <a:pt x="18689" y="5030"/>
                </a:moveTo>
                <a:cubicBezTo>
                  <a:pt x="18689" y="5030"/>
                  <a:pt x="17337" y="3004"/>
                  <a:pt x="15985" y="3904"/>
                </a:cubicBezTo>
                <a:cubicBezTo>
                  <a:pt x="15985" y="3904"/>
                  <a:pt x="15161" y="1"/>
                  <a:pt x="12910" y="452"/>
                </a:cubicBezTo>
                <a:cubicBezTo>
                  <a:pt x="10657" y="903"/>
                  <a:pt x="9983" y="3453"/>
                  <a:pt x="9983" y="3453"/>
                </a:cubicBezTo>
                <a:cubicBezTo>
                  <a:pt x="9983" y="3453"/>
                  <a:pt x="8932" y="751"/>
                  <a:pt x="7730" y="1353"/>
                </a:cubicBezTo>
                <a:cubicBezTo>
                  <a:pt x="6531" y="1951"/>
                  <a:pt x="5329" y="3830"/>
                  <a:pt x="5329" y="3830"/>
                </a:cubicBezTo>
                <a:cubicBezTo>
                  <a:pt x="5329" y="3830"/>
                  <a:pt x="4053" y="2629"/>
                  <a:pt x="3604" y="3981"/>
                </a:cubicBezTo>
                <a:cubicBezTo>
                  <a:pt x="3604" y="3981"/>
                  <a:pt x="1951" y="2029"/>
                  <a:pt x="1" y="5030"/>
                </a:cubicBezTo>
                <a:close/>
              </a:path>
            </a:pathLst>
          </a:custGeom>
          <a:gradFill>
            <a:gsLst>
              <a:gs pos="0">
                <a:srgbClr val="FFFFFF">
                  <a:alpha val="64313"/>
                  <a:alpha val="49110"/>
                </a:srgbClr>
              </a:gs>
              <a:gs pos="100000">
                <a:srgbClr val="FFCA90">
                  <a:alpha val="49019"/>
                  <a:alpha val="49110"/>
                </a:srgbClr>
              </a:gs>
            </a:gsLst>
            <a:lin ang="5400012" scaled="0"/>
          </a:gradFill>
          <a:ln>
            <a:noFill/>
          </a:ln>
        </p:spPr>
        <p:txBody>
          <a:bodyPr spcFirstLastPara="1" wrap="square" lIns="135439" tIns="135439" rIns="135439" bIns="13543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555"/>
          </a:p>
        </p:txBody>
      </p:sp>
      <p:sp>
        <p:nvSpPr>
          <p:cNvPr id="137" name="Google Shape;137;p9"/>
          <p:cNvSpPr/>
          <p:nvPr/>
        </p:nvSpPr>
        <p:spPr>
          <a:xfrm>
            <a:off x="-564383" y="3252747"/>
            <a:ext cx="1507116" cy="405585"/>
          </a:xfrm>
          <a:custGeom>
            <a:avLst/>
            <a:gdLst/>
            <a:ahLst/>
            <a:cxnLst/>
            <a:rect l="l" t="t" r="r" b="b"/>
            <a:pathLst>
              <a:path w="18690" h="5030" extrusionOk="0">
                <a:moveTo>
                  <a:pt x="18689" y="5030"/>
                </a:moveTo>
                <a:cubicBezTo>
                  <a:pt x="18689" y="5030"/>
                  <a:pt x="17337" y="3004"/>
                  <a:pt x="15985" y="3904"/>
                </a:cubicBezTo>
                <a:cubicBezTo>
                  <a:pt x="15985" y="3904"/>
                  <a:pt x="15161" y="1"/>
                  <a:pt x="12910" y="452"/>
                </a:cubicBezTo>
                <a:cubicBezTo>
                  <a:pt x="10657" y="903"/>
                  <a:pt x="9983" y="3453"/>
                  <a:pt x="9983" y="3453"/>
                </a:cubicBezTo>
                <a:cubicBezTo>
                  <a:pt x="9983" y="3453"/>
                  <a:pt x="8932" y="751"/>
                  <a:pt x="7730" y="1353"/>
                </a:cubicBezTo>
                <a:cubicBezTo>
                  <a:pt x="6531" y="1951"/>
                  <a:pt x="5329" y="3830"/>
                  <a:pt x="5329" y="3830"/>
                </a:cubicBezTo>
                <a:cubicBezTo>
                  <a:pt x="5329" y="3830"/>
                  <a:pt x="4053" y="2629"/>
                  <a:pt x="3604" y="3981"/>
                </a:cubicBezTo>
                <a:cubicBezTo>
                  <a:pt x="3604" y="3981"/>
                  <a:pt x="1951" y="2029"/>
                  <a:pt x="1" y="5030"/>
                </a:cubicBezTo>
                <a:close/>
              </a:path>
            </a:pathLst>
          </a:custGeom>
          <a:gradFill>
            <a:gsLst>
              <a:gs pos="0">
                <a:srgbClr val="FFFFFF">
                  <a:alpha val="64313"/>
                  <a:alpha val="49110"/>
                </a:srgbClr>
              </a:gs>
              <a:gs pos="100000">
                <a:srgbClr val="FFCA90">
                  <a:alpha val="49019"/>
                  <a:alpha val="49110"/>
                </a:srgbClr>
              </a:gs>
            </a:gsLst>
            <a:lin ang="5400012" scaled="0"/>
          </a:gradFill>
          <a:ln>
            <a:noFill/>
          </a:ln>
        </p:spPr>
        <p:txBody>
          <a:bodyPr spcFirstLastPara="1" wrap="square" lIns="135439" tIns="135439" rIns="135439" bIns="13543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555"/>
          </a:p>
        </p:txBody>
      </p:sp>
      <p:sp>
        <p:nvSpPr>
          <p:cNvPr id="138" name="Google Shape;138;p9"/>
          <p:cNvSpPr txBox="1">
            <a:spLocks noGrp="1"/>
          </p:cNvSpPr>
          <p:nvPr>
            <p:ph type="title"/>
          </p:nvPr>
        </p:nvSpPr>
        <p:spPr>
          <a:xfrm>
            <a:off x="5248018" y="1582333"/>
            <a:ext cx="7213496" cy="2076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400"/>
              <a:buNone/>
              <a:defRPr sz="14814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139" name="Google Shape;139;p9"/>
          <p:cNvSpPr txBox="1">
            <a:spLocks noGrp="1"/>
          </p:cNvSpPr>
          <p:nvPr>
            <p:ph type="subTitle" idx="1"/>
          </p:nvPr>
        </p:nvSpPr>
        <p:spPr>
          <a:xfrm>
            <a:off x="5248018" y="3503852"/>
            <a:ext cx="7213496" cy="1186667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7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48452764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"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1" name="Google Shape;141;p10"/>
          <p:cNvPicPr preferRelativeResize="0"/>
          <p:nvPr/>
        </p:nvPicPr>
        <p:blipFill rotWithShape="1">
          <a:blip r:embed="rId2">
            <a:alphaModFix/>
          </a:blip>
          <a:srcRect r="-200"/>
          <a:stretch/>
        </p:blipFill>
        <p:spPr>
          <a:xfrm>
            <a:off x="-14036" y="-866"/>
            <a:ext cx="13560173" cy="7620001"/>
          </a:xfrm>
          <a:prstGeom prst="rect">
            <a:avLst/>
          </a:prstGeom>
          <a:noFill/>
          <a:ln>
            <a:noFill/>
          </a:ln>
        </p:spPr>
      </p:pic>
      <p:sp>
        <p:nvSpPr>
          <p:cNvPr id="142" name="Google Shape;142;p10"/>
          <p:cNvSpPr txBox="1">
            <a:spLocks noGrp="1"/>
          </p:cNvSpPr>
          <p:nvPr>
            <p:ph type="title"/>
          </p:nvPr>
        </p:nvSpPr>
        <p:spPr>
          <a:xfrm>
            <a:off x="1103290" y="6030889"/>
            <a:ext cx="11358668" cy="777333"/>
          </a:xfrm>
          <a:prstGeom prst="rect">
            <a:avLst/>
          </a:prstGeom>
          <a:solidFill>
            <a:schemeClr val="dk2"/>
          </a:solidFill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400"/>
              <a:buNone/>
              <a:defRPr sz="4148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4460269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 number"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11"/>
          <p:cNvSpPr/>
          <p:nvPr/>
        </p:nvSpPr>
        <p:spPr>
          <a:xfrm>
            <a:off x="-1601177" y="1172124"/>
            <a:ext cx="8374221" cy="1169055"/>
          </a:xfrm>
          <a:custGeom>
            <a:avLst/>
            <a:gdLst/>
            <a:ahLst/>
            <a:cxnLst/>
            <a:rect l="l" t="t" r="r" b="b"/>
            <a:pathLst>
              <a:path w="68648" h="9583" extrusionOk="0">
                <a:moveTo>
                  <a:pt x="58413" y="6576"/>
                </a:moveTo>
                <a:cubicBezTo>
                  <a:pt x="56007" y="7166"/>
                  <a:pt x="53536" y="7676"/>
                  <a:pt x="51062" y="7487"/>
                </a:cubicBezTo>
                <a:cubicBezTo>
                  <a:pt x="47894" y="7246"/>
                  <a:pt x="44904" y="5883"/>
                  <a:pt x="41751" y="5496"/>
                </a:cubicBezTo>
                <a:cubicBezTo>
                  <a:pt x="34715" y="4626"/>
                  <a:pt x="27914" y="8649"/>
                  <a:pt x="20826" y="8618"/>
                </a:cubicBezTo>
                <a:cubicBezTo>
                  <a:pt x="18271" y="8606"/>
                  <a:pt x="15745" y="8065"/>
                  <a:pt x="13197" y="8005"/>
                </a:cubicBezTo>
                <a:cubicBezTo>
                  <a:pt x="10385" y="7939"/>
                  <a:pt x="7589" y="8455"/>
                  <a:pt x="4855" y="9105"/>
                </a:cubicBezTo>
                <a:cubicBezTo>
                  <a:pt x="3881" y="9334"/>
                  <a:pt x="2873" y="9583"/>
                  <a:pt x="1896" y="9365"/>
                </a:cubicBezTo>
                <a:cubicBezTo>
                  <a:pt x="917" y="9148"/>
                  <a:pt x="0" y="8303"/>
                  <a:pt x="69" y="7306"/>
                </a:cubicBezTo>
                <a:cubicBezTo>
                  <a:pt x="141" y="6264"/>
                  <a:pt x="1243" y="5556"/>
                  <a:pt x="2286" y="5499"/>
                </a:cubicBezTo>
                <a:cubicBezTo>
                  <a:pt x="3328" y="5442"/>
                  <a:pt x="4325" y="5849"/>
                  <a:pt x="5321" y="6164"/>
                </a:cubicBezTo>
                <a:cubicBezTo>
                  <a:pt x="8789" y="7258"/>
                  <a:pt x="12575" y="7209"/>
                  <a:pt x="16083" y="6249"/>
                </a:cubicBezTo>
                <a:cubicBezTo>
                  <a:pt x="21304" y="4826"/>
                  <a:pt x="25952" y="1458"/>
                  <a:pt x="31322" y="808"/>
                </a:cubicBezTo>
                <a:cubicBezTo>
                  <a:pt x="38040" y="1"/>
                  <a:pt x="44452" y="3572"/>
                  <a:pt x="51133" y="4654"/>
                </a:cubicBezTo>
                <a:cubicBezTo>
                  <a:pt x="54804" y="5247"/>
                  <a:pt x="58590" y="5081"/>
                  <a:pt x="62193" y="4165"/>
                </a:cubicBezTo>
                <a:cubicBezTo>
                  <a:pt x="64361" y="3612"/>
                  <a:pt x="66887" y="2856"/>
                  <a:pt x="68648" y="4236"/>
                </a:cubicBezTo>
                <a:lnTo>
                  <a:pt x="60091" y="6161"/>
                </a:lnTo>
                <a:close/>
              </a:path>
            </a:pathLst>
          </a:custGeom>
          <a:gradFill>
            <a:gsLst>
              <a:gs pos="0">
                <a:srgbClr val="FFFFFF">
                  <a:alpha val="64313"/>
                </a:srgbClr>
              </a:gs>
              <a:gs pos="100000">
                <a:srgbClr val="FFCA90">
                  <a:alpha val="49019"/>
                </a:srgbClr>
              </a:gs>
            </a:gsLst>
            <a:lin ang="5400700" scaled="0"/>
          </a:gradFill>
          <a:ln>
            <a:noFill/>
          </a:ln>
        </p:spPr>
        <p:txBody>
          <a:bodyPr spcFirstLastPara="1" wrap="square" lIns="135439" tIns="135439" rIns="135439" bIns="13543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555"/>
          </a:p>
        </p:txBody>
      </p:sp>
      <p:sp>
        <p:nvSpPr>
          <p:cNvPr id="145" name="Google Shape;145;p11"/>
          <p:cNvSpPr/>
          <p:nvPr/>
        </p:nvSpPr>
        <p:spPr>
          <a:xfrm flipH="1">
            <a:off x="6318182" y="385704"/>
            <a:ext cx="8146469" cy="1459397"/>
          </a:xfrm>
          <a:custGeom>
            <a:avLst/>
            <a:gdLst/>
            <a:ahLst/>
            <a:cxnLst/>
            <a:rect l="l" t="t" r="r" b="b"/>
            <a:pathLst>
              <a:path w="66781" h="11963" extrusionOk="0">
                <a:moveTo>
                  <a:pt x="3560" y="11642"/>
                </a:moveTo>
                <a:cubicBezTo>
                  <a:pt x="7231" y="11149"/>
                  <a:pt x="10407" y="9188"/>
                  <a:pt x="13574" y="7475"/>
                </a:cubicBezTo>
                <a:cubicBezTo>
                  <a:pt x="16745" y="5765"/>
                  <a:pt x="20376" y="4196"/>
                  <a:pt x="24013" y="4649"/>
                </a:cubicBezTo>
                <a:cubicBezTo>
                  <a:pt x="25579" y="4840"/>
                  <a:pt x="27020" y="5405"/>
                  <a:pt x="28477" y="5886"/>
                </a:cubicBezTo>
                <a:cubicBezTo>
                  <a:pt x="39729" y="9632"/>
                  <a:pt x="53114" y="8973"/>
                  <a:pt x="64172" y="4133"/>
                </a:cubicBezTo>
                <a:cubicBezTo>
                  <a:pt x="65217" y="3675"/>
                  <a:pt x="66311" y="3119"/>
                  <a:pt x="66780" y="2214"/>
                </a:cubicBezTo>
                <a:cubicBezTo>
                  <a:pt x="65486" y="2458"/>
                  <a:pt x="64257" y="2922"/>
                  <a:pt x="63029" y="3366"/>
                </a:cubicBezTo>
                <a:cubicBezTo>
                  <a:pt x="57645" y="5319"/>
                  <a:pt x="52029" y="6922"/>
                  <a:pt x="46256" y="7386"/>
                </a:cubicBezTo>
                <a:cubicBezTo>
                  <a:pt x="40480" y="7856"/>
                  <a:pt x="34509" y="7123"/>
                  <a:pt x="29649" y="4663"/>
                </a:cubicBezTo>
                <a:cubicBezTo>
                  <a:pt x="27584" y="3618"/>
                  <a:pt x="25731" y="2275"/>
                  <a:pt x="23512" y="1467"/>
                </a:cubicBezTo>
                <a:cubicBezTo>
                  <a:pt x="19485" y="1"/>
                  <a:pt x="14431" y="573"/>
                  <a:pt x="10834" y="2899"/>
                </a:cubicBezTo>
                <a:cubicBezTo>
                  <a:pt x="6767" y="5528"/>
                  <a:pt x="4596" y="10081"/>
                  <a:pt x="0" y="11963"/>
                </a:cubicBezTo>
              </a:path>
            </a:pathLst>
          </a:custGeom>
          <a:gradFill>
            <a:gsLst>
              <a:gs pos="0">
                <a:srgbClr val="FFFFFF">
                  <a:alpha val="64313"/>
                </a:srgbClr>
              </a:gs>
              <a:gs pos="100000">
                <a:srgbClr val="FFCA90">
                  <a:alpha val="49019"/>
                </a:srgbClr>
              </a:gs>
            </a:gsLst>
            <a:lin ang="5400700" scaled="0"/>
          </a:gradFill>
          <a:ln>
            <a:noFill/>
          </a:ln>
        </p:spPr>
        <p:txBody>
          <a:bodyPr spcFirstLastPara="1" wrap="square" lIns="135439" tIns="135439" rIns="135439" bIns="13543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555"/>
          </a:p>
        </p:txBody>
      </p:sp>
      <p:grpSp>
        <p:nvGrpSpPr>
          <p:cNvPr id="146" name="Google Shape;146;p11"/>
          <p:cNvGrpSpPr/>
          <p:nvPr/>
        </p:nvGrpSpPr>
        <p:grpSpPr>
          <a:xfrm>
            <a:off x="-853155" y="4718780"/>
            <a:ext cx="15092057" cy="3574203"/>
            <a:chOff x="-575902" y="3032776"/>
            <a:chExt cx="10187536" cy="2412587"/>
          </a:xfrm>
        </p:grpSpPr>
        <p:sp>
          <p:nvSpPr>
            <p:cNvPr id="147" name="Google Shape;147;p11"/>
            <p:cNvSpPr/>
            <p:nvPr/>
          </p:nvSpPr>
          <p:spPr>
            <a:xfrm>
              <a:off x="456200" y="3032776"/>
              <a:ext cx="551571" cy="891338"/>
            </a:xfrm>
            <a:custGeom>
              <a:avLst/>
              <a:gdLst/>
              <a:ahLst/>
              <a:cxnLst/>
              <a:rect l="l" t="t" r="r" b="b"/>
              <a:pathLst>
                <a:path w="7776" h="12566" extrusionOk="0">
                  <a:moveTo>
                    <a:pt x="2347" y="4334"/>
                  </a:moveTo>
                  <a:cubicBezTo>
                    <a:pt x="2347" y="4334"/>
                    <a:pt x="2347" y="4335"/>
                    <a:pt x="2347" y="4335"/>
                  </a:cubicBezTo>
                  <a:lnTo>
                    <a:pt x="2347" y="4334"/>
                  </a:lnTo>
                  <a:close/>
                  <a:moveTo>
                    <a:pt x="5416" y="0"/>
                  </a:moveTo>
                  <a:cubicBezTo>
                    <a:pt x="4240" y="0"/>
                    <a:pt x="3565" y="2156"/>
                    <a:pt x="3565" y="2156"/>
                  </a:cubicBezTo>
                  <a:cubicBezTo>
                    <a:pt x="3565" y="2156"/>
                    <a:pt x="2608" y="744"/>
                    <a:pt x="1721" y="696"/>
                  </a:cubicBezTo>
                  <a:cubicBezTo>
                    <a:pt x="1708" y="695"/>
                    <a:pt x="1694" y="695"/>
                    <a:pt x="1680" y="695"/>
                  </a:cubicBezTo>
                  <a:cubicBezTo>
                    <a:pt x="811" y="695"/>
                    <a:pt x="0" y="2108"/>
                    <a:pt x="0" y="2108"/>
                  </a:cubicBezTo>
                  <a:cubicBezTo>
                    <a:pt x="0" y="2108"/>
                    <a:pt x="548" y="1703"/>
                    <a:pt x="1027" y="1628"/>
                  </a:cubicBezTo>
                  <a:lnTo>
                    <a:pt x="1027" y="1628"/>
                  </a:lnTo>
                  <a:lnTo>
                    <a:pt x="885" y="2060"/>
                  </a:lnTo>
                  <a:cubicBezTo>
                    <a:pt x="885" y="2060"/>
                    <a:pt x="1295" y="1774"/>
                    <a:pt x="1886" y="1774"/>
                  </a:cubicBezTo>
                  <a:cubicBezTo>
                    <a:pt x="1979" y="1774"/>
                    <a:pt x="2076" y="1781"/>
                    <a:pt x="2177" y="1797"/>
                  </a:cubicBezTo>
                  <a:lnTo>
                    <a:pt x="1745" y="2086"/>
                  </a:lnTo>
                  <a:cubicBezTo>
                    <a:pt x="1745" y="2086"/>
                    <a:pt x="1775" y="2082"/>
                    <a:pt x="1827" y="2082"/>
                  </a:cubicBezTo>
                  <a:cubicBezTo>
                    <a:pt x="2041" y="2082"/>
                    <a:pt x="2641" y="2144"/>
                    <a:pt x="3182" y="2780"/>
                  </a:cubicBezTo>
                  <a:cubicBezTo>
                    <a:pt x="3182" y="2780"/>
                    <a:pt x="1675" y="2948"/>
                    <a:pt x="1170" y="3643"/>
                  </a:cubicBezTo>
                  <a:cubicBezTo>
                    <a:pt x="668" y="4337"/>
                    <a:pt x="1196" y="5245"/>
                    <a:pt x="1196" y="5245"/>
                  </a:cubicBezTo>
                  <a:cubicBezTo>
                    <a:pt x="1196" y="5245"/>
                    <a:pt x="1338" y="4455"/>
                    <a:pt x="1531" y="4192"/>
                  </a:cubicBezTo>
                  <a:lnTo>
                    <a:pt x="1579" y="4814"/>
                  </a:lnTo>
                  <a:cubicBezTo>
                    <a:pt x="1579" y="4814"/>
                    <a:pt x="1842" y="4096"/>
                    <a:pt x="2273" y="3809"/>
                  </a:cubicBezTo>
                  <a:lnTo>
                    <a:pt x="2347" y="4334"/>
                  </a:lnTo>
                  <a:lnTo>
                    <a:pt x="2347" y="4334"/>
                  </a:lnTo>
                  <a:cubicBezTo>
                    <a:pt x="2352" y="4309"/>
                    <a:pt x="2895" y="3210"/>
                    <a:pt x="3441" y="3091"/>
                  </a:cubicBezTo>
                  <a:cubicBezTo>
                    <a:pt x="3441" y="3091"/>
                    <a:pt x="3926" y="10602"/>
                    <a:pt x="3856" y="12565"/>
                  </a:cubicBezTo>
                  <a:lnTo>
                    <a:pt x="4935" y="12415"/>
                  </a:lnTo>
                  <a:cubicBezTo>
                    <a:pt x="4935" y="12415"/>
                    <a:pt x="4135" y="3833"/>
                    <a:pt x="3848" y="3117"/>
                  </a:cubicBezTo>
                  <a:cubicBezTo>
                    <a:pt x="3848" y="3117"/>
                    <a:pt x="3912" y="3106"/>
                    <a:pt x="4021" y="3106"/>
                  </a:cubicBezTo>
                  <a:cubicBezTo>
                    <a:pt x="4238" y="3106"/>
                    <a:pt x="4632" y="3149"/>
                    <a:pt x="5045" y="3404"/>
                  </a:cubicBezTo>
                  <a:lnTo>
                    <a:pt x="4855" y="3045"/>
                  </a:lnTo>
                  <a:lnTo>
                    <a:pt x="4855" y="3045"/>
                  </a:lnTo>
                  <a:cubicBezTo>
                    <a:pt x="4855" y="3045"/>
                    <a:pt x="5501" y="3093"/>
                    <a:pt x="5980" y="3835"/>
                  </a:cubicBezTo>
                  <a:lnTo>
                    <a:pt x="5908" y="3404"/>
                  </a:lnTo>
                  <a:lnTo>
                    <a:pt x="5908" y="3404"/>
                  </a:lnTo>
                  <a:cubicBezTo>
                    <a:pt x="5908" y="3404"/>
                    <a:pt x="6602" y="3594"/>
                    <a:pt x="7176" y="4599"/>
                  </a:cubicBezTo>
                  <a:cubicBezTo>
                    <a:pt x="7176" y="4599"/>
                    <a:pt x="7176" y="3594"/>
                    <a:pt x="6576" y="2878"/>
                  </a:cubicBezTo>
                  <a:cubicBezTo>
                    <a:pt x="6319" y="2569"/>
                    <a:pt x="5804" y="2473"/>
                    <a:pt x="5288" y="2473"/>
                  </a:cubicBezTo>
                  <a:cubicBezTo>
                    <a:pt x="4605" y="2473"/>
                    <a:pt x="3920" y="2641"/>
                    <a:pt x="3826" y="2710"/>
                  </a:cubicBezTo>
                  <a:cubicBezTo>
                    <a:pt x="3826" y="2710"/>
                    <a:pt x="4064" y="2230"/>
                    <a:pt x="4831" y="1967"/>
                  </a:cubicBezTo>
                  <a:lnTo>
                    <a:pt x="4329" y="1895"/>
                  </a:lnTo>
                  <a:cubicBezTo>
                    <a:pt x="4329" y="1895"/>
                    <a:pt x="4551" y="1434"/>
                    <a:pt x="5573" y="1434"/>
                  </a:cubicBezTo>
                  <a:cubicBezTo>
                    <a:pt x="5716" y="1434"/>
                    <a:pt x="5876" y="1443"/>
                    <a:pt x="6052" y="1464"/>
                  </a:cubicBezTo>
                  <a:lnTo>
                    <a:pt x="5647" y="1201"/>
                  </a:lnTo>
                  <a:cubicBezTo>
                    <a:pt x="5647" y="1201"/>
                    <a:pt x="5921" y="1118"/>
                    <a:pt x="6301" y="1118"/>
                  </a:cubicBezTo>
                  <a:cubicBezTo>
                    <a:pt x="6738" y="1118"/>
                    <a:pt x="7315" y="1228"/>
                    <a:pt x="7776" y="1703"/>
                  </a:cubicBezTo>
                  <a:cubicBezTo>
                    <a:pt x="7776" y="1703"/>
                    <a:pt x="6963" y="339"/>
                    <a:pt x="5647" y="28"/>
                  </a:cubicBezTo>
                  <a:cubicBezTo>
                    <a:pt x="5568" y="9"/>
                    <a:pt x="5491" y="0"/>
                    <a:pt x="541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555"/>
            </a:p>
          </p:txBody>
        </p:sp>
        <p:sp>
          <p:nvSpPr>
            <p:cNvPr id="148" name="Google Shape;148;p11"/>
            <p:cNvSpPr/>
            <p:nvPr/>
          </p:nvSpPr>
          <p:spPr>
            <a:xfrm rot="315322" flipH="1">
              <a:off x="227464" y="3711767"/>
              <a:ext cx="1423122" cy="588421"/>
            </a:xfrm>
            <a:custGeom>
              <a:avLst/>
              <a:gdLst/>
              <a:ahLst/>
              <a:cxnLst/>
              <a:rect l="l" t="t" r="r" b="b"/>
              <a:pathLst>
                <a:path w="17191" h="7108" extrusionOk="0">
                  <a:moveTo>
                    <a:pt x="8815" y="576"/>
                  </a:moveTo>
                  <a:cubicBezTo>
                    <a:pt x="8815" y="576"/>
                    <a:pt x="7878" y="0"/>
                    <a:pt x="8029" y="977"/>
                  </a:cubicBezTo>
                  <a:cubicBezTo>
                    <a:pt x="8179" y="1952"/>
                    <a:pt x="8009" y="1140"/>
                    <a:pt x="8009" y="1140"/>
                  </a:cubicBezTo>
                  <a:cubicBezTo>
                    <a:pt x="8009" y="1140"/>
                    <a:pt x="7355" y="827"/>
                    <a:pt x="7431" y="1425"/>
                  </a:cubicBezTo>
                  <a:cubicBezTo>
                    <a:pt x="7431" y="1425"/>
                    <a:pt x="6831" y="526"/>
                    <a:pt x="6153" y="899"/>
                  </a:cubicBezTo>
                  <a:cubicBezTo>
                    <a:pt x="5477" y="1272"/>
                    <a:pt x="5702" y="2099"/>
                    <a:pt x="5702" y="2099"/>
                  </a:cubicBezTo>
                  <a:cubicBezTo>
                    <a:pt x="5702" y="2099"/>
                    <a:pt x="5250" y="1049"/>
                    <a:pt x="4727" y="2099"/>
                  </a:cubicBezTo>
                  <a:cubicBezTo>
                    <a:pt x="4727" y="2099"/>
                    <a:pt x="4275" y="1350"/>
                    <a:pt x="3826" y="2099"/>
                  </a:cubicBezTo>
                  <a:cubicBezTo>
                    <a:pt x="3826" y="2099"/>
                    <a:pt x="3228" y="1724"/>
                    <a:pt x="3078" y="2550"/>
                  </a:cubicBezTo>
                  <a:cubicBezTo>
                    <a:pt x="3078" y="2550"/>
                    <a:pt x="2251" y="1350"/>
                    <a:pt x="1726" y="2550"/>
                  </a:cubicBezTo>
                  <a:cubicBezTo>
                    <a:pt x="1726" y="2550"/>
                    <a:pt x="1425" y="2024"/>
                    <a:pt x="901" y="2777"/>
                  </a:cubicBezTo>
                  <a:cubicBezTo>
                    <a:pt x="901" y="2777"/>
                    <a:pt x="301" y="2249"/>
                    <a:pt x="1" y="3228"/>
                  </a:cubicBezTo>
                  <a:lnTo>
                    <a:pt x="17190" y="7108"/>
                  </a:lnTo>
                  <a:lnTo>
                    <a:pt x="17190" y="6606"/>
                  </a:lnTo>
                  <a:cubicBezTo>
                    <a:pt x="17190" y="6606"/>
                    <a:pt x="17114" y="4953"/>
                    <a:pt x="16364" y="5856"/>
                  </a:cubicBezTo>
                  <a:cubicBezTo>
                    <a:pt x="16364" y="5856"/>
                    <a:pt x="16892" y="4055"/>
                    <a:pt x="16139" y="3980"/>
                  </a:cubicBezTo>
                  <a:cubicBezTo>
                    <a:pt x="15389" y="3904"/>
                    <a:pt x="14938" y="4355"/>
                    <a:pt x="14938" y="4355"/>
                  </a:cubicBezTo>
                  <a:cubicBezTo>
                    <a:pt x="14938" y="4355"/>
                    <a:pt x="15164" y="2855"/>
                    <a:pt x="14187" y="3607"/>
                  </a:cubicBezTo>
                  <a:cubicBezTo>
                    <a:pt x="14187" y="3607"/>
                    <a:pt x="14113" y="2331"/>
                    <a:pt x="13289" y="2331"/>
                  </a:cubicBezTo>
                  <a:cubicBezTo>
                    <a:pt x="12462" y="2331"/>
                    <a:pt x="12237" y="3005"/>
                    <a:pt x="12237" y="3005"/>
                  </a:cubicBezTo>
                  <a:cubicBezTo>
                    <a:pt x="12237" y="3005"/>
                    <a:pt x="12312" y="1653"/>
                    <a:pt x="11487" y="2406"/>
                  </a:cubicBezTo>
                  <a:cubicBezTo>
                    <a:pt x="11487" y="2406"/>
                    <a:pt x="11036" y="979"/>
                    <a:pt x="10362" y="2105"/>
                  </a:cubicBezTo>
                  <a:lnTo>
                    <a:pt x="9160" y="2105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555"/>
            </a:p>
          </p:txBody>
        </p:sp>
        <p:sp>
          <p:nvSpPr>
            <p:cNvPr id="149" name="Google Shape;149;p11"/>
            <p:cNvSpPr/>
            <p:nvPr/>
          </p:nvSpPr>
          <p:spPr>
            <a:xfrm flipH="1">
              <a:off x="8255355" y="3339551"/>
              <a:ext cx="359932" cy="581617"/>
            </a:xfrm>
            <a:custGeom>
              <a:avLst/>
              <a:gdLst/>
              <a:ahLst/>
              <a:cxnLst/>
              <a:rect l="l" t="t" r="r" b="b"/>
              <a:pathLst>
                <a:path w="7776" h="12566" extrusionOk="0">
                  <a:moveTo>
                    <a:pt x="2347" y="4334"/>
                  </a:moveTo>
                  <a:cubicBezTo>
                    <a:pt x="2347" y="4334"/>
                    <a:pt x="2347" y="4335"/>
                    <a:pt x="2347" y="4335"/>
                  </a:cubicBezTo>
                  <a:lnTo>
                    <a:pt x="2347" y="4334"/>
                  </a:lnTo>
                  <a:close/>
                  <a:moveTo>
                    <a:pt x="5416" y="0"/>
                  </a:moveTo>
                  <a:cubicBezTo>
                    <a:pt x="4240" y="0"/>
                    <a:pt x="3565" y="2156"/>
                    <a:pt x="3565" y="2156"/>
                  </a:cubicBezTo>
                  <a:cubicBezTo>
                    <a:pt x="3565" y="2156"/>
                    <a:pt x="2608" y="744"/>
                    <a:pt x="1721" y="696"/>
                  </a:cubicBezTo>
                  <a:cubicBezTo>
                    <a:pt x="1708" y="695"/>
                    <a:pt x="1694" y="695"/>
                    <a:pt x="1680" y="695"/>
                  </a:cubicBezTo>
                  <a:cubicBezTo>
                    <a:pt x="811" y="695"/>
                    <a:pt x="0" y="2108"/>
                    <a:pt x="0" y="2108"/>
                  </a:cubicBezTo>
                  <a:cubicBezTo>
                    <a:pt x="0" y="2108"/>
                    <a:pt x="548" y="1703"/>
                    <a:pt x="1027" y="1628"/>
                  </a:cubicBezTo>
                  <a:lnTo>
                    <a:pt x="1027" y="1628"/>
                  </a:lnTo>
                  <a:lnTo>
                    <a:pt x="885" y="2060"/>
                  </a:lnTo>
                  <a:cubicBezTo>
                    <a:pt x="885" y="2060"/>
                    <a:pt x="1295" y="1774"/>
                    <a:pt x="1886" y="1774"/>
                  </a:cubicBezTo>
                  <a:cubicBezTo>
                    <a:pt x="1979" y="1774"/>
                    <a:pt x="2076" y="1781"/>
                    <a:pt x="2177" y="1797"/>
                  </a:cubicBezTo>
                  <a:lnTo>
                    <a:pt x="1745" y="2086"/>
                  </a:lnTo>
                  <a:cubicBezTo>
                    <a:pt x="1745" y="2086"/>
                    <a:pt x="1775" y="2082"/>
                    <a:pt x="1827" y="2082"/>
                  </a:cubicBezTo>
                  <a:cubicBezTo>
                    <a:pt x="2041" y="2082"/>
                    <a:pt x="2641" y="2144"/>
                    <a:pt x="3182" y="2780"/>
                  </a:cubicBezTo>
                  <a:cubicBezTo>
                    <a:pt x="3182" y="2780"/>
                    <a:pt x="1675" y="2948"/>
                    <a:pt x="1170" y="3643"/>
                  </a:cubicBezTo>
                  <a:cubicBezTo>
                    <a:pt x="668" y="4337"/>
                    <a:pt x="1196" y="5245"/>
                    <a:pt x="1196" y="5245"/>
                  </a:cubicBezTo>
                  <a:cubicBezTo>
                    <a:pt x="1196" y="5245"/>
                    <a:pt x="1338" y="4455"/>
                    <a:pt x="1531" y="4192"/>
                  </a:cubicBezTo>
                  <a:lnTo>
                    <a:pt x="1579" y="4814"/>
                  </a:lnTo>
                  <a:cubicBezTo>
                    <a:pt x="1579" y="4814"/>
                    <a:pt x="1842" y="4096"/>
                    <a:pt x="2273" y="3809"/>
                  </a:cubicBezTo>
                  <a:lnTo>
                    <a:pt x="2347" y="4334"/>
                  </a:lnTo>
                  <a:lnTo>
                    <a:pt x="2347" y="4334"/>
                  </a:lnTo>
                  <a:cubicBezTo>
                    <a:pt x="2352" y="4309"/>
                    <a:pt x="2895" y="3210"/>
                    <a:pt x="3441" y="3091"/>
                  </a:cubicBezTo>
                  <a:cubicBezTo>
                    <a:pt x="3441" y="3091"/>
                    <a:pt x="3926" y="10602"/>
                    <a:pt x="3856" y="12565"/>
                  </a:cubicBezTo>
                  <a:lnTo>
                    <a:pt x="4935" y="12415"/>
                  </a:lnTo>
                  <a:cubicBezTo>
                    <a:pt x="4935" y="12415"/>
                    <a:pt x="4135" y="3833"/>
                    <a:pt x="3848" y="3117"/>
                  </a:cubicBezTo>
                  <a:cubicBezTo>
                    <a:pt x="3848" y="3117"/>
                    <a:pt x="3912" y="3106"/>
                    <a:pt x="4021" y="3106"/>
                  </a:cubicBezTo>
                  <a:cubicBezTo>
                    <a:pt x="4238" y="3106"/>
                    <a:pt x="4632" y="3149"/>
                    <a:pt x="5045" y="3404"/>
                  </a:cubicBezTo>
                  <a:lnTo>
                    <a:pt x="4855" y="3045"/>
                  </a:lnTo>
                  <a:lnTo>
                    <a:pt x="4855" y="3045"/>
                  </a:lnTo>
                  <a:cubicBezTo>
                    <a:pt x="4855" y="3045"/>
                    <a:pt x="5501" y="3093"/>
                    <a:pt x="5980" y="3835"/>
                  </a:cubicBezTo>
                  <a:lnTo>
                    <a:pt x="5908" y="3404"/>
                  </a:lnTo>
                  <a:lnTo>
                    <a:pt x="5908" y="3404"/>
                  </a:lnTo>
                  <a:cubicBezTo>
                    <a:pt x="5908" y="3404"/>
                    <a:pt x="6602" y="3594"/>
                    <a:pt x="7176" y="4599"/>
                  </a:cubicBezTo>
                  <a:cubicBezTo>
                    <a:pt x="7176" y="4599"/>
                    <a:pt x="7176" y="3594"/>
                    <a:pt x="6576" y="2878"/>
                  </a:cubicBezTo>
                  <a:cubicBezTo>
                    <a:pt x="6319" y="2569"/>
                    <a:pt x="5804" y="2473"/>
                    <a:pt x="5288" y="2473"/>
                  </a:cubicBezTo>
                  <a:cubicBezTo>
                    <a:pt x="4605" y="2473"/>
                    <a:pt x="3920" y="2641"/>
                    <a:pt x="3826" y="2710"/>
                  </a:cubicBezTo>
                  <a:cubicBezTo>
                    <a:pt x="3826" y="2710"/>
                    <a:pt x="4064" y="2230"/>
                    <a:pt x="4831" y="1967"/>
                  </a:cubicBezTo>
                  <a:lnTo>
                    <a:pt x="4329" y="1895"/>
                  </a:lnTo>
                  <a:cubicBezTo>
                    <a:pt x="4329" y="1895"/>
                    <a:pt x="4551" y="1434"/>
                    <a:pt x="5573" y="1434"/>
                  </a:cubicBezTo>
                  <a:cubicBezTo>
                    <a:pt x="5716" y="1434"/>
                    <a:pt x="5876" y="1443"/>
                    <a:pt x="6052" y="1464"/>
                  </a:cubicBezTo>
                  <a:lnTo>
                    <a:pt x="5647" y="1201"/>
                  </a:lnTo>
                  <a:cubicBezTo>
                    <a:pt x="5647" y="1201"/>
                    <a:pt x="5921" y="1118"/>
                    <a:pt x="6301" y="1118"/>
                  </a:cubicBezTo>
                  <a:cubicBezTo>
                    <a:pt x="6738" y="1118"/>
                    <a:pt x="7315" y="1228"/>
                    <a:pt x="7776" y="1703"/>
                  </a:cubicBezTo>
                  <a:cubicBezTo>
                    <a:pt x="7776" y="1703"/>
                    <a:pt x="6963" y="339"/>
                    <a:pt x="5647" y="28"/>
                  </a:cubicBezTo>
                  <a:cubicBezTo>
                    <a:pt x="5568" y="9"/>
                    <a:pt x="5491" y="0"/>
                    <a:pt x="541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555"/>
            </a:p>
          </p:txBody>
        </p:sp>
        <p:sp>
          <p:nvSpPr>
            <p:cNvPr id="150" name="Google Shape;150;p11"/>
            <p:cNvSpPr/>
            <p:nvPr/>
          </p:nvSpPr>
          <p:spPr>
            <a:xfrm>
              <a:off x="5381100" y="3729950"/>
              <a:ext cx="3794870" cy="1207677"/>
            </a:xfrm>
            <a:custGeom>
              <a:avLst/>
              <a:gdLst/>
              <a:ahLst/>
              <a:cxnLst/>
              <a:rect l="l" t="t" r="r" b="b"/>
              <a:pathLst>
                <a:path w="59856" h="16282" extrusionOk="0">
                  <a:moveTo>
                    <a:pt x="59856" y="4349"/>
                  </a:moveTo>
                  <a:lnTo>
                    <a:pt x="59856" y="16281"/>
                  </a:lnTo>
                  <a:cubicBezTo>
                    <a:pt x="59856" y="16281"/>
                    <a:pt x="1" y="11406"/>
                    <a:pt x="8392" y="9527"/>
                  </a:cubicBezTo>
                  <a:cubicBezTo>
                    <a:pt x="24681" y="5884"/>
                    <a:pt x="34314" y="118"/>
                    <a:pt x="42138" y="22"/>
                  </a:cubicBezTo>
                  <a:cubicBezTo>
                    <a:pt x="43677" y="0"/>
                    <a:pt x="45149" y="201"/>
                    <a:pt x="46585" y="680"/>
                  </a:cubicBezTo>
                  <a:cubicBezTo>
                    <a:pt x="57336" y="4265"/>
                    <a:pt x="59856" y="4349"/>
                    <a:pt x="59856" y="4349"/>
                  </a:cubicBezTo>
                  <a:close/>
                </a:path>
              </a:pathLst>
            </a:custGeom>
            <a:gradFill>
              <a:gsLst>
                <a:gs pos="0">
                  <a:srgbClr val="FFDE9F"/>
                </a:gs>
                <a:gs pos="100000">
                  <a:srgbClr val="F9AE23"/>
                </a:gs>
              </a:gsLst>
              <a:lin ang="108014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555"/>
            </a:p>
          </p:txBody>
        </p:sp>
        <p:sp>
          <p:nvSpPr>
            <p:cNvPr id="151" name="Google Shape;151;p11"/>
            <p:cNvSpPr/>
            <p:nvPr/>
          </p:nvSpPr>
          <p:spPr>
            <a:xfrm>
              <a:off x="8052680" y="3730246"/>
              <a:ext cx="1123321" cy="541978"/>
            </a:xfrm>
            <a:custGeom>
              <a:avLst/>
              <a:gdLst/>
              <a:ahLst/>
              <a:cxnLst/>
              <a:rect l="l" t="t" r="r" b="b"/>
              <a:pathLst>
                <a:path w="17718" h="7307" extrusionOk="0">
                  <a:moveTo>
                    <a:pt x="17718" y="4345"/>
                  </a:moveTo>
                  <a:lnTo>
                    <a:pt x="17718" y="7063"/>
                  </a:lnTo>
                  <a:cubicBezTo>
                    <a:pt x="15952" y="7256"/>
                    <a:pt x="15758" y="7306"/>
                    <a:pt x="12323" y="7043"/>
                  </a:cubicBezTo>
                  <a:cubicBezTo>
                    <a:pt x="2588" y="6293"/>
                    <a:pt x="405" y="1322"/>
                    <a:pt x="0" y="20"/>
                  </a:cubicBezTo>
                  <a:cubicBezTo>
                    <a:pt x="1539" y="0"/>
                    <a:pt x="3011" y="201"/>
                    <a:pt x="4447" y="680"/>
                  </a:cubicBezTo>
                  <a:cubicBezTo>
                    <a:pt x="15198" y="4261"/>
                    <a:pt x="17718" y="4345"/>
                    <a:pt x="17718" y="4345"/>
                  </a:cubicBezTo>
                  <a:close/>
                </a:path>
              </a:pathLst>
            </a:custGeom>
            <a:gradFill>
              <a:gsLst>
                <a:gs pos="0">
                  <a:srgbClr val="F8931E">
                    <a:alpha val="51372"/>
                  </a:srgbClr>
                </a:gs>
                <a:gs pos="100000">
                  <a:srgbClr val="B5442B">
                    <a:alpha val="55686"/>
                  </a:srgbClr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555"/>
            </a:p>
          </p:txBody>
        </p:sp>
        <p:sp>
          <p:nvSpPr>
            <p:cNvPr id="152" name="Google Shape;152;p11"/>
            <p:cNvSpPr/>
            <p:nvPr/>
          </p:nvSpPr>
          <p:spPr>
            <a:xfrm>
              <a:off x="1402535" y="3644300"/>
              <a:ext cx="3506339" cy="945767"/>
            </a:xfrm>
            <a:custGeom>
              <a:avLst/>
              <a:gdLst/>
              <a:ahLst/>
              <a:cxnLst/>
              <a:rect l="l" t="t" r="r" b="b"/>
              <a:pathLst>
                <a:path w="30331" h="6802" extrusionOk="0">
                  <a:moveTo>
                    <a:pt x="30005" y="4090"/>
                  </a:moveTo>
                  <a:cubicBezTo>
                    <a:pt x="29818" y="3789"/>
                    <a:pt x="29406" y="3746"/>
                    <a:pt x="29057" y="3743"/>
                  </a:cubicBezTo>
                  <a:cubicBezTo>
                    <a:pt x="26350" y="3706"/>
                    <a:pt x="23638" y="4081"/>
                    <a:pt x="20935" y="3921"/>
                  </a:cubicBezTo>
                  <a:cubicBezTo>
                    <a:pt x="15849" y="3623"/>
                    <a:pt x="11075" y="1461"/>
                    <a:pt x="6081" y="456"/>
                  </a:cubicBezTo>
                  <a:cubicBezTo>
                    <a:pt x="4752" y="187"/>
                    <a:pt x="3386" y="0"/>
                    <a:pt x="2043" y="187"/>
                  </a:cubicBezTo>
                  <a:cubicBezTo>
                    <a:pt x="1447" y="270"/>
                    <a:pt x="874" y="424"/>
                    <a:pt x="307" y="613"/>
                  </a:cubicBezTo>
                  <a:cubicBezTo>
                    <a:pt x="115" y="865"/>
                    <a:pt x="1" y="1152"/>
                    <a:pt x="72" y="1447"/>
                  </a:cubicBezTo>
                  <a:cubicBezTo>
                    <a:pt x="181" y="1902"/>
                    <a:pt x="668" y="2145"/>
                    <a:pt x="1115" y="2283"/>
                  </a:cubicBezTo>
                  <a:cubicBezTo>
                    <a:pt x="2933" y="2833"/>
                    <a:pt x="4895" y="2592"/>
                    <a:pt x="6768" y="2916"/>
                  </a:cubicBezTo>
                  <a:cubicBezTo>
                    <a:pt x="9606" y="3405"/>
                    <a:pt x="12094" y="5170"/>
                    <a:pt x="14915" y="5748"/>
                  </a:cubicBezTo>
                  <a:cubicBezTo>
                    <a:pt x="16992" y="6172"/>
                    <a:pt x="19157" y="5937"/>
                    <a:pt x="21247" y="6284"/>
                  </a:cubicBezTo>
                  <a:cubicBezTo>
                    <a:pt x="21576" y="6338"/>
                    <a:pt x="21972" y="6538"/>
                    <a:pt x="22075" y="6802"/>
                  </a:cubicBezTo>
                  <a:cubicBezTo>
                    <a:pt x="22381" y="6765"/>
                    <a:pt x="22690" y="6725"/>
                    <a:pt x="22997" y="6682"/>
                  </a:cubicBezTo>
                  <a:cubicBezTo>
                    <a:pt x="25042" y="6401"/>
                    <a:pt x="27089" y="6066"/>
                    <a:pt x="29037" y="5390"/>
                  </a:cubicBezTo>
                  <a:cubicBezTo>
                    <a:pt x="29629" y="5184"/>
                    <a:pt x="30331" y="4620"/>
                    <a:pt x="30005" y="4090"/>
                  </a:cubicBezTo>
                  <a:close/>
                </a:path>
              </a:pathLst>
            </a:custGeom>
            <a:gradFill>
              <a:gsLst>
                <a:gs pos="0">
                  <a:srgbClr val="FFDE9F"/>
                </a:gs>
                <a:gs pos="100000">
                  <a:srgbClr val="F9AE23"/>
                </a:gs>
              </a:gsLst>
              <a:lin ang="108014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555"/>
            </a:p>
          </p:txBody>
        </p:sp>
        <p:sp>
          <p:nvSpPr>
            <p:cNvPr id="153" name="Google Shape;153;p11"/>
            <p:cNvSpPr/>
            <p:nvPr/>
          </p:nvSpPr>
          <p:spPr>
            <a:xfrm>
              <a:off x="-575902" y="3729951"/>
              <a:ext cx="4530693" cy="1053247"/>
            </a:xfrm>
            <a:custGeom>
              <a:avLst/>
              <a:gdLst/>
              <a:ahLst/>
              <a:cxnLst/>
              <a:rect l="l" t="t" r="r" b="b"/>
              <a:pathLst>
                <a:path w="39192" h="7575" extrusionOk="0">
                  <a:moveTo>
                    <a:pt x="38361" y="5670"/>
                  </a:moveTo>
                  <a:cubicBezTo>
                    <a:pt x="36271" y="5321"/>
                    <a:pt x="34106" y="5556"/>
                    <a:pt x="32029" y="5135"/>
                  </a:cubicBezTo>
                  <a:cubicBezTo>
                    <a:pt x="29206" y="4554"/>
                    <a:pt x="26720" y="2792"/>
                    <a:pt x="23882" y="2303"/>
                  </a:cubicBezTo>
                  <a:cubicBezTo>
                    <a:pt x="22009" y="1976"/>
                    <a:pt x="20047" y="2220"/>
                    <a:pt x="18229" y="1670"/>
                  </a:cubicBezTo>
                  <a:cubicBezTo>
                    <a:pt x="17782" y="1532"/>
                    <a:pt x="17295" y="1289"/>
                    <a:pt x="17189" y="836"/>
                  </a:cubicBezTo>
                  <a:cubicBezTo>
                    <a:pt x="17118" y="539"/>
                    <a:pt x="17235" y="252"/>
                    <a:pt x="17421" y="0"/>
                  </a:cubicBezTo>
                  <a:cubicBezTo>
                    <a:pt x="16465" y="321"/>
                    <a:pt x="15531" y="742"/>
                    <a:pt x="14586" y="1100"/>
                  </a:cubicBezTo>
                  <a:cubicBezTo>
                    <a:pt x="12435" y="1913"/>
                    <a:pt x="10164" y="2400"/>
                    <a:pt x="7871" y="2537"/>
                  </a:cubicBezTo>
                  <a:cubicBezTo>
                    <a:pt x="5920" y="2661"/>
                    <a:pt x="3750" y="2437"/>
                    <a:pt x="2412" y="1017"/>
                  </a:cubicBezTo>
                  <a:lnTo>
                    <a:pt x="1" y="4594"/>
                  </a:lnTo>
                  <a:cubicBezTo>
                    <a:pt x="1275" y="5997"/>
                    <a:pt x="3094" y="6813"/>
                    <a:pt x="4952" y="7191"/>
                  </a:cubicBezTo>
                  <a:cubicBezTo>
                    <a:pt x="6811" y="7575"/>
                    <a:pt x="8721" y="7560"/>
                    <a:pt x="10620" y="7546"/>
                  </a:cubicBezTo>
                  <a:cubicBezTo>
                    <a:pt x="20159" y="7475"/>
                    <a:pt x="29733" y="7406"/>
                    <a:pt x="39192" y="6189"/>
                  </a:cubicBezTo>
                  <a:cubicBezTo>
                    <a:pt x="39086" y="5925"/>
                    <a:pt x="38688" y="5725"/>
                    <a:pt x="38361" y="5670"/>
                  </a:cubicBezTo>
                  <a:close/>
                </a:path>
              </a:pathLst>
            </a:custGeom>
            <a:gradFill>
              <a:gsLst>
                <a:gs pos="0">
                  <a:srgbClr val="FFDE9F"/>
                </a:gs>
                <a:gs pos="100000">
                  <a:srgbClr val="F9AE23"/>
                </a:gs>
              </a:gsLst>
              <a:lin ang="108014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555"/>
            </a:p>
          </p:txBody>
        </p:sp>
        <p:sp>
          <p:nvSpPr>
            <p:cNvPr id="154" name="Google Shape;154;p11"/>
            <p:cNvSpPr/>
            <p:nvPr/>
          </p:nvSpPr>
          <p:spPr>
            <a:xfrm flipH="1">
              <a:off x="-190605" y="3924125"/>
              <a:ext cx="5560452" cy="672261"/>
            </a:xfrm>
            <a:custGeom>
              <a:avLst/>
              <a:gdLst/>
              <a:ahLst/>
              <a:cxnLst/>
              <a:rect l="l" t="t" r="r" b="b"/>
              <a:pathLst>
                <a:path w="25448" h="5809" extrusionOk="0">
                  <a:moveTo>
                    <a:pt x="1260" y="1893"/>
                  </a:moveTo>
                  <a:cubicBezTo>
                    <a:pt x="2549" y="2386"/>
                    <a:pt x="4007" y="2291"/>
                    <a:pt x="5284" y="2815"/>
                  </a:cubicBezTo>
                  <a:cubicBezTo>
                    <a:pt x="6286" y="3228"/>
                    <a:pt x="7102" y="3992"/>
                    <a:pt x="8073" y="4482"/>
                  </a:cubicBezTo>
                  <a:cubicBezTo>
                    <a:pt x="10725" y="5808"/>
                    <a:pt x="13875" y="4829"/>
                    <a:pt x="16825" y="4516"/>
                  </a:cubicBezTo>
                  <a:cubicBezTo>
                    <a:pt x="19735" y="4204"/>
                    <a:pt x="22710" y="4600"/>
                    <a:pt x="25448" y="5630"/>
                  </a:cubicBezTo>
                  <a:cubicBezTo>
                    <a:pt x="25307" y="4920"/>
                    <a:pt x="25156" y="4213"/>
                    <a:pt x="24990" y="3508"/>
                  </a:cubicBezTo>
                  <a:cubicBezTo>
                    <a:pt x="24927" y="3231"/>
                    <a:pt x="24841" y="2930"/>
                    <a:pt x="24600" y="2778"/>
                  </a:cubicBezTo>
                  <a:cubicBezTo>
                    <a:pt x="24414" y="2658"/>
                    <a:pt x="24176" y="2664"/>
                    <a:pt x="23956" y="2678"/>
                  </a:cubicBezTo>
                  <a:cubicBezTo>
                    <a:pt x="21948" y="2807"/>
                    <a:pt x="20001" y="3414"/>
                    <a:pt x="17999" y="3660"/>
                  </a:cubicBezTo>
                  <a:cubicBezTo>
                    <a:pt x="15098" y="4018"/>
                    <a:pt x="12105" y="3589"/>
                    <a:pt x="9425" y="2435"/>
                  </a:cubicBezTo>
                  <a:cubicBezTo>
                    <a:pt x="7203" y="1475"/>
                    <a:pt x="5055" y="0"/>
                    <a:pt x="2635" y="86"/>
                  </a:cubicBezTo>
                  <a:cubicBezTo>
                    <a:pt x="1736" y="118"/>
                    <a:pt x="865" y="367"/>
                    <a:pt x="0" y="633"/>
                  </a:cubicBezTo>
                  <a:cubicBezTo>
                    <a:pt x="20" y="765"/>
                    <a:pt x="63" y="894"/>
                    <a:pt x="132" y="1023"/>
                  </a:cubicBezTo>
                  <a:cubicBezTo>
                    <a:pt x="358" y="1449"/>
                    <a:pt x="805" y="1719"/>
                    <a:pt x="1260" y="1893"/>
                  </a:cubicBezTo>
                  <a:close/>
                </a:path>
              </a:pathLst>
            </a:custGeom>
            <a:gradFill>
              <a:gsLst>
                <a:gs pos="0">
                  <a:schemeClr val="accent1"/>
                </a:gs>
                <a:gs pos="100000">
                  <a:schemeClr val="lt2"/>
                </a:gs>
              </a:gsLst>
              <a:lin ang="54007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555"/>
            </a:p>
          </p:txBody>
        </p:sp>
        <p:sp>
          <p:nvSpPr>
            <p:cNvPr id="155" name="Google Shape;155;p11"/>
            <p:cNvSpPr/>
            <p:nvPr/>
          </p:nvSpPr>
          <p:spPr>
            <a:xfrm flipH="1">
              <a:off x="-290678" y="3997380"/>
              <a:ext cx="9725328" cy="1447982"/>
            </a:xfrm>
            <a:custGeom>
              <a:avLst/>
              <a:gdLst/>
              <a:ahLst/>
              <a:cxnLst/>
              <a:rect l="l" t="t" r="r" b="b"/>
              <a:pathLst>
                <a:path w="44509" h="12512" extrusionOk="0">
                  <a:moveTo>
                    <a:pt x="10175" y="12512"/>
                  </a:moveTo>
                  <a:cubicBezTo>
                    <a:pt x="10802" y="12475"/>
                    <a:pt x="11432" y="12440"/>
                    <a:pt x="12060" y="12406"/>
                  </a:cubicBezTo>
                  <a:cubicBezTo>
                    <a:pt x="16272" y="12197"/>
                    <a:pt x="20499" y="12243"/>
                    <a:pt x="24720" y="12203"/>
                  </a:cubicBezTo>
                  <a:cubicBezTo>
                    <a:pt x="24752" y="12197"/>
                    <a:pt x="24780" y="12188"/>
                    <a:pt x="24815" y="12186"/>
                  </a:cubicBezTo>
                  <a:cubicBezTo>
                    <a:pt x="27710" y="11573"/>
                    <a:pt x="30605" y="10516"/>
                    <a:pt x="33544" y="10880"/>
                  </a:cubicBezTo>
                  <a:cubicBezTo>
                    <a:pt x="34569" y="11003"/>
                    <a:pt x="35557" y="11298"/>
                    <a:pt x="36548" y="11590"/>
                  </a:cubicBezTo>
                  <a:cubicBezTo>
                    <a:pt x="36714" y="11573"/>
                    <a:pt x="36877" y="11553"/>
                    <a:pt x="37043" y="11530"/>
                  </a:cubicBezTo>
                  <a:cubicBezTo>
                    <a:pt x="38839" y="11301"/>
                    <a:pt x="40654" y="10988"/>
                    <a:pt x="42301" y="10224"/>
                  </a:cubicBezTo>
                  <a:cubicBezTo>
                    <a:pt x="43177" y="9814"/>
                    <a:pt x="44059" y="9204"/>
                    <a:pt x="44334" y="8279"/>
                  </a:cubicBezTo>
                  <a:cubicBezTo>
                    <a:pt x="44509" y="7695"/>
                    <a:pt x="44420" y="7074"/>
                    <a:pt x="44320" y="6472"/>
                  </a:cubicBezTo>
                  <a:cubicBezTo>
                    <a:pt x="44237" y="5983"/>
                    <a:pt x="44148" y="5490"/>
                    <a:pt x="44051" y="5000"/>
                  </a:cubicBezTo>
                  <a:cubicBezTo>
                    <a:pt x="41313" y="3969"/>
                    <a:pt x="38338" y="3574"/>
                    <a:pt x="35428" y="3886"/>
                  </a:cubicBezTo>
                  <a:cubicBezTo>
                    <a:pt x="32478" y="4201"/>
                    <a:pt x="29328" y="5181"/>
                    <a:pt x="26676" y="3852"/>
                  </a:cubicBezTo>
                  <a:cubicBezTo>
                    <a:pt x="25705" y="3365"/>
                    <a:pt x="24889" y="2598"/>
                    <a:pt x="23887" y="2185"/>
                  </a:cubicBezTo>
                  <a:cubicBezTo>
                    <a:pt x="22613" y="1664"/>
                    <a:pt x="21152" y="1756"/>
                    <a:pt x="19863" y="1263"/>
                  </a:cubicBezTo>
                  <a:cubicBezTo>
                    <a:pt x="19408" y="1088"/>
                    <a:pt x="18961" y="819"/>
                    <a:pt x="18735" y="390"/>
                  </a:cubicBezTo>
                  <a:cubicBezTo>
                    <a:pt x="18666" y="261"/>
                    <a:pt x="18623" y="132"/>
                    <a:pt x="18603" y="0"/>
                  </a:cubicBezTo>
                  <a:cubicBezTo>
                    <a:pt x="18300" y="92"/>
                    <a:pt x="17993" y="186"/>
                    <a:pt x="17687" y="272"/>
                  </a:cubicBezTo>
                  <a:cubicBezTo>
                    <a:pt x="16527" y="599"/>
                    <a:pt x="15339" y="819"/>
                    <a:pt x="14136" y="928"/>
                  </a:cubicBezTo>
                  <a:cubicBezTo>
                    <a:pt x="13337" y="1000"/>
                    <a:pt x="12366" y="822"/>
                    <a:pt x="11598" y="1023"/>
                  </a:cubicBezTo>
                  <a:cubicBezTo>
                    <a:pt x="10914" y="1203"/>
                    <a:pt x="10656" y="1976"/>
                    <a:pt x="10212" y="2469"/>
                  </a:cubicBezTo>
                  <a:cubicBezTo>
                    <a:pt x="9078" y="3740"/>
                    <a:pt x="7469" y="4511"/>
                    <a:pt x="5931" y="5169"/>
                  </a:cubicBezTo>
                  <a:cubicBezTo>
                    <a:pt x="3729" y="6114"/>
                    <a:pt x="1298" y="7165"/>
                    <a:pt x="272" y="9333"/>
                  </a:cubicBezTo>
                  <a:cubicBezTo>
                    <a:pt x="138" y="9611"/>
                    <a:pt x="35" y="9909"/>
                    <a:pt x="0" y="10212"/>
                  </a:cubicBezTo>
                  <a:cubicBezTo>
                    <a:pt x="358" y="10387"/>
                    <a:pt x="722" y="10542"/>
                    <a:pt x="1088" y="10682"/>
                  </a:cubicBezTo>
                  <a:cubicBezTo>
                    <a:pt x="3987" y="11787"/>
                    <a:pt x="7094" y="12211"/>
                    <a:pt x="10175" y="12512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chemeClr val="accent1"/>
                </a:gs>
              </a:gsLst>
              <a:lin ang="54007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555"/>
            </a:p>
          </p:txBody>
        </p:sp>
        <p:sp>
          <p:nvSpPr>
            <p:cNvPr id="156" name="Google Shape;156;p11"/>
            <p:cNvSpPr/>
            <p:nvPr/>
          </p:nvSpPr>
          <p:spPr>
            <a:xfrm>
              <a:off x="3655970" y="4747682"/>
              <a:ext cx="5955664" cy="552623"/>
            </a:xfrm>
            <a:custGeom>
              <a:avLst/>
              <a:gdLst/>
              <a:ahLst/>
              <a:cxnLst/>
              <a:rect l="l" t="t" r="r" b="b"/>
              <a:pathLst>
                <a:path w="11828" h="1687" extrusionOk="0">
                  <a:moveTo>
                    <a:pt x="92" y="1670"/>
                  </a:moveTo>
                  <a:cubicBezTo>
                    <a:pt x="61" y="1675"/>
                    <a:pt x="32" y="1684"/>
                    <a:pt x="0" y="1687"/>
                  </a:cubicBezTo>
                  <a:cubicBezTo>
                    <a:pt x="3955" y="1650"/>
                    <a:pt x="7904" y="1535"/>
                    <a:pt x="11828" y="1071"/>
                  </a:cubicBezTo>
                  <a:cubicBezTo>
                    <a:pt x="10837" y="782"/>
                    <a:pt x="9849" y="484"/>
                    <a:pt x="8824" y="358"/>
                  </a:cubicBezTo>
                  <a:cubicBezTo>
                    <a:pt x="5888" y="0"/>
                    <a:pt x="2990" y="1057"/>
                    <a:pt x="92" y="1670"/>
                  </a:cubicBezTo>
                  <a:close/>
                </a:path>
              </a:pathLst>
            </a:custGeom>
            <a:solidFill>
              <a:srgbClr val="FFD97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555"/>
            </a:p>
          </p:txBody>
        </p:sp>
      </p:grpSp>
      <p:pic>
        <p:nvPicPr>
          <p:cNvPr id="157" name="Google Shape;157;p11"/>
          <p:cNvPicPr preferRelativeResize="0"/>
          <p:nvPr/>
        </p:nvPicPr>
        <p:blipFill rotWithShape="1">
          <a:blip r:embed="rId2">
            <a:alphaModFix/>
          </a:blip>
          <a:srcRect r="-90" b="74138"/>
          <a:stretch/>
        </p:blipFill>
        <p:spPr>
          <a:xfrm>
            <a:off x="1667" y="74"/>
            <a:ext cx="13546135" cy="1970741"/>
          </a:xfrm>
          <a:prstGeom prst="rect">
            <a:avLst/>
          </a:prstGeom>
          <a:noFill/>
          <a:ln>
            <a:noFill/>
          </a:ln>
        </p:spPr>
      </p:pic>
      <p:pic>
        <p:nvPicPr>
          <p:cNvPr id="158" name="Google Shape;158;p11"/>
          <p:cNvPicPr preferRelativeResize="0"/>
          <p:nvPr/>
        </p:nvPicPr>
        <p:blipFill rotWithShape="1">
          <a:blip r:embed="rId2">
            <a:alphaModFix/>
          </a:blip>
          <a:srcRect r="-90" b="74138"/>
          <a:stretch/>
        </p:blipFill>
        <p:spPr>
          <a:xfrm rot="10800000">
            <a:off x="1667" y="5628185"/>
            <a:ext cx="13546135" cy="1970741"/>
          </a:xfrm>
          <a:prstGeom prst="rect">
            <a:avLst/>
          </a:prstGeom>
          <a:noFill/>
          <a:ln>
            <a:noFill/>
          </a:ln>
        </p:spPr>
      </p:pic>
      <p:sp>
        <p:nvSpPr>
          <p:cNvPr id="159" name="Google Shape;159;p11"/>
          <p:cNvSpPr txBox="1">
            <a:spLocks noGrp="1"/>
          </p:cNvSpPr>
          <p:nvPr>
            <p:ph type="title" hasCustomPrompt="1"/>
          </p:nvPr>
        </p:nvSpPr>
        <p:spPr>
          <a:xfrm>
            <a:off x="1186398" y="2525833"/>
            <a:ext cx="11173342" cy="2164889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740">
                <a:solidFill>
                  <a:schemeClr val="accent4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4221"/>
            </a:lvl2pPr>
            <a:lvl3pPr lvl="2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4221"/>
            </a:lvl3pPr>
            <a:lvl4pPr lvl="3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4221"/>
            </a:lvl4pPr>
            <a:lvl5pPr lvl="4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4221"/>
            </a:lvl5pPr>
            <a:lvl6pPr lvl="5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4221"/>
            </a:lvl6pPr>
            <a:lvl7pPr lvl="6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4221"/>
            </a:lvl7pPr>
            <a:lvl8pPr lvl="7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4221"/>
            </a:lvl8pPr>
            <a:lvl9pPr lvl="8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4221"/>
            </a:lvl9pPr>
          </a:lstStyle>
          <a:p>
            <a:r>
              <a:t>xx%</a:t>
            </a:r>
          </a:p>
        </p:txBody>
      </p:sp>
      <p:sp>
        <p:nvSpPr>
          <p:cNvPr id="160" name="Google Shape;160;p11"/>
          <p:cNvSpPr txBox="1">
            <a:spLocks noGrp="1"/>
          </p:cNvSpPr>
          <p:nvPr>
            <p:ph type="subTitle" idx="1"/>
          </p:nvPr>
        </p:nvSpPr>
        <p:spPr>
          <a:xfrm>
            <a:off x="1186398" y="4516851"/>
            <a:ext cx="11173342" cy="57733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37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37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37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37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37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37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37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37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37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65945511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solidFill>
          <a:srgbClr val="FFFFFF"/>
        </a:solidFill>
        <a:effectLst/>
      </p:bgPr>
    </p:bg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4877231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Table of contents"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13"/>
          <p:cNvSpPr txBox="1">
            <a:spLocks noGrp="1"/>
          </p:cNvSpPr>
          <p:nvPr>
            <p:ph type="title"/>
          </p:nvPr>
        </p:nvSpPr>
        <p:spPr>
          <a:xfrm>
            <a:off x="2700117" y="812800"/>
            <a:ext cx="8145904" cy="84844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164" name="Google Shape;164;p13"/>
          <p:cNvSpPr txBox="1">
            <a:spLocks noGrp="1"/>
          </p:cNvSpPr>
          <p:nvPr>
            <p:ph type="subTitle" idx="1"/>
          </p:nvPr>
        </p:nvSpPr>
        <p:spPr>
          <a:xfrm>
            <a:off x="2950386" y="2740333"/>
            <a:ext cx="3737187" cy="71822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074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5" name="Google Shape;165;p13"/>
          <p:cNvSpPr txBox="1">
            <a:spLocks noGrp="1"/>
          </p:cNvSpPr>
          <p:nvPr>
            <p:ph type="subTitle" idx="2"/>
          </p:nvPr>
        </p:nvSpPr>
        <p:spPr>
          <a:xfrm>
            <a:off x="8270426" y="2740333"/>
            <a:ext cx="3694522" cy="71822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074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6" name="Google Shape;166;p13"/>
          <p:cNvSpPr txBox="1">
            <a:spLocks noGrp="1"/>
          </p:cNvSpPr>
          <p:nvPr>
            <p:ph type="subTitle" idx="3"/>
          </p:nvPr>
        </p:nvSpPr>
        <p:spPr>
          <a:xfrm>
            <a:off x="2950386" y="4941889"/>
            <a:ext cx="3737187" cy="71822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074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7" name="Google Shape;167;p13"/>
          <p:cNvSpPr txBox="1">
            <a:spLocks noGrp="1"/>
          </p:cNvSpPr>
          <p:nvPr>
            <p:ph type="subTitle" idx="4"/>
          </p:nvPr>
        </p:nvSpPr>
        <p:spPr>
          <a:xfrm>
            <a:off x="8270426" y="4941889"/>
            <a:ext cx="3694522" cy="71822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074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8" name="Google Shape;168;p13"/>
          <p:cNvSpPr txBox="1">
            <a:spLocks noGrp="1"/>
          </p:cNvSpPr>
          <p:nvPr>
            <p:ph type="title" idx="5" hasCustomPrompt="1"/>
          </p:nvPr>
        </p:nvSpPr>
        <p:spPr>
          <a:xfrm>
            <a:off x="1581180" y="2608889"/>
            <a:ext cx="1317282" cy="663111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3000"/>
              <a:buNone/>
              <a:defRPr sz="5481">
                <a:solidFill>
                  <a:schemeClr val="accent4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4444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4444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4444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4444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4444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4444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4444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4444"/>
            </a:lvl9pPr>
          </a:lstStyle>
          <a:p>
            <a:r>
              <a:t>xx%</a:t>
            </a:r>
          </a:p>
        </p:txBody>
      </p:sp>
      <p:sp>
        <p:nvSpPr>
          <p:cNvPr id="169" name="Google Shape;169;p13"/>
          <p:cNvSpPr txBox="1">
            <a:spLocks noGrp="1"/>
          </p:cNvSpPr>
          <p:nvPr>
            <p:ph type="title" idx="6" hasCustomPrompt="1"/>
          </p:nvPr>
        </p:nvSpPr>
        <p:spPr>
          <a:xfrm>
            <a:off x="1581180" y="4810482"/>
            <a:ext cx="1317282" cy="663111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3000"/>
              <a:buNone/>
              <a:defRPr sz="5481">
                <a:solidFill>
                  <a:schemeClr val="accent4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4444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4444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4444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4444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4444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4444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4444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4444"/>
            </a:lvl9pPr>
          </a:lstStyle>
          <a:p>
            <a:r>
              <a:t>xx%</a:t>
            </a:r>
          </a:p>
        </p:txBody>
      </p:sp>
      <p:sp>
        <p:nvSpPr>
          <p:cNvPr id="170" name="Google Shape;170;p13"/>
          <p:cNvSpPr txBox="1">
            <a:spLocks noGrp="1"/>
          </p:cNvSpPr>
          <p:nvPr>
            <p:ph type="title" idx="7" hasCustomPrompt="1"/>
          </p:nvPr>
        </p:nvSpPr>
        <p:spPr>
          <a:xfrm>
            <a:off x="6879887" y="2608889"/>
            <a:ext cx="1317282" cy="663111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3000"/>
              <a:buNone/>
              <a:defRPr sz="5481">
                <a:solidFill>
                  <a:schemeClr val="accent4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4444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4444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4444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4444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4444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4444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4444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4444"/>
            </a:lvl9pPr>
          </a:lstStyle>
          <a:p>
            <a:r>
              <a:t>xx%</a:t>
            </a:r>
          </a:p>
        </p:txBody>
      </p:sp>
      <p:sp>
        <p:nvSpPr>
          <p:cNvPr id="171" name="Google Shape;171;p13"/>
          <p:cNvSpPr txBox="1">
            <a:spLocks noGrp="1"/>
          </p:cNvSpPr>
          <p:nvPr>
            <p:ph type="title" idx="8" hasCustomPrompt="1"/>
          </p:nvPr>
        </p:nvSpPr>
        <p:spPr>
          <a:xfrm>
            <a:off x="6879887" y="4810482"/>
            <a:ext cx="1317282" cy="663111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3000"/>
              <a:buNone/>
              <a:defRPr sz="5481">
                <a:solidFill>
                  <a:schemeClr val="accent4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4444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4444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4444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4444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4444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4444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4444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4444"/>
            </a:lvl9pPr>
          </a:lstStyle>
          <a:p>
            <a:r>
              <a:t>xx%</a:t>
            </a:r>
          </a:p>
        </p:txBody>
      </p:sp>
      <p:sp>
        <p:nvSpPr>
          <p:cNvPr id="172" name="Google Shape;172;p13"/>
          <p:cNvSpPr txBox="1">
            <a:spLocks noGrp="1"/>
          </p:cNvSpPr>
          <p:nvPr>
            <p:ph type="subTitle" idx="9"/>
          </p:nvPr>
        </p:nvSpPr>
        <p:spPr>
          <a:xfrm>
            <a:off x="2950386" y="2099704"/>
            <a:ext cx="3737187" cy="821778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963" b="1">
                <a:solidFill>
                  <a:schemeClr val="dk1"/>
                </a:solidFill>
                <a:latin typeface="Marcellus"/>
                <a:ea typeface="Marcellus"/>
                <a:cs typeface="Marcellus"/>
                <a:sym typeface="Marcellus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555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555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555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555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555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555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555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555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173" name="Google Shape;173;p13"/>
          <p:cNvSpPr txBox="1">
            <a:spLocks noGrp="1"/>
          </p:cNvSpPr>
          <p:nvPr>
            <p:ph type="subTitle" idx="13"/>
          </p:nvPr>
        </p:nvSpPr>
        <p:spPr>
          <a:xfrm>
            <a:off x="8270432" y="2099704"/>
            <a:ext cx="3694522" cy="821778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963" b="1">
                <a:solidFill>
                  <a:schemeClr val="dk1"/>
                </a:solidFill>
                <a:latin typeface="Marcellus"/>
                <a:ea typeface="Marcellus"/>
                <a:cs typeface="Marcellus"/>
                <a:sym typeface="Marcellus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555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555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555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555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555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555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555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555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174" name="Google Shape;174;p13"/>
          <p:cNvSpPr txBox="1">
            <a:spLocks noGrp="1"/>
          </p:cNvSpPr>
          <p:nvPr>
            <p:ph type="subTitle" idx="14"/>
          </p:nvPr>
        </p:nvSpPr>
        <p:spPr>
          <a:xfrm>
            <a:off x="2950386" y="4301444"/>
            <a:ext cx="3737187" cy="821778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963" b="1">
                <a:solidFill>
                  <a:schemeClr val="dk1"/>
                </a:solidFill>
                <a:latin typeface="Marcellus"/>
                <a:ea typeface="Marcellus"/>
                <a:cs typeface="Marcellus"/>
                <a:sym typeface="Marcellus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555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555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555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555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555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555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555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555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175" name="Google Shape;175;p13"/>
          <p:cNvSpPr txBox="1">
            <a:spLocks noGrp="1"/>
          </p:cNvSpPr>
          <p:nvPr>
            <p:ph type="subTitle" idx="15"/>
          </p:nvPr>
        </p:nvSpPr>
        <p:spPr>
          <a:xfrm>
            <a:off x="8270432" y="4301444"/>
            <a:ext cx="3694522" cy="821778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963" b="1">
                <a:solidFill>
                  <a:schemeClr val="dk1"/>
                </a:solidFill>
                <a:latin typeface="Marcellus"/>
                <a:ea typeface="Marcellus"/>
                <a:cs typeface="Marcellus"/>
                <a:sym typeface="Marcellus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555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555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555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555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555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555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555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555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176" name="Google Shape;176;p13"/>
          <p:cNvSpPr/>
          <p:nvPr/>
        </p:nvSpPr>
        <p:spPr>
          <a:xfrm>
            <a:off x="11841518" y="3347741"/>
            <a:ext cx="1699405" cy="811003"/>
          </a:xfrm>
          <a:custGeom>
            <a:avLst/>
            <a:gdLst/>
            <a:ahLst/>
            <a:cxnLst/>
            <a:rect l="l" t="t" r="r" b="b"/>
            <a:pathLst>
              <a:path w="10733" h="5122" extrusionOk="0">
                <a:moveTo>
                  <a:pt x="10733" y="0"/>
                </a:moveTo>
                <a:lnTo>
                  <a:pt x="10733" y="5122"/>
                </a:lnTo>
                <a:lnTo>
                  <a:pt x="0" y="5122"/>
                </a:lnTo>
                <a:cubicBezTo>
                  <a:pt x="3603" y="2343"/>
                  <a:pt x="3978" y="4073"/>
                  <a:pt x="3978" y="4073"/>
                </a:cubicBezTo>
                <a:cubicBezTo>
                  <a:pt x="3978" y="4073"/>
                  <a:pt x="4279" y="2197"/>
                  <a:pt x="5404" y="1445"/>
                </a:cubicBezTo>
                <a:cubicBezTo>
                  <a:pt x="6530" y="694"/>
                  <a:pt x="7806" y="2945"/>
                  <a:pt x="7806" y="2945"/>
                </a:cubicBezTo>
                <a:cubicBezTo>
                  <a:pt x="8993" y="855"/>
                  <a:pt x="9966" y="95"/>
                  <a:pt x="10733" y="0"/>
                </a:cubicBezTo>
                <a:close/>
              </a:path>
            </a:pathLst>
          </a:custGeom>
          <a:gradFill>
            <a:gsLst>
              <a:gs pos="0">
                <a:srgbClr val="FFFFFF">
                  <a:alpha val="64313"/>
                  <a:alpha val="72780"/>
                </a:srgbClr>
              </a:gs>
              <a:gs pos="100000">
                <a:srgbClr val="FFCA90">
                  <a:alpha val="49019"/>
                  <a:alpha val="72780"/>
                </a:srgbClr>
              </a:gs>
            </a:gsLst>
            <a:lin ang="5400012" scaled="0"/>
          </a:gradFill>
          <a:ln>
            <a:noFill/>
          </a:ln>
        </p:spPr>
        <p:txBody>
          <a:bodyPr spcFirstLastPara="1" wrap="square" lIns="135439" tIns="135439" rIns="135439" bIns="13543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555"/>
          </a:p>
        </p:txBody>
      </p:sp>
      <p:sp>
        <p:nvSpPr>
          <p:cNvPr id="177" name="Google Shape;177;p13"/>
          <p:cNvSpPr/>
          <p:nvPr/>
        </p:nvSpPr>
        <p:spPr>
          <a:xfrm>
            <a:off x="-1774" y="6252076"/>
            <a:ext cx="13542676" cy="1365133"/>
          </a:xfrm>
          <a:custGeom>
            <a:avLst/>
            <a:gdLst/>
            <a:ahLst/>
            <a:cxnLst/>
            <a:rect l="l" t="t" r="r" b="b"/>
            <a:pathLst>
              <a:path w="81252" h="18709" extrusionOk="0">
                <a:moveTo>
                  <a:pt x="81251" y="10699"/>
                </a:moveTo>
                <a:lnTo>
                  <a:pt x="81251" y="18709"/>
                </a:lnTo>
                <a:lnTo>
                  <a:pt x="0" y="18709"/>
                </a:lnTo>
                <a:lnTo>
                  <a:pt x="0" y="5348"/>
                </a:lnTo>
                <a:cubicBezTo>
                  <a:pt x="0" y="5348"/>
                  <a:pt x="4127" y="4973"/>
                  <a:pt x="18314" y="2646"/>
                </a:cubicBezTo>
                <a:cubicBezTo>
                  <a:pt x="18843" y="2560"/>
                  <a:pt x="19353" y="2474"/>
                  <a:pt x="19842" y="2391"/>
                </a:cubicBezTo>
                <a:lnTo>
                  <a:pt x="19842" y="2391"/>
                </a:lnTo>
                <a:cubicBezTo>
                  <a:pt x="32516" y="285"/>
                  <a:pt x="32966" y="0"/>
                  <a:pt x="45034" y="5346"/>
                </a:cubicBezTo>
                <a:cubicBezTo>
                  <a:pt x="57570" y="10903"/>
                  <a:pt x="81251" y="10699"/>
                  <a:pt x="81251" y="10699"/>
                </a:cubicBezTo>
                <a:close/>
              </a:path>
            </a:pathLst>
          </a:custGeom>
          <a:solidFill>
            <a:srgbClr val="F9C38F"/>
          </a:solidFill>
          <a:ln>
            <a:noFill/>
          </a:ln>
        </p:spPr>
        <p:txBody>
          <a:bodyPr spcFirstLastPara="1" wrap="square" lIns="135439" tIns="135439" rIns="135439" bIns="13543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555"/>
          </a:p>
        </p:txBody>
      </p:sp>
      <p:sp>
        <p:nvSpPr>
          <p:cNvPr id="178" name="Google Shape;178;p13"/>
          <p:cNvSpPr/>
          <p:nvPr/>
        </p:nvSpPr>
        <p:spPr>
          <a:xfrm>
            <a:off x="-4626" y="6285999"/>
            <a:ext cx="4908302" cy="1331204"/>
          </a:xfrm>
          <a:custGeom>
            <a:avLst/>
            <a:gdLst/>
            <a:ahLst/>
            <a:cxnLst/>
            <a:rect l="l" t="t" r="r" b="b"/>
            <a:pathLst>
              <a:path w="28822" h="18244" extrusionOk="0">
                <a:moveTo>
                  <a:pt x="26270" y="18244"/>
                </a:moveTo>
                <a:lnTo>
                  <a:pt x="0" y="18244"/>
                </a:lnTo>
                <a:lnTo>
                  <a:pt x="0" y="4883"/>
                </a:lnTo>
                <a:cubicBezTo>
                  <a:pt x="0" y="4883"/>
                  <a:pt x="4127" y="4508"/>
                  <a:pt x="18314" y="2181"/>
                </a:cubicBezTo>
                <a:cubicBezTo>
                  <a:pt x="18843" y="2095"/>
                  <a:pt x="19353" y="2009"/>
                  <a:pt x="19842" y="1926"/>
                </a:cubicBezTo>
                <a:lnTo>
                  <a:pt x="19842" y="1926"/>
                </a:lnTo>
                <a:cubicBezTo>
                  <a:pt x="19842" y="1926"/>
                  <a:pt x="28821" y="1"/>
                  <a:pt x="20304" y="4843"/>
                </a:cubicBezTo>
                <a:cubicBezTo>
                  <a:pt x="12145" y="9479"/>
                  <a:pt x="10689" y="11333"/>
                  <a:pt x="21820" y="12312"/>
                </a:cubicBezTo>
                <a:cubicBezTo>
                  <a:pt x="26743" y="12745"/>
                  <a:pt x="27242" y="15407"/>
                  <a:pt x="26270" y="18244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lt2"/>
              </a:gs>
            </a:gsLst>
            <a:lin ang="5400012" scaled="0"/>
          </a:gradFill>
          <a:ln>
            <a:noFill/>
          </a:ln>
        </p:spPr>
        <p:txBody>
          <a:bodyPr spcFirstLastPara="1" wrap="square" lIns="135439" tIns="135439" rIns="135439" bIns="13543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555"/>
          </a:p>
        </p:txBody>
      </p:sp>
      <p:sp>
        <p:nvSpPr>
          <p:cNvPr id="179" name="Google Shape;179;p13"/>
          <p:cNvSpPr/>
          <p:nvPr/>
        </p:nvSpPr>
        <p:spPr>
          <a:xfrm>
            <a:off x="-4629" y="6404445"/>
            <a:ext cx="3231521" cy="848450"/>
          </a:xfrm>
          <a:custGeom>
            <a:avLst/>
            <a:gdLst/>
            <a:ahLst/>
            <a:cxnLst/>
            <a:rect l="l" t="t" r="r" b="b"/>
            <a:pathLst>
              <a:path w="16488" h="8767" extrusionOk="0">
                <a:moveTo>
                  <a:pt x="58" y="60"/>
                </a:moveTo>
                <a:cubicBezTo>
                  <a:pt x="58" y="60"/>
                  <a:pt x="1605" y="0"/>
                  <a:pt x="1196" y="1709"/>
                </a:cubicBezTo>
                <a:cubicBezTo>
                  <a:pt x="1196" y="1709"/>
                  <a:pt x="2825" y="1800"/>
                  <a:pt x="2498" y="3057"/>
                </a:cubicBezTo>
                <a:cubicBezTo>
                  <a:pt x="2498" y="3057"/>
                  <a:pt x="3962" y="1350"/>
                  <a:pt x="5021" y="2247"/>
                </a:cubicBezTo>
                <a:cubicBezTo>
                  <a:pt x="6079" y="3146"/>
                  <a:pt x="6241" y="5214"/>
                  <a:pt x="6241" y="5214"/>
                </a:cubicBezTo>
                <a:cubicBezTo>
                  <a:pt x="6241" y="5214"/>
                  <a:pt x="7300" y="3687"/>
                  <a:pt x="7543" y="5214"/>
                </a:cubicBezTo>
                <a:cubicBezTo>
                  <a:pt x="7543" y="5214"/>
                  <a:pt x="8602" y="3776"/>
                  <a:pt x="9090" y="5033"/>
                </a:cubicBezTo>
                <a:cubicBezTo>
                  <a:pt x="9090" y="5033"/>
                  <a:pt x="10719" y="2787"/>
                  <a:pt x="11533" y="5754"/>
                </a:cubicBezTo>
                <a:cubicBezTo>
                  <a:pt x="11533" y="5754"/>
                  <a:pt x="12997" y="5214"/>
                  <a:pt x="12997" y="6921"/>
                </a:cubicBezTo>
                <a:cubicBezTo>
                  <a:pt x="12997" y="6921"/>
                  <a:pt x="14462" y="5453"/>
                  <a:pt x="16488" y="8767"/>
                </a:cubicBezTo>
                <a:lnTo>
                  <a:pt x="0" y="8271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35439" tIns="135439" rIns="135439" bIns="13543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555"/>
          </a:p>
        </p:txBody>
      </p:sp>
      <p:sp>
        <p:nvSpPr>
          <p:cNvPr id="180" name="Google Shape;180;p13"/>
          <p:cNvSpPr/>
          <p:nvPr/>
        </p:nvSpPr>
        <p:spPr>
          <a:xfrm>
            <a:off x="-4625" y="6443244"/>
            <a:ext cx="13546286" cy="1176733"/>
          </a:xfrm>
          <a:custGeom>
            <a:avLst/>
            <a:gdLst/>
            <a:ahLst/>
            <a:cxnLst/>
            <a:rect l="l" t="t" r="r" b="b"/>
            <a:pathLst>
              <a:path w="81252" h="16127" extrusionOk="0">
                <a:moveTo>
                  <a:pt x="81251" y="3741"/>
                </a:moveTo>
                <a:lnTo>
                  <a:pt x="81251" y="16127"/>
                </a:lnTo>
                <a:lnTo>
                  <a:pt x="0" y="16127"/>
                </a:lnTo>
                <a:lnTo>
                  <a:pt x="0" y="8395"/>
                </a:lnTo>
                <a:cubicBezTo>
                  <a:pt x="17122" y="12448"/>
                  <a:pt x="30639" y="9447"/>
                  <a:pt x="49263" y="2767"/>
                </a:cubicBezTo>
                <a:cubicBezTo>
                  <a:pt x="54868" y="754"/>
                  <a:pt x="59997" y="42"/>
                  <a:pt x="64429" y="30"/>
                </a:cubicBezTo>
                <a:lnTo>
                  <a:pt x="64431" y="30"/>
                </a:lnTo>
                <a:cubicBezTo>
                  <a:pt x="74720" y="0"/>
                  <a:pt x="81251" y="3741"/>
                  <a:pt x="81251" y="3741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5400012" scaled="0"/>
          </a:gradFill>
          <a:ln>
            <a:noFill/>
          </a:ln>
        </p:spPr>
        <p:txBody>
          <a:bodyPr spcFirstLastPara="1" wrap="square" lIns="135439" tIns="135439" rIns="135439" bIns="13543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555"/>
          </a:p>
        </p:txBody>
      </p:sp>
      <p:sp>
        <p:nvSpPr>
          <p:cNvPr id="181" name="Google Shape;181;p13"/>
          <p:cNvSpPr/>
          <p:nvPr/>
        </p:nvSpPr>
        <p:spPr>
          <a:xfrm>
            <a:off x="7506638" y="6443254"/>
            <a:ext cx="6034634" cy="1176733"/>
          </a:xfrm>
          <a:custGeom>
            <a:avLst/>
            <a:gdLst/>
            <a:ahLst/>
            <a:cxnLst/>
            <a:rect l="l" t="t" r="r" b="b"/>
            <a:pathLst>
              <a:path w="36206" h="16127" extrusionOk="0">
                <a:moveTo>
                  <a:pt x="36205" y="3741"/>
                </a:moveTo>
                <a:lnTo>
                  <a:pt x="36205" y="16127"/>
                </a:lnTo>
                <a:lnTo>
                  <a:pt x="35299" y="16127"/>
                </a:lnTo>
                <a:cubicBezTo>
                  <a:pt x="25750" y="10921"/>
                  <a:pt x="2789" y="13770"/>
                  <a:pt x="1340" y="8056"/>
                </a:cubicBezTo>
                <a:cubicBezTo>
                  <a:pt x="0" y="2769"/>
                  <a:pt x="19102" y="70"/>
                  <a:pt x="19391" y="30"/>
                </a:cubicBezTo>
                <a:lnTo>
                  <a:pt x="19393" y="30"/>
                </a:lnTo>
                <a:cubicBezTo>
                  <a:pt x="29680" y="0"/>
                  <a:pt x="36205" y="3741"/>
                  <a:pt x="36205" y="3741"/>
                </a:cubicBezTo>
                <a:close/>
              </a:path>
            </a:pathLst>
          </a:custGeom>
          <a:gradFill>
            <a:gsLst>
              <a:gs pos="0">
                <a:schemeClr val="lt2"/>
              </a:gs>
              <a:gs pos="100000">
                <a:schemeClr val="accent1"/>
              </a:gs>
            </a:gsLst>
            <a:lin ang="5400012" scaled="0"/>
          </a:gradFill>
          <a:ln>
            <a:noFill/>
          </a:ln>
        </p:spPr>
        <p:txBody>
          <a:bodyPr spcFirstLastPara="1" wrap="square" lIns="135439" tIns="135439" rIns="135439" bIns="13543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555"/>
          </a:p>
        </p:txBody>
      </p:sp>
      <p:pic>
        <p:nvPicPr>
          <p:cNvPr id="182" name="Google Shape;182;p13"/>
          <p:cNvPicPr preferRelativeResize="0"/>
          <p:nvPr/>
        </p:nvPicPr>
        <p:blipFill rotWithShape="1">
          <a:blip r:embed="rId2">
            <a:alphaModFix/>
          </a:blip>
          <a:srcRect r="32993" b="24322"/>
          <a:stretch/>
        </p:blipFill>
        <p:spPr>
          <a:xfrm flipH="1">
            <a:off x="4477789" y="75"/>
            <a:ext cx="9068347" cy="5766704"/>
          </a:xfrm>
          <a:prstGeom prst="rect">
            <a:avLst/>
          </a:prstGeom>
          <a:noFill/>
          <a:ln>
            <a:noFill/>
          </a:ln>
        </p:spPr>
      </p:pic>
      <p:sp>
        <p:nvSpPr>
          <p:cNvPr id="183" name="Google Shape;183;p13"/>
          <p:cNvSpPr/>
          <p:nvPr/>
        </p:nvSpPr>
        <p:spPr>
          <a:xfrm flipH="1">
            <a:off x="10367966" y="6843741"/>
            <a:ext cx="3231521" cy="848450"/>
          </a:xfrm>
          <a:custGeom>
            <a:avLst/>
            <a:gdLst/>
            <a:ahLst/>
            <a:cxnLst/>
            <a:rect l="l" t="t" r="r" b="b"/>
            <a:pathLst>
              <a:path w="16488" h="8767" extrusionOk="0">
                <a:moveTo>
                  <a:pt x="58" y="60"/>
                </a:moveTo>
                <a:cubicBezTo>
                  <a:pt x="58" y="60"/>
                  <a:pt x="1605" y="0"/>
                  <a:pt x="1196" y="1709"/>
                </a:cubicBezTo>
                <a:cubicBezTo>
                  <a:pt x="1196" y="1709"/>
                  <a:pt x="2825" y="1800"/>
                  <a:pt x="2498" y="3057"/>
                </a:cubicBezTo>
                <a:cubicBezTo>
                  <a:pt x="2498" y="3057"/>
                  <a:pt x="3962" y="1350"/>
                  <a:pt x="5021" y="2247"/>
                </a:cubicBezTo>
                <a:cubicBezTo>
                  <a:pt x="6079" y="3146"/>
                  <a:pt x="6241" y="5214"/>
                  <a:pt x="6241" y="5214"/>
                </a:cubicBezTo>
                <a:cubicBezTo>
                  <a:pt x="6241" y="5214"/>
                  <a:pt x="7300" y="3687"/>
                  <a:pt x="7543" y="5214"/>
                </a:cubicBezTo>
                <a:cubicBezTo>
                  <a:pt x="7543" y="5214"/>
                  <a:pt x="8602" y="3776"/>
                  <a:pt x="9090" y="5033"/>
                </a:cubicBezTo>
                <a:cubicBezTo>
                  <a:pt x="9090" y="5033"/>
                  <a:pt x="10719" y="2787"/>
                  <a:pt x="11533" y="5754"/>
                </a:cubicBezTo>
                <a:cubicBezTo>
                  <a:pt x="11533" y="5754"/>
                  <a:pt x="12997" y="5214"/>
                  <a:pt x="12997" y="6921"/>
                </a:cubicBezTo>
                <a:cubicBezTo>
                  <a:pt x="12997" y="6921"/>
                  <a:pt x="14462" y="5453"/>
                  <a:pt x="16488" y="8767"/>
                </a:cubicBezTo>
                <a:lnTo>
                  <a:pt x="0" y="8271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35439" tIns="135439" rIns="135439" bIns="13543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555"/>
          </a:p>
        </p:txBody>
      </p:sp>
      <p:sp>
        <p:nvSpPr>
          <p:cNvPr id="184" name="Google Shape;184;p13"/>
          <p:cNvSpPr/>
          <p:nvPr/>
        </p:nvSpPr>
        <p:spPr>
          <a:xfrm>
            <a:off x="-226172" y="314107"/>
            <a:ext cx="2284868" cy="614945"/>
          </a:xfrm>
          <a:custGeom>
            <a:avLst/>
            <a:gdLst/>
            <a:ahLst/>
            <a:cxnLst/>
            <a:rect l="l" t="t" r="r" b="b"/>
            <a:pathLst>
              <a:path w="18690" h="5030" extrusionOk="0">
                <a:moveTo>
                  <a:pt x="18689" y="5030"/>
                </a:moveTo>
                <a:cubicBezTo>
                  <a:pt x="18689" y="5030"/>
                  <a:pt x="17337" y="3004"/>
                  <a:pt x="15985" y="3904"/>
                </a:cubicBezTo>
                <a:cubicBezTo>
                  <a:pt x="15985" y="3904"/>
                  <a:pt x="15161" y="1"/>
                  <a:pt x="12910" y="452"/>
                </a:cubicBezTo>
                <a:cubicBezTo>
                  <a:pt x="10657" y="903"/>
                  <a:pt x="9983" y="3453"/>
                  <a:pt x="9983" y="3453"/>
                </a:cubicBezTo>
                <a:cubicBezTo>
                  <a:pt x="9983" y="3453"/>
                  <a:pt x="8932" y="751"/>
                  <a:pt x="7730" y="1353"/>
                </a:cubicBezTo>
                <a:cubicBezTo>
                  <a:pt x="6531" y="1951"/>
                  <a:pt x="5329" y="3830"/>
                  <a:pt x="5329" y="3830"/>
                </a:cubicBezTo>
                <a:cubicBezTo>
                  <a:pt x="5329" y="3830"/>
                  <a:pt x="4053" y="2629"/>
                  <a:pt x="3604" y="3981"/>
                </a:cubicBezTo>
                <a:cubicBezTo>
                  <a:pt x="3604" y="3981"/>
                  <a:pt x="1951" y="2029"/>
                  <a:pt x="1" y="5030"/>
                </a:cubicBezTo>
                <a:close/>
              </a:path>
            </a:pathLst>
          </a:custGeom>
          <a:gradFill>
            <a:gsLst>
              <a:gs pos="0">
                <a:srgbClr val="FFFFFF">
                  <a:alpha val="64313"/>
                  <a:alpha val="49110"/>
                </a:srgbClr>
              </a:gs>
              <a:gs pos="100000">
                <a:srgbClr val="FFCA90">
                  <a:alpha val="49019"/>
                  <a:alpha val="49110"/>
                </a:srgbClr>
              </a:gs>
            </a:gsLst>
            <a:lin ang="5400012" scaled="0"/>
          </a:gradFill>
          <a:ln>
            <a:noFill/>
          </a:ln>
        </p:spPr>
        <p:txBody>
          <a:bodyPr spcFirstLastPara="1" wrap="square" lIns="135439" tIns="135439" rIns="135439" bIns="13543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555"/>
          </a:p>
        </p:txBody>
      </p:sp>
      <p:sp>
        <p:nvSpPr>
          <p:cNvPr id="185" name="Google Shape;185;p13"/>
          <p:cNvSpPr/>
          <p:nvPr/>
        </p:nvSpPr>
        <p:spPr>
          <a:xfrm>
            <a:off x="-301838" y="5254525"/>
            <a:ext cx="1507116" cy="405585"/>
          </a:xfrm>
          <a:custGeom>
            <a:avLst/>
            <a:gdLst/>
            <a:ahLst/>
            <a:cxnLst/>
            <a:rect l="l" t="t" r="r" b="b"/>
            <a:pathLst>
              <a:path w="18690" h="5030" extrusionOk="0">
                <a:moveTo>
                  <a:pt x="18689" y="5030"/>
                </a:moveTo>
                <a:cubicBezTo>
                  <a:pt x="18689" y="5030"/>
                  <a:pt x="17337" y="3004"/>
                  <a:pt x="15985" y="3904"/>
                </a:cubicBezTo>
                <a:cubicBezTo>
                  <a:pt x="15985" y="3904"/>
                  <a:pt x="15161" y="1"/>
                  <a:pt x="12910" y="452"/>
                </a:cubicBezTo>
                <a:cubicBezTo>
                  <a:pt x="10657" y="903"/>
                  <a:pt x="9983" y="3453"/>
                  <a:pt x="9983" y="3453"/>
                </a:cubicBezTo>
                <a:cubicBezTo>
                  <a:pt x="9983" y="3453"/>
                  <a:pt x="8932" y="751"/>
                  <a:pt x="7730" y="1353"/>
                </a:cubicBezTo>
                <a:cubicBezTo>
                  <a:pt x="6531" y="1951"/>
                  <a:pt x="5329" y="3830"/>
                  <a:pt x="5329" y="3830"/>
                </a:cubicBezTo>
                <a:cubicBezTo>
                  <a:pt x="5329" y="3830"/>
                  <a:pt x="4053" y="2629"/>
                  <a:pt x="3604" y="3981"/>
                </a:cubicBezTo>
                <a:cubicBezTo>
                  <a:pt x="3604" y="3981"/>
                  <a:pt x="1951" y="2029"/>
                  <a:pt x="1" y="5030"/>
                </a:cubicBezTo>
                <a:close/>
              </a:path>
            </a:pathLst>
          </a:custGeom>
          <a:gradFill>
            <a:gsLst>
              <a:gs pos="0">
                <a:srgbClr val="FFFFFF">
                  <a:alpha val="64313"/>
                  <a:alpha val="49110"/>
                </a:srgbClr>
              </a:gs>
              <a:gs pos="100000">
                <a:srgbClr val="FFCA90">
                  <a:alpha val="49019"/>
                  <a:alpha val="49110"/>
                </a:srgbClr>
              </a:gs>
            </a:gsLst>
            <a:lin ang="5400012" scaled="0"/>
          </a:gradFill>
          <a:ln>
            <a:noFill/>
          </a:ln>
        </p:spPr>
        <p:txBody>
          <a:bodyPr spcFirstLastPara="1" wrap="square" lIns="135439" tIns="135439" rIns="135439" bIns="13543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555"/>
          </a:p>
        </p:txBody>
      </p:sp>
    </p:spTree>
    <p:extLst>
      <p:ext uri="{BB962C8B-B14F-4D97-AF65-F5344CB8AC3E}">
        <p14:creationId xmlns:p14="http://schemas.microsoft.com/office/powerpoint/2010/main" val="264326079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Quote"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14"/>
          <p:cNvSpPr txBox="1">
            <a:spLocks noGrp="1"/>
          </p:cNvSpPr>
          <p:nvPr>
            <p:ph type="title"/>
          </p:nvPr>
        </p:nvSpPr>
        <p:spPr>
          <a:xfrm>
            <a:off x="2695228" y="4087741"/>
            <a:ext cx="8155682" cy="788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444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444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444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444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444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444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444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444"/>
            </a:lvl9pPr>
          </a:lstStyle>
          <a:p>
            <a:endParaRPr/>
          </a:p>
        </p:txBody>
      </p:sp>
      <p:sp>
        <p:nvSpPr>
          <p:cNvPr id="188" name="Google Shape;188;p14"/>
          <p:cNvSpPr txBox="1">
            <a:spLocks noGrp="1"/>
          </p:cNvSpPr>
          <p:nvPr>
            <p:ph type="subTitle" idx="1"/>
          </p:nvPr>
        </p:nvSpPr>
        <p:spPr>
          <a:xfrm>
            <a:off x="2695229" y="1970815"/>
            <a:ext cx="8155682" cy="2190222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703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4444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4444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4444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4444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4444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4444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4444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4444"/>
            </a:lvl9pPr>
          </a:lstStyle>
          <a:p>
            <a:endParaRPr/>
          </a:p>
        </p:txBody>
      </p:sp>
      <p:sp>
        <p:nvSpPr>
          <p:cNvPr id="189" name="Google Shape;189;p14"/>
          <p:cNvSpPr/>
          <p:nvPr/>
        </p:nvSpPr>
        <p:spPr>
          <a:xfrm>
            <a:off x="2923442" y="5041235"/>
            <a:ext cx="8374221" cy="1169055"/>
          </a:xfrm>
          <a:custGeom>
            <a:avLst/>
            <a:gdLst/>
            <a:ahLst/>
            <a:cxnLst/>
            <a:rect l="l" t="t" r="r" b="b"/>
            <a:pathLst>
              <a:path w="68648" h="9583" extrusionOk="0">
                <a:moveTo>
                  <a:pt x="58413" y="6576"/>
                </a:moveTo>
                <a:cubicBezTo>
                  <a:pt x="56007" y="7166"/>
                  <a:pt x="53536" y="7676"/>
                  <a:pt x="51062" y="7487"/>
                </a:cubicBezTo>
                <a:cubicBezTo>
                  <a:pt x="47894" y="7246"/>
                  <a:pt x="44904" y="5883"/>
                  <a:pt x="41751" y="5496"/>
                </a:cubicBezTo>
                <a:cubicBezTo>
                  <a:pt x="34715" y="4626"/>
                  <a:pt x="27914" y="8649"/>
                  <a:pt x="20826" y="8618"/>
                </a:cubicBezTo>
                <a:cubicBezTo>
                  <a:pt x="18271" y="8606"/>
                  <a:pt x="15745" y="8065"/>
                  <a:pt x="13197" y="8005"/>
                </a:cubicBezTo>
                <a:cubicBezTo>
                  <a:pt x="10385" y="7939"/>
                  <a:pt x="7589" y="8455"/>
                  <a:pt x="4855" y="9105"/>
                </a:cubicBezTo>
                <a:cubicBezTo>
                  <a:pt x="3881" y="9334"/>
                  <a:pt x="2873" y="9583"/>
                  <a:pt x="1896" y="9365"/>
                </a:cubicBezTo>
                <a:cubicBezTo>
                  <a:pt x="917" y="9148"/>
                  <a:pt x="0" y="8303"/>
                  <a:pt x="69" y="7306"/>
                </a:cubicBezTo>
                <a:cubicBezTo>
                  <a:pt x="141" y="6264"/>
                  <a:pt x="1243" y="5556"/>
                  <a:pt x="2286" y="5499"/>
                </a:cubicBezTo>
                <a:cubicBezTo>
                  <a:pt x="3328" y="5442"/>
                  <a:pt x="4325" y="5849"/>
                  <a:pt x="5321" y="6164"/>
                </a:cubicBezTo>
                <a:cubicBezTo>
                  <a:pt x="8789" y="7258"/>
                  <a:pt x="12575" y="7209"/>
                  <a:pt x="16083" y="6249"/>
                </a:cubicBezTo>
                <a:cubicBezTo>
                  <a:pt x="21304" y="4826"/>
                  <a:pt x="25952" y="1458"/>
                  <a:pt x="31322" y="808"/>
                </a:cubicBezTo>
                <a:cubicBezTo>
                  <a:pt x="38040" y="1"/>
                  <a:pt x="44452" y="3572"/>
                  <a:pt x="51133" y="4654"/>
                </a:cubicBezTo>
                <a:cubicBezTo>
                  <a:pt x="54804" y="5247"/>
                  <a:pt x="58590" y="5081"/>
                  <a:pt x="62193" y="4165"/>
                </a:cubicBezTo>
                <a:cubicBezTo>
                  <a:pt x="64361" y="3612"/>
                  <a:pt x="66887" y="2856"/>
                  <a:pt x="68648" y="4236"/>
                </a:cubicBezTo>
                <a:lnTo>
                  <a:pt x="60091" y="6161"/>
                </a:lnTo>
                <a:close/>
              </a:path>
            </a:pathLst>
          </a:custGeom>
          <a:gradFill>
            <a:gsLst>
              <a:gs pos="0">
                <a:srgbClr val="FFFFFF">
                  <a:alpha val="64313"/>
                </a:srgbClr>
              </a:gs>
              <a:gs pos="100000">
                <a:srgbClr val="FFCA90">
                  <a:alpha val="49019"/>
                </a:srgbClr>
              </a:gs>
            </a:gsLst>
            <a:lin ang="5400700" scaled="0"/>
          </a:gradFill>
          <a:ln>
            <a:noFill/>
          </a:ln>
        </p:spPr>
        <p:txBody>
          <a:bodyPr spcFirstLastPara="1" wrap="square" lIns="135439" tIns="135439" rIns="135439" bIns="13543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555"/>
          </a:p>
        </p:txBody>
      </p:sp>
      <p:sp>
        <p:nvSpPr>
          <p:cNvPr id="190" name="Google Shape;190;p14"/>
          <p:cNvSpPr/>
          <p:nvPr/>
        </p:nvSpPr>
        <p:spPr>
          <a:xfrm flipH="1">
            <a:off x="3037310" y="422704"/>
            <a:ext cx="8146469" cy="1459397"/>
          </a:xfrm>
          <a:custGeom>
            <a:avLst/>
            <a:gdLst/>
            <a:ahLst/>
            <a:cxnLst/>
            <a:rect l="l" t="t" r="r" b="b"/>
            <a:pathLst>
              <a:path w="66781" h="11963" extrusionOk="0">
                <a:moveTo>
                  <a:pt x="3560" y="11642"/>
                </a:moveTo>
                <a:cubicBezTo>
                  <a:pt x="7231" y="11149"/>
                  <a:pt x="10407" y="9188"/>
                  <a:pt x="13574" y="7475"/>
                </a:cubicBezTo>
                <a:cubicBezTo>
                  <a:pt x="16745" y="5765"/>
                  <a:pt x="20376" y="4196"/>
                  <a:pt x="24013" y="4649"/>
                </a:cubicBezTo>
                <a:cubicBezTo>
                  <a:pt x="25579" y="4840"/>
                  <a:pt x="27020" y="5405"/>
                  <a:pt x="28477" y="5886"/>
                </a:cubicBezTo>
                <a:cubicBezTo>
                  <a:pt x="39729" y="9632"/>
                  <a:pt x="53114" y="8973"/>
                  <a:pt x="64172" y="4133"/>
                </a:cubicBezTo>
                <a:cubicBezTo>
                  <a:pt x="65217" y="3675"/>
                  <a:pt x="66311" y="3119"/>
                  <a:pt x="66780" y="2214"/>
                </a:cubicBezTo>
                <a:cubicBezTo>
                  <a:pt x="65486" y="2458"/>
                  <a:pt x="64257" y="2922"/>
                  <a:pt x="63029" y="3366"/>
                </a:cubicBezTo>
                <a:cubicBezTo>
                  <a:pt x="57645" y="5319"/>
                  <a:pt x="52029" y="6922"/>
                  <a:pt x="46256" y="7386"/>
                </a:cubicBezTo>
                <a:cubicBezTo>
                  <a:pt x="40480" y="7856"/>
                  <a:pt x="34509" y="7123"/>
                  <a:pt x="29649" y="4663"/>
                </a:cubicBezTo>
                <a:cubicBezTo>
                  <a:pt x="27584" y="3618"/>
                  <a:pt x="25731" y="2275"/>
                  <a:pt x="23512" y="1467"/>
                </a:cubicBezTo>
                <a:cubicBezTo>
                  <a:pt x="19485" y="1"/>
                  <a:pt x="14431" y="573"/>
                  <a:pt x="10834" y="2899"/>
                </a:cubicBezTo>
                <a:cubicBezTo>
                  <a:pt x="6767" y="5528"/>
                  <a:pt x="4596" y="10081"/>
                  <a:pt x="0" y="11963"/>
                </a:cubicBezTo>
              </a:path>
            </a:pathLst>
          </a:custGeom>
          <a:gradFill>
            <a:gsLst>
              <a:gs pos="0">
                <a:srgbClr val="FFFFFF">
                  <a:alpha val="64313"/>
                </a:srgbClr>
              </a:gs>
              <a:gs pos="100000">
                <a:srgbClr val="FFCA90">
                  <a:alpha val="49019"/>
                </a:srgbClr>
              </a:gs>
            </a:gsLst>
            <a:lin ang="5400700" scaled="0"/>
          </a:gradFill>
          <a:ln>
            <a:noFill/>
          </a:ln>
        </p:spPr>
        <p:txBody>
          <a:bodyPr spcFirstLastPara="1" wrap="square" lIns="135439" tIns="135439" rIns="135439" bIns="13543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555"/>
          </a:p>
        </p:txBody>
      </p:sp>
      <p:grpSp>
        <p:nvGrpSpPr>
          <p:cNvPr id="191" name="Google Shape;191;p14"/>
          <p:cNvGrpSpPr/>
          <p:nvPr/>
        </p:nvGrpSpPr>
        <p:grpSpPr>
          <a:xfrm>
            <a:off x="393185" y="4288267"/>
            <a:ext cx="3051401" cy="1800787"/>
            <a:chOff x="5139200" y="1942375"/>
            <a:chExt cx="3825735" cy="2257673"/>
          </a:xfrm>
        </p:grpSpPr>
        <p:sp>
          <p:nvSpPr>
            <p:cNvPr id="192" name="Google Shape;192;p14"/>
            <p:cNvSpPr/>
            <p:nvPr/>
          </p:nvSpPr>
          <p:spPr>
            <a:xfrm>
              <a:off x="6523261" y="1942375"/>
              <a:ext cx="2379977" cy="2166709"/>
            </a:xfrm>
            <a:custGeom>
              <a:avLst/>
              <a:gdLst/>
              <a:ahLst/>
              <a:cxnLst/>
              <a:rect l="l" t="t" r="r" b="b"/>
              <a:pathLst>
                <a:path w="34550" h="31454" extrusionOk="0">
                  <a:moveTo>
                    <a:pt x="11525" y="0"/>
                  </a:moveTo>
                  <a:lnTo>
                    <a:pt x="1" y="31453"/>
                  </a:lnTo>
                  <a:lnTo>
                    <a:pt x="34549" y="31453"/>
                  </a:lnTo>
                  <a:lnTo>
                    <a:pt x="11525" y="0"/>
                  </a:lnTo>
                  <a:close/>
                </a:path>
              </a:pathLst>
            </a:cu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54007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555"/>
            </a:p>
          </p:txBody>
        </p:sp>
        <p:sp>
          <p:nvSpPr>
            <p:cNvPr id="193" name="Google Shape;193;p14"/>
            <p:cNvSpPr/>
            <p:nvPr/>
          </p:nvSpPr>
          <p:spPr>
            <a:xfrm>
              <a:off x="5900874" y="1942375"/>
              <a:ext cx="2273205" cy="2166709"/>
            </a:xfrm>
            <a:custGeom>
              <a:avLst/>
              <a:gdLst/>
              <a:ahLst/>
              <a:cxnLst/>
              <a:rect l="l" t="t" r="r" b="b"/>
              <a:pathLst>
                <a:path w="33000" h="31454" extrusionOk="0">
                  <a:moveTo>
                    <a:pt x="20560" y="0"/>
                  </a:moveTo>
                  <a:lnTo>
                    <a:pt x="1" y="31453"/>
                  </a:lnTo>
                  <a:lnTo>
                    <a:pt x="33000" y="31453"/>
                  </a:lnTo>
                  <a:lnTo>
                    <a:pt x="20560" y="0"/>
                  </a:lnTo>
                  <a:close/>
                </a:path>
              </a:pathLst>
            </a:custGeom>
            <a:gradFill>
              <a:gsLst>
                <a:gs pos="0">
                  <a:srgbClr val="FFCA90"/>
                </a:gs>
                <a:gs pos="100000">
                  <a:schemeClr val="accent1"/>
                </a:gs>
              </a:gsLst>
              <a:lin ang="54007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555"/>
            </a:p>
          </p:txBody>
        </p:sp>
        <p:sp>
          <p:nvSpPr>
            <p:cNvPr id="194" name="Google Shape;194;p14"/>
            <p:cNvSpPr/>
            <p:nvPr/>
          </p:nvSpPr>
          <p:spPr>
            <a:xfrm>
              <a:off x="5627258" y="2893831"/>
              <a:ext cx="1560521" cy="1215269"/>
            </a:xfrm>
            <a:custGeom>
              <a:avLst/>
              <a:gdLst/>
              <a:ahLst/>
              <a:cxnLst/>
              <a:rect l="l" t="t" r="r" b="b"/>
              <a:pathLst>
                <a:path w="22654" h="17642" extrusionOk="0">
                  <a:moveTo>
                    <a:pt x="7555" y="0"/>
                  </a:moveTo>
                  <a:lnTo>
                    <a:pt x="1" y="17641"/>
                  </a:lnTo>
                  <a:lnTo>
                    <a:pt x="22653" y="17641"/>
                  </a:lnTo>
                  <a:lnTo>
                    <a:pt x="7555" y="0"/>
                  </a:lnTo>
                  <a:close/>
                </a:path>
              </a:pathLst>
            </a:cu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54007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555"/>
            </a:p>
          </p:txBody>
        </p:sp>
        <p:sp>
          <p:nvSpPr>
            <p:cNvPr id="195" name="Google Shape;195;p14"/>
            <p:cNvSpPr/>
            <p:nvPr/>
          </p:nvSpPr>
          <p:spPr>
            <a:xfrm>
              <a:off x="5219315" y="2893831"/>
              <a:ext cx="1490258" cy="1215269"/>
            </a:xfrm>
            <a:custGeom>
              <a:avLst/>
              <a:gdLst/>
              <a:ahLst/>
              <a:cxnLst/>
              <a:rect l="l" t="t" r="r" b="b"/>
              <a:pathLst>
                <a:path w="21634" h="17642" extrusionOk="0">
                  <a:moveTo>
                    <a:pt x="13477" y="0"/>
                  </a:moveTo>
                  <a:lnTo>
                    <a:pt x="0" y="17641"/>
                  </a:lnTo>
                  <a:lnTo>
                    <a:pt x="21633" y="17641"/>
                  </a:lnTo>
                  <a:lnTo>
                    <a:pt x="13477" y="0"/>
                  </a:lnTo>
                  <a:close/>
                </a:path>
              </a:pathLst>
            </a:custGeom>
            <a:gradFill>
              <a:gsLst>
                <a:gs pos="0">
                  <a:srgbClr val="FFCA90"/>
                </a:gs>
                <a:gs pos="100000">
                  <a:schemeClr val="accent1"/>
                </a:gs>
              </a:gsLst>
              <a:lin ang="54007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555"/>
            </a:p>
          </p:txBody>
        </p:sp>
        <p:sp>
          <p:nvSpPr>
            <p:cNvPr id="196" name="Google Shape;196;p14"/>
            <p:cNvSpPr/>
            <p:nvPr/>
          </p:nvSpPr>
          <p:spPr>
            <a:xfrm>
              <a:off x="5451874" y="3907422"/>
              <a:ext cx="201902" cy="85900"/>
            </a:xfrm>
            <a:custGeom>
              <a:avLst/>
              <a:gdLst/>
              <a:ahLst/>
              <a:cxnLst/>
              <a:rect l="l" t="t" r="r" b="b"/>
              <a:pathLst>
                <a:path w="2931" h="1247" extrusionOk="0">
                  <a:moveTo>
                    <a:pt x="625" y="0"/>
                  </a:moveTo>
                  <a:cubicBezTo>
                    <a:pt x="281" y="0"/>
                    <a:pt x="1" y="278"/>
                    <a:pt x="1" y="622"/>
                  </a:cubicBezTo>
                  <a:cubicBezTo>
                    <a:pt x="1" y="966"/>
                    <a:pt x="281" y="1246"/>
                    <a:pt x="625" y="1246"/>
                  </a:cubicBezTo>
                  <a:lnTo>
                    <a:pt x="2306" y="1246"/>
                  </a:lnTo>
                  <a:cubicBezTo>
                    <a:pt x="2650" y="1246"/>
                    <a:pt x="2930" y="966"/>
                    <a:pt x="2930" y="622"/>
                  </a:cubicBezTo>
                  <a:cubicBezTo>
                    <a:pt x="2930" y="278"/>
                    <a:pt x="2653" y="0"/>
                    <a:pt x="2306" y="0"/>
                  </a:cubicBezTo>
                  <a:close/>
                </a:path>
              </a:pathLst>
            </a:custGeom>
            <a:solidFill>
              <a:srgbClr val="B5442B">
                <a:alpha val="461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555"/>
            </a:p>
          </p:txBody>
        </p:sp>
        <p:sp>
          <p:nvSpPr>
            <p:cNvPr id="197" name="Google Shape;197;p14"/>
            <p:cNvSpPr/>
            <p:nvPr/>
          </p:nvSpPr>
          <p:spPr>
            <a:xfrm>
              <a:off x="5627258" y="3750361"/>
              <a:ext cx="201695" cy="85900"/>
            </a:xfrm>
            <a:custGeom>
              <a:avLst/>
              <a:gdLst/>
              <a:ahLst/>
              <a:cxnLst/>
              <a:rect l="l" t="t" r="r" b="b"/>
              <a:pathLst>
                <a:path w="2928" h="1247" extrusionOk="0">
                  <a:moveTo>
                    <a:pt x="622" y="1"/>
                  </a:moveTo>
                  <a:cubicBezTo>
                    <a:pt x="278" y="1"/>
                    <a:pt x="1" y="279"/>
                    <a:pt x="1" y="622"/>
                  </a:cubicBezTo>
                  <a:cubicBezTo>
                    <a:pt x="1" y="966"/>
                    <a:pt x="278" y="1247"/>
                    <a:pt x="622" y="1247"/>
                  </a:cubicBezTo>
                  <a:lnTo>
                    <a:pt x="2306" y="1247"/>
                  </a:lnTo>
                  <a:cubicBezTo>
                    <a:pt x="2650" y="1247"/>
                    <a:pt x="2927" y="966"/>
                    <a:pt x="2927" y="622"/>
                  </a:cubicBezTo>
                  <a:cubicBezTo>
                    <a:pt x="2927" y="279"/>
                    <a:pt x="2650" y="1"/>
                    <a:pt x="2306" y="1"/>
                  </a:cubicBezTo>
                  <a:close/>
                </a:path>
              </a:pathLst>
            </a:custGeom>
            <a:solidFill>
              <a:srgbClr val="B5442B">
                <a:alpha val="461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555"/>
            </a:p>
          </p:txBody>
        </p:sp>
        <p:sp>
          <p:nvSpPr>
            <p:cNvPr id="198" name="Google Shape;198;p14"/>
            <p:cNvSpPr/>
            <p:nvPr/>
          </p:nvSpPr>
          <p:spPr>
            <a:xfrm>
              <a:off x="5838532" y="3950200"/>
              <a:ext cx="201902" cy="85900"/>
            </a:xfrm>
            <a:custGeom>
              <a:avLst/>
              <a:gdLst/>
              <a:ahLst/>
              <a:cxnLst/>
              <a:rect l="l" t="t" r="r" b="b"/>
              <a:pathLst>
                <a:path w="2931" h="1247" extrusionOk="0">
                  <a:moveTo>
                    <a:pt x="625" y="1"/>
                  </a:moveTo>
                  <a:cubicBezTo>
                    <a:pt x="281" y="1"/>
                    <a:pt x="1" y="281"/>
                    <a:pt x="1" y="625"/>
                  </a:cubicBezTo>
                  <a:cubicBezTo>
                    <a:pt x="1" y="969"/>
                    <a:pt x="281" y="1247"/>
                    <a:pt x="625" y="1247"/>
                  </a:cubicBezTo>
                  <a:lnTo>
                    <a:pt x="2306" y="1247"/>
                  </a:lnTo>
                  <a:cubicBezTo>
                    <a:pt x="2650" y="1247"/>
                    <a:pt x="2930" y="969"/>
                    <a:pt x="2930" y="625"/>
                  </a:cubicBezTo>
                  <a:cubicBezTo>
                    <a:pt x="2930" y="281"/>
                    <a:pt x="2650" y="1"/>
                    <a:pt x="2306" y="1"/>
                  </a:cubicBezTo>
                  <a:close/>
                </a:path>
              </a:pathLst>
            </a:custGeom>
            <a:solidFill>
              <a:srgbClr val="B5442B">
                <a:alpha val="461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555"/>
            </a:p>
          </p:txBody>
        </p:sp>
        <p:sp>
          <p:nvSpPr>
            <p:cNvPr id="199" name="Google Shape;199;p14"/>
            <p:cNvSpPr/>
            <p:nvPr/>
          </p:nvSpPr>
          <p:spPr>
            <a:xfrm>
              <a:off x="7218115" y="2795186"/>
              <a:ext cx="285459" cy="121375"/>
            </a:xfrm>
            <a:custGeom>
              <a:avLst/>
              <a:gdLst/>
              <a:ahLst/>
              <a:cxnLst/>
              <a:rect l="l" t="t" r="r" b="b"/>
              <a:pathLst>
                <a:path w="4144" h="1762" extrusionOk="0">
                  <a:moveTo>
                    <a:pt x="3270" y="0"/>
                  </a:moveTo>
                  <a:cubicBezTo>
                    <a:pt x="3268" y="0"/>
                    <a:pt x="3267" y="0"/>
                    <a:pt x="3265" y="1"/>
                  </a:cubicBezTo>
                  <a:lnTo>
                    <a:pt x="879" y="1"/>
                  </a:lnTo>
                  <a:cubicBezTo>
                    <a:pt x="392" y="1"/>
                    <a:pt x="0" y="396"/>
                    <a:pt x="0" y="883"/>
                  </a:cubicBezTo>
                  <a:cubicBezTo>
                    <a:pt x="0" y="1369"/>
                    <a:pt x="392" y="1762"/>
                    <a:pt x="879" y="1762"/>
                  </a:cubicBezTo>
                  <a:lnTo>
                    <a:pt x="3265" y="1762"/>
                  </a:lnTo>
                  <a:cubicBezTo>
                    <a:pt x="3752" y="1762"/>
                    <a:pt x="4144" y="1369"/>
                    <a:pt x="4144" y="883"/>
                  </a:cubicBezTo>
                  <a:cubicBezTo>
                    <a:pt x="4144" y="397"/>
                    <a:pt x="3749" y="0"/>
                    <a:pt x="3270" y="0"/>
                  </a:cubicBezTo>
                  <a:close/>
                </a:path>
              </a:pathLst>
            </a:custGeom>
            <a:solidFill>
              <a:srgbClr val="B5442B">
                <a:alpha val="461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555"/>
            </a:p>
          </p:txBody>
        </p:sp>
        <p:sp>
          <p:nvSpPr>
            <p:cNvPr id="200" name="Google Shape;200;p14"/>
            <p:cNvSpPr/>
            <p:nvPr/>
          </p:nvSpPr>
          <p:spPr>
            <a:xfrm>
              <a:off x="6828082" y="3033876"/>
              <a:ext cx="285735" cy="121375"/>
            </a:xfrm>
            <a:custGeom>
              <a:avLst/>
              <a:gdLst/>
              <a:ahLst/>
              <a:cxnLst/>
              <a:rect l="l" t="t" r="r" b="b"/>
              <a:pathLst>
                <a:path w="4148" h="1762" extrusionOk="0">
                  <a:moveTo>
                    <a:pt x="882" y="1"/>
                  </a:moveTo>
                  <a:cubicBezTo>
                    <a:pt x="396" y="1"/>
                    <a:pt x="0" y="396"/>
                    <a:pt x="0" y="883"/>
                  </a:cubicBezTo>
                  <a:cubicBezTo>
                    <a:pt x="0" y="1370"/>
                    <a:pt x="396" y="1762"/>
                    <a:pt x="882" y="1762"/>
                  </a:cubicBezTo>
                  <a:lnTo>
                    <a:pt x="3265" y="1762"/>
                  </a:lnTo>
                  <a:cubicBezTo>
                    <a:pt x="3752" y="1762"/>
                    <a:pt x="4147" y="1370"/>
                    <a:pt x="4147" y="883"/>
                  </a:cubicBezTo>
                  <a:cubicBezTo>
                    <a:pt x="4147" y="396"/>
                    <a:pt x="3752" y="1"/>
                    <a:pt x="3265" y="1"/>
                  </a:cubicBezTo>
                  <a:close/>
                </a:path>
              </a:pathLst>
            </a:custGeom>
            <a:solidFill>
              <a:srgbClr val="B5442B">
                <a:alpha val="461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555"/>
            </a:p>
          </p:txBody>
        </p:sp>
        <p:sp>
          <p:nvSpPr>
            <p:cNvPr id="201" name="Google Shape;201;p14"/>
            <p:cNvSpPr/>
            <p:nvPr/>
          </p:nvSpPr>
          <p:spPr>
            <a:xfrm>
              <a:off x="7334671" y="3094634"/>
              <a:ext cx="285528" cy="121375"/>
            </a:xfrm>
            <a:custGeom>
              <a:avLst/>
              <a:gdLst/>
              <a:ahLst/>
              <a:cxnLst/>
              <a:rect l="l" t="t" r="r" b="b"/>
              <a:pathLst>
                <a:path w="4145" h="1762" extrusionOk="0">
                  <a:moveTo>
                    <a:pt x="880" y="1"/>
                  </a:moveTo>
                  <a:cubicBezTo>
                    <a:pt x="393" y="1"/>
                    <a:pt x="1" y="393"/>
                    <a:pt x="1" y="880"/>
                  </a:cubicBezTo>
                  <a:cubicBezTo>
                    <a:pt x="1" y="1367"/>
                    <a:pt x="393" y="1762"/>
                    <a:pt x="880" y="1762"/>
                  </a:cubicBezTo>
                  <a:lnTo>
                    <a:pt x="3265" y="1762"/>
                  </a:lnTo>
                  <a:cubicBezTo>
                    <a:pt x="3752" y="1762"/>
                    <a:pt x="4144" y="1367"/>
                    <a:pt x="4144" y="880"/>
                  </a:cubicBezTo>
                  <a:cubicBezTo>
                    <a:pt x="4144" y="393"/>
                    <a:pt x="3752" y="1"/>
                    <a:pt x="3265" y="1"/>
                  </a:cubicBezTo>
                  <a:close/>
                </a:path>
              </a:pathLst>
            </a:custGeom>
            <a:solidFill>
              <a:srgbClr val="B5442B">
                <a:alpha val="461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555"/>
            </a:p>
          </p:txBody>
        </p:sp>
        <p:sp>
          <p:nvSpPr>
            <p:cNvPr id="202" name="Google Shape;202;p14"/>
            <p:cNvSpPr/>
            <p:nvPr/>
          </p:nvSpPr>
          <p:spPr>
            <a:xfrm>
              <a:off x="7570606" y="3793208"/>
              <a:ext cx="285735" cy="121375"/>
            </a:xfrm>
            <a:custGeom>
              <a:avLst/>
              <a:gdLst/>
              <a:ahLst/>
              <a:cxnLst/>
              <a:rect l="l" t="t" r="r" b="b"/>
              <a:pathLst>
                <a:path w="4148" h="1762" extrusionOk="0">
                  <a:moveTo>
                    <a:pt x="883" y="0"/>
                  </a:moveTo>
                  <a:cubicBezTo>
                    <a:pt x="396" y="0"/>
                    <a:pt x="1" y="395"/>
                    <a:pt x="1" y="882"/>
                  </a:cubicBezTo>
                  <a:cubicBezTo>
                    <a:pt x="1" y="1369"/>
                    <a:pt x="396" y="1762"/>
                    <a:pt x="883" y="1762"/>
                  </a:cubicBezTo>
                  <a:lnTo>
                    <a:pt x="3265" y="1762"/>
                  </a:lnTo>
                  <a:cubicBezTo>
                    <a:pt x="3752" y="1762"/>
                    <a:pt x="4147" y="1369"/>
                    <a:pt x="4147" y="882"/>
                  </a:cubicBezTo>
                  <a:cubicBezTo>
                    <a:pt x="4147" y="395"/>
                    <a:pt x="3749" y="0"/>
                    <a:pt x="3265" y="0"/>
                  </a:cubicBezTo>
                  <a:close/>
                </a:path>
              </a:pathLst>
            </a:custGeom>
            <a:solidFill>
              <a:srgbClr val="B5442B">
                <a:alpha val="461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555"/>
            </a:p>
          </p:txBody>
        </p:sp>
        <p:sp>
          <p:nvSpPr>
            <p:cNvPr id="203" name="Google Shape;203;p14"/>
            <p:cNvSpPr/>
            <p:nvPr/>
          </p:nvSpPr>
          <p:spPr>
            <a:xfrm>
              <a:off x="7154396" y="3651716"/>
              <a:ext cx="285666" cy="121444"/>
            </a:xfrm>
            <a:custGeom>
              <a:avLst/>
              <a:gdLst/>
              <a:ahLst/>
              <a:cxnLst/>
              <a:rect l="l" t="t" r="r" b="b"/>
              <a:pathLst>
                <a:path w="4147" h="1763" extrusionOk="0">
                  <a:moveTo>
                    <a:pt x="882" y="1"/>
                  </a:moveTo>
                  <a:cubicBezTo>
                    <a:pt x="395" y="1"/>
                    <a:pt x="0" y="393"/>
                    <a:pt x="0" y="880"/>
                  </a:cubicBezTo>
                  <a:cubicBezTo>
                    <a:pt x="0" y="1367"/>
                    <a:pt x="395" y="1762"/>
                    <a:pt x="882" y="1762"/>
                  </a:cubicBezTo>
                  <a:lnTo>
                    <a:pt x="3265" y="1762"/>
                  </a:lnTo>
                  <a:cubicBezTo>
                    <a:pt x="3752" y="1762"/>
                    <a:pt x="4147" y="1367"/>
                    <a:pt x="4147" y="880"/>
                  </a:cubicBezTo>
                  <a:cubicBezTo>
                    <a:pt x="4147" y="393"/>
                    <a:pt x="3749" y="1"/>
                    <a:pt x="3265" y="1"/>
                  </a:cubicBezTo>
                  <a:close/>
                </a:path>
              </a:pathLst>
            </a:custGeom>
            <a:solidFill>
              <a:srgbClr val="B5442B">
                <a:alpha val="461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555"/>
            </a:p>
          </p:txBody>
        </p:sp>
        <p:sp>
          <p:nvSpPr>
            <p:cNvPr id="204" name="Google Shape;204;p14"/>
            <p:cNvSpPr/>
            <p:nvPr/>
          </p:nvSpPr>
          <p:spPr>
            <a:xfrm>
              <a:off x="6040162" y="3228824"/>
              <a:ext cx="201902" cy="85831"/>
            </a:xfrm>
            <a:custGeom>
              <a:avLst/>
              <a:gdLst/>
              <a:ahLst/>
              <a:cxnLst/>
              <a:rect l="l" t="t" r="r" b="b"/>
              <a:pathLst>
                <a:path w="2931" h="1246" extrusionOk="0">
                  <a:moveTo>
                    <a:pt x="625" y="0"/>
                  </a:moveTo>
                  <a:cubicBezTo>
                    <a:pt x="281" y="0"/>
                    <a:pt x="1" y="278"/>
                    <a:pt x="1" y="621"/>
                  </a:cubicBezTo>
                  <a:cubicBezTo>
                    <a:pt x="1" y="965"/>
                    <a:pt x="281" y="1246"/>
                    <a:pt x="625" y="1246"/>
                  </a:cubicBezTo>
                  <a:lnTo>
                    <a:pt x="2306" y="1246"/>
                  </a:lnTo>
                  <a:cubicBezTo>
                    <a:pt x="2652" y="1246"/>
                    <a:pt x="2930" y="965"/>
                    <a:pt x="2930" y="621"/>
                  </a:cubicBezTo>
                  <a:cubicBezTo>
                    <a:pt x="2930" y="278"/>
                    <a:pt x="2652" y="3"/>
                    <a:pt x="2306" y="0"/>
                  </a:cubicBezTo>
                  <a:close/>
                </a:path>
              </a:pathLst>
            </a:custGeom>
            <a:solidFill>
              <a:srgbClr val="B5442B">
                <a:alpha val="461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555"/>
            </a:p>
          </p:txBody>
        </p:sp>
        <p:sp>
          <p:nvSpPr>
            <p:cNvPr id="205" name="Google Shape;205;p14"/>
            <p:cNvSpPr/>
            <p:nvPr/>
          </p:nvSpPr>
          <p:spPr>
            <a:xfrm>
              <a:off x="5139200" y="4109051"/>
              <a:ext cx="3825735" cy="90997"/>
            </a:xfrm>
            <a:custGeom>
              <a:avLst/>
              <a:gdLst/>
              <a:ahLst/>
              <a:cxnLst/>
              <a:rect l="l" t="t" r="r" b="b"/>
              <a:pathLst>
                <a:path w="55538" h="1321" extrusionOk="0">
                  <a:moveTo>
                    <a:pt x="1" y="0"/>
                  </a:moveTo>
                  <a:lnTo>
                    <a:pt x="1" y="1320"/>
                  </a:lnTo>
                  <a:lnTo>
                    <a:pt x="55538" y="1320"/>
                  </a:lnTo>
                  <a:lnTo>
                    <a:pt x="55538" y="0"/>
                  </a:lnTo>
                  <a:close/>
                </a:path>
              </a:pathLst>
            </a:cu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54007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555"/>
            </a:p>
          </p:txBody>
        </p:sp>
      </p:grpSp>
      <p:sp>
        <p:nvSpPr>
          <p:cNvPr id="206" name="Google Shape;206;p14"/>
          <p:cNvSpPr/>
          <p:nvPr/>
        </p:nvSpPr>
        <p:spPr>
          <a:xfrm>
            <a:off x="-1774" y="5459259"/>
            <a:ext cx="13542676" cy="2139686"/>
          </a:xfrm>
          <a:custGeom>
            <a:avLst/>
            <a:gdLst/>
            <a:ahLst/>
            <a:cxnLst/>
            <a:rect l="l" t="t" r="r" b="b"/>
            <a:pathLst>
              <a:path w="81252" h="18709" extrusionOk="0">
                <a:moveTo>
                  <a:pt x="81251" y="10699"/>
                </a:moveTo>
                <a:lnTo>
                  <a:pt x="81251" y="18709"/>
                </a:lnTo>
                <a:lnTo>
                  <a:pt x="0" y="18709"/>
                </a:lnTo>
                <a:lnTo>
                  <a:pt x="0" y="5348"/>
                </a:lnTo>
                <a:cubicBezTo>
                  <a:pt x="0" y="5348"/>
                  <a:pt x="4127" y="4973"/>
                  <a:pt x="18314" y="2646"/>
                </a:cubicBezTo>
                <a:cubicBezTo>
                  <a:pt x="18843" y="2560"/>
                  <a:pt x="19353" y="2474"/>
                  <a:pt x="19842" y="2391"/>
                </a:cubicBezTo>
                <a:lnTo>
                  <a:pt x="19842" y="2391"/>
                </a:lnTo>
                <a:cubicBezTo>
                  <a:pt x="32516" y="285"/>
                  <a:pt x="32966" y="0"/>
                  <a:pt x="45034" y="5346"/>
                </a:cubicBezTo>
                <a:cubicBezTo>
                  <a:pt x="57570" y="10903"/>
                  <a:pt x="81251" y="10699"/>
                  <a:pt x="81251" y="10699"/>
                </a:cubicBezTo>
                <a:close/>
              </a:path>
            </a:pathLst>
          </a:custGeom>
          <a:solidFill>
            <a:srgbClr val="F9C38F"/>
          </a:solidFill>
          <a:ln>
            <a:noFill/>
          </a:ln>
        </p:spPr>
        <p:txBody>
          <a:bodyPr spcFirstLastPara="1" wrap="square" lIns="135439" tIns="135439" rIns="135439" bIns="13543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555"/>
          </a:p>
        </p:txBody>
      </p:sp>
      <p:sp>
        <p:nvSpPr>
          <p:cNvPr id="207" name="Google Shape;207;p14"/>
          <p:cNvSpPr/>
          <p:nvPr/>
        </p:nvSpPr>
        <p:spPr>
          <a:xfrm>
            <a:off x="-4629" y="5758889"/>
            <a:ext cx="13546286" cy="1861116"/>
          </a:xfrm>
          <a:custGeom>
            <a:avLst/>
            <a:gdLst/>
            <a:ahLst/>
            <a:cxnLst/>
            <a:rect l="l" t="t" r="r" b="b"/>
            <a:pathLst>
              <a:path w="81252" h="16127" extrusionOk="0">
                <a:moveTo>
                  <a:pt x="81251" y="3741"/>
                </a:moveTo>
                <a:lnTo>
                  <a:pt x="81251" y="16127"/>
                </a:lnTo>
                <a:lnTo>
                  <a:pt x="0" y="16127"/>
                </a:lnTo>
                <a:lnTo>
                  <a:pt x="0" y="8395"/>
                </a:lnTo>
                <a:cubicBezTo>
                  <a:pt x="17122" y="12448"/>
                  <a:pt x="30639" y="9447"/>
                  <a:pt x="49263" y="2767"/>
                </a:cubicBezTo>
                <a:cubicBezTo>
                  <a:pt x="54868" y="754"/>
                  <a:pt x="59997" y="42"/>
                  <a:pt x="64429" y="30"/>
                </a:cubicBezTo>
                <a:lnTo>
                  <a:pt x="64431" y="30"/>
                </a:lnTo>
                <a:cubicBezTo>
                  <a:pt x="74720" y="0"/>
                  <a:pt x="81251" y="3741"/>
                  <a:pt x="81251" y="3741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5400012" scaled="0"/>
          </a:gradFill>
          <a:ln>
            <a:noFill/>
          </a:ln>
        </p:spPr>
        <p:txBody>
          <a:bodyPr spcFirstLastPara="1" wrap="square" lIns="135439" tIns="135439" rIns="135439" bIns="13543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555"/>
          </a:p>
        </p:txBody>
      </p:sp>
      <p:sp>
        <p:nvSpPr>
          <p:cNvPr id="208" name="Google Shape;208;p14"/>
          <p:cNvSpPr/>
          <p:nvPr/>
        </p:nvSpPr>
        <p:spPr>
          <a:xfrm>
            <a:off x="7506628" y="5758898"/>
            <a:ext cx="6034634" cy="1844391"/>
          </a:xfrm>
          <a:custGeom>
            <a:avLst/>
            <a:gdLst/>
            <a:ahLst/>
            <a:cxnLst/>
            <a:rect l="l" t="t" r="r" b="b"/>
            <a:pathLst>
              <a:path w="36206" h="16127" extrusionOk="0">
                <a:moveTo>
                  <a:pt x="36205" y="3741"/>
                </a:moveTo>
                <a:lnTo>
                  <a:pt x="36205" y="16127"/>
                </a:lnTo>
                <a:lnTo>
                  <a:pt x="35299" y="16127"/>
                </a:lnTo>
                <a:cubicBezTo>
                  <a:pt x="25750" y="10921"/>
                  <a:pt x="2789" y="13770"/>
                  <a:pt x="1340" y="8056"/>
                </a:cubicBezTo>
                <a:cubicBezTo>
                  <a:pt x="0" y="2769"/>
                  <a:pt x="19102" y="70"/>
                  <a:pt x="19391" y="30"/>
                </a:cubicBezTo>
                <a:lnTo>
                  <a:pt x="19393" y="30"/>
                </a:lnTo>
                <a:cubicBezTo>
                  <a:pt x="29680" y="0"/>
                  <a:pt x="36205" y="3741"/>
                  <a:pt x="36205" y="3741"/>
                </a:cubicBezTo>
                <a:close/>
              </a:path>
            </a:pathLst>
          </a:custGeom>
          <a:gradFill>
            <a:gsLst>
              <a:gs pos="0">
                <a:schemeClr val="lt2"/>
              </a:gs>
              <a:gs pos="100000">
                <a:schemeClr val="accent1"/>
              </a:gs>
            </a:gsLst>
            <a:lin ang="5400012" scaled="0"/>
          </a:gradFill>
          <a:ln>
            <a:noFill/>
          </a:ln>
        </p:spPr>
        <p:txBody>
          <a:bodyPr spcFirstLastPara="1" wrap="square" lIns="135439" tIns="135439" rIns="135439" bIns="13543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555"/>
          </a:p>
        </p:txBody>
      </p:sp>
      <p:sp>
        <p:nvSpPr>
          <p:cNvPr id="209" name="Google Shape;209;p14"/>
          <p:cNvSpPr/>
          <p:nvPr/>
        </p:nvSpPr>
        <p:spPr>
          <a:xfrm>
            <a:off x="-4629" y="5512444"/>
            <a:ext cx="4908302" cy="2139683"/>
          </a:xfrm>
          <a:custGeom>
            <a:avLst/>
            <a:gdLst/>
            <a:ahLst/>
            <a:cxnLst/>
            <a:rect l="l" t="t" r="r" b="b"/>
            <a:pathLst>
              <a:path w="28822" h="18244" extrusionOk="0">
                <a:moveTo>
                  <a:pt x="26270" y="18244"/>
                </a:moveTo>
                <a:lnTo>
                  <a:pt x="0" y="18244"/>
                </a:lnTo>
                <a:lnTo>
                  <a:pt x="0" y="4883"/>
                </a:lnTo>
                <a:cubicBezTo>
                  <a:pt x="0" y="4883"/>
                  <a:pt x="4127" y="4508"/>
                  <a:pt x="18314" y="2181"/>
                </a:cubicBezTo>
                <a:cubicBezTo>
                  <a:pt x="18843" y="2095"/>
                  <a:pt x="19353" y="2009"/>
                  <a:pt x="19842" y="1926"/>
                </a:cubicBezTo>
                <a:lnTo>
                  <a:pt x="19842" y="1926"/>
                </a:lnTo>
                <a:cubicBezTo>
                  <a:pt x="19842" y="1926"/>
                  <a:pt x="28821" y="1"/>
                  <a:pt x="20304" y="4843"/>
                </a:cubicBezTo>
                <a:cubicBezTo>
                  <a:pt x="12145" y="9479"/>
                  <a:pt x="10689" y="11333"/>
                  <a:pt x="21820" y="12312"/>
                </a:cubicBezTo>
                <a:cubicBezTo>
                  <a:pt x="26743" y="12745"/>
                  <a:pt x="27242" y="15407"/>
                  <a:pt x="26270" y="18244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lt2"/>
              </a:gs>
            </a:gsLst>
            <a:lin ang="5400012" scaled="0"/>
          </a:gradFill>
          <a:ln>
            <a:noFill/>
          </a:ln>
        </p:spPr>
        <p:txBody>
          <a:bodyPr spcFirstLastPara="1" wrap="square" lIns="135439" tIns="135439" rIns="135439" bIns="13543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555"/>
          </a:p>
        </p:txBody>
      </p:sp>
      <p:sp>
        <p:nvSpPr>
          <p:cNvPr id="210" name="Google Shape;210;p14"/>
          <p:cNvSpPr/>
          <p:nvPr/>
        </p:nvSpPr>
        <p:spPr>
          <a:xfrm>
            <a:off x="-647230" y="4051662"/>
            <a:ext cx="2284868" cy="614945"/>
          </a:xfrm>
          <a:custGeom>
            <a:avLst/>
            <a:gdLst/>
            <a:ahLst/>
            <a:cxnLst/>
            <a:rect l="l" t="t" r="r" b="b"/>
            <a:pathLst>
              <a:path w="18690" h="5030" extrusionOk="0">
                <a:moveTo>
                  <a:pt x="18689" y="5030"/>
                </a:moveTo>
                <a:cubicBezTo>
                  <a:pt x="18689" y="5030"/>
                  <a:pt x="17337" y="3004"/>
                  <a:pt x="15985" y="3904"/>
                </a:cubicBezTo>
                <a:cubicBezTo>
                  <a:pt x="15985" y="3904"/>
                  <a:pt x="15161" y="1"/>
                  <a:pt x="12910" y="452"/>
                </a:cubicBezTo>
                <a:cubicBezTo>
                  <a:pt x="10657" y="903"/>
                  <a:pt x="9983" y="3453"/>
                  <a:pt x="9983" y="3453"/>
                </a:cubicBezTo>
                <a:cubicBezTo>
                  <a:pt x="9983" y="3453"/>
                  <a:pt x="8932" y="751"/>
                  <a:pt x="7730" y="1353"/>
                </a:cubicBezTo>
                <a:cubicBezTo>
                  <a:pt x="6531" y="1951"/>
                  <a:pt x="5329" y="3830"/>
                  <a:pt x="5329" y="3830"/>
                </a:cubicBezTo>
                <a:cubicBezTo>
                  <a:pt x="5329" y="3830"/>
                  <a:pt x="4053" y="2629"/>
                  <a:pt x="3604" y="3981"/>
                </a:cubicBezTo>
                <a:cubicBezTo>
                  <a:pt x="3604" y="3981"/>
                  <a:pt x="1951" y="2029"/>
                  <a:pt x="1" y="5030"/>
                </a:cubicBezTo>
                <a:close/>
              </a:path>
            </a:pathLst>
          </a:custGeom>
          <a:gradFill>
            <a:gsLst>
              <a:gs pos="0">
                <a:srgbClr val="FFFFFF">
                  <a:alpha val="64313"/>
                  <a:alpha val="49110"/>
                </a:srgbClr>
              </a:gs>
              <a:gs pos="100000">
                <a:srgbClr val="FFCA90">
                  <a:alpha val="49019"/>
                  <a:alpha val="49110"/>
                </a:srgbClr>
              </a:gs>
            </a:gsLst>
            <a:lin ang="5400012" scaled="0"/>
          </a:gradFill>
          <a:ln>
            <a:noFill/>
          </a:ln>
        </p:spPr>
        <p:txBody>
          <a:bodyPr spcFirstLastPara="1" wrap="square" lIns="135439" tIns="135439" rIns="135439" bIns="13543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555"/>
          </a:p>
        </p:txBody>
      </p:sp>
      <p:sp>
        <p:nvSpPr>
          <p:cNvPr id="211" name="Google Shape;211;p14"/>
          <p:cNvSpPr/>
          <p:nvPr/>
        </p:nvSpPr>
        <p:spPr>
          <a:xfrm>
            <a:off x="12213935" y="2758459"/>
            <a:ext cx="2284868" cy="614945"/>
          </a:xfrm>
          <a:custGeom>
            <a:avLst/>
            <a:gdLst/>
            <a:ahLst/>
            <a:cxnLst/>
            <a:rect l="l" t="t" r="r" b="b"/>
            <a:pathLst>
              <a:path w="18690" h="5030" extrusionOk="0">
                <a:moveTo>
                  <a:pt x="18689" y="5030"/>
                </a:moveTo>
                <a:cubicBezTo>
                  <a:pt x="18689" y="5030"/>
                  <a:pt x="17337" y="3004"/>
                  <a:pt x="15985" y="3904"/>
                </a:cubicBezTo>
                <a:cubicBezTo>
                  <a:pt x="15985" y="3904"/>
                  <a:pt x="15161" y="1"/>
                  <a:pt x="12910" y="452"/>
                </a:cubicBezTo>
                <a:cubicBezTo>
                  <a:pt x="10657" y="903"/>
                  <a:pt x="9983" y="3453"/>
                  <a:pt x="9983" y="3453"/>
                </a:cubicBezTo>
                <a:cubicBezTo>
                  <a:pt x="9983" y="3453"/>
                  <a:pt x="8932" y="751"/>
                  <a:pt x="7730" y="1353"/>
                </a:cubicBezTo>
                <a:cubicBezTo>
                  <a:pt x="6531" y="1951"/>
                  <a:pt x="5329" y="3830"/>
                  <a:pt x="5329" y="3830"/>
                </a:cubicBezTo>
                <a:cubicBezTo>
                  <a:pt x="5329" y="3830"/>
                  <a:pt x="4053" y="2629"/>
                  <a:pt x="3604" y="3981"/>
                </a:cubicBezTo>
                <a:cubicBezTo>
                  <a:pt x="3604" y="3981"/>
                  <a:pt x="1951" y="2029"/>
                  <a:pt x="1" y="5030"/>
                </a:cubicBezTo>
                <a:close/>
              </a:path>
            </a:pathLst>
          </a:custGeom>
          <a:gradFill>
            <a:gsLst>
              <a:gs pos="0">
                <a:srgbClr val="FFFFFF">
                  <a:alpha val="64313"/>
                  <a:alpha val="49110"/>
                </a:srgbClr>
              </a:gs>
              <a:gs pos="100000">
                <a:srgbClr val="FFCA90">
                  <a:alpha val="49019"/>
                  <a:alpha val="49110"/>
                </a:srgbClr>
              </a:gs>
            </a:gsLst>
            <a:lin ang="5400012" scaled="0"/>
          </a:gradFill>
          <a:ln>
            <a:noFill/>
          </a:ln>
        </p:spPr>
        <p:txBody>
          <a:bodyPr spcFirstLastPara="1" wrap="square" lIns="135439" tIns="135439" rIns="135439" bIns="13543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555"/>
          </a:p>
        </p:txBody>
      </p:sp>
      <p:grpSp>
        <p:nvGrpSpPr>
          <p:cNvPr id="212" name="Google Shape;212;p14"/>
          <p:cNvGrpSpPr/>
          <p:nvPr/>
        </p:nvGrpSpPr>
        <p:grpSpPr>
          <a:xfrm flipH="1">
            <a:off x="9436742" y="4565092"/>
            <a:ext cx="4324828" cy="1844304"/>
            <a:chOff x="-109611" y="3041925"/>
            <a:chExt cx="3631965" cy="1548775"/>
          </a:xfrm>
        </p:grpSpPr>
        <p:sp>
          <p:nvSpPr>
            <p:cNvPr id="213" name="Google Shape;213;p14"/>
            <p:cNvSpPr/>
            <p:nvPr/>
          </p:nvSpPr>
          <p:spPr>
            <a:xfrm flipH="1">
              <a:off x="1424717" y="3041925"/>
              <a:ext cx="1109663" cy="1299664"/>
            </a:xfrm>
            <a:custGeom>
              <a:avLst/>
              <a:gdLst/>
              <a:ahLst/>
              <a:cxnLst/>
              <a:rect l="l" t="t" r="r" b="b"/>
              <a:pathLst>
                <a:path w="4450" h="5212" extrusionOk="0">
                  <a:moveTo>
                    <a:pt x="3646" y="0"/>
                  </a:moveTo>
                  <a:cubicBezTo>
                    <a:pt x="3371" y="0"/>
                    <a:pt x="2993" y="102"/>
                    <a:pt x="2749" y="588"/>
                  </a:cubicBezTo>
                  <a:cubicBezTo>
                    <a:pt x="2749" y="588"/>
                    <a:pt x="2596" y="895"/>
                    <a:pt x="2749" y="933"/>
                  </a:cubicBezTo>
                  <a:cubicBezTo>
                    <a:pt x="2749" y="933"/>
                    <a:pt x="2301" y="1390"/>
                    <a:pt x="2354" y="1619"/>
                  </a:cubicBezTo>
                  <a:cubicBezTo>
                    <a:pt x="2406" y="1847"/>
                    <a:pt x="2368" y="2040"/>
                    <a:pt x="2675" y="2040"/>
                  </a:cubicBezTo>
                  <a:cubicBezTo>
                    <a:pt x="2979" y="2040"/>
                    <a:pt x="3020" y="2231"/>
                    <a:pt x="3174" y="2574"/>
                  </a:cubicBezTo>
                  <a:cubicBezTo>
                    <a:pt x="3327" y="2919"/>
                    <a:pt x="3631" y="3149"/>
                    <a:pt x="2715" y="3683"/>
                  </a:cubicBezTo>
                  <a:cubicBezTo>
                    <a:pt x="1796" y="4217"/>
                    <a:pt x="1184" y="4754"/>
                    <a:pt x="1032" y="4754"/>
                  </a:cubicBezTo>
                  <a:cubicBezTo>
                    <a:pt x="930" y="4754"/>
                    <a:pt x="777" y="4703"/>
                    <a:pt x="618" y="4703"/>
                  </a:cubicBezTo>
                  <a:cubicBezTo>
                    <a:pt x="539" y="4703"/>
                    <a:pt x="458" y="4715"/>
                    <a:pt x="382" y="4754"/>
                  </a:cubicBezTo>
                  <a:cubicBezTo>
                    <a:pt x="155" y="4869"/>
                    <a:pt x="0" y="5212"/>
                    <a:pt x="0" y="5212"/>
                  </a:cubicBezTo>
                  <a:lnTo>
                    <a:pt x="2524" y="5212"/>
                  </a:lnTo>
                  <a:cubicBezTo>
                    <a:pt x="2524" y="5212"/>
                    <a:pt x="3981" y="3206"/>
                    <a:pt x="3999" y="3129"/>
                  </a:cubicBezTo>
                  <a:cubicBezTo>
                    <a:pt x="4017" y="3053"/>
                    <a:pt x="3920" y="2441"/>
                    <a:pt x="3672" y="2096"/>
                  </a:cubicBezTo>
                  <a:cubicBezTo>
                    <a:pt x="3672" y="2096"/>
                    <a:pt x="3962" y="1769"/>
                    <a:pt x="3999" y="1715"/>
                  </a:cubicBezTo>
                  <a:cubicBezTo>
                    <a:pt x="4037" y="1657"/>
                    <a:pt x="3748" y="796"/>
                    <a:pt x="3862" y="626"/>
                  </a:cubicBezTo>
                  <a:cubicBezTo>
                    <a:pt x="3862" y="626"/>
                    <a:pt x="3882" y="341"/>
                    <a:pt x="4169" y="205"/>
                  </a:cubicBezTo>
                  <a:cubicBezTo>
                    <a:pt x="4450" y="72"/>
                    <a:pt x="3993" y="54"/>
                    <a:pt x="3993" y="54"/>
                  </a:cubicBezTo>
                  <a:cubicBezTo>
                    <a:pt x="3993" y="54"/>
                    <a:pt x="3847" y="0"/>
                    <a:pt x="364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555"/>
            </a:p>
          </p:txBody>
        </p:sp>
        <p:sp>
          <p:nvSpPr>
            <p:cNvPr id="214" name="Google Shape;214;p14"/>
            <p:cNvSpPr/>
            <p:nvPr/>
          </p:nvSpPr>
          <p:spPr>
            <a:xfrm flipH="1">
              <a:off x="-109611" y="3063370"/>
              <a:ext cx="3631965" cy="1527330"/>
            </a:xfrm>
            <a:custGeom>
              <a:avLst/>
              <a:gdLst/>
              <a:ahLst/>
              <a:cxnLst/>
              <a:rect l="l" t="t" r="r" b="b"/>
              <a:pathLst>
                <a:path w="14565" h="6125" extrusionOk="0">
                  <a:moveTo>
                    <a:pt x="8237" y="0"/>
                  </a:moveTo>
                  <a:cubicBezTo>
                    <a:pt x="8151" y="0"/>
                    <a:pt x="8125" y="121"/>
                    <a:pt x="8125" y="121"/>
                  </a:cubicBezTo>
                  <a:cubicBezTo>
                    <a:pt x="7840" y="257"/>
                    <a:pt x="7820" y="542"/>
                    <a:pt x="7820" y="542"/>
                  </a:cubicBezTo>
                  <a:cubicBezTo>
                    <a:pt x="7704" y="712"/>
                    <a:pt x="7993" y="1573"/>
                    <a:pt x="7955" y="1631"/>
                  </a:cubicBezTo>
                  <a:cubicBezTo>
                    <a:pt x="7920" y="1685"/>
                    <a:pt x="7630" y="2012"/>
                    <a:pt x="7630" y="2012"/>
                  </a:cubicBezTo>
                  <a:cubicBezTo>
                    <a:pt x="7878" y="2357"/>
                    <a:pt x="7973" y="2969"/>
                    <a:pt x="7955" y="3045"/>
                  </a:cubicBezTo>
                  <a:cubicBezTo>
                    <a:pt x="7938" y="3122"/>
                    <a:pt x="6480" y="5128"/>
                    <a:pt x="6480" y="5128"/>
                  </a:cubicBezTo>
                  <a:lnTo>
                    <a:pt x="6480" y="5132"/>
                  </a:lnTo>
                  <a:lnTo>
                    <a:pt x="767" y="5132"/>
                  </a:lnTo>
                  <a:cubicBezTo>
                    <a:pt x="1" y="5723"/>
                    <a:pt x="767" y="6125"/>
                    <a:pt x="767" y="6125"/>
                  </a:cubicBezTo>
                  <a:lnTo>
                    <a:pt x="14528" y="6125"/>
                  </a:lnTo>
                  <a:cubicBezTo>
                    <a:pt x="14528" y="6125"/>
                    <a:pt x="14564" y="5112"/>
                    <a:pt x="14528" y="4040"/>
                  </a:cubicBezTo>
                  <a:cubicBezTo>
                    <a:pt x="14490" y="2969"/>
                    <a:pt x="13973" y="3276"/>
                    <a:pt x="13782" y="3180"/>
                  </a:cubicBezTo>
                  <a:cubicBezTo>
                    <a:pt x="13758" y="3168"/>
                    <a:pt x="13734" y="3162"/>
                    <a:pt x="13712" y="3162"/>
                  </a:cubicBezTo>
                  <a:cubicBezTo>
                    <a:pt x="13573" y="3162"/>
                    <a:pt x="13482" y="3373"/>
                    <a:pt x="13429" y="3373"/>
                  </a:cubicBezTo>
                  <a:cubicBezTo>
                    <a:pt x="13426" y="3373"/>
                    <a:pt x="13422" y="3372"/>
                    <a:pt x="13419" y="3370"/>
                  </a:cubicBezTo>
                  <a:cubicBezTo>
                    <a:pt x="13361" y="3332"/>
                    <a:pt x="12944" y="3296"/>
                    <a:pt x="10859" y="3085"/>
                  </a:cubicBezTo>
                  <a:cubicBezTo>
                    <a:pt x="8775" y="2875"/>
                    <a:pt x="9064" y="2931"/>
                    <a:pt x="8948" y="2524"/>
                  </a:cubicBezTo>
                  <a:cubicBezTo>
                    <a:pt x="8833" y="2113"/>
                    <a:pt x="9469" y="1461"/>
                    <a:pt x="9469" y="1461"/>
                  </a:cubicBezTo>
                  <a:cubicBezTo>
                    <a:pt x="9074" y="389"/>
                    <a:pt x="8506" y="179"/>
                    <a:pt x="8340" y="46"/>
                  </a:cubicBezTo>
                  <a:cubicBezTo>
                    <a:pt x="8298" y="13"/>
                    <a:pt x="8265" y="0"/>
                    <a:pt x="823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555"/>
            </a:p>
          </p:txBody>
        </p:sp>
      </p:grpSp>
      <p:pic>
        <p:nvPicPr>
          <p:cNvPr id="215" name="Google Shape;215;p14"/>
          <p:cNvPicPr preferRelativeResize="0"/>
          <p:nvPr/>
        </p:nvPicPr>
        <p:blipFill rotWithShape="1">
          <a:blip r:embed="rId2">
            <a:alphaModFix/>
          </a:blip>
          <a:srcRect r="-200" b="74088"/>
          <a:stretch/>
        </p:blipFill>
        <p:spPr>
          <a:xfrm>
            <a:off x="-14036" y="-889"/>
            <a:ext cx="13560173" cy="197440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6" name="Google Shape;216;p14"/>
          <p:cNvPicPr preferRelativeResize="0"/>
          <p:nvPr/>
        </p:nvPicPr>
        <p:blipFill rotWithShape="1">
          <a:blip r:embed="rId2">
            <a:alphaModFix/>
          </a:blip>
          <a:srcRect t="73736" r="-200"/>
          <a:stretch/>
        </p:blipFill>
        <p:spPr>
          <a:xfrm>
            <a:off x="-14036" y="5617854"/>
            <a:ext cx="13560173" cy="200126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632219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1">
  <p:cSld name="Section header 1"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15"/>
          <p:cNvSpPr/>
          <p:nvPr/>
        </p:nvSpPr>
        <p:spPr>
          <a:xfrm>
            <a:off x="-2037679" y="3717865"/>
            <a:ext cx="8374221" cy="1169055"/>
          </a:xfrm>
          <a:custGeom>
            <a:avLst/>
            <a:gdLst/>
            <a:ahLst/>
            <a:cxnLst/>
            <a:rect l="l" t="t" r="r" b="b"/>
            <a:pathLst>
              <a:path w="68648" h="9583" extrusionOk="0">
                <a:moveTo>
                  <a:pt x="58413" y="6576"/>
                </a:moveTo>
                <a:cubicBezTo>
                  <a:pt x="56007" y="7166"/>
                  <a:pt x="53536" y="7676"/>
                  <a:pt x="51062" y="7487"/>
                </a:cubicBezTo>
                <a:cubicBezTo>
                  <a:pt x="47894" y="7246"/>
                  <a:pt x="44904" y="5883"/>
                  <a:pt x="41751" y="5496"/>
                </a:cubicBezTo>
                <a:cubicBezTo>
                  <a:pt x="34715" y="4626"/>
                  <a:pt x="27914" y="8649"/>
                  <a:pt x="20826" y="8618"/>
                </a:cubicBezTo>
                <a:cubicBezTo>
                  <a:pt x="18271" y="8606"/>
                  <a:pt x="15745" y="8065"/>
                  <a:pt x="13197" y="8005"/>
                </a:cubicBezTo>
                <a:cubicBezTo>
                  <a:pt x="10385" y="7939"/>
                  <a:pt x="7589" y="8455"/>
                  <a:pt x="4855" y="9105"/>
                </a:cubicBezTo>
                <a:cubicBezTo>
                  <a:pt x="3881" y="9334"/>
                  <a:pt x="2873" y="9583"/>
                  <a:pt x="1896" y="9365"/>
                </a:cubicBezTo>
                <a:cubicBezTo>
                  <a:pt x="917" y="9148"/>
                  <a:pt x="0" y="8303"/>
                  <a:pt x="69" y="7306"/>
                </a:cubicBezTo>
                <a:cubicBezTo>
                  <a:pt x="141" y="6264"/>
                  <a:pt x="1243" y="5556"/>
                  <a:pt x="2286" y="5499"/>
                </a:cubicBezTo>
                <a:cubicBezTo>
                  <a:pt x="3328" y="5442"/>
                  <a:pt x="4325" y="5849"/>
                  <a:pt x="5321" y="6164"/>
                </a:cubicBezTo>
                <a:cubicBezTo>
                  <a:pt x="8789" y="7258"/>
                  <a:pt x="12575" y="7209"/>
                  <a:pt x="16083" y="6249"/>
                </a:cubicBezTo>
                <a:cubicBezTo>
                  <a:pt x="21304" y="4826"/>
                  <a:pt x="25952" y="1458"/>
                  <a:pt x="31322" y="808"/>
                </a:cubicBezTo>
                <a:cubicBezTo>
                  <a:pt x="38040" y="1"/>
                  <a:pt x="44452" y="3572"/>
                  <a:pt x="51133" y="4654"/>
                </a:cubicBezTo>
                <a:cubicBezTo>
                  <a:pt x="54804" y="5247"/>
                  <a:pt x="58590" y="5081"/>
                  <a:pt x="62193" y="4165"/>
                </a:cubicBezTo>
                <a:cubicBezTo>
                  <a:pt x="64361" y="3612"/>
                  <a:pt x="66887" y="2856"/>
                  <a:pt x="68648" y="4236"/>
                </a:cubicBezTo>
                <a:lnTo>
                  <a:pt x="60091" y="6161"/>
                </a:lnTo>
                <a:close/>
              </a:path>
            </a:pathLst>
          </a:custGeom>
          <a:gradFill>
            <a:gsLst>
              <a:gs pos="0">
                <a:srgbClr val="FFFFFF">
                  <a:alpha val="64313"/>
                </a:srgbClr>
              </a:gs>
              <a:gs pos="100000">
                <a:srgbClr val="FFCA90">
                  <a:alpha val="49019"/>
                </a:srgbClr>
              </a:gs>
            </a:gsLst>
            <a:lin ang="5400700" scaled="0"/>
          </a:gradFill>
          <a:ln>
            <a:noFill/>
          </a:ln>
        </p:spPr>
        <p:txBody>
          <a:bodyPr spcFirstLastPara="1" wrap="square" lIns="135439" tIns="135439" rIns="135439" bIns="13543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555"/>
          </a:p>
        </p:txBody>
      </p:sp>
      <p:sp>
        <p:nvSpPr>
          <p:cNvPr id="219" name="Google Shape;219;p15"/>
          <p:cNvSpPr/>
          <p:nvPr/>
        </p:nvSpPr>
        <p:spPr>
          <a:xfrm flipH="1">
            <a:off x="-1124713" y="837260"/>
            <a:ext cx="8146469" cy="1459397"/>
          </a:xfrm>
          <a:custGeom>
            <a:avLst/>
            <a:gdLst/>
            <a:ahLst/>
            <a:cxnLst/>
            <a:rect l="l" t="t" r="r" b="b"/>
            <a:pathLst>
              <a:path w="66781" h="11963" extrusionOk="0">
                <a:moveTo>
                  <a:pt x="3560" y="11642"/>
                </a:moveTo>
                <a:cubicBezTo>
                  <a:pt x="7231" y="11149"/>
                  <a:pt x="10407" y="9188"/>
                  <a:pt x="13574" y="7475"/>
                </a:cubicBezTo>
                <a:cubicBezTo>
                  <a:pt x="16745" y="5765"/>
                  <a:pt x="20376" y="4196"/>
                  <a:pt x="24013" y="4649"/>
                </a:cubicBezTo>
                <a:cubicBezTo>
                  <a:pt x="25579" y="4840"/>
                  <a:pt x="27020" y="5405"/>
                  <a:pt x="28477" y="5886"/>
                </a:cubicBezTo>
                <a:cubicBezTo>
                  <a:pt x="39729" y="9632"/>
                  <a:pt x="53114" y="8973"/>
                  <a:pt x="64172" y="4133"/>
                </a:cubicBezTo>
                <a:cubicBezTo>
                  <a:pt x="65217" y="3675"/>
                  <a:pt x="66311" y="3119"/>
                  <a:pt x="66780" y="2214"/>
                </a:cubicBezTo>
                <a:cubicBezTo>
                  <a:pt x="65486" y="2458"/>
                  <a:pt x="64257" y="2922"/>
                  <a:pt x="63029" y="3366"/>
                </a:cubicBezTo>
                <a:cubicBezTo>
                  <a:pt x="57645" y="5319"/>
                  <a:pt x="52029" y="6922"/>
                  <a:pt x="46256" y="7386"/>
                </a:cubicBezTo>
                <a:cubicBezTo>
                  <a:pt x="40480" y="7856"/>
                  <a:pt x="34509" y="7123"/>
                  <a:pt x="29649" y="4663"/>
                </a:cubicBezTo>
                <a:cubicBezTo>
                  <a:pt x="27584" y="3618"/>
                  <a:pt x="25731" y="2275"/>
                  <a:pt x="23512" y="1467"/>
                </a:cubicBezTo>
                <a:cubicBezTo>
                  <a:pt x="19485" y="1"/>
                  <a:pt x="14431" y="573"/>
                  <a:pt x="10834" y="2899"/>
                </a:cubicBezTo>
                <a:cubicBezTo>
                  <a:pt x="6767" y="5528"/>
                  <a:pt x="4596" y="10081"/>
                  <a:pt x="0" y="11963"/>
                </a:cubicBezTo>
              </a:path>
            </a:pathLst>
          </a:custGeom>
          <a:gradFill>
            <a:gsLst>
              <a:gs pos="0">
                <a:srgbClr val="FFFFFF">
                  <a:alpha val="64313"/>
                </a:srgbClr>
              </a:gs>
              <a:gs pos="100000">
                <a:srgbClr val="FFCA90">
                  <a:alpha val="49019"/>
                </a:srgbClr>
              </a:gs>
            </a:gsLst>
            <a:lin ang="5400700" scaled="0"/>
          </a:gradFill>
          <a:ln>
            <a:noFill/>
          </a:ln>
        </p:spPr>
        <p:txBody>
          <a:bodyPr spcFirstLastPara="1" wrap="square" lIns="135439" tIns="135439" rIns="135439" bIns="13543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555"/>
          </a:p>
        </p:txBody>
      </p:sp>
      <p:sp>
        <p:nvSpPr>
          <p:cNvPr id="220" name="Google Shape;220;p15"/>
          <p:cNvSpPr/>
          <p:nvPr/>
        </p:nvSpPr>
        <p:spPr>
          <a:xfrm>
            <a:off x="23721" y="3479890"/>
            <a:ext cx="10069734" cy="3449228"/>
          </a:xfrm>
          <a:custGeom>
            <a:avLst/>
            <a:gdLst/>
            <a:ahLst/>
            <a:cxnLst/>
            <a:rect l="l" t="t" r="r" b="b"/>
            <a:pathLst>
              <a:path w="50066" h="17492" extrusionOk="0">
                <a:moveTo>
                  <a:pt x="0" y="3228"/>
                </a:moveTo>
                <a:cubicBezTo>
                  <a:pt x="0" y="3228"/>
                  <a:pt x="5178" y="0"/>
                  <a:pt x="11034" y="4953"/>
                </a:cubicBezTo>
                <a:cubicBezTo>
                  <a:pt x="16887" y="9908"/>
                  <a:pt x="20715" y="10959"/>
                  <a:pt x="20715" y="10959"/>
                </a:cubicBezTo>
                <a:cubicBezTo>
                  <a:pt x="20715" y="10959"/>
                  <a:pt x="26043" y="7355"/>
                  <a:pt x="29872" y="7882"/>
                </a:cubicBezTo>
                <a:cubicBezTo>
                  <a:pt x="33702" y="8408"/>
                  <a:pt x="31449" y="11485"/>
                  <a:pt x="31449" y="11485"/>
                </a:cubicBezTo>
                <a:cubicBezTo>
                  <a:pt x="31449" y="11485"/>
                  <a:pt x="34978" y="8183"/>
                  <a:pt x="39782" y="10661"/>
                </a:cubicBezTo>
                <a:cubicBezTo>
                  <a:pt x="44587" y="13138"/>
                  <a:pt x="50065" y="9535"/>
                  <a:pt x="50065" y="9535"/>
                </a:cubicBezTo>
                <a:lnTo>
                  <a:pt x="50065" y="17491"/>
                </a:lnTo>
                <a:lnTo>
                  <a:pt x="0" y="17491"/>
                </a:lnTo>
                <a:close/>
              </a:path>
            </a:pathLst>
          </a:custGeom>
          <a:gradFill>
            <a:gsLst>
              <a:gs pos="0">
                <a:srgbClr val="FFFFFF">
                  <a:alpha val="64313"/>
                  <a:alpha val="72780"/>
                </a:srgbClr>
              </a:gs>
              <a:gs pos="100000">
                <a:srgbClr val="FFCA90">
                  <a:alpha val="49019"/>
                  <a:alpha val="72780"/>
                </a:srgbClr>
              </a:gs>
            </a:gsLst>
            <a:lin ang="5400012" scaled="0"/>
          </a:gradFill>
          <a:ln>
            <a:noFill/>
          </a:ln>
        </p:spPr>
        <p:txBody>
          <a:bodyPr spcFirstLastPara="1" wrap="square" lIns="135439" tIns="135439" rIns="135439" bIns="13543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555"/>
          </a:p>
        </p:txBody>
      </p:sp>
      <p:sp>
        <p:nvSpPr>
          <p:cNvPr id="221" name="Google Shape;221;p15"/>
          <p:cNvSpPr/>
          <p:nvPr/>
        </p:nvSpPr>
        <p:spPr>
          <a:xfrm flipH="1">
            <a:off x="317635" y="5219131"/>
            <a:ext cx="981461" cy="590419"/>
          </a:xfrm>
          <a:custGeom>
            <a:avLst/>
            <a:gdLst/>
            <a:ahLst/>
            <a:cxnLst/>
            <a:rect l="l" t="t" r="r" b="b"/>
            <a:pathLst>
              <a:path w="20020" h="12043" extrusionOk="0">
                <a:moveTo>
                  <a:pt x="10009" y="0"/>
                </a:moveTo>
                <a:lnTo>
                  <a:pt x="1" y="12043"/>
                </a:lnTo>
                <a:lnTo>
                  <a:pt x="20019" y="12043"/>
                </a:lnTo>
                <a:lnTo>
                  <a:pt x="10009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135439" tIns="135439" rIns="135439" bIns="13543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555"/>
          </a:p>
        </p:txBody>
      </p:sp>
      <p:sp>
        <p:nvSpPr>
          <p:cNvPr id="222" name="Google Shape;222;p15"/>
          <p:cNvSpPr/>
          <p:nvPr/>
        </p:nvSpPr>
        <p:spPr>
          <a:xfrm flipH="1">
            <a:off x="808366" y="5219131"/>
            <a:ext cx="490730" cy="589439"/>
          </a:xfrm>
          <a:custGeom>
            <a:avLst/>
            <a:gdLst/>
            <a:ahLst/>
            <a:cxnLst/>
            <a:rect l="l" t="t" r="r" b="b"/>
            <a:pathLst>
              <a:path w="10010" h="12023" extrusionOk="0">
                <a:moveTo>
                  <a:pt x="10009" y="0"/>
                </a:moveTo>
                <a:lnTo>
                  <a:pt x="7949" y="12023"/>
                </a:lnTo>
                <a:lnTo>
                  <a:pt x="1" y="12023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135439" tIns="135439" rIns="135439" bIns="13543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555"/>
          </a:p>
        </p:txBody>
      </p:sp>
      <p:sp>
        <p:nvSpPr>
          <p:cNvPr id="223" name="Google Shape;223;p15"/>
          <p:cNvSpPr/>
          <p:nvPr/>
        </p:nvSpPr>
        <p:spPr>
          <a:xfrm flipH="1">
            <a:off x="3570415" y="5703768"/>
            <a:ext cx="702515" cy="422751"/>
          </a:xfrm>
          <a:custGeom>
            <a:avLst/>
            <a:gdLst/>
            <a:ahLst/>
            <a:cxnLst/>
            <a:rect l="l" t="t" r="r" b="b"/>
            <a:pathLst>
              <a:path w="14330" h="8623" extrusionOk="0">
                <a:moveTo>
                  <a:pt x="7166" y="0"/>
                </a:moveTo>
                <a:lnTo>
                  <a:pt x="0" y="8622"/>
                </a:lnTo>
                <a:lnTo>
                  <a:pt x="14329" y="8622"/>
                </a:lnTo>
                <a:lnTo>
                  <a:pt x="7166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135439" tIns="135439" rIns="135439" bIns="13543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555"/>
          </a:p>
        </p:txBody>
      </p:sp>
      <p:sp>
        <p:nvSpPr>
          <p:cNvPr id="224" name="Google Shape;224;p15"/>
          <p:cNvSpPr/>
          <p:nvPr/>
        </p:nvSpPr>
        <p:spPr>
          <a:xfrm flipH="1">
            <a:off x="3921624" y="5703768"/>
            <a:ext cx="351306" cy="421966"/>
          </a:xfrm>
          <a:custGeom>
            <a:avLst/>
            <a:gdLst/>
            <a:ahLst/>
            <a:cxnLst/>
            <a:rect l="l" t="t" r="r" b="b"/>
            <a:pathLst>
              <a:path w="7166" h="8607" extrusionOk="0">
                <a:moveTo>
                  <a:pt x="7166" y="0"/>
                </a:moveTo>
                <a:lnTo>
                  <a:pt x="5689" y="8606"/>
                </a:lnTo>
                <a:lnTo>
                  <a:pt x="0" y="8606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135439" tIns="135439" rIns="135439" bIns="13543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555"/>
          </a:p>
        </p:txBody>
      </p:sp>
      <p:sp>
        <p:nvSpPr>
          <p:cNvPr id="225" name="Google Shape;225;p15"/>
          <p:cNvSpPr/>
          <p:nvPr/>
        </p:nvSpPr>
        <p:spPr>
          <a:xfrm flipH="1">
            <a:off x="4774054" y="5491927"/>
            <a:ext cx="981461" cy="590419"/>
          </a:xfrm>
          <a:custGeom>
            <a:avLst/>
            <a:gdLst/>
            <a:ahLst/>
            <a:cxnLst/>
            <a:rect l="l" t="t" r="r" b="b"/>
            <a:pathLst>
              <a:path w="20020" h="12043" extrusionOk="0">
                <a:moveTo>
                  <a:pt x="10009" y="0"/>
                </a:moveTo>
                <a:lnTo>
                  <a:pt x="1" y="12043"/>
                </a:lnTo>
                <a:lnTo>
                  <a:pt x="20019" y="12043"/>
                </a:lnTo>
                <a:lnTo>
                  <a:pt x="10009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135439" tIns="135439" rIns="135439" bIns="13543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555"/>
          </a:p>
        </p:txBody>
      </p:sp>
      <p:sp>
        <p:nvSpPr>
          <p:cNvPr id="226" name="Google Shape;226;p15"/>
          <p:cNvSpPr/>
          <p:nvPr/>
        </p:nvSpPr>
        <p:spPr>
          <a:xfrm flipH="1">
            <a:off x="5264784" y="5491926"/>
            <a:ext cx="490730" cy="589439"/>
          </a:xfrm>
          <a:custGeom>
            <a:avLst/>
            <a:gdLst/>
            <a:ahLst/>
            <a:cxnLst/>
            <a:rect l="l" t="t" r="r" b="b"/>
            <a:pathLst>
              <a:path w="10010" h="12023" extrusionOk="0">
                <a:moveTo>
                  <a:pt x="10009" y="0"/>
                </a:moveTo>
                <a:lnTo>
                  <a:pt x="7949" y="12023"/>
                </a:lnTo>
                <a:lnTo>
                  <a:pt x="1" y="12023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135439" tIns="135439" rIns="135439" bIns="13543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555"/>
          </a:p>
        </p:txBody>
      </p:sp>
      <p:sp>
        <p:nvSpPr>
          <p:cNvPr id="227" name="Google Shape;227;p15"/>
          <p:cNvSpPr/>
          <p:nvPr/>
        </p:nvSpPr>
        <p:spPr>
          <a:xfrm flipH="1">
            <a:off x="2505708" y="5243074"/>
            <a:ext cx="11064149" cy="1609108"/>
          </a:xfrm>
          <a:custGeom>
            <a:avLst/>
            <a:gdLst/>
            <a:ahLst/>
            <a:cxnLst/>
            <a:rect l="l" t="t" r="r" b="b"/>
            <a:pathLst>
              <a:path w="84165" h="17131" extrusionOk="0">
                <a:moveTo>
                  <a:pt x="3" y="6468"/>
                </a:moveTo>
                <a:cubicBezTo>
                  <a:pt x="3" y="6468"/>
                  <a:pt x="10795" y="4300"/>
                  <a:pt x="12685" y="4300"/>
                </a:cubicBezTo>
                <a:cubicBezTo>
                  <a:pt x="14577" y="4300"/>
                  <a:pt x="17499" y="1550"/>
                  <a:pt x="17499" y="1550"/>
                </a:cubicBezTo>
                <a:lnTo>
                  <a:pt x="19391" y="1550"/>
                </a:lnTo>
                <a:lnTo>
                  <a:pt x="22484" y="1"/>
                </a:lnTo>
                <a:cubicBezTo>
                  <a:pt x="22484" y="1"/>
                  <a:pt x="24135" y="392"/>
                  <a:pt x="24825" y="392"/>
                </a:cubicBezTo>
                <a:cubicBezTo>
                  <a:pt x="25512" y="392"/>
                  <a:pt x="26545" y="336"/>
                  <a:pt x="27116" y="508"/>
                </a:cubicBezTo>
                <a:cubicBezTo>
                  <a:pt x="27116" y="508"/>
                  <a:pt x="28721" y="2398"/>
                  <a:pt x="30095" y="3259"/>
                </a:cubicBezTo>
                <a:cubicBezTo>
                  <a:pt x="30095" y="3259"/>
                  <a:pt x="31700" y="3718"/>
                  <a:pt x="32673" y="3832"/>
                </a:cubicBezTo>
                <a:cubicBezTo>
                  <a:pt x="32673" y="3832"/>
                  <a:pt x="35540" y="5265"/>
                  <a:pt x="38118" y="5152"/>
                </a:cubicBezTo>
                <a:cubicBezTo>
                  <a:pt x="38118" y="5152"/>
                  <a:pt x="72243" y="9909"/>
                  <a:pt x="84165" y="9106"/>
                </a:cubicBezTo>
                <a:lnTo>
                  <a:pt x="84165" y="17131"/>
                </a:lnTo>
                <a:lnTo>
                  <a:pt x="1" y="16442"/>
                </a:lnTo>
                <a:lnTo>
                  <a:pt x="1" y="6468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5400012" scaled="0"/>
          </a:gradFill>
          <a:ln>
            <a:noFill/>
          </a:ln>
        </p:spPr>
        <p:txBody>
          <a:bodyPr spcFirstLastPara="1" wrap="square" lIns="135439" tIns="135439" rIns="135439" bIns="13543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555"/>
          </a:p>
        </p:txBody>
      </p:sp>
      <p:sp>
        <p:nvSpPr>
          <p:cNvPr id="228" name="Google Shape;228;p15"/>
          <p:cNvSpPr/>
          <p:nvPr/>
        </p:nvSpPr>
        <p:spPr>
          <a:xfrm flipH="1">
            <a:off x="10846540" y="5405382"/>
            <a:ext cx="687656" cy="217917"/>
          </a:xfrm>
          <a:custGeom>
            <a:avLst/>
            <a:gdLst/>
            <a:ahLst/>
            <a:cxnLst/>
            <a:rect l="l" t="t" r="r" b="b"/>
            <a:pathLst>
              <a:path w="5231" h="2320" extrusionOk="0">
                <a:moveTo>
                  <a:pt x="2014" y="0"/>
                </a:moveTo>
                <a:lnTo>
                  <a:pt x="0" y="2319"/>
                </a:lnTo>
                <a:lnTo>
                  <a:pt x="2959" y="1332"/>
                </a:lnTo>
                <a:lnTo>
                  <a:pt x="4028" y="1332"/>
                </a:lnTo>
                <a:cubicBezTo>
                  <a:pt x="4028" y="1332"/>
                  <a:pt x="4546" y="1802"/>
                  <a:pt x="4674" y="1932"/>
                </a:cubicBezTo>
                <a:cubicBezTo>
                  <a:pt x="4801" y="2062"/>
                  <a:pt x="5230" y="2147"/>
                  <a:pt x="5230" y="2147"/>
                </a:cubicBezTo>
                <a:lnTo>
                  <a:pt x="5060" y="1503"/>
                </a:lnTo>
                <a:lnTo>
                  <a:pt x="4759" y="1202"/>
                </a:lnTo>
                <a:lnTo>
                  <a:pt x="4975" y="943"/>
                </a:lnTo>
                <a:lnTo>
                  <a:pt x="3902" y="86"/>
                </a:lnTo>
                <a:lnTo>
                  <a:pt x="3216" y="600"/>
                </a:lnTo>
                <a:lnTo>
                  <a:pt x="2014" y="0"/>
                </a:lnTo>
                <a:close/>
              </a:path>
            </a:pathLst>
          </a:custGeom>
          <a:solidFill>
            <a:srgbClr val="B5442B">
              <a:alpha val="55620"/>
            </a:srgbClr>
          </a:solidFill>
          <a:ln>
            <a:noFill/>
          </a:ln>
        </p:spPr>
        <p:txBody>
          <a:bodyPr spcFirstLastPara="1" wrap="square" lIns="135439" tIns="135439" rIns="135439" bIns="13543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555"/>
          </a:p>
        </p:txBody>
      </p:sp>
      <p:sp>
        <p:nvSpPr>
          <p:cNvPr id="229" name="Google Shape;229;p15"/>
          <p:cNvSpPr/>
          <p:nvPr/>
        </p:nvSpPr>
        <p:spPr>
          <a:xfrm flipH="1">
            <a:off x="10243020" y="5643115"/>
            <a:ext cx="1511371" cy="459316"/>
          </a:xfrm>
          <a:custGeom>
            <a:avLst/>
            <a:gdLst/>
            <a:ahLst/>
            <a:cxnLst/>
            <a:rect l="l" t="t" r="r" b="b"/>
            <a:pathLst>
              <a:path w="11497" h="4890" extrusionOk="0">
                <a:moveTo>
                  <a:pt x="4460" y="1"/>
                </a:moveTo>
                <a:lnTo>
                  <a:pt x="1802" y="603"/>
                </a:lnTo>
                <a:lnTo>
                  <a:pt x="0" y="514"/>
                </a:lnTo>
                <a:lnTo>
                  <a:pt x="11497" y="4889"/>
                </a:lnTo>
                <a:lnTo>
                  <a:pt x="7549" y="2789"/>
                </a:lnTo>
                <a:lnTo>
                  <a:pt x="7764" y="2402"/>
                </a:lnTo>
                <a:lnTo>
                  <a:pt x="9005" y="2960"/>
                </a:lnTo>
                <a:lnTo>
                  <a:pt x="11409" y="3048"/>
                </a:lnTo>
                <a:lnTo>
                  <a:pt x="9393" y="944"/>
                </a:lnTo>
                <a:lnTo>
                  <a:pt x="7292" y="901"/>
                </a:lnTo>
                <a:lnTo>
                  <a:pt x="6133" y="260"/>
                </a:lnTo>
                <a:lnTo>
                  <a:pt x="4460" y="1"/>
                </a:lnTo>
                <a:close/>
              </a:path>
            </a:pathLst>
          </a:custGeom>
          <a:solidFill>
            <a:srgbClr val="B5442B">
              <a:alpha val="55620"/>
            </a:srgbClr>
          </a:solidFill>
          <a:ln>
            <a:noFill/>
          </a:ln>
        </p:spPr>
        <p:txBody>
          <a:bodyPr spcFirstLastPara="1" wrap="square" lIns="135439" tIns="135439" rIns="135439" bIns="13543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555"/>
          </a:p>
        </p:txBody>
      </p:sp>
      <p:sp>
        <p:nvSpPr>
          <p:cNvPr id="230" name="Google Shape;230;p15"/>
          <p:cNvSpPr/>
          <p:nvPr/>
        </p:nvSpPr>
        <p:spPr>
          <a:xfrm flipH="1">
            <a:off x="-23635" y="5465671"/>
            <a:ext cx="5621810" cy="1529363"/>
          </a:xfrm>
          <a:custGeom>
            <a:avLst/>
            <a:gdLst/>
            <a:ahLst/>
            <a:cxnLst/>
            <a:rect l="l" t="t" r="r" b="b"/>
            <a:pathLst>
              <a:path w="59856" h="16282" extrusionOk="0">
                <a:moveTo>
                  <a:pt x="59856" y="4349"/>
                </a:moveTo>
                <a:lnTo>
                  <a:pt x="59856" y="16281"/>
                </a:lnTo>
                <a:cubicBezTo>
                  <a:pt x="59856" y="16281"/>
                  <a:pt x="1" y="11406"/>
                  <a:pt x="8392" y="9527"/>
                </a:cubicBezTo>
                <a:cubicBezTo>
                  <a:pt x="24681" y="5884"/>
                  <a:pt x="34314" y="118"/>
                  <a:pt x="42138" y="22"/>
                </a:cubicBezTo>
                <a:cubicBezTo>
                  <a:pt x="43677" y="0"/>
                  <a:pt x="45149" y="201"/>
                  <a:pt x="46585" y="680"/>
                </a:cubicBezTo>
                <a:cubicBezTo>
                  <a:pt x="57336" y="4265"/>
                  <a:pt x="59856" y="4349"/>
                  <a:pt x="59856" y="4349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lt2"/>
              </a:gs>
            </a:gsLst>
            <a:lin ang="5400012" scaled="0"/>
          </a:gradFill>
          <a:ln>
            <a:noFill/>
          </a:ln>
        </p:spPr>
        <p:txBody>
          <a:bodyPr spcFirstLastPara="1" wrap="square" lIns="135439" tIns="135439" rIns="135439" bIns="13543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555"/>
          </a:p>
        </p:txBody>
      </p:sp>
      <p:sp>
        <p:nvSpPr>
          <p:cNvPr id="231" name="Google Shape;231;p15"/>
          <p:cNvSpPr/>
          <p:nvPr/>
        </p:nvSpPr>
        <p:spPr>
          <a:xfrm flipH="1">
            <a:off x="-23702" y="5466046"/>
            <a:ext cx="1664114" cy="686344"/>
          </a:xfrm>
          <a:custGeom>
            <a:avLst/>
            <a:gdLst/>
            <a:ahLst/>
            <a:cxnLst/>
            <a:rect l="l" t="t" r="r" b="b"/>
            <a:pathLst>
              <a:path w="17718" h="7307" extrusionOk="0">
                <a:moveTo>
                  <a:pt x="17718" y="4345"/>
                </a:moveTo>
                <a:lnTo>
                  <a:pt x="17718" y="7063"/>
                </a:lnTo>
                <a:cubicBezTo>
                  <a:pt x="15952" y="7256"/>
                  <a:pt x="15758" y="7306"/>
                  <a:pt x="12323" y="7043"/>
                </a:cubicBezTo>
                <a:cubicBezTo>
                  <a:pt x="2588" y="6293"/>
                  <a:pt x="405" y="1322"/>
                  <a:pt x="0" y="20"/>
                </a:cubicBezTo>
                <a:cubicBezTo>
                  <a:pt x="1539" y="0"/>
                  <a:pt x="3011" y="201"/>
                  <a:pt x="4447" y="680"/>
                </a:cubicBezTo>
                <a:cubicBezTo>
                  <a:pt x="15198" y="4261"/>
                  <a:pt x="17718" y="4345"/>
                  <a:pt x="17718" y="4345"/>
                </a:cubicBezTo>
                <a:close/>
              </a:path>
            </a:pathLst>
          </a:custGeom>
          <a:gradFill>
            <a:gsLst>
              <a:gs pos="0">
                <a:srgbClr val="F8931E">
                  <a:alpha val="51372"/>
                </a:srgbClr>
              </a:gs>
              <a:gs pos="100000">
                <a:srgbClr val="B5442B">
                  <a:alpha val="55686"/>
                </a:srgbClr>
              </a:gs>
            </a:gsLst>
            <a:lin ang="5400012" scaled="0"/>
          </a:gradFill>
          <a:ln>
            <a:noFill/>
          </a:ln>
        </p:spPr>
        <p:txBody>
          <a:bodyPr spcFirstLastPara="1" wrap="square" lIns="135439" tIns="135439" rIns="135439" bIns="13543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555"/>
          </a:p>
        </p:txBody>
      </p:sp>
      <p:sp>
        <p:nvSpPr>
          <p:cNvPr id="232" name="Google Shape;232;p15"/>
          <p:cNvSpPr/>
          <p:nvPr/>
        </p:nvSpPr>
        <p:spPr>
          <a:xfrm flipH="1">
            <a:off x="-23689" y="5407815"/>
            <a:ext cx="13593364" cy="2212231"/>
          </a:xfrm>
          <a:custGeom>
            <a:avLst/>
            <a:gdLst/>
            <a:ahLst/>
            <a:cxnLst/>
            <a:rect l="l" t="t" r="r" b="b"/>
            <a:pathLst>
              <a:path w="84165" h="23552" extrusionOk="0">
                <a:moveTo>
                  <a:pt x="84165" y="11655"/>
                </a:moveTo>
                <a:lnTo>
                  <a:pt x="84165" y="23551"/>
                </a:lnTo>
                <a:lnTo>
                  <a:pt x="1" y="23551"/>
                </a:lnTo>
                <a:lnTo>
                  <a:pt x="1" y="3603"/>
                </a:lnTo>
                <a:cubicBezTo>
                  <a:pt x="1" y="3603"/>
                  <a:pt x="3742" y="1370"/>
                  <a:pt x="6336" y="90"/>
                </a:cubicBezTo>
                <a:cubicBezTo>
                  <a:pt x="6514" y="0"/>
                  <a:pt x="6749" y="50"/>
                  <a:pt x="6982" y="62"/>
                </a:cubicBezTo>
                <a:cubicBezTo>
                  <a:pt x="11586" y="341"/>
                  <a:pt x="22507" y="9455"/>
                  <a:pt x="48609" y="12203"/>
                </a:cubicBezTo>
                <a:cubicBezTo>
                  <a:pt x="60248" y="13427"/>
                  <a:pt x="68820" y="13368"/>
                  <a:pt x="74834" y="12897"/>
                </a:cubicBezTo>
                <a:cubicBezTo>
                  <a:pt x="82983" y="12255"/>
                  <a:pt x="84165" y="11655"/>
                  <a:pt x="84165" y="11655"/>
                </a:cubicBezTo>
                <a:close/>
              </a:path>
            </a:pathLst>
          </a:custGeom>
          <a:gradFill>
            <a:gsLst>
              <a:gs pos="0">
                <a:schemeClr val="lt2"/>
              </a:gs>
              <a:gs pos="100000">
                <a:schemeClr val="accent1"/>
              </a:gs>
            </a:gsLst>
            <a:lin ang="5400012" scaled="0"/>
          </a:gradFill>
          <a:ln>
            <a:noFill/>
          </a:ln>
        </p:spPr>
        <p:txBody>
          <a:bodyPr spcFirstLastPara="1" wrap="square" lIns="135439" tIns="135439" rIns="135439" bIns="13543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555"/>
          </a:p>
        </p:txBody>
      </p:sp>
      <p:sp>
        <p:nvSpPr>
          <p:cNvPr id="233" name="Google Shape;233;p15"/>
          <p:cNvSpPr/>
          <p:nvPr/>
        </p:nvSpPr>
        <p:spPr>
          <a:xfrm flipH="1">
            <a:off x="1483503" y="5413639"/>
            <a:ext cx="11153294" cy="1784099"/>
          </a:xfrm>
          <a:custGeom>
            <a:avLst/>
            <a:gdLst/>
            <a:ahLst/>
            <a:cxnLst/>
            <a:rect l="l" t="t" r="r" b="b"/>
            <a:pathLst>
              <a:path w="69057" h="18994" extrusionOk="0">
                <a:moveTo>
                  <a:pt x="69056" y="12833"/>
                </a:moveTo>
                <a:cubicBezTo>
                  <a:pt x="63730" y="13908"/>
                  <a:pt x="36420" y="18994"/>
                  <a:pt x="18367" y="13922"/>
                </a:cubicBezTo>
                <a:cubicBezTo>
                  <a:pt x="0" y="8763"/>
                  <a:pt x="915" y="1242"/>
                  <a:pt x="1204" y="0"/>
                </a:cubicBezTo>
                <a:cubicBezTo>
                  <a:pt x="5808" y="279"/>
                  <a:pt x="16728" y="9391"/>
                  <a:pt x="42831" y="12139"/>
                </a:cubicBezTo>
                <a:cubicBezTo>
                  <a:pt x="54468" y="13361"/>
                  <a:pt x="63042" y="13302"/>
                  <a:pt x="69056" y="12833"/>
                </a:cubicBezTo>
                <a:close/>
              </a:path>
            </a:pathLst>
          </a:custGeom>
          <a:gradFill>
            <a:gsLst>
              <a:gs pos="0">
                <a:srgbClr val="F8931E">
                  <a:alpha val="51372"/>
                </a:srgbClr>
              </a:gs>
              <a:gs pos="100000">
                <a:srgbClr val="B5442B">
                  <a:alpha val="55686"/>
                </a:srgbClr>
              </a:gs>
            </a:gsLst>
            <a:lin ang="5400012" scaled="0"/>
          </a:gradFill>
          <a:ln>
            <a:noFill/>
          </a:ln>
        </p:spPr>
        <p:txBody>
          <a:bodyPr spcFirstLastPara="1" wrap="square" lIns="135439" tIns="135439" rIns="135439" bIns="13543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555"/>
          </a:p>
        </p:txBody>
      </p:sp>
      <p:sp>
        <p:nvSpPr>
          <p:cNvPr id="234" name="Google Shape;234;p15"/>
          <p:cNvSpPr/>
          <p:nvPr/>
        </p:nvSpPr>
        <p:spPr>
          <a:xfrm flipH="1">
            <a:off x="7685539" y="5669588"/>
            <a:ext cx="730339" cy="1180320"/>
          </a:xfrm>
          <a:custGeom>
            <a:avLst/>
            <a:gdLst/>
            <a:ahLst/>
            <a:cxnLst/>
            <a:rect l="l" t="t" r="r" b="b"/>
            <a:pathLst>
              <a:path w="7776" h="12566" extrusionOk="0">
                <a:moveTo>
                  <a:pt x="2347" y="4334"/>
                </a:moveTo>
                <a:cubicBezTo>
                  <a:pt x="2347" y="4334"/>
                  <a:pt x="2347" y="4335"/>
                  <a:pt x="2347" y="4335"/>
                </a:cubicBezTo>
                <a:lnTo>
                  <a:pt x="2347" y="4334"/>
                </a:lnTo>
                <a:close/>
                <a:moveTo>
                  <a:pt x="5416" y="0"/>
                </a:moveTo>
                <a:cubicBezTo>
                  <a:pt x="4240" y="0"/>
                  <a:pt x="3565" y="2156"/>
                  <a:pt x="3565" y="2156"/>
                </a:cubicBezTo>
                <a:cubicBezTo>
                  <a:pt x="3565" y="2156"/>
                  <a:pt x="2608" y="744"/>
                  <a:pt x="1721" y="696"/>
                </a:cubicBezTo>
                <a:cubicBezTo>
                  <a:pt x="1708" y="695"/>
                  <a:pt x="1694" y="695"/>
                  <a:pt x="1680" y="695"/>
                </a:cubicBezTo>
                <a:cubicBezTo>
                  <a:pt x="811" y="695"/>
                  <a:pt x="0" y="2108"/>
                  <a:pt x="0" y="2108"/>
                </a:cubicBezTo>
                <a:cubicBezTo>
                  <a:pt x="0" y="2108"/>
                  <a:pt x="548" y="1703"/>
                  <a:pt x="1027" y="1628"/>
                </a:cubicBezTo>
                <a:lnTo>
                  <a:pt x="1027" y="1628"/>
                </a:lnTo>
                <a:lnTo>
                  <a:pt x="885" y="2060"/>
                </a:lnTo>
                <a:cubicBezTo>
                  <a:pt x="885" y="2060"/>
                  <a:pt x="1295" y="1774"/>
                  <a:pt x="1886" y="1774"/>
                </a:cubicBezTo>
                <a:cubicBezTo>
                  <a:pt x="1979" y="1774"/>
                  <a:pt x="2076" y="1781"/>
                  <a:pt x="2177" y="1797"/>
                </a:cubicBezTo>
                <a:lnTo>
                  <a:pt x="1745" y="2086"/>
                </a:lnTo>
                <a:cubicBezTo>
                  <a:pt x="1745" y="2086"/>
                  <a:pt x="1775" y="2082"/>
                  <a:pt x="1827" y="2082"/>
                </a:cubicBezTo>
                <a:cubicBezTo>
                  <a:pt x="2041" y="2082"/>
                  <a:pt x="2641" y="2144"/>
                  <a:pt x="3182" y="2780"/>
                </a:cubicBezTo>
                <a:cubicBezTo>
                  <a:pt x="3182" y="2780"/>
                  <a:pt x="1675" y="2948"/>
                  <a:pt x="1170" y="3643"/>
                </a:cubicBezTo>
                <a:cubicBezTo>
                  <a:pt x="668" y="4337"/>
                  <a:pt x="1196" y="5245"/>
                  <a:pt x="1196" y="5245"/>
                </a:cubicBezTo>
                <a:cubicBezTo>
                  <a:pt x="1196" y="5245"/>
                  <a:pt x="1338" y="4455"/>
                  <a:pt x="1531" y="4192"/>
                </a:cubicBezTo>
                <a:lnTo>
                  <a:pt x="1579" y="4814"/>
                </a:lnTo>
                <a:cubicBezTo>
                  <a:pt x="1579" y="4814"/>
                  <a:pt x="1842" y="4096"/>
                  <a:pt x="2273" y="3809"/>
                </a:cubicBezTo>
                <a:lnTo>
                  <a:pt x="2347" y="4334"/>
                </a:lnTo>
                <a:lnTo>
                  <a:pt x="2347" y="4334"/>
                </a:lnTo>
                <a:cubicBezTo>
                  <a:pt x="2352" y="4309"/>
                  <a:pt x="2895" y="3210"/>
                  <a:pt x="3441" y="3091"/>
                </a:cubicBezTo>
                <a:cubicBezTo>
                  <a:pt x="3441" y="3091"/>
                  <a:pt x="3926" y="10602"/>
                  <a:pt x="3856" y="12565"/>
                </a:cubicBezTo>
                <a:lnTo>
                  <a:pt x="4935" y="12415"/>
                </a:lnTo>
                <a:cubicBezTo>
                  <a:pt x="4935" y="12415"/>
                  <a:pt x="4135" y="3833"/>
                  <a:pt x="3848" y="3117"/>
                </a:cubicBezTo>
                <a:cubicBezTo>
                  <a:pt x="3848" y="3117"/>
                  <a:pt x="3912" y="3106"/>
                  <a:pt x="4021" y="3106"/>
                </a:cubicBezTo>
                <a:cubicBezTo>
                  <a:pt x="4238" y="3106"/>
                  <a:pt x="4632" y="3149"/>
                  <a:pt x="5045" y="3404"/>
                </a:cubicBezTo>
                <a:lnTo>
                  <a:pt x="4855" y="3045"/>
                </a:lnTo>
                <a:lnTo>
                  <a:pt x="4855" y="3045"/>
                </a:lnTo>
                <a:cubicBezTo>
                  <a:pt x="4855" y="3045"/>
                  <a:pt x="5501" y="3093"/>
                  <a:pt x="5980" y="3835"/>
                </a:cubicBezTo>
                <a:lnTo>
                  <a:pt x="5908" y="3404"/>
                </a:lnTo>
                <a:lnTo>
                  <a:pt x="5908" y="3404"/>
                </a:lnTo>
                <a:cubicBezTo>
                  <a:pt x="5908" y="3404"/>
                  <a:pt x="6602" y="3594"/>
                  <a:pt x="7176" y="4599"/>
                </a:cubicBezTo>
                <a:cubicBezTo>
                  <a:pt x="7176" y="4599"/>
                  <a:pt x="7176" y="3594"/>
                  <a:pt x="6576" y="2878"/>
                </a:cubicBezTo>
                <a:cubicBezTo>
                  <a:pt x="6319" y="2569"/>
                  <a:pt x="5804" y="2473"/>
                  <a:pt x="5288" y="2473"/>
                </a:cubicBezTo>
                <a:cubicBezTo>
                  <a:pt x="4605" y="2473"/>
                  <a:pt x="3920" y="2641"/>
                  <a:pt x="3826" y="2710"/>
                </a:cubicBezTo>
                <a:cubicBezTo>
                  <a:pt x="3826" y="2710"/>
                  <a:pt x="4064" y="2230"/>
                  <a:pt x="4831" y="1967"/>
                </a:cubicBezTo>
                <a:lnTo>
                  <a:pt x="4329" y="1895"/>
                </a:lnTo>
                <a:cubicBezTo>
                  <a:pt x="4329" y="1895"/>
                  <a:pt x="4551" y="1434"/>
                  <a:pt x="5573" y="1434"/>
                </a:cubicBezTo>
                <a:cubicBezTo>
                  <a:pt x="5716" y="1434"/>
                  <a:pt x="5876" y="1443"/>
                  <a:pt x="6052" y="1464"/>
                </a:cubicBezTo>
                <a:lnTo>
                  <a:pt x="5647" y="1201"/>
                </a:lnTo>
                <a:cubicBezTo>
                  <a:pt x="5647" y="1201"/>
                  <a:pt x="5921" y="1118"/>
                  <a:pt x="6301" y="1118"/>
                </a:cubicBezTo>
                <a:cubicBezTo>
                  <a:pt x="6738" y="1118"/>
                  <a:pt x="7315" y="1228"/>
                  <a:pt x="7776" y="1703"/>
                </a:cubicBezTo>
                <a:cubicBezTo>
                  <a:pt x="7776" y="1703"/>
                  <a:pt x="6963" y="339"/>
                  <a:pt x="5647" y="28"/>
                </a:cubicBezTo>
                <a:cubicBezTo>
                  <a:pt x="5568" y="9"/>
                  <a:pt x="5491" y="0"/>
                  <a:pt x="5416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35439" tIns="135439" rIns="135439" bIns="13543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555"/>
          </a:p>
        </p:txBody>
      </p:sp>
      <p:sp>
        <p:nvSpPr>
          <p:cNvPr id="235" name="Google Shape;235;p15"/>
          <p:cNvSpPr/>
          <p:nvPr/>
        </p:nvSpPr>
        <p:spPr>
          <a:xfrm flipH="1">
            <a:off x="10421104" y="6187137"/>
            <a:ext cx="322435" cy="309404"/>
          </a:xfrm>
          <a:custGeom>
            <a:avLst/>
            <a:gdLst/>
            <a:ahLst/>
            <a:cxnLst/>
            <a:rect l="l" t="t" r="r" b="b"/>
            <a:pathLst>
              <a:path w="3433" h="3294" extrusionOk="0">
                <a:moveTo>
                  <a:pt x="1266" y="0"/>
                </a:moveTo>
                <a:lnTo>
                  <a:pt x="1182" y="1715"/>
                </a:lnTo>
                <a:cubicBezTo>
                  <a:pt x="1051" y="943"/>
                  <a:pt x="452" y="600"/>
                  <a:pt x="451" y="600"/>
                </a:cubicBezTo>
                <a:lnTo>
                  <a:pt x="451" y="600"/>
                </a:lnTo>
                <a:cubicBezTo>
                  <a:pt x="945" y="1266"/>
                  <a:pt x="987" y="2253"/>
                  <a:pt x="987" y="2253"/>
                </a:cubicBezTo>
                <a:cubicBezTo>
                  <a:pt x="666" y="1437"/>
                  <a:pt x="131" y="1244"/>
                  <a:pt x="131" y="1244"/>
                </a:cubicBezTo>
                <a:lnTo>
                  <a:pt x="131" y="1244"/>
                </a:lnTo>
                <a:cubicBezTo>
                  <a:pt x="279" y="1503"/>
                  <a:pt x="750" y="2788"/>
                  <a:pt x="750" y="2788"/>
                </a:cubicBezTo>
                <a:cubicBezTo>
                  <a:pt x="750" y="2788"/>
                  <a:pt x="778" y="2846"/>
                  <a:pt x="778" y="2846"/>
                </a:cubicBezTo>
                <a:cubicBezTo>
                  <a:pt x="777" y="2846"/>
                  <a:pt x="761" y="2814"/>
                  <a:pt x="706" y="2704"/>
                </a:cubicBezTo>
                <a:cubicBezTo>
                  <a:pt x="580" y="2445"/>
                  <a:pt x="0" y="2317"/>
                  <a:pt x="0" y="2317"/>
                </a:cubicBezTo>
                <a:lnTo>
                  <a:pt x="0" y="2317"/>
                </a:lnTo>
                <a:cubicBezTo>
                  <a:pt x="385" y="2554"/>
                  <a:pt x="632" y="3294"/>
                  <a:pt x="632" y="3294"/>
                </a:cubicBezTo>
                <a:lnTo>
                  <a:pt x="1974" y="3154"/>
                </a:lnTo>
                <a:cubicBezTo>
                  <a:pt x="2255" y="2809"/>
                  <a:pt x="3432" y="2379"/>
                  <a:pt x="3432" y="2379"/>
                </a:cubicBezTo>
                <a:cubicBezTo>
                  <a:pt x="3338" y="2366"/>
                  <a:pt x="3241" y="2361"/>
                  <a:pt x="3144" y="2361"/>
                </a:cubicBezTo>
                <a:cubicBezTo>
                  <a:pt x="2605" y="2361"/>
                  <a:pt x="2080" y="2530"/>
                  <a:pt x="2080" y="2530"/>
                </a:cubicBezTo>
                <a:cubicBezTo>
                  <a:pt x="2187" y="2145"/>
                  <a:pt x="3410" y="1481"/>
                  <a:pt x="3410" y="1481"/>
                </a:cubicBezTo>
                <a:lnTo>
                  <a:pt x="3410" y="1481"/>
                </a:lnTo>
                <a:cubicBezTo>
                  <a:pt x="2379" y="1607"/>
                  <a:pt x="1824" y="2145"/>
                  <a:pt x="1824" y="2145"/>
                </a:cubicBezTo>
                <a:cubicBezTo>
                  <a:pt x="2147" y="1436"/>
                  <a:pt x="3089" y="363"/>
                  <a:pt x="3089" y="363"/>
                </a:cubicBezTo>
                <a:lnTo>
                  <a:pt x="3089" y="363"/>
                </a:lnTo>
                <a:cubicBezTo>
                  <a:pt x="2468" y="492"/>
                  <a:pt x="1503" y="1802"/>
                  <a:pt x="1503" y="1802"/>
                </a:cubicBezTo>
                <a:cubicBezTo>
                  <a:pt x="1695" y="901"/>
                  <a:pt x="1266" y="0"/>
                  <a:pt x="1266" y="0"/>
                </a:cubicBezTo>
                <a:close/>
              </a:path>
            </a:pathLst>
          </a:custGeom>
          <a:solidFill>
            <a:srgbClr val="CF6944"/>
          </a:solidFill>
          <a:ln>
            <a:noFill/>
          </a:ln>
        </p:spPr>
        <p:txBody>
          <a:bodyPr spcFirstLastPara="1" wrap="square" lIns="135439" tIns="135439" rIns="135439" bIns="13543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555"/>
          </a:p>
        </p:txBody>
      </p:sp>
      <p:sp>
        <p:nvSpPr>
          <p:cNvPr id="236" name="Google Shape;236;p15"/>
          <p:cNvSpPr/>
          <p:nvPr/>
        </p:nvSpPr>
        <p:spPr>
          <a:xfrm flipH="1">
            <a:off x="5951323" y="5832555"/>
            <a:ext cx="523710" cy="789948"/>
          </a:xfrm>
          <a:custGeom>
            <a:avLst/>
            <a:gdLst/>
            <a:ahLst/>
            <a:cxnLst/>
            <a:rect l="l" t="t" r="r" b="b"/>
            <a:pathLst>
              <a:path w="5576" h="8410" extrusionOk="0">
                <a:moveTo>
                  <a:pt x="3033" y="1"/>
                </a:moveTo>
                <a:cubicBezTo>
                  <a:pt x="2567" y="1"/>
                  <a:pt x="2229" y="5450"/>
                  <a:pt x="2229" y="5450"/>
                </a:cubicBezTo>
                <a:cubicBezTo>
                  <a:pt x="2229" y="5450"/>
                  <a:pt x="2121" y="5462"/>
                  <a:pt x="1967" y="5462"/>
                </a:cubicBezTo>
                <a:cubicBezTo>
                  <a:pt x="1605" y="5462"/>
                  <a:pt x="990" y="5399"/>
                  <a:pt x="901" y="4979"/>
                </a:cubicBezTo>
                <a:cubicBezTo>
                  <a:pt x="773" y="4379"/>
                  <a:pt x="773" y="3735"/>
                  <a:pt x="600" y="3520"/>
                </a:cubicBezTo>
                <a:cubicBezTo>
                  <a:pt x="551" y="3456"/>
                  <a:pt x="500" y="3434"/>
                  <a:pt x="455" y="3434"/>
                </a:cubicBezTo>
                <a:cubicBezTo>
                  <a:pt x="345" y="3434"/>
                  <a:pt x="259" y="3563"/>
                  <a:pt x="259" y="3563"/>
                </a:cubicBezTo>
                <a:cubicBezTo>
                  <a:pt x="259" y="3563"/>
                  <a:pt x="0" y="4935"/>
                  <a:pt x="386" y="5536"/>
                </a:cubicBezTo>
                <a:cubicBezTo>
                  <a:pt x="773" y="6134"/>
                  <a:pt x="1974" y="6008"/>
                  <a:pt x="2101" y="6134"/>
                </a:cubicBezTo>
                <a:cubicBezTo>
                  <a:pt x="2229" y="6263"/>
                  <a:pt x="2187" y="8409"/>
                  <a:pt x="2187" y="8409"/>
                </a:cubicBezTo>
                <a:lnTo>
                  <a:pt x="3218" y="8409"/>
                </a:lnTo>
                <a:lnTo>
                  <a:pt x="3345" y="4764"/>
                </a:lnTo>
                <a:cubicBezTo>
                  <a:pt x="3345" y="4764"/>
                  <a:pt x="4287" y="4636"/>
                  <a:pt x="4675" y="4249"/>
                </a:cubicBezTo>
                <a:cubicBezTo>
                  <a:pt x="5060" y="3863"/>
                  <a:pt x="5575" y="1976"/>
                  <a:pt x="5188" y="1889"/>
                </a:cubicBezTo>
                <a:cubicBezTo>
                  <a:pt x="5180" y="1888"/>
                  <a:pt x="5171" y="1887"/>
                  <a:pt x="5162" y="1887"/>
                </a:cubicBezTo>
                <a:cubicBezTo>
                  <a:pt x="4790" y="1887"/>
                  <a:pt x="4495" y="3650"/>
                  <a:pt x="4203" y="3777"/>
                </a:cubicBezTo>
                <a:cubicBezTo>
                  <a:pt x="4027" y="3855"/>
                  <a:pt x="3686" y="3871"/>
                  <a:pt x="3435" y="3871"/>
                </a:cubicBezTo>
                <a:cubicBezTo>
                  <a:pt x="3261" y="3871"/>
                  <a:pt x="3130" y="3863"/>
                  <a:pt x="3130" y="3863"/>
                </a:cubicBezTo>
                <a:cubicBezTo>
                  <a:pt x="3130" y="3863"/>
                  <a:pt x="3515" y="90"/>
                  <a:pt x="3044" y="2"/>
                </a:cubicBezTo>
                <a:cubicBezTo>
                  <a:pt x="3040" y="1"/>
                  <a:pt x="3036" y="1"/>
                  <a:pt x="3033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35439" tIns="135439" rIns="135439" bIns="13543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555"/>
          </a:p>
        </p:txBody>
      </p:sp>
      <p:sp>
        <p:nvSpPr>
          <p:cNvPr id="237" name="Google Shape;237;p15"/>
          <p:cNvSpPr/>
          <p:nvPr/>
        </p:nvSpPr>
        <p:spPr>
          <a:xfrm flipH="1">
            <a:off x="102882" y="6195787"/>
            <a:ext cx="981482" cy="1480440"/>
          </a:xfrm>
          <a:custGeom>
            <a:avLst/>
            <a:gdLst/>
            <a:ahLst/>
            <a:cxnLst/>
            <a:rect l="l" t="t" r="r" b="b"/>
            <a:pathLst>
              <a:path w="5576" h="8410" extrusionOk="0">
                <a:moveTo>
                  <a:pt x="3033" y="1"/>
                </a:moveTo>
                <a:cubicBezTo>
                  <a:pt x="2567" y="1"/>
                  <a:pt x="2229" y="5450"/>
                  <a:pt x="2229" y="5450"/>
                </a:cubicBezTo>
                <a:cubicBezTo>
                  <a:pt x="2229" y="5450"/>
                  <a:pt x="2121" y="5462"/>
                  <a:pt x="1967" y="5462"/>
                </a:cubicBezTo>
                <a:cubicBezTo>
                  <a:pt x="1605" y="5462"/>
                  <a:pt x="990" y="5399"/>
                  <a:pt x="901" y="4979"/>
                </a:cubicBezTo>
                <a:cubicBezTo>
                  <a:pt x="773" y="4379"/>
                  <a:pt x="773" y="3735"/>
                  <a:pt x="600" y="3520"/>
                </a:cubicBezTo>
                <a:cubicBezTo>
                  <a:pt x="551" y="3456"/>
                  <a:pt x="500" y="3434"/>
                  <a:pt x="455" y="3434"/>
                </a:cubicBezTo>
                <a:cubicBezTo>
                  <a:pt x="345" y="3434"/>
                  <a:pt x="259" y="3563"/>
                  <a:pt x="259" y="3563"/>
                </a:cubicBezTo>
                <a:cubicBezTo>
                  <a:pt x="259" y="3563"/>
                  <a:pt x="0" y="4935"/>
                  <a:pt x="386" y="5536"/>
                </a:cubicBezTo>
                <a:cubicBezTo>
                  <a:pt x="773" y="6134"/>
                  <a:pt x="1974" y="6008"/>
                  <a:pt x="2101" y="6134"/>
                </a:cubicBezTo>
                <a:cubicBezTo>
                  <a:pt x="2229" y="6263"/>
                  <a:pt x="2187" y="8409"/>
                  <a:pt x="2187" y="8409"/>
                </a:cubicBezTo>
                <a:lnTo>
                  <a:pt x="3218" y="8409"/>
                </a:lnTo>
                <a:lnTo>
                  <a:pt x="3345" y="4764"/>
                </a:lnTo>
                <a:cubicBezTo>
                  <a:pt x="3345" y="4764"/>
                  <a:pt x="4287" y="4636"/>
                  <a:pt x="4675" y="4249"/>
                </a:cubicBezTo>
                <a:cubicBezTo>
                  <a:pt x="5060" y="3863"/>
                  <a:pt x="5575" y="1976"/>
                  <a:pt x="5188" y="1889"/>
                </a:cubicBezTo>
                <a:cubicBezTo>
                  <a:pt x="5180" y="1888"/>
                  <a:pt x="5171" y="1887"/>
                  <a:pt x="5162" y="1887"/>
                </a:cubicBezTo>
                <a:cubicBezTo>
                  <a:pt x="4790" y="1887"/>
                  <a:pt x="4495" y="3650"/>
                  <a:pt x="4203" y="3777"/>
                </a:cubicBezTo>
                <a:cubicBezTo>
                  <a:pt x="4027" y="3855"/>
                  <a:pt x="3686" y="3871"/>
                  <a:pt x="3435" y="3871"/>
                </a:cubicBezTo>
                <a:cubicBezTo>
                  <a:pt x="3261" y="3871"/>
                  <a:pt x="3130" y="3863"/>
                  <a:pt x="3130" y="3863"/>
                </a:cubicBezTo>
                <a:cubicBezTo>
                  <a:pt x="3130" y="3863"/>
                  <a:pt x="3515" y="90"/>
                  <a:pt x="3044" y="2"/>
                </a:cubicBezTo>
                <a:cubicBezTo>
                  <a:pt x="3040" y="1"/>
                  <a:pt x="3036" y="1"/>
                  <a:pt x="3033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35439" tIns="135439" rIns="135439" bIns="13543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555"/>
          </a:p>
        </p:txBody>
      </p:sp>
      <p:sp>
        <p:nvSpPr>
          <p:cNvPr id="238" name="Google Shape;238;p15"/>
          <p:cNvSpPr/>
          <p:nvPr/>
        </p:nvSpPr>
        <p:spPr>
          <a:xfrm flipH="1">
            <a:off x="7806503" y="6542766"/>
            <a:ext cx="322435" cy="309404"/>
          </a:xfrm>
          <a:custGeom>
            <a:avLst/>
            <a:gdLst/>
            <a:ahLst/>
            <a:cxnLst/>
            <a:rect l="l" t="t" r="r" b="b"/>
            <a:pathLst>
              <a:path w="3433" h="3294" extrusionOk="0">
                <a:moveTo>
                  <a:pt x="1266" y="0"/>
                </a:moveTo>
                <a:lnTo>
                  <a:pt x="1182" y="1715"/>
                </a:lnTo>
                <a:cubicBezTo>
                  <a:pt x="1051" y="943"/>
                  <a:pt x="452" y="600"/>
                  <a:pt x="451" y="600"/>
                </a:cubicBezTo>
                <a:lnTo>
                  <a:pt x="451" y="600"/>
                </a:lnTo>
                <a:cubicBezTo>
                  <a:pt x="945" y="1266"/>
                  <a:pt x="987" y="2253"/>
                  <a:pt x="987" y="2253"/>
                </a:cubicBezTo>
                <a:cubicBezTo>
                  <a:pt x="666" y="1437"/>
                  <a:pt x="131" y="1244"/>
                  <a:pt x="131" y="1244"/>
                </a:cubicBezTo>
                <a:lnTo>
                  <a:pt x="131" y="1244"/>
                </a:lnTo>
                <a:cubicBezTo>
                  <a:pt x="279" y="1503"/>
                  <a:pt x="750" y="2788"/>
                  <a:pt x="750" y="2788"/>
                </a:cubicBezTo>
                <a:cubicBezTo>
                  <a:pt x="750" y="2788"/>
                  <a:pt x="778" y="2846"/>
                  <a:pt x="778" y="2846"/>
                </a:cubicBezTo>
                <a:cubicBezTo>
                  <a:pt x="777" y="2846"/>
                  <a:pt x="761" y="2814"/>
                  <a:pt x="706" y="2704"/>
                </a:cubicBezTo>
                <a:cubicBezTo>
                  <a:pt x="580" y="2445"/>
                  <a:pt x="0" y="2317"/>
                  <a:pt x="0" y="2317"/>
                </a:cubicBezTo>
                <a:lnTo>
                  <a:pt x="0" y="2317"/>
                </a:lnTo>
                <a:cubicBezTo>
                  <a:pt x="385" y="2554"/>
                  <a:pt x="632" y="3294"/>
                  <a:pt x="632" y="3294"/>
                </a:cubicBezTo>
                <a:lnTo>
                  <a:pt x="1974" y="3154"/>
                </a:lnTo>
                <a:cubicBezTo>
                  <a:pt x="2255" y="2809"/>
                  <a:pt x="3432" y="2379"/>
                  <a:pt x="3432" y="2379"/>
                </a:cubicBezTo>
                <a:cubicBezTo>
                  <a:pt x="3338" y="2366"/>
                  <a:pt x="3241" y="2361"/>
                  <a:pt x="3144" y="2361"/>
                </a:cubicBezTo>
                <a:cubicBezTo>
                  <a:pt x="2605" y="2361"/>
                  <a:pt x="2080" y="2530"/>
                  <a:pt x="2080" y="2530"/>
                </a:cubicBezTo>
                <a:cubicBezTo>
                  <a:pt x="2187" y="2145"/>
                  <a:pt x="3410" y="1481"/>
                  <a:pt x="3410" y="1481"/>
                </a:cubicBezTo>
                <a:lnTo>
                  <a:pt x="3410" y="1481"/>
                </a:lnTo>
                <a:cubicBezTo>
                  <a:pt x="2379" y="1607"/>
                  <a:pt x="1824" y="2145"/>
                  <a:pt x="1824" y="2145"/>
                </a:cubicBezTo>
                <a:cubicBezTo>
                  <a:pt x="2147" y="1436"/>
                  <a:pt x="3089" y="363"/>
                  <a:pt x="3089" y="363"/>
                </a:cubicBezTo>
                <a:lnTo>
                  <a:pt x="3089" y="363"/>
                </a:lnTo>
                <a:cubicBezTo>
                  <a:pt x="2468" y="492"/>
                  <a:pt x="1503" y="1802"/>
                  <a:pt x="1503" y="1802"/>
                </a:cubicBezTo>
                <a:cubicBezTo>
                  <a:pt x="1695" y="901"/>
                  <a:pt x="1266" y="0"/>
                  <a:pt x="1266" y="0"/>
                </a:cubicBezTo>
                <a:close/>
              </a:path>
            </a:pathLst>
          </a:custGeom>
          <a:solidFill>
            <a:srgbClr val="CF6944"/>
          </a:solidFill>
          <a:ln>
            <a:noFill/>
          </a:ln>
        </p:spPr>
        <p:txBody>
          <a:bodyPr spcFirstLastPara="1" wrap="square" lIns="135439" tIns="135439" rIns="135439" bIns="13543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555"/>
          </a:p>
        </p:txBody>
      </p:sp>
      <p:pic>
        <p:nvPicPr>
          <p:cNvPr id="239" name="Google Shape;239;p15"/>
          <p:cNvPicPr preferRelativeResize="0"/>
          <p:nvPr/>
        </p:nvPicPr>
        <p:blipFill rotWithShape="1">
          <a:blip r:embed="rId2">
            <a:alphaModFix/>
          </a:blip>
          <a:srcRect r="65876" b="-816"/>
          <a:stretch/>
        </p:blipFill>
        <p:spPr>
          <a:xfrm flipH="1">
            <a:off x="8927948" y="-889"/>
            <a:ext cx="4618190" cy="7682074"/>
          </a:xfrm>
          <a:prstGeom prst="rect">
            <a:avLst/>
          </a:prstGeom>
          <a:noFill/>
          <a:ln>
            <a:noFill/>
          </a:ln>
        </p:spPr>
      </p:pic>
      <p:sp>
        <p:nvSpPr>
          <p:cNvPr id="240" name="Google Shape;240;p15"/>
          <p:cNvSpPr txBox="1">
            <a:spLocks noGrp="1"/>
          </p:cNvSpPr>
          <p:nvPr>
            <p:ph type="title"/>
          </p:nvPr>
        </p:nvSpPr>
        <p:spPr>
          <a:xfrm>
            <a:off x="6336531" y="2919445"/>
            <a:ext cx="6125094" cy="1247111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3600"/>
              <a:buNone/>
              <a:defRPr sz="5926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53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53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53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53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53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53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53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5333"/>
            </a:lvl9pPr>
          </a:lstStyle>
          <a:p>
            <a:endParaRPr/>
          </a:p>
        </p:txBody>
      </p:sp>
      <p:sp>
        <p:nvSpPr>
          <p:cNvPr id="241" name="Google Shape;241;p15"/>
          <p:cNvSpPr txBox="1">
            <a:spLocks noGrp="1"/>
          </p:cNvSpPr>
          <p:nvPr>
            <p:ph type="title" idx="2" hasCustomPrompt="1"/>
          </p:nvPr>
        </p:nvSpPr>
        <p:spPr>
          <a:xfrm>
            <a:off x="9804877" y="1393778"/>
            <a:ext cx="2656785" cy="1898222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12740">
                <a:solidFill>
                  <a:schemeClr val="accent4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888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888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888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888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888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888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888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888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242" name="Google Shape;242;p15"/>
          <p:cNvSpPr txBox="1">
            <a:spLocks noGrp="1"/>
          </p:cNvSpPr>
          <p:nvPr>
            <p:ph type="subTitle" idx="1"/>
          </p:nvPr>
        </p:nvSpPr>
        <p:spPr>
          <a:xfrm>
            <a:off x="6336531" y="3906518"/>
            <a:ext cx="6125094" cy="555556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7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3" name="Google Shape;243;p15"/>
          <p:cNvSpPr/>
          <p:nvPr/>
        </p:nvSpPr>
        <p:spPr>
          <a:xfrm flipH="1">
            <a:off x="10536419" y="5300559"/>
            <a:ext cx="394899" cy="257837"/>
          </a:xfrm>
          <a:custGeom>
            <a:avLst/>
            <a:gdLst/>
            <a:ahLst/>
            <a:cxnLst/>
            <a:rect l="l" t="t" r="r" b="b"/>
            <a:pathLst>
              <a:path w="3004" h="2745" extrusionOk="0">
                <a:moveTo>
                  <a:pt x="2618" y="1"/>
                </a:moveTo>
                <a:lnTo>
                  <a:pt x="0" y="1072"/>
                </a:lnTo>
                <a:lnTo>
                  <a:pt x="2618" y="2745"/>
                </a:lnTo>
                <a:cubicBezTo>
                  <a:pt x="2618" y="2745"/>
                  <a:pt x="3003" y="1931"/>
                  <a:pt x="2961" y="1802"/>
                </a:cubicBezTo>
                <a:cubicBezTo>
                  <a:pt x="2919" y="1674"/>
                  <a:pt x="2618" y="1"/>
                  <a:pt x="2618" y="1"/>
                </a:cubicBezTo>
                <a:close/>
              </a:path>
            </a:pathLst>
          </a:custGeom>
          <a:solidFill>
            <a:srgbClr val="B5442B">
              <a:alpha val="55620"/>
            </a:srgbClr>
          </a:solidFill>
          <a:ln>
            <a:noFill/>
          </a:ln>
        </p:spPr>
        <p:txBody>
          <a:bodyPr spcFirstLastPara="1" wrap="square" lIns="135439" tIns="135439" rIns="135439" bIns="13543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555"/>
          </a:p>
        </p:txBody>
      </p:sp>
      <p:sp>
        <p:nvSpPr>
          <p:cNvPr id="244" name="Google Shape;244;p15"/>
          <p:cNvSpPr/>
          <p:nvPr/>
        </p:nvSpPr>
        <p:spPr>
          <a:xfrm flipH="1">
            <a:off x="9612911" y="5290790"/>
            <a:ext cx="433153" cy="304239"/>
          </a:xfrm>
          <a:custGeom>
            <a:avLst/>
            <a:gdLst/>
            <a:ahLst/>
            <a:cxnLst/>
            <a:rect l="l" t="t" r="r" b="b"/>
            <a:pathLst>
              <a:path w="3295" h="3239" extrusionOk="0">
                <a:moveTo>
                  <a:pt x="311" y="0"/>
                </a:moveTo>
                <a:lnTo>
                  <a:pt x="0" y="1005"/>
                </a:lnTo>
                <a:lnTo>
                  <a:pt x="560" y="1778"/>
                </a:lnTo>
                <a:lnTo>
                  <a:pt x="301" y="2249"/>
                </a:lnTo>
                <a:lnTo>
                  <a:pt x="903" y="2937"/>
                </a:lnTo>
                <a:lnTo>
                  <a:pt x="1503" y="3238"/>
                </a:lnTo>
                <a:lnTo>
                  <a:pt x="2404" y="3238"/>
                </a:lnTo>
                <a:lnTo>
                  <a:pt x="1676" y="2721"/>
                </a:lnTo>
                <a:lnTo>
                  <a:pt x="1160" y="2249"/>
                </a:lnTo>
                <a:lnTo>
                  <a:pt x="3294" y="2751"/>
                </a:lnTo>
                <a:lnTo>
                  <a:pt x="3294" y="2751"/>
                </a:lnTo>
                <a:lnTo>
                  <a:pt x="311" y="0"/>
                </a:lnTo>
                <a:close/>
              </a:path>
            </a:pathLst>
          </a:custGeom>
          <a:solidFill>
            <a:srgbClr val="B5442B">
              <a:alpha val="55620"/>
            </a:srgbClr>
          </a:solidFill>
          <a:ln>
            <a:noFill/>
          </a:ln>
        </p:spPr>
        <p:txBody>
          <a:bodyPr spcFirstLastPara="1" wrap="square" lIns="135439" tIns="135439" rIns="135439" bIns="13543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555"/>
          </a:p>
        </p:txBody>
      </p:sp>
    </p:spTree>
    <p:extLst>
      <p:ext uri="{BB962C8B-B14F-4D97-AF65-F5344CB8AC3E}">
        <p14:creationId xmlns:p14="http://schemas.microsoft.com/office/powerpoint/2010/main" val="92164703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1">
  <p:cSld name="Title only 1">
    <p:spTree>
      <p:nvGrpSpPr>
        <p:cNvPr id="1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16"/>
          <p:cNvSpPr/>
          <p:nvPr/>
        </p:nvSpPr>
        <p:spPr>
          <a:xfrm>
            <a:off x="-1777" y="6707075"/>
            <a:ext cx="13542676" cy="911059"/>
          </a:xfrm>
          <a:custGeom>
            <a:avLst/>
            <a:gdLst/>
            <a:ahLst/>
            <a:cxnLst/>
            <a:rect l="l" t="t" r="r" b="b"/>
            <a:pathLst>
              <a:path w="81252" h="18709" extrusionOk="0">
                <a:moveTo>
                  <a:pt x="81251" y="10699"/>
                </a:moveTo>
                <a:lnTo>
                  <a:pt x="81251" y="18709"/>
                </a:lnTo>
                <a:lnTo>
                  <a:pt x="0" y="18709"/>
                </a:lnTo>
                <a:lnTo>
                  <a:pt x="0" y="5348"/>
                </a:lnTo>
                <a:cubicBezTo>
                  <a:pt x="0" y="5348"/>
                  <a:pt x="4127" y="4973"/>
                  <a:pt x="18314" y="2646"/>
                </a:cubicBezTo>
                <a:cubicBezTo>
                  <a:pt x="18843" y="2560"/>
                  <a:pt x="19353" y="2474"/>
                  <a:pt x="19842" y="2391"/>
                </a:cubicBezTo>
                <a:lnTo>
                  <a:pt x="19842" y="2391"/>
                </a:lnTo>
                <a:cubicBezTo>
                  <a:pt x="32516" y="285"/>
                  <a:pt x="32966" y="0"/>
                  <a:pt x="45034" y="5346"/>
                </a:cubicBezTo>
                <a:cubicBezTo>
                  <a:pt x="57570" y="10903"/>
                  <a:pt x="81251" y="10699"/>
                  <a:pt x="81251" y="10699"/>
                </a:cubicBezTo>
                <a:close/>
              </a:path>
            </a:pathLst>
          </a:custGeom>
          <a:solidFill>
            <a:srgbClr val="F9C38F"/>
          </a:solidFill>
          <a:ln>
            <a:noFill/>
          </a:ln>
        </p:spPr>
        <p:txBody>
          <a:bodyPr spcFirstLastPara="1" wrap="square" lIns="135439" tIns="135439" rIns="135439" bIns="13543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555"/>
          </a:p>
        </p:txBody>
      </p:sp>
      <p:sp>
        <p:nvSpPr>
          <p:cNvPr id="247" name="Google Shape;247;p16"/>
          <p:cNvSpPr/>
          <p:nvPr/>
        </p:nvSpPr>
        <p:spPr>
          <a:xfrm>
            <a:off x="-4629" y="6729714"/>
            <a:ext cx="4908302" cy="888415"/>
          </a:xfrm>
          <a:custGeom>
            <a:avLst/>
            <a:gdLst/>
            <a:ahLst/>
            <a:cxnLst/>
            <a:rect l="l" t="t" r="r" b="b"/>
            <a:pathLst>
              <a:path w="28822" h="18244" extrusionOk="0">
                <a:moveTo>
                  <a:pt x="26270" y="18244"/>
                </a:moveTo>
                <a:lnTo>
                  <a:pt x="0" y="18244"/>
                </a:lnTo>
                <a:lnTo>
                  <a:pt x="0" y="4883"/>
                </a:lnTo>
                <a:cubicBezTo>
                  <a:pt x="0" y="4883"/>
                  <a:pt x="4127" y="4508"/>
                  <a:pt x="18314" y="2181"/>
                </a:cubicBezTo>
                <a:cubicBezTo>
                  <a:pt x="18843" y="2095"/>
                  <a:pt x="19353" y="2009"/>
                  <a:pt x="19842" y="1926"/>
                </a:cubicBezTo>
                <a:lnTo>
                  <a:pt x="19842" y="1926"/>
                </a:lnTo>
                <a:cubicBezTo>
                  <a:pt x="19842" y="1926"/>
                  <a:pt x="28821" y="1"/>
                  <a:pt x="20304" y="4843"/>
                </a:cubicBezTo>
                <a:cubicBezTo>
                  <a:pt x="12145" y="9479"/>
                  <a:pt x="10689" y="11333"/>
                  <a:pt x="21820" y="12312"/>
                </a:cubicBezTo>
                <a:cubicBezTo>
                  <a:pt x="26743" y="12745"/>
                  <a:pt x="27242" y="15407"/>
                  <a:pt x="26270" y="18244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lt2"/>
              </a:gs>
            </a:gsLst>
            <a:lin ang="5400012" scaled="0"/>
          </a:gradFill>
          <a:ln>
            <a:noFill/>
          </a:ln>
        </p:spPr>
        <p:txBody>
          <a:bodyPr spcFirstLastPara="1" wrap="square" lIns="135439" tIns="135439" rIns="135439" bIns="13543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555"/>
          </a:p>
        </p:txBody>
      </p:sp>
      <p:sp>
        <p:nvSpPr>
          <p:cNvPr id="248" name="Google Shape;248;p16"/>
          <p:cNvSpPr/>
          <p:nvPr/>
        </p:nvSpPr>
        <p:spPr>
          <a:xfrm>
            <a:off x="-59998" y="6496628"/>
            <a:ext cx="2794241" cy="966676"/>
          </a:xfrm>
          <a:custGeom>
            <a:avLst/>
            <a:gdLst/>
            <a:ahLst/>
            <a:cxnLst/>
            <a:rect l="l" t="t" r="r" b="b"/>
            <a:pathLst>
              <a:path w="16488" h="8767" extrusionOk="0">
                <a:moveTo>
                  <a:pt x="58" y="60"/>
                </a:moveTo>
                <a:cubicBezTo>
                  <a:pt x="58" y="60"/>
                  <a:pt x="1605" y="0"/>
                  <a:pt x="1196" y="1709"/>
                </a:cubicBezTo>
                <a:cubicBezTo>
                  <a:pt x="1196" y="1709"/>
                  <a:pt x="2825" y="1800"/>
                  <a:pt x="2498" y="3057"/>
                </a:cubicBezTo>
                <a:cubicBezTo>
                  <a:pt x="2498" y="3057"/>
                  <a:pt x="3962" y="1350"/>
                  <a:pt x="5021" y="2247"/>
                </a:cubicBezTo>
                <a:cubicBezTo>
                  <a:pt x="6079" y="3146"/>
                  <a:pt x="6241" y="5214"/>
                  <a:pt x="6241" y="5214"/>
                </a:cubicBezTo>
                <a:cubicBezTo>
                  <a:pt x="6241" y="5214"/>
                  <a:pt x="7300" y="3687"/>
                  <a:pt x="7543" y="5214"/>
                </a:cubicBezTo>
                <a:cubicBezTo>
                  <a:pt x="7543" y="5214"/>
                  <a:pt x="8602" y="3776"/>
                  <a:pt x="9090" y="5033"/>
                </a:cubicBezTo>
                <a:cubicBezTo>
                  <a:pt x="9090" y="5033"/>
                  <a:pt x="10719" y="2787"/>
                  <a:pt x="11533" y="5754"/>
                </a:cubicBezTo>
                <a:cubicBezTo>
                  <a:pt x="11533" y="5754"/>
                  <a:pt x="12997" y="5214"/>
                  <a:pt x="12997" y="6921"/>
                </a:cubicBezTo>
                <a:cubicBezTo>
                  <a:pt x="12997" y="6921"/>
                  <a:pt x="14462" y="5453"/>
                  <a:pt x="16488" y="8767"/>
                </a:cubicBezTo>
                <a:lnTo>
                  <a:pt x="0" y="8271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35439" tIns="135439" rIns="135439" bIns="13543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555"/>
          </a:p>
        </p:txBody>
      </p:sp>
      <p:sp>
        <p:nvSpPr>
          <p:cNvPr id="249" name="Google Shape;249;p16"/>
          <p:cNvSpPr/>
          <p:nvPr/>
        </p:nvSpPr>
        <p:spPr>
          <a:xfrm>
            <a:off x="-4628" y="6834657"/>
            <a:ext cx="13546286" cy="785324"/>
          </a:xfrm>
          <a:custGeom>
            <a:avLst/>
            <a:gdLst/>
            <a:ahLst/>
            <a:cxnLst/>
            <a:rect l="l" t="t" r="r" b="b"/>
            <a:pathLst>
              <a:path w="81252" h="16127" extrusionOk="0">
                <a:moveTo>
                  <a:pt x="81251" y="3741"/>
                </a:moveTo>
                <a:lnTo>
                  <a:pt x="81251" y="16127"/>
                </a:lnTo>
                <a:lnTo>
                  <a:pt x="0" y="16127"/>
                </a:lnTo>
                <a:lnTo>
                  <a:pt x="0" y="8395"/>
                </a:lnTo>
                <a:cubicBezTo>
                  <a:pt x="17122" y="12448"/>
                  <a:pt x="30639" y="9447"/>
                  <a:pt x="49263" y="2767"/>
                </a:cubicBezTo>
                <a:cubicBezTo>
                  <a:pt x="54868" y="754"/>
                  <a:pt x="59997" y="42"/>
                  <a:pt x="64429" y="30"/>
                </a:cubicBezTo>
                <a:lnTo>
                  <a:pt x="64431" y="30"/>
                </a:lnTo>
                <a:cubicBezTo>
                  <a:pt x="74720" y="0"/>
                  <a:pt x="81251" y="3741"/>
                  <a:pt x="81251" y="3741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5400012" scaled="0"/>
          </a:gradFill>
          <a:ln>
            <a:noFill/>
          </a:ln>
        </p:spPr>
        <p:txBody>
          <a:bodyPr spcFirstLastPara="1" wrap="square" lIns="135439" tIns="135439" rIns="135439" bIns="13543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555"/>
          </a:p>
        </p:txBody>
      </p:sp>
      <p:sp>
        <p:nvSpPr>
          <p:cNvPr id="250" name="Google Shape;250;p16"/>
          <p:cNvSpPr/>
          <p:nvPr/>
        </p:nvSpPr>
        <p:spPr>
          <a:xfrm>
            <a:off x="7506634" y="6834662"/>
            <a:ext cx="6034634" cy="785324"/>
          </a:xfrm>
          <a:custGeom>
            <a:avLst/>
            <a:gdLst/>
            <a:ahLst/>
            <a:cxnLst/>
            <a:rect l="l" t="t" r="r" b="b"/>
            <a:pathLst>
              <a:path w="36206" h="16127" extrusionOk="0">
                <a:moveTo>
                  <a:pt x="36205" y="3741"/>
                </a:moveTo>
                <a:lnTo>
                  <a:pt x="36205" y="16127"/>
                </a:lnTo>
                <a:lnTo>
                  <a:pt x="35299" y="16127"/>
                </a:lnTo>
                <a:cubicBezTo>
                  <a:pt x="25750" y="10921"/>
                  <a:pt x="2789" y="13770"/>
                  <a:pt x="1340" y="8056"/>
                </a:cubicBezTo>
                <a:cubicBezTo>
                  <a:pt x="0" y="2769"/>
                  <a:pt x="19102" y="70"/>
                  <a:pt x="19391" y="30"/>
                </a:cubicBezTo>
                <a:lnTo>
                  <a:pt x="19393" y="30"/>
                </a:lnTo>
                <a:cubicBezTo>
                  <a:pt x="29680" y="0"/>
                  <a:pt x="36205" y="3741"/>
                  <a:pt x="36205" y="3741"/>
                </a:cubicBezTo>
                <a:close/>
              </a:path>
            </a:pathLst>
          </a:custGeom>
          <a:gradFill>
            <a:gsLst>
              <a:gs pos="0">
                <a:schemeClr val="lt2"/>
              </a:gs>
              <a:gs pos="100000">
                <a:schemeClr val="accent1"/>
              </a:gs>
            </a:gsLst>
            <a:lin ang="5400012" scaled="0"/>
          </a:gradFill>
          <a:ln>
            <a:noFill/>
          </a:ln>
        </p:spPr>
        <p:txBody>
          <a:bodyPr spcFirstLastPara="1" wrap="square" lIns="135439" tIns="135439" rIns="135439" bIns="13543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555"/>
          </a:p>
        </p:txBody>
      </p:sp>
      <p:pic>
        <p:nvPicPr>
          <p:cNvPr id="251" name="Google Shape;251;p16"/>
          <p:cNvPicPr preferRelativeResize="0"/>
          <p:nvPr/>
        </p:nvPicPr>
        <p:blipFill rotWithShape="1">
          <a:blip r:embed="rId2">
            <a:alphaModFix/>
          </a:blip>
          <a:srcRect r="32993" b="24322"/>
          <a:stretch/>
        </p:blipFill>
        <p:spPr>
          <a:xfrm flipH="1">
            <a:off x="4477789" y="75"/>
            <a:ext cx="9068347" cy="5766704"/>
          </a:xfrm>
          <a:prstGeom prst="rect">
            <a:avLst/>
          </a:prstGeom>
          <a:noFill/>
          <a:ln>
            <a:noFill/>
          </a:ln>
        </p:spPr>
      </p:pic>
      <p:sp>
        <p:nvSpPr>
          <p:cNvPr id="252" name="Google Shape;252;p16"/>
          <p:cNvSpPr/>
          <p:nvPr/>
        </p:nvSpPr>
        <p:spPr>
          <a:xfrm flipH="1">
            <a:off x="11152993" y="6858482"/>
            <a:ext cx="2404223" cy="848450"/>
          </a:xfrm>
          <a:custGeom>
            <a:avLst/>
            <a:gdLst/>
            <a:ahLst/>
            <a:cxnLst/>
            <a:rect l="l" t="t" r="r" b="b"/>
            <a:pathLst>
              <a:path w="16488" h="8767" extrusionOk="0">
                <a:moveTo>
                  <a:pt x="58" y="60"/>
                </a:moveTo>
                <a:cubicBezTo>
                  <a:pt x="58" y="60"/>
                  <a:pt x="1605" y="0"/>
                  <a:pt x="1196" y="1709"/>
                </a:cubicBezTo>
                <a:cubicBezTo>
                  <a:pt x="1196" y="1709"/>
                  <a:pt x="2825" y="1800"/>
                  <a:pt x="2498" y="3057"/>
                </a:cubicBezTo>
                <a:cubicBezTo>
                  <a:pt x="2498" y="3057"/>
                  <a:pt x="3962" y="1350"/>
                  <a:pt x="5021" y="2247"/>
                </a:cubicBezTo>
                <a:cubicBezTo>
                  <a:pt x="6079" y="3146"/>
                  <a:pt x="6241" y="5214"/>
                  <a:pt x="6241" y="5214"/>
                </a:cubicBezTo>
                <a:cubicBezTo>
                  <a:pt x="6241" y="5214"/>
                  <a:pt x="7300" y="3687"/>
                  <a:pt x="7543" y="5214"/>
                </a:cubicBezTo>
                <a:cubicBezTo>
                  <a:pt x="7543" y="5214"/>
                  <a:pt x="8602" y="3776"/>
                  <a:pt x="9090" y="5033"/>
                </a:cubicBezTo>
                <a:cubicBezTo>
                  <a:pt x="9090" y="5033"/>
                  <a:pt x="10719" y="2787"/>
                  <a:pt x="11533" y="5754"/>
                </a:cubicBezTo>
                <a:cubicBezTo>
                  <a:pt x="11533" y="5754"/>
                  <a:pt x="12997" y="5214"/>
                  <a:pt x="12997" y="6921"/>
                </a:cubicBezTo>
                <a:cubicBezTo>
                  <a:pt x="12997" y="6921"/>
                  <a:pt x="14462" y="5453"/>
                  <a:pt x="16488" y="8767"/>
                </a:cubicBezTo>
                <a:lnTo>
                  <a:pt x="0" y="8271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35439" tIns="135439" rIns="135439" bIns="13543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555"/>
          </a:p>
        </p:txBody>
      </p:sp>
      <p:sp>
        <p:nvSpPr>
          <p:cNvPr id="253" name="Google Shape;253;p16"/>
          <p:cNvSpPr txBox="1">
            <a:spLocks noGrp="1"/>
          </p:cNvSpPr>
          <p:nvPr>
            <p:ph type="title"/>
          </p:nvPr>
        </p:nvSpPr>
        <p:spPr>
          <a:xfrm>
            <a:off x="1066625" y="812800"/>
            <a:ext cx="11412888" cy="84844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19081673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2">
  <p:cSld name="Title only 2">
    <p:spTree>
      <p:nvGrpSpPr>
        <p:cNvPr id="1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17"/>
          <p:cNvSpPr txBox="1">
            <a:spLocks noGrp="1"/>
          </p:cNvSpPr>
          <p:nvPr>
            <p:ph type="title"/>
          </p:nvPr>
        </p:nvSpPr>
        <p:spPr>
          <a:xfrm>
            <a:off x="1066625" y="812800"/>
            <a:ext cx="11412888" cy="84844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256" name="Google Shape;256;p17"/>
          <p:cNvSpPr/>
          <p:nvPr/>
        </p:nvSpPr>
        <p:spPr>
          <a:xfrm flipH="1">
            <a:off x="-14050" y="6640621"/>
            <a:ext cx="13585105" cy="977372"/>
          </a:xfrm>
          <a:custGeom>
            <a:avLst/>
            <a:gdLst/>
            <a:ahLst/>
            <a:cxnLst/>
            <a:rect l="l" t="t" r="r" b="b"/>
            <a:pathLst>
              <a:path w="81252" h="18709" extrusionOk="0">
                <a:moveTo>
                  <a:pt x="81251" y="10699"/>
                </a:moveTo>
                <a:lnTo>
                  <a:pt x="81251" y="18709"/>
                </a:lnTo>
                <a:lnTo>
                  <a:pt x="0" y="18709"/>
                </a:lnTo>
                <a:lnTo>
                  <a:pt x="0" y="5348"/>
                </a:lnTo>
                <a:cubicBezTo>
                  <a:pt x="0" y="5348"/>
                  <a:pt x="4127" y="4973"/>
                  <a:pt x="18314" y="2646"/>
                </a:cubicBezTo>
                <a:cubicBezTo>
                  <a:pt x="18843" y="2560"/>
                  <a:pt x="19353" y="2474"/>
                  <a:pt x="19842" y="2391"/>
                </a:cubicBezTo>
                <a:lnTo>
                  <a:pt x="19842" y="2391"/>
                </a:lnTo>
                <a:cubicBezTo>
                  <a:pt x="32516" y="285"/>
                  <a:pt x="32966" y="0"/>
                  <a:pt x="45034" y="5346"/>
                </a:cubicBezTo>
                <a:cubicBezTo>
                  <a:pt x="57570" y="10903"/>
                  <a:pt x="81251" y="10699"/>
                  <a:pt x="81251" y="10699"/>
                </a:cubicBezTo>
                <a:close/>
              </a:path>
            </a:pathLst>
          </a:custGeom>
          <a:solidFill>
            <a:srgbClr val="F9C38F"/>
          </a:solidFill>
          <a:ln>
            <a:noFill/>
          </a:ln>
        </p:spPr>
        <p:txBody>
          <a:bodyPr spcFirstLastPara="1" wrap="square" lIns="135439" tIns="135439" rIns="135439" bIns="13543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555"/>
          </a:p>
        </p:txBody>
      </p:sp>
      <p:sp>
        <p:nvSpPr>
          <p:cNvPr id="257" name="Google Shape;257;p17"/>
          <p:cNvSpPr/>
          <p:nvPr/>
        </p:nvSpPr>
        <p:spPr>
          <a:xfrm rot="320219" flipH="1">
            <a:off x="-139845" y="6365153"/>
            <a:ext cx="2108270" cy="871745"/>
          </a:xfrm>
          <a:custGeom>
            <a:avLst/>
            <a:gdLst/>
            <a:ahLst/>
            <a:cxnLst/>
            <a:rect l="l" t="t" r="r" b="b"/>
            <a:pathLst>
              <a:path w="17191" h="7108" extrusionOk="0">
                <a:moveTo>
                  <a:pt x="8815" y="576"/>
                </a:moveTo>
                <a:cubicBezTo>
                  <a:pt x="8815" y="576"/>
                  <a:pt x="7878" y="0"/>
                  <a:pt x="8029" y="977"/>
                </a:cubicBezTo>
                <a:cubicBezTo>
                  <a:pt x="8179" y="1952"/>
                  <a:pt x="8009" y="1140"/>
                  <a:pt x="8009" y="1140"/>
                </a:cubicBezTo>
                <a:cubicBezTo>
                  <a:pt x="8009" y="1140"/>
                  <a:pt x="7355" y="827"/>
                  <a:pt x="7431" y="1425"/>
                </a:cubicBezTo>
                <a:cubicBezTo>
                  <a:pt x="7431" y="1425"/>
                  <a:pt x="6831" y="526"/>
                  <a:pt x="6153" y="899"/>
                </a:cubicBezTo>
                <a:cubicBezTo>
                  <a:pt x="5477" y="1272"/>
                  <a:pt x="5702" y="2099"/>
                  <a:pt x="5702" y="2099"/>
                </a:cubicBezTo>
                <a:cubicBezTo>
                  <a:pt x="5702" y="2099"/>
                  <a:pt x="5250" y="1049"/>
                  <a:pt x="4727" y="2099"/>
                </a:cubicBezTo>
                <a:cubicBezTo>
                  <a:pt x="4727" y="2099"/>
                  <a:pt x="4275" y="1350"/>
                  <a:pt x="3826" y="2099"/>
                </a:cubicBezTo>
                <a:cubicBezTo>
                  <a:pt x="3826" y="2099"/>
                  <a:pt x="3228" y="1724"/>
                  <a:pt x="3078" y="2550"/>
                </a:cubicBezTo>
                <a:cubicBezTo>
                  <a:pt x="3078" y="2550"/>
                  <a:pt x="2251" y="1350"/>
                  <a:pt x="1726" y="2550"/>
                </a:cubicBezTo>
                <a:cubicBezTo>
                  <a:pt x="1726" y="2550"/>
                  <a:pt x="1425" y="2024"/>
                  <a:pt x="901" y="2777"/>
                </a:cubicBezTo>
                <a:cubicBezTo>
                  <a:pt x="901" y="2777"/>
                  <a:pt x="301" y="2249"/>
                  <a:pt x="1" y="3228"/>
                </a:cubicBezTo>
                <a:lnTo>
                  <a:pt x="17190" y="7108"/>
                </a:lnTo>
                <a:lnTo>
                  <a:pt x="17190" y="6606"/>
                </a:lnTo>
                <a:cubicBezTo>
                  <a:pt x="17190" y="6606"/>
                  <a:pt x="17114" y="4953"/>
                  <a:pt x="16364" y="5856"/>
                </a:cubicBezTo>
                <a:cubicBezTo>
                  <a:pt x="16364" y="5856"/>
                  <a:pt x="16892" y="4055"/>
                  <a:pt x="16139" y="3980"/>
                </a:cubicBezTo>
                <a:cubicBezTo>
                  <a:pt x="15389" y="3904"/>
                  <a:pt x="14938" y="4355"/>
                  <a:pt x="14938" y="4355"/>
                </a:cubicBezTo>
                <a:cubicBezTo>
                  <a:pt x="14938" y="4355"/>
                  <a:pt x="15164" y="2855"/>
                  <a:pt x="14187" y="3607"/>
                </a:cubicBezTo>
                <a:cubicBezTo>
                  <a:pt x="14187" y="3607"/>
                  <a:pt x="14113" y="2331"/>
                  <a:pt x="13289" y="2331"/>
                </a:cubicBezTo>
                <a:cubicBezTo>
                  <a:pt x="12462" y="2331"/>
                  <a:pt x="12237" y="3005"/>
                  <a:pt x="12237" y="3005"/>
                </a:cubicBezTo>
                <a:cubicBezTo>
                  <a:pt x="12237" y="3005"/>
                  <a:pt x="12312" y="1653"/>
                  <a:pt x="11487" y="2406"/>
                </a:cubicBezTo>
                <a:cubicBezTo>
                  <a:pt x="11487" y="2406"/>
                  <a:pt x="11036" y="979"/>
                  <a:pt x="10362" y="2105"/>
                </a:cubicBezTo>
                <a:lnTo>
                  <a:pt x="9160" y="2105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35439" tIns="135439" rIns="135439" bIns="13543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555"/>
          </a:p>
        </p:txBody>
      </p:sp>
      <p:sp>
        <p:nvSpPr>
          <p:cNvPr id="258" name="Google Shape;258;p17"/>
          <p:cNvSpPr/>
          <p:nvPr/>
        </p:nvSpPr>
        <p:spPr>
          <a:xfrm flipH="1">
            <a:off x="11305194" y="6492258"/>
            <a:ext cx="2268722" cy="998009"/>
          </a:xfrm>
          <a:custGeom>
            <a:avLst/>
            <a:gdLst/>
            <a:ahLst/>
            <a:cxnLst/>
            <a:rect l="l" t="t" r="r" b="b"/>
            <a:pathLst>
              <a:path w="16488" h="8767" extrusionOk="0">
                <a:moveTo>
                  <a:pt x="58" y="60"/>
                </a:moveTo>
                <a:cubicBezTo>
                  <a:pt x="58" y="60"/>
                  <a:pt x="1605" y="0"/>
                  <a:pt x="1196" y="1709"/>
                </a:cubicBezTo>
                <a:cubicBezTo>
                  <a:pt x="1196" y="1709"/>
                  <a:pt x="2825" y="1800"/>
                  <a:pt x="2498" y="3057"/>
                </a:cubicBezTo>
                <a:cubicBezTo>
                  <a:pt x="2498" y="3057"/>
                  <a:pt x="3962" y="1350"/>
                  <a:pt x="5021" y="2247"/>
                </a:cubicBezTo>
                <a:cubicBezTo>
                  <a:pt x="6079" y="3146"/>
                  <a:pt x="6241" y="5214"/>
                  <a:pt x="6241" y="5214"/>
                </a:cubicBezTo>
                <a:cubicBezTo>
                  <a:pt x="6241" y="5214"/>
                  <a:pt x="7300" y="3687"/>
                  <a:pt x="7543" y="5214"/>
                </a:cubicBezTo>
                <a:cubicBezTo>
                  <a:pt x="7543" y="5214"/>
                  <a:pt x="8602" y="3776"/>
                  <a:pt x="9090" y="5033"/>
                </a:cubicBezTo>
                <a:cubicBezTo>
                  <a:pt x="9090" y="5033"/>
                  <a:pt x="10719" y="2787"/>
                  <a:pt x="11533" y="5754"/>
                </a:cubicBezTo>
                <a:cubicBezTo>
                  <a:pt x="11533" y="5754"/>
                  <a:pt x="12997" y="5214"/>
                  <a:pt x="12997" y="6921"/>
                </a:cubicBezTo>
                <a:cubicBezTo>
                  <a:pt x="12997" y="6921"/>
                  <a:pt x="14462" y="5453"/>
                  <a:pt x="16488" y="8767"/>
                </a:cubicBezTo>
                <a:lnTo>
                  <a:pt x="0" y="8271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35439" tIns="135439" rIns="135439" bIns="13543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555"/>
          </a:p>
        </p:txBody>
      </p:sp>
      <p:sp>
        <p:nvSpPr>
          <p:cNvPr id="259" name="Google Shape;259;p17"/>
          <p:cNvSpPr/>
          <p:nvPr/>
        </p:nvSpPr>
        <p:spPr>
          <a:xfrm flipH="1">
            <a:off x="-14800" y="6777492"/>
            <a:ext cx="13588716" cy="842486"/>
          </a:xfrm>
          <a:custGeom>
            <a:avLst/>
            <a:gdLst/>
            <a:ahLst/>
            <a:cxnLst/>
            <a:rect l="l" t="t" r="r" b="b"/>
            <a:pathLst>
              <a:path w="81252" h="16127" extrusionOk="0">
                <a:moveTo>
                  <a:pt x="81251" y="3741"/>
                </a:moveTo>
                <a:lnTo>
                  <a:pt x="81251" y="16127"/>
                </a:lnTo>
                <a:lnTo>
                  <a:pt x="0" y="16127"/>
                </a:lnTo>
                <a:lnTo>
                  <a:pt x="0" y="8395"/>
                </a:lnTo>
                <a:cubicBezTo>
                  <a:pt x="17122" y="12448"/>
                  <a:pt x="30639" y="9447"/>
                  <a:pt x="49263" y="2767"/>
                </a:cubicBezTo>
                <a:cubicBezTo>
                  <a:pt x="54868" y="754"/>
                  <a:pt x="59997" y="42"/>
                  <a:pt x="64429" y="30"/>
                </a:cubicBezTo>
                <a:lnTo>
                  <a:pt x="64431" y="30"/>
                </a:lnTo>
                <a:cubicBezTo>
                  <a:pt x="74720" y="0"/>
                  <a:pt x="81251" y="3741"/>
                  <a:pt x="81251" y="3741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5400012" scaled="0"/>
          </a:gradFill>
          <a:ln>
            <a:noFill/>
          </a:ln>
        </p:spPr>
        <p:txBody>
          <a:bodyPr spcFirstLastPara="1" wrap="square" lIns="135439" tIns="135439" rIns="135439" bIns="13543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555"/>
          </a:p>
        </p:txBody>
      </p:sp>
      <p:sp>
        <p:nvSpPr>
          <p:cNvPr id="260" name="Google Shape;260;p17"/>
          <p:cNvSpPr/>
          <p:nvPr/>
        </p:nvSpPr>
        <p:spPr>
          <a:xfrm flipH="1">
            <a:off x="-14469" y="6777498"/>
            <a:ext cx="6053542" cy="842486"/>
          </a:xfrm>
          <a:custGeom>
            <a:avLst/>
            <a:gdLst/>
            <a:ahLst/>
            <a:cxnLst/>
            <a:rect l="l" t="t" r="r" b="b"/>
            <a:pathLst>
              <a:path w="36206" h="16127" extrusionOk="0">
                <a:moveTo>
                  <a:pt x="36205" y="3741"/>
                </a:moveTo>
                <a:lnTo>
                  <a:pt x="36205" y="16127"/>
                </a:lnTo>
                <a:lnTo>
                  <a:pt x="35299" y="16127"/>
                </a:lnTo>
                <a:cubicBezTo>
                  <a:pt x="25750" y="10921"/>
                  <a:pt x="2789" y="13770"/>
                  <a:pt x="1340" y="8056"/>
                </a:cubicBezTo>
                <a:cubicBezTo>
                  <a:pt x="0" y="2769"/>
                  <a:pt x="19102" y="70"/>
                  <a:pt x="19391" y="30"/>
                </a:cubicBezTo>
                <a:lnTo>
                  <a:pt x="19393" y="30"/>
                </a:lnTo>
                <a:cubicBezTo>
                  <a:pt x="29680" y="0"/>
                  <a:pt x="36205" y="3741"/>
                  <a:pt x="36205" y="3741"/>
                </a:cubicBezTo>
                <a:close/>
              </a:path>
            </a:pathLst>
          </a:custGeom>
          <a:gradFill>
            <a:gsLst>
              <a:gs pos="0">
                <a:schemeClr val="lt2"/>
              </a:gs>
              <a:gs pos="100000">
                <a:schemeClr val="accent1"/>
              </a:gs>
            </a:gsLst>
            <a:lin ang="5400012" scaled="0"/>
          </a:gradFill>
          <a:ln>
            <a:noFill/>
          </a:ln>
        </p:spPr>
        <p:txBody>
          <a:bodyPr spcFirstLastPara="1" wrap="square" lIns="135439" tIns="135439" rIns="135439" bIns="13543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555"/>
          </a:p>
        </p:txBody>
      </p:sp>
      <p:pic>
        <p:nvPicPr>
          <p:cNvPr id="261" name="Google Shape;261;p17"/>
          <p:cNvPicPr preferRelativeResize="0"/>
          <p:nvPr/>
        </p:nvPicPr>
        <p:blipFill rotWithShape="1">
          <a:blip r:embed="rId2">
            <a:alphaModFix/>
          </a:blip>
          <a:srcRect r="32993" b="24322"/>
          <a:stretch/>
        </p:blipFill>
        <p:spPr>
          <a:xfrm>
            <a:off x="1" y="75"/>
            <a:ext cx="9068347" cy="5766704"/>
          </a:xfrm>
          <a:prstGeom prst="rect">
            <a:avLst/>
          </a:prstGeom>
          <a:noFill/>
          <a:ln>
            <a:noFill/>
          </a:ln>
        </p:spPr>
      </p:pic>
      <p:sp>
        <p:nvSpPr>
          <p:cNvPr id="262" name="Google Shape;262;p17"/>
          <p:cNvSpPr/>
          <p:nvPr/>
        </p:nvSpPr>
        <p:spPr>
          <a:xfrm>
            <a:off x="12692800" y="5882481"/>
            <a:ext cx="784798" cy="1268236"/>
          </a:xfrm>
          <a:custGeom>
            <a:avLst/>
            <a:gdLst/>
            <a:ahLst/>
            <a:cxnLst/>
            <a:rect l="l" t="t" r="r" b="b"/>
            <a:pathLst>
              <a:path w="7776" h="12566" extrusionOk="0">
                <a:moveTo>
                  <a:pt x="2347" y="4334"/>
                </a:moveTo>
                <a:cubicBezTo>
                  <a:pt x="2347" y="4334"/>
                  <a:pt x="2347" y="4335"/>
                  <a:pt x="2347" y="4335"/>
                </a:cubicBezTo>
                <a:lnTo>
                  <a:pt x="2347" y="4334"/>
                </a:lnTo>
                <a:close/>
                <a:moveTo>
                  <a:pt x="5416" y="0"/>
                </a:moveTo>
                <a:cubicBezTo>
                  <a:pt x="4240" y="0"/>
                  <a:pt x="3565" y="2156"/>
                  <a:pt x="3565" y="2156"/>
                </a:cubicBezTo>
                <a:cubicBezTo>
                  <a:pt x="3565" y="2156"/>
                  <a:pt x="2608" y="744"/>
                  <a:pt x="1721" y="696"/>
                </a:cubicBezTo>
                <a:cubicBezTo>
                  <a:pt x="1708" y="695"/>
                  <a:pt x="1694" y="695"/>
                  <a:pt x="1680" y="695"/>
                </a:cubicBezTo>
                <a:cubicBezTo>
                  <a:pt x="811" y="695"/>
                  <a:pt x="0" y="2108"/>
                  <a:pt x="0" y="2108"/>
                </a:cubicBezTo>
                <a:cubicBezTo>
                  <a:pt x="0" y="2108"/>
                  <a:pt x="548" y="1703"/>
                  <a:pt x="1027" y="1628"/>
                </a:cubicBezTo>
                <a:lnTo>
                  <a:pt x="1027" y="1628"/>
                </a:lnTo>
                <a:lnTo>
                  <a:pt x="885" y="2060"/>
                </a:lnTo>
                <a:cubicBezTo>
                  <a:pt x="885" y="2060"/>
                  <a:pt x="1295" y="1774"/>
                  <a:pt x="1886" y="1774"/>
                </a:cubicBezTo>
                <a:cubicBezTo>
                  <a:pt x="1979" y="1774"/>
                  <a:pt x="2076" y="1781"/>
                  <a:pt x="2177" y="1797"/>
                </a:cubicBezTo>
                <a:lnTo>
                  <a:pt x="1745" y="2086"/>
                </a:lnTo>
                <a:cubicBezTo>
                  <a:pt x="1745" y="2086"/>
                  <a:pt x="1775" y="2082"/>
                  <a:pt x="1827" y="2082"/>
                </a:cubicBezTo>
                <a:cubicBezTo>
                  <a:pt x="2041" y="2082"/>
                  <a:pt x="2641" y="2144"/>
                  <a:pt x="3182" y="2780"/>
                </a:cubicBezTo>
                <a:cubicBezTo>
                  <a:pt x="3182" y="2780"/>
                  <a:pt x="1675" y="2948"/>
                  <a:pt x="1170" y="3643"/>
                </a:cubicBezTo>
                <a:cubicBezTo>
                  <a:pt x="668" y="4337"/>
                  <a:pt x="1196" y="5245"/>
                  <a:pt x="1196" y="5245"/>
                </a:cubicBezTo>
                <a:cubicBezTo>
                  <a:pt x="1196" y="5245"/>
                  <a:pt x="1338" y="4455"/>
                  <a:pt x="1531" y="4192"/>
                </a:cubicBezTo>
                <a:lnTo>
                  <a:pt x="1579" y="4814"/>
                </a:lnTo>
                <a:cubicBezTo>
                  <a:pt x="1579" y="4814"/>
                  <a:pt x="1842" y="4096"/>
                  <a:pt x="2273" y="3809"/>
                </a:cubicBezTo>
                <a:lnTo>
                  <a:pt x="2347" y="4334"/>
                </a:lnTo>
                <a:lnTo>
                  <a:pt x="2347" y="4334"/>
                </a:lnTo>
                <a:cubicBezTo>
                  <a:pt x="2352" y="4309"/>
                  <a:pt x="2895" y="3210"/>
                  <a:pt x="3441" y="3091"/>
                </a:cubicBezTo>
                <a:cubicBezTo>
                  <a:pt x="3441" y="3091"/>
                  <a:pt x="3926" y="10602"/>
                  <a:pt x="3856" y="12565"/>
                </a:cubicBezTo>
                <a:lnTo>
                  <a:pt x="4935" y="12415"/>
                </a:lnTo>
                <a:cubicBezTo>
                  <a:pt x="4935" y="12415"/>
                  <a:pt x="4135" y="3833"/>
                  <a:pt x="3848" y="3117"/>
                </a:cubicBezTo>
                <a:cubicBezTo>
                  <a:pt x="3848" y="3117"/>
                  <a:pt x="3912" y="3106"/>
                  <a:pt x="4021" y="3106"/>
                </a:cubicBezTo>
                <a:cubicBezTo>
                  <a:pt x="4238" y="3106"/>
                  <a:pt x="4632" y="3149"/>
                  <a:pt x="5045" y="3404"/>
                </a:cubicBezTo>
                <a:lnTo>
                  <a:pt x="4855" y="3045"/>
                </a:lnTo>
                <a:lnTo>
                  <a:pt x="4855" y="3045"/>
                </a:lnTo>
                <a:cubicBezTo>
                  <a:pt x="4855" y="3045"/>
                  <a:pt x="5501" y="3093"/>
                  <a:pt x="5980" y="3835"/>
                </a:cubicBezTo>
                <a:lnTo>
                  <a:pt x="5908" y="3404"/>
                </a:lnTo>
                <a:lnTo>
                  <a:pt x="5908" y="3404"/>
                </a:lnTo>
                <a:cubicBezTo>
                  <a:pt x="5908" y="3404"/>
                  <a:pt x="6602" y="3594"/>
                  <a:pt x="7176" y="4599"/>
                </a:cubicBezTo>
                <a:cubicBezTo>
                  <a:pt x="7176" y="4599"/>
                  <a:pt x="7176" y="3594"/>
                  <a:pt x="6576" y="2878"/>
                </a:cubicBezTo>
                <a:cubicBezTo>
                  <a:pt x="6319" y="2569"/>
                  <a:pt x="5804" y="2473"/>
                  <a:pt x="5288" y="2473"/>
                </a:cubicBezTo>
                <a:cubicBezTo>
                  <a:pt x="4605" y="2473"/>
                  <a:pt x="3920" y="2641"/>
                  <a:pt x="3826" y="2710"/>
                </a:cubicBezTo>
                <a:cubicBezTo>
                  <a:pt x="3826" y="2710"/>
                  <a:pt x="4064" y="2230"/>
                  <a:pt x="4831" y="1967"/>
                </a:cubicBezTo>
                <a:lnTo>
                  <a:pt x="4329" y="1895"/>
                </a:lnTo>
                <a:cubicBezTo>
                  <a:pt x="4329" y="1895"/>
                  <a:pt x="4551" y="1434"/>
                  <a:pt x="5573" y="1434"/>
                </a:cubicBezTo>
                <a:cubicBezTo>
                  <a:pt x="5716" y="1434"/>
                  <a:pt x="5876" y="1443"/>
                  <a:pt x="6052" y="1464"/>
                </a:cubicBezTo>
                <a:lnTo>
                  <a:pt x="5647" y="1201"/>
                </a:lnTo>
                <a:cubicBezTo>
                  <a:pt x="5647" y="1201"/>
                  <a:pt x="5921" y="1118"/>
                  <a:pt x="6301" y="1118"/>
                </a:cubicBezTo>
                <a:cubicBezTo>
                  <a:pt x="6738" y="1118"/>
                  <a:pt x="7315" y="1228"/>
                  <a:pt x="7776" y="1703"/>
                </a:cubicBezTo>
                <a:cubicBezTo>
                  <a:pt x="7776" y="1703"/>
                  <a:pt x="6963" y="339"/>
                  <a:pt x="5647" y="28"/>
                </a:cubicBezTo>
                <a:cubicBezTo>
                  <a:pt x="5568" y="9"/>
                  <a:pt x="5491" y="0"/>
                  <a:pt x="5416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35439" tIns="135439" rIns="135439" bIns="13543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555"/>
          </a:p>
        </p:txBody>
      </p:sp>
    </p:spTree>
    <p:extLst>
      <p:ext uri="{BB962C8B-B14F-4D97-AF65-F5344CB8AC3E}">
        <p14:creationId xmlns:p14="http://schemas.microsoft.com/office/powerpoint/2010/main" val="281439521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">
  <p:cSld name="Title and text">
    <p:spTree>
      <p:nvGrpSpPr>
        <p:cNvPr id="1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p18"/>
          <p:cNvSpPr/>
          <p:nvPr/>
        </p:nvSpPr>
        <p:spPr>
          <a:xfrm>
            <a:off x="-1407" y="6625594"/>
            <a:ext cx="13542676" cy="1023867"/>
          </a:xfrm>
          <a:custGeom>
            <a:avLst/>
            <a:gdLst/>
            <a:ahLst/>
            <a:cxnLst/>
            <a:rect l="l" t="t" r="r" b="b"/>
            <a:pathLst>
              <a:path w="81252" h="18709" extrusionOk="0">
                <a:moveTo>
                  <a:pt x="81251" y="10699"/>
                </a:moveTo>
                <a:lnTo>
                  <a:pt x="81251" y="18709"/>
                </a:lnTo>
                <a:lnTo>
                  <a:pt x="0" y="18709"/>
                </a:lnTo>
                <a:lnTo>
                  <a:pt x="0" y="5348"/>
                </a:lnTo>
                <a:cubicBezTo>
                  <a:pt x="0" y="5348"/>
                  <a:pt x="4127" y="4973"/>
                  <a:pt x="18314" y="2646"/>
                </a:cubicBezTo>
                <a:cubicBezTo>
                  <a:pt x="18843" y="2560"/>
                  <a:pt x="19353" y="2474"/>
                  <a:pt x="19842" y="2391"/>
                </a:cubicBezTo>
                <a:lnTo>
                  <a:pt x="19842" y="2391"/>
                </a:lnTo>
                <a:cubicBezTo>
                  <a:pt x="32516" y="285"/>
                  <a:pt x="32966" y="0"/>
                  <a:pt x="45034" y="5346"/>
                </a:cubicBezTo>
                <a:cubicBezTo>
                  <a:pt x="57570" y="10903"/>
                  <a:pt x="81251" y="10699"/>
                  <a:pt x="81251" y="10699"/>
                </a:cubicBezTo>
                <a:close/>
              </a:path>
            </a:pathLst>
          </a:custGeom>
          <a:solidFill>
            <a:srgbClr val="F9C38F"/>
          </a:solidFill>
          <a:ln>
            <a:noFill/>
          </a:ln>
        </p:spPr>
        <p:txBody>
          <a:bodyPr spcFirstLastPara="1" wrap="square" lIns="135439" tIns="135439" rIns="135439" bIns="13543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555"/>
          </a:p>
        </p:txBody>
      </p:sp>
      <p:sp>
        <p:nvSpPr>
          <p:cNvPr id="265" name="Google Shape;265;p18"/>
          <p:cNvSpPr/>
          <p:nvPr/>
        </p:nvSpPr>
        <p:spPr>
          <a:xfrm>
            <a:off x="-4258" y="6651038"/>
            <a:ext cx="4908302" cy="998419"/>
          </a:xfrm>
          <a:custGeom>
            <a:avLst/>
            <a:gdLst/>
            <a:ahLst/>
            <a:cxnLst/>
            <a:rect l="l" t="t" r="r" b="b"/>
            <a:pathLst>
              <a:path w="28822" h="18244" extrusionOk="0">
                <a:moveTo>
                  <a:pt x="26270" y="18244"/>
                </a:moveTo>
                <a:lnTo>
                  <a:pt x="0" y="18244"/>
                </a:lnTo>
                <a:lnTo>
                  <a:pt x="0" y="4883"/>
                </a:lnTo>
                <a:cubicBezTo>
                  <a:pt x="0" y="4883"/>
                  <a:pt x="4127" y="4508"/>
                  <a:pt x="18314" y="2181"/>
                </a:cubicBezTo>
                <a:cubicBezTo>
                  <a:pt x="18843" y="2095"/>
                  <a:pt x="19353" y="2009"/>
                  <a:pt x="19842" y="1926"/>
                </a:cubicBezTo>
                <a:lnTo>
                  <a:pt x="19842" y="1926"/>
                </a:lnTo>
                <a:cubicBezTo>
                  <a:pt x="19842" y="1926"/>
                  <a:pt x="28821" y="1"/>
                  <a:pt x="20304" y="4843"/>
                </a:cubicBezTo>
                <a:cubicBezTo>
                  <a:pt x="12145" y="9479"/>
                  <a:pt x="10689" y="11333"/>
                  <a:pt x="21820" y="12312"/>
                </a:cubicBezTo>
                <a:cubicBezTo>
                  <a:pt x="26743" y="12745"/>
                  <a:pt x="27242" y="15407"/>
                  <a:pt x="26270" y="18244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lt2"/>
              </a:gs>
            </a:gsLst>
            <a:lin ang="5400012" scaled="0"/>
          </a:gradFill>
          <a:ln>
            <a:noFill/>
          </a:ln>
        </p:spPr>
        <p:txBody>
          <a:bodyPr spcFirstLastPara="1" wrap="square" lIns="135439" tIns="135439" rIns="135439" bIns="13543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555"/>
          </a:p>
        </p:txBody>
      </p:sp>
      <p:sp>
        <p:nvSpPr>
          <p:cNvPr id="266" name="Google Shape;266;p18"/>
          <p:cNvSpPr/>
          <p:nvPr/>
        </p:nvSpPr>
        <p:spPr>
          <a:xfrm>
            <a:off x="-4629" y="6404445"/>
            <a:ext cx="2115083" cy="848450"/>
          </a:xfrm>
          <a:custGeom>
            <a:avLst/>
            <a:gdLst/>
            <a:ahLst/>
            <a:cxnLst/>
            <a:rect l="l" t="t" r="r" b="b"/>
            <a:pathLst>
              <a:path w="16488" h="8767" extrusionOk="0">
                <a:moveTo>
                  <a:pt x="58" y="60"/>
                </a:moveTo>
                <a:cubicBezTo>
                  <a:pt x="58" y="60"/>
                  <a:pt x="1605" y="0"/>
                  <a:pt x="1196" y="1709"/>
                </a:cubicBezTo>
                <a:cubicBezTo>
                  <a:pt x="1196" y="1709"/>
                  <a:pt x="2825" y="1800"/>
                  <a:pt x="2498" y="3057"/>
                </a:cubicBezTo>
                <a:cubicBezTo>
                  <a:pt x="2498" y="3057"/>
                  <a:pt x="3962" y="1350"/>
                  <a:pt x="5021" y="2247"/>
                </a:cubicBezTo>
                <a:cubicBezTo>
                  <a:pt x="6079" y="3146"/>
                  <a:pt x="6241" y="5214"/>
                  <a:pt x="6241" y="5214"/>
                </a:cubicBezTo>
                <a:cubicBezTo>
                  <a:pt x="6241" y="5214"/>
                  <a:pt x="7300" y="3687"/>
                  <a:pt x="7543" y="5214"/>
                </a:cubicBezTo>
                <a:cubicBezTo>
                  <a:pt x="7543" y="5214"/>
                  <a:pt x="8602" y="3776"/>
                  <a:pt x="9090" y="5033"/>
                </a:cubicBezTo>
                <a:cubicBezTo>
                  <a:pt x="9090" y="5033"/>
                  <a:pt x="10719" y="2787"/>
                  <a:pt x="11533" y="5754"/>
                </a:cubicBezTo>
                <a:cubicBezTo>
                  <a:pt x="11533" y="5754"/>
                  <a:pt x="12997" y="5214"/>
                  <a:pt x="12997" y="6921"/>
                </a:cubicBezTo>
                <a:cubicBezTo>
                  <a:pt x="12997" y="6921"/>
                  <a:pt x="14462" y="5453"/>
                  <a:pt x="16488" y="8767"/>
                </a:cubicBezTo>
                <a:lnTo>
                  <a:pt x="0" y="8271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35439" tIns="135439" rIns="135439" bIns="13543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555"/>
          </a:p>
        </p:txBody>
      </p:sp>
      <p:sp>
        <p:nvSpPr>
          <p:cNvPr id="267" name="Google Shape;267;p18"/>
          <p:cNvSpPr/>
          <p:nvPr/>
        </p:nvSpPr>
        <p:spPr>
          <a:xfrm>
            <a:off x="-4625" y="6443244"/>
            <a:ext cx="13546286" cy="1176733"/>
          </a:xfrm>
          <a:custGeom>
            <a:avLst/>
            <a:gdLst/>
            <a:ahLst/>
            <a:cxnLst/>
            <a:rect l="l" t="t" r="r" b="b"/>
            <a:pathLst>
              <a:path w="81252" h="16127" extrusionOk="0">
                <a:moveTo>
                  <a:pt x="81251" y="3741"/>
                </a:moveTo>
                <a:lnTo>
                  <a:pt x="81251" y="16127"/>
                </a:lnTo>
                <a:lnTo>
                  <a:pt x="0" y="16127"/>
                </a:lnTo>
                <a:lnTo>
                  <a:pt x="0" y="8395"/>
                </a:lnTo>
                <a:cubicBezTo>
                  <a:pt x="17122" y="12448"/>
                  <a:pt x="30639" y="9447"/>
                  <a:pt x="49263" y="2767"/>
                </a:cubicBezTo>
                <a:cubicBezTo>
                  <a:pt x="54868" y="754"/>
                  <a:pt x="59997" y="42"/>
                  <a:pt x="64429" y="30"/>
                </a:cubicBezTo>
                <a:lnTo>
                  <a:pt x="64431" y="30"/>
                </a:lnTo>
                <a:cubicBezTo>
                  <a:pt x="74720" y="0"/>
                  <a:pt x="81251" y="3741"/>
                  <a:pt x="81251" y="3741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5400012" scaled="0"/>
          </a:gradFill>
          <a:ln>
            <a:noFill/>
          </a:ln>
        </p:spPr>
        <p:txBody>
          <a:bodyPr spcFirstLastPara="1" wrap="square" lIns="135439" tIns="135439" rIns="135439" bIns="13543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555"/>
          </a:p>
        </p:txBody>
      </p:sp>
      <p:sp>
        <p:nvSpPr>
          <p:cNvPr id="268" name="Google Shape;268;p18"/>
          <p:cNvSpPr/>
          <p:nvPr/>
        </p:nvSpPr>
        <p:spPr>
          <a:xfrm>
            <a:off x="7506638" y="6443254"/>
            <a:ext cx="6034634" cy="1176733"/>
          </a:xfrm>
          <a:custGeom>
            <a:avLst/>
            <a:gdLst/>
            <a:ahLst/>
            <a:cxnLst/>
            <a:rect l="l" t="t" r="r" b="b"/>
            <a:pathLst>
              <a:path w="36206" h="16127" extrusionOk="0">
                <a:moveTo>
                  <a:pt x="36205" y="3741"/>
                </a:moveTo>
                <a:lnTo>
                  <a:pt x="36205" y="16127"/>
                </a:lnTo>
                <a:lnTo>
                  <a:pt x="35299" y="16127"/>
                </a:lnTo>
                <a:cubicBezTo>
                  <a:pt x="25750" y="10921"/>
                  <a:pt x="2789" y="13770"/>
                  <a:pt x="1340" y="8056"/>
                </a:cubicBezTo>
                <a:cubicBezTo>
                  <a:pt x="0" y="2769"/>
                  <a:pt x="19102" y="70"/>
                  <a:pt x="19391" y="30"/>
                </a:cubicBezTo>
                <a:lnTo>
                  <a:pt x="19393" y="30"/>
                </a:lnTo>
                <a:cubicBezTo>
                  <a:pt x="29680" y="0"/>
                  <a:pt x="36205" y="3741"/>
                  <a:pt x="36205" y="3741"/>
                </a:cubicBezTo>
                <a:close/>
              </a:path>
            </a:pathLst>
          </a:custGeom>
          <a:gradFill>
            <a:gsLst>
              <a:gs pos="0">
                <a:schemeClr val="lt2"/>
              </a:gs>
              <a:gs pos="100000">
                <a:schemeClr val="accent1"/>
              </a:gs>
            </a:gsLst>
            <a:lin ang="5400012" scaled="0"/>
          </a:gradFill>
          <a:ln>
            <a:noFill/>
          </a:ln>
        </p:spPr>
        <p:txBody>
          <a:bodyPr spcFirstLastPara="1" wrap="square" lIns="135439" tIns="135439" rIns="135439" bIns="13543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555"/>
          </a:p>
        </p:txBody>
      </p:sp>
      <p:sp>
        <p:nvSpPr>
          <p:cNvPr id="269" name="Google Shape;269;p18"/>
          <p:cNvSpPr/>
          <p:nvPr/>
        </p:nvSpPr>
        <p:spPr>
          <a:xfrm flipH="1">
            <a:off x="11431061" y="6897074"/>
            <a:ext cx="2115083" cy="848450"/>
          </a:xfrm>
          <a:custGeom>
            <a:avLst/>
            <a:gdLst/>
            <a:ahLst/>
            <a:cxnLst/>
            <a:rect l="l" t="t" r="r" b="b"/>
            <a:pathLst>
              <a:path w="16488" h="8767" extrusionOk="0">
                <a:moveTo>
                  <a:pt x="58" y="60"/>
                </a:moveTo>
                <a:cubicBezTo>
                  <a:pt x="58" y="60"/>
                  <a:pt x="1605" y="0"/>
                  <a:pt x="1196" y="1709"/>
                </a:cubicBezTo>
                <a:cubicBezTo>
                  <a:pt x="1196" y="1709"/>
                  <a:pt x="2825" y="1800"/>
                  <a:pt x="2498" y="3057"/>
                </a:cubicBezTo>
                <a:cubicBezTo>
                  <a:pt x="2498" y="3057"/>
                  <a:pt x="3962" y="1350"/>
                  <a:pt x="5021" y="2247"/>
                </a:cubicBezTo>
                <a:cubicBezTo>
                  <a:pt x="6079" y="3146"/>
                  <a:pt x="6241" y="5214"/>
                  <a:pt x="6241" y="5214"/>
                </a:cubicBezTo>
                <a:cubicBezTo>
                  <a:pt x="6241" y="5214"/>
                  <a:pt x="7300" y="3687"/>
                  <a:pt x="7543" y="5214"/>
                </a:cubicBezTo>
                <a:cubicBezTo>
                  <a:pt x="7543" y="5214"/>
                  <a:pt x="8602" y="3776"/>
                  <a:pt x="9090" y="5033"/>
                </a:cubicBezTo>
                <a:cubicBezTo>
                  <a:pt x="9090" y="5033"/>
                  <a:pt x="10719" y="2787"/>
                  <a:pt x="11533" y="5754"/>
                </a:cubicBezTo>
                <a:cubicBezTo>
                  <a:pt x="11533" y="5754"/>
                  <a:pt x="12997" y="5214"/>
                  <a:pt x="12997" y="6921"/>
                </a:cubicBezTo>
                <a:cubicBezTo>
                  <a:pt x="12997" y="6921"/>
                  <a:pt x="14462" y="5453"/>
                  <a:pt x="16488" y="8767"/>
                </a:cubicBezTo>
                <a:lnTo>
                  <a:pt x="0" y="8271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35439" tIns="135439" rIns="135439" bIns="13543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555"/>
          </a:p>
        </p:txBody>
      </p:sp>
      <p:sp>
        <p:nvSpPr>
          <p:cNvPr id="270" name="Google Shape;270;p18"/>
          <p:cNvSpPr/>
          <p:nvPr/>
        </p:nvSpPr>
        <p:spPr>
          <a:xfrm>
            <a:off x="-131104" y="339117"/>
            <a:ext cx="1507116" cy="405585"/>
          </a:xfrm>
          <a:custGeom>
            <a:avLst/>
            <a:gdLst/>
            <a:ahLst/>
            <a:cxnLst/>
            <a:rect l="l" t="t" r="r" b="b"/>
            <a:pathLst>
              <a:path w="18690" h="5030" extrusionOk="0">
                <a:moveTo>
                  <a:pt x="18689" y="5030"/>
                </a:moveTo>
                <a:cubicBezTo>
                  <a:pt x="18689" y="5030"/>
                  <a:pt x="17337" y="3004"/>
                  <a:pt x="15985" y="3904"/>
                </a:cubicBezTo>
                <a:cubicBezTo>
                  <a:pt x="15985" y="3904"/>
                  <a:pt x="15161" y="1"/>
                  <a:pt x="12910" y="452"/>
                </a:cubicBezTo>
                <a:cubicBezTo>
                  <a:pt x="10657" y="903"/>
                  <a:pt x="9983" y="3453"/>
                  <a:pt x="9983" y="3453"/>
                </a:cubicBezTo>
                <a:cubicBezTo>
                  <a:pt x="9983" y="3453"/>
                  <a:pt x="8932" y="751"/>
                  <a:pt x="7730" y="1353"/>
                </a:cubicBezTo>
                <a:cubicBezTo>
                  <a:pt x="6531" y="1951"/>
                  <a:pt x="5329" y="3830"/>
                  <a:pt x="5329" y="3830"/>
                </a:cubicBezTo>
                <a:cubicBezTo>
                  <a:pt x="5329" y="3830"/>
                  <a:pt x="4053" y="2629"/>
                  <a:pt x="3604" y="3981"/>
                </a:cubicBezTo>
                <a:cubicBezTo>
                  <a:pt x="3604" y="3981"/>
                  <a:pt x="1951" y="2029"/>
                  <a:pt x="1" y="5030"/>
                </a:cubicBezTo>
                <a:close/>
              </a:path>
            </a:pathLst>
          </a:custGeom>
          <a:gradFill>
            <a:gsLst>
              <a:gs pos="0">
                <a:srgbClr val="FFFFFF">
                  <a:alpha val="64313"/>
                  <a:alpha val="49110"/>
                </a:srgbClr>
              </a:gs>
              <a:gs pos="100000">
                <a:srgbClr val="FFCA90">
                  <a:alpha val="49019"/>
                  <a:alpha val="49110"/>
                </a:srgbClr>
              </a:gs>
            </a:gsLst>
            <a:lin ang="5400012" scaled="0"/>
          </a:gradFill>
          <a:ln>
            <a:noFill/>
          </a:ln>
        </p:spPr>
        <p:txBody>
          <a:bodyPr spcFirstLastPara="1" wrap="square" lIns="135439" tIns="135439" rIns="135439" bIns="13543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555"/>
          </a:p>
        </p:txBody>
      </p:sp>
      <p:pic>
        <p:nvPicPr>
          <p:cNvPr id="271" name="Google Shape;271;p18"/>
          <p:cNvPicPr preferRelativeResize="0"/>
          <p:nvPr/>
        </p:nvPicPr>
        <p:blipFill rotWithShape="1">
          <a:blip r:embed="rId2">
            <a:alphaModFix/>
          </a:blip>
          <a:srcRect r="32993" b="24322"/>
          <a:stretch/>
        </p:blipFill>
        <p:spPr>
          <a:xfrm flipH="1">
            <a:off x="4477789" y="75"/>
            <a:ext cx="9068347" cy="5766704"/>
          </a:xfrm>
          <a:prstGeom prst="rect">
            <a:avLst/>
          </a:prstGeom>
          <a:noFill/>
          <a:ln>
            <a:noFill/>
          </a:ln>
        </p:spPr>
      </p:pic>
      <p:sp>
        <p:nvSpPr>
          <p:cNvPr id="272" name="Google Shape;272;p18"/>
          <p:cNvSpPr txBox="1">
            <a:spLocks noGrp="1"/>
          </p:cNvSpPr>
          <p:nvPr>
            <p:ph type="title"/>
          </p:nvPr>
        </p:nvSpPr>
        <p:spPr>
          <a:xfrm>
            <a:off x="6456081" y="2059593"/>
            <a:ext cx="6059319" cy="2368889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273" name="Google Shape;273;p18"/>
          <p:cNvSpPr txBox="1">
            <a:spLocks noGrp="1"/>
          </p:cNvSpPr>
          <p:nvPr>
            <p:ph type="subTitle" idx="1"/>
          </p:nvPr>
        </p:nvSpPr>
        <p:spPr>
          <a:xfrm>
            <a:off x="6456081" y="4428444"/>
            <a:ext cx="6059319" cy="118088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4" name="Google Shape;274;p18"/>
          <p:cNvSpPr>
            <a:spLocks noGrp="1"/>
          </p:cNvSpPr>
          <p:nvPr>
            <p:ph type="pic" idx="2"/>
          </p:nvPr>
        </p:nvSpPr>
        <p:spPr>
          <a:xfrm flipH="1">
            <a:off x="1438277" y="1430389"/>
            <a:ext cx="4758481" cy="4758667"/>
          </a:xfrm>
          <a:prstGeom prst="rect">
            <a:avLst/>
          </a:prstGeom>
          <a:noFill/>
          <a:ln w="9525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algn="bl" rotWithShape="0">
              <a:srgbClr val="000000">
                <a:alpha val="23000"/>
              </a:srgbClr>
            </a:outerShdw>
          </a:effectLst>
        </p:spPr>
      </p:sp>
    </p:spTree>
    <p:extLst>
      <p:ext uri="{BB962C8B-B14F-4D97-AF65-F5344CB8AC3E}">
        <p14:creationId xmlns:p14="http://schemas.microsoft.com/office/powerpoint/2010/main" val="419447370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1">
  <p:cSld name="Title and text 1">
    <p:spTree>
      <p:nvGrpSpPr>
        <p:cNvPr id="1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p19"/>
          <p:cNvSpPr txBox="1">
            <a:spLocks noGrp="1"/>
          </p:cNvSpPr>
          <p:nvPr>
            <p:ph type="title"/>
          </p:nvPr>
        </p:nvSpPr>
        <p:spPr>
          <a:xfrm>
            <a:off x="1566235" y="2280370"/>
            <a:ext cx="4822478" cy="172666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277" name="Google Shape;277;p19"/>
          <p:cNvSpPr txBox="1">
            <a:spLocks noGrp="1"/>
          </p:cNvSpPr>
          <p:nvPr>
            <p:ph type="subTitle" idx="1"/>
          </p:nvPr>
        </p:nvSpPr>
        <p:spPr>
          <a:xfrm>
            <a:off x="1566504" y="3955444"/>
            <a:ext cx="4822478" cy="119288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8" name="Google Shape;278;p19"/>
          <p:cNvSpPr/>
          <p:nvPr/>
        </p:nvSpPr>
        <p:spPr>
          <a:xfrm>
            <a:off x="10504404" y="629076"/>
            <a:ext cx="3484926" cy="937890"/>
          </a:xfrm>
          <a:custGeom>
            <a:avLst/>
            <a:gdLst/>
            <a:ahLst/>
            <a:cxnLst/>
            <a:rect l="l" t="t" r="r" b="b"/>
            <a:pathLst>
              <a:path w="18690" h="5030" extrusionOk="0">
                <a:moveTo>
                  <a:pt x="18689" y="5030"/>
                </a:moveTo>
                <a:cubicBezTo>
                  <a:pt x="18689" y="5030"/>
                  <a:pt x="17337" y="3004"/>
                  <a:pt x="15985" y="3904"/>
                </a:cubicBezTo>
                <a:cubicBezTo>
                  <a:pt x="15985" y="3904"/>
                  <a:pt x="15161" y="1"/>
                  <a:pt x="12910" y="452"/>
                </a:cubicBezTo>
                <a:cubicBezTo>
                  <a:pt x="10657" y="903"/>
                  <a:pt x="9983" y="3453"/>
                  <a:pt x="9983" y="3453"/>
                </a:cubicBezTo>
                <a:cubicBezTo>
                  <a:pt x="9983" y="3453"/>
                  <a:pt x="8932" y="751"/>
                  <a:pt x="7730" y="1353"/>
                </a:cubicBezTo>
                <a:cubicBezTo>
                  <a:pt x="6531" y="1951"/>
                  <a:pt x="5329" y="3830"/>
                  <a:pt x="5329" y="3830"/>
                </a:cubicBezTo>
                <a:cubicBezTo>
                  <a:pt x="5329" y="3830"/>
                  <a:pt x="4053" y="2629"/>
                  <a:pt x="3604" y="3981"/>
                </a:cubicBezTo>
                <a:cubicBezTo>
                  <a:pt x="3604" y="3981"/>
                  <a:pt x="1951" y="2029"/>
                  <a:pt x="1" y="5030"/>
                </a:cubicBezTo>
                <a:close/>
              </a:path>
            </a:pathLst>
          </a:custGeom>
          <a:gradFill>
            <a:gsLst>
              <a:gs pos="0">
                <a:srgbClr val="FFFFFF">
                  <a:alpha val="64313"/>
                  <a:alpha val="49110"/>
                </a:srgbClr>
              </a:gs>
              <a:gs pos="100000">
                <a:srgbClr val="FFCA90">
                  <a:alpha val="49019"/>
                  <a:alpha val="49110"/>
                </a:srgbClr>
              </a:gs>
            </a:gsLst>
            <a:lin ang="5400012" scaled="0"/>
          </a:gradFill>
          <a:ln>
            <a:noFill/>
          </a:ln>
        </p:spPr>
        <p:txBody>
          <a:bodyPr spcFirstLastPara="1" wrap="square" lIns="135439" tIns="135439" rIns="135439" bIns="13543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555"/>
          </a:p>
        </p:txBody>
      </p:sp>
      <p:sp>
        <p:nvSpPr>
          <p:cNvPr id="279" name="Google Shape;279;p19"/>
          <p:cNvSpPr/>
          <p:nvPr/>
        </p:nvSpPr>
        <p:spPr>
          <a:xfrm>
            <a:off x="0" y="5466037"/>
            <a:ext cx="10872136" cy="1386151"/>
          </a:xfrm>
          <a:custGeom>
            <a:avLst/>
            <a:gdLst/>
            <a:ahLst/>
            <a:cxnLst/>
            <a:rect l="l" t="t" r="r" b="b"/>
            <a:pathLst>
              <a:path w="84165" h="17131" extrusionOk="0">
                <a:moveTo>
                  <a:pt x="3" y="6468"/>
                </a:moveTo>
                <a:cubicBezTo>
                  <a:pt x="3" y="6468"/>
                  <a:pt x="10795" y="4300"/>
                  <a:pt x="12685" y="4300"/>
                </a:cubicBezTo>
                <a:cubicBezTo>
                  <a:pt x="14577" y="4300"/>
                  <a:pt x="17499" y="1550"/>
                  <a:pt x="17499" y="1550"/>
                </a:cubicBezTo>
                <a:lnTo>
                  <a:pt x="19391" y="1550"/>
                </a:lnTo>
                <a:lnTo>
                  <a:pt x="22484" y="1"/>
                </a:lnTo>
                <a:cubicBezTo>
                  <a:pt x="22484" y="1"/>
                  <a:pt x="24135" y="392"/>
                  <a:pt x="24825" y="392"/>
                </a:cubicBezTo>
                <a:cubicBezTo>
                  <a:pt x="25512" y="392"/>
                  <a:pt x="26545" y="336"/>
                  <a:pt x="27116" y="508"/>
                </a:cubicBezTo>
                <a:cubicBezTo>
                  <a:pt x="27116" y="508"/>
                  <a:pt x="28721" y="2398"/>
                  <a:pt x="30095" y="3259"/>
                </a:cubicBezTo>
                <a:cubicBezTo>
                  <a:pt x="30095" y="3259"/>
                  <a:pt x="31700" y="3718"/>
                  <a:pt x="32673" y="3832"/>
                </a:cubicBezTo>
                <a:cubicBezTo>
                  <a:pt x="32673" y="3832"/>
                  <a:pt x="35540" y="5265"/>
                  <a:pt x="38118" y="5152"/>
                </a:cubicBezTo>
                <a:cubicBezTo>
                  <a:pt x="38118" y="5152"/>
                  <a:pt x="72243" y="9909"/>
                  <a:pt x="84165" y="9106"/>
                </a:cubicBezTo>
                <a:lnTo>
                  <a:pt x="84165" y="17131"/>
                </a:lnTo>
                <a:lnTo>
                  <a:pt x="1" y="16442"/>
                </a:lnTo>
                <a:lnTo>
                  <a:pt x="1" y="6468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5400012" scaled="0"/>
          </a:gradFill>
          <a:ln>
            <a:noFill/>
          </a:ln>
        </p:spPr>
        <p:txBody>
          <a:bodyPr spcFirstLastPara="1" wrap="square" lIns="135439" tIns="135439" rIns="135439" bIns="13543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555"/>
          </a:p>
        </p:txBody>
      </p:sp>
      <p:sp>
        <p:nvSpPr>
          <p:cNvPr id="280" name="Google Shape;280;p19"/>
          <p:cNvSpPr/>
          <p:nvPr/>
        </p:nvSpPr>
        <p:spPr>
          <a:xfrm>
            <a:off x="7971680" y="5861726"/>
            <a:ext cx="5621810" cy="1529363"/>
          </a:xfrm>
          <a:custGeom>
            <a:avLst/>
            <a:gdLst/>
            <a:ahLst/>
            <a:cxnLst/>
            <a:rect l="l" t="t" r="r" b="b"/>
            <a:pathLst>
              <a:path w="59856" h="16282" extrusionOk="0">
                <a:moveTo>
                  <a:pt x="59856" y="4349"/>
                </a:moveTo>
                <a:lnTo>
                  <a:pt x="59856" y="16281"/>
                </a:lnTo>
                <a:cubicBezTo>
                  <a:pt x="59856" y="16281"/>
                  <a:pt x="1" y="11406"/>
                  <a:pt x="8392" y="9527"/>
                </a:cubicBezTo>
                <a:cubicBezTo>
                  <a:pt x="24681" y="5884"/>
                  <a:pt x="34314" y="118"/>
                  <a:pt x="42138" y="22"/>
                </a:cubicBezTo>
                <a:cubicBezTo>
                  <a:pt x="43677" y="0"/>
                  <a:pt x="45149" y="201"/>
                  <a:pt x="46585" y="680"/>
                </a:cubicBezTo>
                <a:cubicBezTo>
                  <a:pt x="57336" y="4265"/>
                  <a:pt x="59856" y="4349"/>
                  <a:pt x="59856" y="4349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lt2"/>
              </a:gs>
            </a:gsLst>
            <a:lin ang="5400012" scaled="0"/>
          </a:gradFill>
          <a:ln>
            <a:noFill/>
          </a:ln>
        </p:spPr>
        <p:txBody>
          <a:bodyPr spcFirstLastPara="1" wrap="square" lIns="135439" tIns="135439" rIns="135439" bIns="13543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555"/>
          </a:p>
        </p:txBody>
      </p:sp>
      <p:sp>
        <p:nvSpPr>
          <p:cNvPr id="281" name="Google Shape;281;p19"/>
          <p:cNvSpPr/>
          <p:nvPr/>
        </p:nvSpPr>
        <p:spPr>
          <a:xfrm>
            <a:off x="11929446" y="5862102"/>
            <a:ext cx="1664114" cy="686344"/>
          </a:xfrm>
          <a:custGeom>
            <a:avLst/>
            <a:gdLst/>
            <a:ahLst/>
            <a:cxnLst/>
            <a:rect l="l" t="t" r="r" b="b"/>
            <a:pathLst>
              <a:path w="17718" h="7307" extrusionOk="0">
                <a:moveTo>
                  <a:pt x="17718" y="4345"/>
                </a:moveTo>
                <a:lnTo>
                  <a:pt x="17718" y="7063"/>
                </a:lnTo>
                <a:cubicBezTo>
                  <a:pt x="15952" y="7256"/>
                  <a:pt x="15758" y="7306"/>
                  <a:pt x="12323" y="7043"/>
                </a:cubicBezTo>
                <a:cubicBezTo>
                  <a:pt x="2588" y="6293"/>
                  <a:pt x="405" y="1322"/>
                  <a:pt x="0" y="20"/>
                </a:cubicBezTo>
                <a:cubicBezTo>
                  <a:pt x="1539" y="0"/>
                  <a:pt x="3011" y="201"/>
                  <a:pt x="4447" y="680"/>
                </a:cubicBezTo>
                <a:cubicBezTo>
                  <a:pt x="15198" y="4261"/>
                  <a:pt x="17718" y="4345"/>
                  <a:pt x="17718" y="4345"/>
                </a:cubicBezTo>
                <a:close/>
              </a:path>
            </a:pathLst>
          </a:custGeom>
          <a:gradFill>
            <a:gsLst>
              <a:gs pos="0">
                <a:srgbClr val="F8931E">
                  <a:alpha val="51372"/>
                </a:srgbClr>
              </a:gs>
              <a:gs pos="100000">
                <a:srgbClr val="B5442B">
                  <a:alpha val="55686"/>
                </a:srgbClr>
              </a:gs>
            </a:gsLst>
            <a:lin ang="5400012" scaled="0"/>
          </a:gradFill>
          <a:ln>
            <a:noFill/>
          </a:ln>
        </p:spPr>
        <p:txBody>
          <a:bodyPr spcFirstLastPara="1" wrap="square" lIns="135439" tIns="135439" rIns="135439" bIns="13543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555"/>
          </a:p>
        </p:txBody>
      </p:sp>
      <p:sp>
        <p:nvSpPr>
          <p:cNvPr id="282" name="Google Shape;282;p19"/>
          <p:cNvSpPr/>
          <p:nvPr/>
        </p:nvSpPr>
        <p:spPr>
          <a:xfrm>
            <a:off x="185" y="5407815"/>
            <a:ext cx="13593364" cy="2212231"/>
          </a:xfrm>
          <a:custGeom>
            <a:avLst/>
            <a:gdLst/>
            <a:ahLst/>
            <a:cxnLst/>
            <a:rect l="l" t="t" r="r" b="b"/>
            <a:pathLst>
              <a:path w="84165" h="23552" extrusionOk="0">
                <a:moveTo>
                  <a:pt x="84165" y="11655"/>
                </a:moveTo>
                <a:lnTo>
                  <a:pt x="84165" y="23551"/>
                </a:lnTo>
                <a:lnTo>
                  <a:pt x="1" y="23551"/>
                </a:lnTo>
                <a:lnTo>
                  <a:pt x="1" y="3603"/>
                </a:lnTo>
                <a:cubicBezTo>
                  <a:pt x="1" y="3603"/>
                  <a:pt x="3742" y="1370"/>
                  <a:pt x="6336" y="90"/>
                </a:cubicBezTo>
                <a:cubicBezTo>
                  <a:pt x="6514" y="0"/>
                  <a:pt x="6749" y="50"/>
                  <a:pt x="6982" y="62"/>
                </a:cubicBezTo>
                <a:cubicBezTo>
                  <a:pt x="11586" y="341"/>
                  <a:pt x="22507" y="9455"/>
                  <a:pt x="48609" y="12203"/>
                </a:cubicBezTo>
                <a:cubicBezTo>
                  <a:pt x="60248" y="13427"/>
                  <a:pt x="68820" y="13368"/>
                  <a:pt x="74834" y="12897"/>
                </a:cubicBezTo>
                <a:cubicBezTo>
                  <a:pt x="82983" y="12255"/>
                  <a:pt x="84165" y="11655"/>
                  <a:pt x="84165" y="11655"/>
                </a:cubicBezTo>
                <a:close/>
              </a:path>
            </a:pathLst>
          </a:custGeom>
          <a:gradFill>
            <a:gsLst>
              <a:gs pos="0">
                <a:schemeClr val="lt2"/>
              </a:gs>
              <a:gs pos="100000">
                <a:schemeClr val="accent1"/>
              </a:gs>
            </a:gsLst>
            <a:lin ang="5400012" scaled="0"/>
          </a:gradFill>
          <a:ln>
            <a:noFill/>
          </a:ln>
        </p:spPr>
        <p:txBody>
          <a:bodyPr spcFirstLastPara="1" wrap="square" lIns="135439" tIns="135439" rIns="135439" bIns="13543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555"/>
          </a:p>
        </p:txBody>
      </p:sp>
      <p:sp>
        <p:nvSpPr>
          <p:cNvPr id="283" name="Google Shape;283;p19"/>
          <p:cNvSpPr/>
          <p:nvPr/>
        </p:nvSpPr>
        <p:spPr>
          <a:xfrm>
            <a:off x="933062" y="5413639"/>
            <a:ext cx="11153294" cy="1784099"/>
          </a:xfrm>
          <a:custGeom>
            <a:avLst/>
            <a:gdLst/>
            <a:ahLst/>
            <a:cxnLst/>
            <a:rect l="l" t="t" r="r" b="b"/>
            <a:pathLst>
              <a:path w="69057" h="18994" extrusionOk="0">
                <a:moveTo>
                  <a:pt x="69056" y="12833"/>
                </a:moveTo>
                <a:cubicBezTo>
                  <a:pt x="63730" y="13908"/>
                  <a:pt x="36420" y="18994"/>
                  <a:pt x="18367" y="13922"/>
                </a:cubicBezTo>
                <a:cubicBezTo>
                  <a:pt x="0" y="8763"/>
                  <a:pt x="915" y="1242"/>
                  <a:pt x="1204" y="0"/>
                </a:cubicBezTo>
                <a:cubicBezTo>
                  <a:pt x="5808" y="279"/>
                  <a:pt x="16728" y="9391"/>
                  <a:pt x="42831" y="12139"/>
                </a:cubicBezTo>
                <a:cubicBezTo>
                  <a:pt x="54468" y="13361"/>
                  <a:pt x="63042" y="13302"/>
                  <a:pt x="69056" y="12833"/>
                </a:cubicBezTo>
                <a:close/>
              </a:path>
            </a:pathLst>
          </a:custGeom>
          <a:gradFill>
            <a:gsLst>
              <a:gs pos="0">
                <a:srgbClr val="F8931E">
                  <a:alpha val="51372"/>
                </a:srgbClr>
              </a:gs>
              <a:gs pos="100000">
                <a:srgbClr val="B5442B">
                  <a:alpha val="55686"/>
                </a:srgbClr>
              </a:gs>
            </a:gsLst>
            <a:lin ang="5400012" scaled="0"/>
          </a:gradFill>
          <a:ln>
            <a:noFill/>
          </a:ln>
        </p:spPr>
        <p:txBody>
          <a:bodyPr spcFirstLastPara="1" wrap="square" lIns="135439" tIns="135439" rIns="135439" bIns="13543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555"/>
          </a:p>
        </p:txBody>
      </p:sp>
      <p:sp>
        <p:nvSpPr>
          <p:cNvPr id="284" name="Google Shape;284;p19"/>
          <p:cNvSpPr/>
          <p:nvPr/>
        </p:nvSpPr>
        <p:spPr>
          <a:xfrm>
            <a:off x="12560246" y="5615107"/>
            <a:ext cx="730339" cy="1180320"/>
          </a:xfrm>
          <a:custGeom>
            <a:avLst/>
            <a:gdLst/>
            <a:ahLst/>
            <a:cxnLst/>
            <a:rect l="l" t="t" r="r" b="b"/>
            <a:pathLst>
              <a:path w="7776" h="12566" extrusionOk="0">
                <a:moveTo>
                  <a:pt x="2347" y="4334"/>
                </a:moveTo>
                <a:cubicBezTo>
                  <a:pt x="2347" y="4334"/>
                  <a:pt x="2347" y="4335"/>
                  <a:pt x="2347" y="4335"/>
                </a:cubicBezTo>
                <a:lnTo>
                  <a:pt x="2347" y="4334"/>
                </a:lnTo>
                <a:close/>
                <a:moveTo>
                  <a:pt x="5416" y="0"/>
                </a:moveTo>
                <a:cubicBezTo>
                  <a:pt x="4240" y="0"/>
                  <a:pt x="3565" y="2156"/>
                  <a:pt x="3565" y="2156"/>
                </a:cubicBezTo>
                <a:cubicBezTo>
                  <a:pt x="3565" y="2156"/>
                  <a:pt x="2608" y="744"/>
                  <a:pt x="1721" y="696"/>
                </a:cubicBezTo>
                <a:cubicBezTo>
                  <a:pt x="1708" y="695"/>
                  <a:pt x="1694" y="695"/>
                  <a:pt x="1680" y="695"/>
                </a:cubicBezTo>
                <a:cubicBezTo>
                  <a:pt x="811" y="695"/>
                  <a:pt x="0" y="2108"/>
                  <a:pt x="0" y="2108"/>
                </a:cubicBezTo>
                <a:cubicBezTo>
                  <a:pt x="0" y="2108"/>
                  <a:pt x="548" y="1703"/>
                  <a:pt x="1027" y="1628"/>
                </a:cubicBezTo>
                <a:lnTo>
                  <a:pt x="1027" y="1628"/>
                </a:lnTo>
                <a:lnTo>
                  <a:pt x="885" y="2060"/>
                </a:lnTo>
                <a:cubicBezTo>
                  <a:pt x="885" y="2060"/>
                  <a:pt x="1295" y="1774"/>
                  <a:pt x="1886" y="1774"/>
                </a:cubicBezTo>
                <a:cubicBezTo>
                  <a:pt x="1979" y="1774"/>
                  <a:pt x="2076" y="1781"/>
                  <a:pt x="2177" y="1797"/>
                </a:cubicBezTo>
                <a:lnTo>
                  <a:pt x="1745" y="2086"/>
                </a:lnTo>
                <a:cubicBezTo>
                  <a:pt x="1745" y="2086"/>
                  <a:pt x="1775" y="2082"/>
                  <a:pt x="1827" y="2082"/>
                </a:cubicBezTo>
                <a:cubicBezTo>
                  <a:pt x="2041" y="2082"/>
                  <a:pt x="2641" y="2144"/>
                  <a:pt x="3182" y="2780"/>
                </a:cubicBezTo>
                <a:cubicBezTo>
                  <a:pt x="3182" y="2780"/>
                  <a:pt x="1675" y="2948"/>
                  <a:pt x="1170" y="3643"/>
                </a:cubicBezTo>
                <a:cubicBezTo>
                  <a:pt x="668" y="4337"/>
                  <a:pt x="1196" y="5245"/>
                  <a:pt x="1196" y="5245"/>
                </a:cubicBezTo>
                <a:cubicBezTo>
                  <a:pt x="1196" y="5245"/>
                  <a:pt x="1338" y="4455"/>
                  <a:pt x="1531" y="4192"/>
                </a:cubicBezTo>
                <a:lnTo>
                  <a:pt x="1579" y="4814"/>
                </a:lnTo>
                <a:cubicBezTo>
                  <a:pt x="1579" y="4814"/>
                  <a:pt x="1842" y="4096"/>
                  <a:pt x="2273" y="3809"/>
                </a:cubicBezTo>
                <a:lnTo>
                  <a:pt x="2347" y="4334"/>
                </a:lnTo>
                <a:lnTo>
                  <a:pt x="2347" y="4334"/>
                </a:lnTo>
                <a:cubicBezTo>
                  <a:pt x="2352" y="4309"/>
                  <a:pt x="2895" y="3210"/>
                  <a:pt x="3441" y="3091"/>
                </a:cubicBezTo>
                <a:cubicBezTo>
                  <a:pt x="3441" y="3091"/>
                  <a:pt x="3926" y="10602"/>
                  <a:pt x="3856" y="12565"/>
                </a:cubicBezTo>
                <a:lnTo>
                  <a:pt x="4935" y="12415"/>
                </a:lnTo>
                <a:cubicBezTo>
                  <a:pt x="4935" y="12415"/>
                  <a:pt x="4135" y="3833"/>
                  <a:pt x="3848" y="3117"/>
                </a:cubicBezTo>
                <a:cubicBezTo>
                  <a:pt x="3848" y="3117"/>
                  <a:pt x="3912" y="3106"/>
                  <a:pt x="4021" y="3106"/>
                </a:cubicBezTo>
                <a:cubicBezTo>
                  <a:pt x="4238" y="3106"/>
                  <a:pt x="4632" y="3149"/>
                  <a:pt x="5045" y="3404"/>
                </a:cubicBezTo>
                <a:lnTo>
                  <a:pt x="4855" y="3045"/>
                </a:lnTo>
                <a:lnTo>
                  <a:pt x="4855" y="3045"/>
                </a:lnTo>
                <a:cubicBezTo>
                  <a:pt x="4855" y="3045"/>
                  <a:pt x="5501" y="3093"/>
                  <a:pt x="5980" y="3835"/>
                </a:cubicBezTo>
                <a:lnTo>
                  <a:pt x="5908" y="3404"/>
                </a:lnTo>
                <a:lnTo>
                  <a:pt x="5908" y="3404"/>
                </a:lnTo>
                <a:cubicBezTo>
                  <a:pt x="5908" y="3404"/>
                  <a:pt x="6602" y="3594"/>
                  <a:pt x="7176" y="4599"/>
                </a:cubicBezTo>
                <a:cubicBezTo>
                  <a:pt x="7176" y="4599"/>
                  <a:pt x="7176" y="3594"/>
                  <a:pt x="6576" y="2878"/>
                </a:cubicBezTo>
                <a:cubicBezTo>
                  <a:pt x="6319" y="2569"/>
                  <a:pt x="5804" y="2473"/>
                  <a:pt x="5288" y="2473"/>
                </a:cubicBezTo>
                <a:cubicBezTo>
                  <a:pt x="4605" y="2473"/>
                  <a:pt x="3920" y="2641"/>
                  <a:pt x="3826" y="2710"/>
                </a:cubicBezTo>
                <a:cubicBezTo>
                  <a:pt x="3826" y="2710"/>
                  <a:pt x="4064" y="2230"/>
                  <a:pt x="4831" y="1967"/>
                </a:cubicBezTo>
                <a:lnTo>
                  <a:pt x="4329" y="1895"/>
                </a:lnTo>
                <a:cubicBezTo>
                  <a:pt x="4329" y="1895"/>
                  <a:pt x="4551" y="1434"/>
                  <a:pt x="5573" y="1434"/>
                </a:cubicBezTo>
                <a:cubicBezTo>
                  <a:pt x="5716" y="1434"/>
                  <a:pt x="5876" y="1443"/>
                  <a:pt x="6052" y="1464"/>
                </a:cubicBezTo>
                <a:lnTo>
                  <a:pt x="5647" y="1201"/>
                </a:lnTo>
                <a:cubicBezTo>
                  <a:pt x="5647" y="1201"/>
                  <a:pt x="5921" y="1118"/>
                  <a:pt x="6301" y="1118"/>
                </a:cubicBezTo>
                <a:cubicBezTo>
                  <a:pt x="6738" y="1118"/>
                  <a:pt x="7315" y="1228"/>
                  <a:pt x="7776" y="1703"/>
                </a:cubicBezTo>
                <a:cubicBezTo>
                  <a:pt x="7776" y="1703"/>
                  <a:pt x="6963" y="339"/>
                  <a:pt x="5647" y="28"/>
                </a:cubicBezTo>
                <a:cubicBezTo>
                  <a:pt x="5568" y="9"/>
                  <a:pt x="5491" y="0"/>
                  <a:pt x="5416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35439" tIns="135439" rIns="135439" bIns="13543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555"/>
          </a:p>
        </p:txBody>
      </p:sp>
      <p:sp>
        <p:nvSpPr>
          <p:cNvPr id="285" name="Google Shape;285;p19"/>
          <p:cNvSpPr/>
          <p:nvPr/>
        </p:nvSpPr>
        <p:spPr>
          <a:xfrm>
            <a:off x="12964589" y="6472766"/>
            <a:ext cx="322435" cy="309404"/>
          </a:xfrm>
          <a:custGeom>
            <a:avLst/>
            <a:gdLst/>
            <a:ahLst/>
            <a:cxnLst/>
            <a:rect l="l" t="t" r="r" b="b"/>
            <a:pathLst>
              <a:path w="3433" h="3294" extrusionOk="0">
                <a:moveTo>
                  <a:pt x="1266" y="0"/>
                </a:moveTo>
                <a:lnTo>
                  <a:pt x="1182" y="1715"/>
                </a:lnTo>
                <a:cubicBezTo>
                  <a:pt x="1051" y="943"/>
                  <a:pt x="452" y="600"/>
                  <a:pt x="451" y="600"/>
                </a:cubicBezTo>
                <a:lnTo>
                  <a:pt x="451" y="600"/>
                </a:lnTo>
                <a:cubicBezTo>
                  <a:pt x="945" y="1266"/>
                  <a:pt x="987" y="2253"/>
                  <a:pt x="987" y="2253"/>
                </a:cubicBezTo>
                <a:cubicBezTo>
                  <a:pt x="666" y="1437"/>
                  <a:pt x="131" y="1244"/>
                  <a:pt x="131" y="1244"/>
                </a:cubicBezTo>
                <a:lnTo>
                  <a:pt x="131" y="1244"/>
                </a:lnTo>
                <a:cubicBezTo>
                  <a:pt x="279" y="1503"/>
                  <a:pt x="750" y="2788"/>
                  <a:pt x="750" y="2788"/>
                </a:cubicBezTo>
                <a:cubicBezTo>
                  <a:pt x="750" y="2788"/>
                  <a:pt x="778" y="2846"/>
                  <a:pt x="778" y="2846"/>
                </a:cubicBezTo>
                <a:cubicBezTo>
                  <a:pt x="777" y="2846"/>
                  <a:pt x="761" y="2814"/>
                  <a:pt x="706" y="2704"/>
                </a:cubicBezTo>
                <a:cubicBezTo>
                  <a:pt x="580" y="2445"/>
                  <a:pt x="0" y="2317"/>
                  <a:pt x="0" y="2317"/>
                </a:cubicBezTo>
                <a:lnTo>
                  <a:pt x="0" y="2317"/>
                </a:lnTo>
                <a:cubicBezTo>
                  <a:pt x="385" y="2554"/>
                  <a:pt x="632" y="3294"/>
                  <a:pt x="632" y="3294"/>
                </a:cubicBezTo>
                <a:lnTo>
                  <a:pt x="1974" y="3154"/>
                </a:lnTo>
                <a:cubicBezTo>
                  <a:pt x="2255" y="2809"/>
                  <a:pt x="3432" y="2379"/>
                  <a:pt x="3432" y="2379"/>
                </a:cubicBezTo>
                <a:cubicBezTo>
                  <a:pt x="3338" y="2366"/>
                  <a:pt x="3241" y="2361"/>
                  <a:pt x="3144" y="2361"/>
                </a:cubicBezTo>
                <a:cubicBezTo>
                  <a:pt x="2605" y="2361"/>
                  <a:pt x="2080" y="2530"/>
                  <a:pt x="2080" y="2530"/>
                </a:cubicBezTo>
                <a:cubicBezTo>
                  <a:pt x="2187" y="2145"/>
                  <a:pt x="3410" y="1481"/>
                  <a:pt x="3410" y="1481"/>
                </a:cubicBezTo>
                <a:lnTo>
                  <a:pt x="3410" y="1481"/>
                </a:lnTo>
                <a:cubicBezTo>
                  <a:pt x="2379" y="1607"/>
                  <a:pt x="1824" y="2145"/>
                  <a:pt x="1824" y="2145"/>
                </a:cubicBezTo>
                <a:cubicBezTo>
                  <a:pt x="2147" y="1436"/>
                  <a:pt x="3089" y="363"/>
                  <a:pt x="3089" y="363"/>
                </a:cubicBezTo>
                <a:lnTo>
                  <a:pt x="3089" y="363"/>
                </a:lnTo>
                <a:cubicBezTo>
                  <a:pt x="2468" y="492"/>
                  <a:pt x="1503" y="1802"/>
                  <a:pt x="1503" y="1802"/>
                </a:cubicBezTo>
                <a:cubicBezTo>
                  <a:pt x="1695" y="901"/>
                  <a:pt x="1266" y="0"/>
                  <a:pt x="1266" y="0"/>
                </a:cubicBezTo>
                <a:close/>
              </a:path>
            </a:pathLst>
          </a:custGeom>
          <a:solidFill>
            <a:srgbClr val="CF6944"/>
          </a:solidFill>
          <a:ln>
            <a:noFill/>
          </a:ln>
        </p:spPr>
        <p:txBody>
          <a:bodyPr spcFirstLastPara="1" wrap="square" lIns="135439" tIns="135439" rIns="135439" bIns="13543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555"/>
          </a:p>
        </p:txBody>
      </p:sp>
      <p:sp>
        <p:nvSpPr>
          <p:cNvPr id="286" name="Google Shape;286;p19"/>
          <p:cNvSpPr/>
          <p:nvPr/>
        </p:nvSpPr>
        <p:spPr>
          <a:xfrm>
            <a:off x="9645352" y="5910703"/>
            <a:ext cx="523710" cy="789948"/>
          </a:xfrm>
          <a:custGeom>
            <a:avLst/>
            <a:gdLst/>
            <a:ahLst/>
            <a:cxnLst/>
            <a:rect l="l" t="t" r="r" b="b"/>
            <a:pathLst>
              <a:path w="5576" h="8410" extrusionOk="0">
                <a:moveTo>
                  <a:pt x="3033" y="1"/>
                </a:moveTo>
                <a:cubicBezTo>
                  <a:pt x="2567" y="1"/>
                  <a:pt x="2229" y="5450"/>
                  <a:pt x="2229" y="5450"/>
                </a:cubicBezTo>
                <a:cubicBezTo>
                  <a:pt x="2229" y="5450"/>
                  <a:pt x="2121" y="5462"/>
                  <a:pt x="1967" y="5462"/>
                </a:cubicBezTo>
                <a:cubicBezTo>
                  <a:pt x="1605" y="5462"/>
                  <a:pt x="990" y="5399"/>
                  <a:pt x="901" y="4979"/>
                </a:cubicBezTo>
                <a:cubicBezTo>
                  <a:pt x="773" y="4379"/>
                  <a:pt x="773" y="3735"/>
                  <a:pt x="600" y="3520"/>
                </a:cubicBezTo>
                <a:cubicBezTo>
                  <a:pt x="551" y="3456"/>
                  <a:pt x="500" y="3434"/>
                  <a:pt x="455" y="3434"/>
                </a:cubicBezTo>
                <a:cubicBezTo>
                  <a:pt x="345" y="3434"/>
                  <a:pt x="259" y="3563"/>
                  <a:pt x="259" y="3563"/>
                </a:cubicBezTo>
                <a:cubicBezTo>
                  <a:pt x="259" y="3563"/>
                  <a:pt x="0" y="4935"/>
                  <a:pt x="386" y="5536"/>
                </a:cubicBezTo>
                <a:cubicBezTo>
                  <a:pt x="773" y="6134"/>
                  <a:pt x="1974" y="6008"/>
                  <a:pt x="2101" y="6134"/>
                </a:cubicBezTo>
                <a:cubicBezTo>
                  <a:pt x="2229" y="6263"/>
                  <a:pt x="2187" y="8409"/>
                  <a:pt x="2187" y="8409"/>
                </a:cubicBezTo>
                <a:lnTo>
                  <a:pt x="3218" y="8409"/>
                </a:lnTo>
                <a:lnTo>
                  <a:pt x="3345" y="4764"/>
                </a:lnTo>
                <a:cubicBezTo>
                  <a:pt x="3345" y="4764"/>
                  <a:pt x="4287" y="4636"/>
                  <a:pt x="4675" y="4249"/>
                </a:cubicBezTo>
                <a:cubicBezTo>
                  <a:pt x="5060" y="3863"/>
                  <a:pt x="5575" y="1976"/>
                  <a:pt x="5188" y="1889"/>
                </a:cubicBezTo>
                <a:cubicBezTo>
                  <a:pt x="5180" y="1888"/>
                  <a:pt x="5171" y="1887"/>
                  <a:pt x="5162" y="1887"/>
                </a:cubicBezTo>
                <a:cubicBezTo>
                  <a:pt x="4790" y="1887"/>
                  <a:pt x="4495" y="3650"/>
                  <a:pt x="4203" y="3777"/>
                </a:cubicBezTo>
                <a:cubicBezTo>
                  <a:pt x="4027" y="3855"/>
                  <a:pt x="3686" y="3871"/>
                  <a:pt x="3435" y="3871"/>
                </a:cubicBezTo>
                <a:cubicBezTo>
                  <a:pt x="3261" y="3871"/>
                  <a:pt x="3130" y="3863"/>
                  <a:pt x="3130" y="3863"/>
                </a:cubicBezTo>
                <a:cubicBezTo>
                  <a:pt x="3130" y="3863"/>
                  <a:pt x="3515" y="90"/>
                  <a:pt x="3044" y="2"/>
                </a:cubicBezTo>
                <a:cubicBezTo>
                  <a:pt x="3040" y="1"/>
                  <a:pt x="3036" y="1"/>
                  <a:pt x="3033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35439" tIns="135439" rIns="135439" bIns="13543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555"/>
          </a:p>
        </p:txBody>
      </p:sp>
      <p:pic>
        <p:nvPicPr>
          <p:cNvPr id="287" name="Google Shape;287;p19"/>
          <p:cNvPicPr preferRelativeResize="0"/>
          <p:nvPr/>
        </p:nvPicPr>
        <p:blipFill rotWithShape="1">
          <a:blip r:embed="rId2">
            <a:alphaModFix/>
          </a:blip>
          <a:srcRect r="32993" b="24322"/>
          <a:stretch/>
        </p:blipFill>
        <p:spPr>
          <a:xfrm>
            <a:off x="186" y="75"/>
            <a:ext cx="9068347" cy="576670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7694412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2">
  <p:cSld name="Title and text 2">
    <p:spTree>
      <p:nvGrpSpPr>
        <p:cNvPr id="1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p20"/>
          <p:cNvSpPr/>
          <p:nvPr/>
        </p:nvSpPr>
        <p:spPr>
          <a:xfrm>
            <a:off x="12101495" y="1512403"/>
            <a:ext cx="2284868" cy="614945"/>
          </a:xfrm>
          <a:custGeom>
            <a:avLst/>
            <a:gdLst/>
            <a:ahLst/>
            <a:cxnLst/>
            <a:rect l="l" t="t" r="r" b="b"/>
            <a:pathLst>
              <a:path w="18690" h="5030" extrusionOk="0">
                <a:moveTo>
                  <a:pt x="18689" y="5030"/>
                </a:moveTo>
                <a:cubicBezTo>
                  <a:pt x="18689" y="5030"/>
                  <a:pt x="17337" y="3004"/>
                  <a:pt x="15985" y="3904"/>
                </a:cubicBezTo>
                <a:cubicBezTo>
                  <a:pt x="15985" y="3904"/>
                  <a:pt x="15161" y="1"/>
                  <a:pt x="12910" y="452"/>
                </a:cubicBezTo>
                <a:cubicBezTo>
                  <a:pt x="10657" y="903"/>
                  <a:pt x="9983" y="3453"/>
                  <a:pt x="9983" y="3453"/>
                </a:cubicBezTo>
                <a:cubicBezTo>
                  <a:pt x="9983" y="3453"/>
                  <a:pt x="8932" y="751"/>
                  <a:pt x="7730" y="1353"/>
                </a:cubicBezTo>
                <a:cubicBezTo>
                  <a:pt x="6531" y="1951"/>
                  <a:pt x="5329" y="3830"/>
                  <a:pt x="5329" y="3830"/>
                </a:cubicBezTo>
                <a:cubicBezTo>
                  <a:pt x="5329" y="3830"/>
                  <a:pt x="4053" y="2629"/>
                  <a:pt x="3604" y="3981"/>
                </a:cubicBezTo>
                <a:cubicBezTo>
                  <a:pt x="3604" y="3981"/>
                  <a:pt x="1951" y="2029"/>
                  <a:pt x="1" y="5030"/>
                </a:cubicBezTo>
                <a:close/>
              </a:path>
            </a:pathLst>
          </a:custGeom>
          <a:gradFill>
            <a:gsLst>
              <a:gs pos="0">
                <a:srgbClr val="FFFFFF">
                  <a:alpha val="64313"/>
                  <a:alpha val="49110"/>
                </a:srgbClr>
              </a:gs>
              <a:gs pos="100000">
                <a:srgbClr val="FFCA90">
                  <a:alpha val="49019"/>
                  <a:alpha val="49110"/>
                </a:srgbClr>
              </a:gs>
            </a:gsLst>
            <a:lin ang="5400012" scaled="0"/>
          </a:gradFill>
          <a:ln>
            <a:noFill/>
          </a:ln>
        </p:spPr>
        <p:txBody>
          <a:bodyPr spcFirstLastPara="1" wrap="square" lIns="135439" tIns="135439" rIns="135439" bIns="13543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555"/>
          </a:p>
        </p:txBody>
      </p:sp>
      <p:pic>
        <p:nvPicPr>
          <p:cNvPr id="290" name="Google Shape;290;p20"/>
          <p:cNvPicPr preferRelativeResize="0"/>
          <p:nvPr/>
        </p:nvPicPr>
        <p:blipFill rotWithShape="1">
          <a:blip r:embed="rId2">
            <a:alphaModFix/>
          </a:blip>
          <a:srcRect r="-90" b="74138"/>
          <a:stretch/>
        </p:blipFill>
        <p:spPr>
          <a:xfrm>
            <a:off x="1667" y="74"/>
            <a:ext cx="13546135" cy="1970741"/>
          </a:xfrm>
          <a:prstGeom prst="rect">
            <a:avLst/>
          </a:prstGeom>
          <a:noFill/>
          <a:ln>
            <a:noFill/>
          </a:ln>
        </p:spPr>
      </p:pic>
      <p:sp>
        <p:nvSpPr>
          <p:cNvPr id="291" name="Google Shape;291;p20"/>
          <p:cNvSpPr/>
          <p:nvPr/>
        </p:nvSpPr>
        <p:spPr>
          <a:xfrm>
            <a:off x="2693899" y="952033"/>
            <a:ext cx="2284868" cy="614945"/>
          </a:xfrm>
          <a:custGeom>
            <a:avLst/>
            <a:gdLst/>
            <a:ahLst/>
            <a:cxnLst/>
            <a:rect l="l" t="t" r="r" b="b"/>
            <a:pathLst>
              <a:path w="18690" h="5030" extrusionOk="0">
                <a:moveTo>
                  <a:pt x="18689" y="5030"/>
                </a:moveTo>
                <a:cubicBezTo>
                  <a:pt x="18689" y="5030"/>
                  <a:pt x="17337" y="3004"/>
                  <a:pt x="15985" y="3904"/>
                </a:cubicBezTo>
                <a:cubicBezTo>
                  <a:pt x="15985" y="3904"/>
                  <a:pt x="15161" y="1"/>
                  <a:pt x="12910" y="452"/>
                </a:cubicBezTo>
                <a:cubicBezTo>
                  <a:pt x="10657" y="903"/>
                  <a:pt x="9983" y="3453"/>
                  <a:pt x="9983" y="3453"/>
                </a:cubicBezTo>
                <a:cubicBezTo>
                  <a:pt x="9983" y="3453"/>
                  <a:pt x="8932" y="751"/>
                  <a:pt x="7730" y="1353"/>
                </a:cubicBezTo>
                <a:cubicBezTo>
                  <a:pt x="6531" y="1951"/>
                  <a:pt x="5329" y="3830"/>
                  <a:pt x="5329" y="3830"/>
                </a:cubicBezTo>
                <a:cubicBezTo>
                  <a:pt x="5329" y="3830"/>
                  <a:pt x="4053" y="2629"/>
                  <a:pt x="3604" y="3981"/>
                </a:cubicBezTo>
                <a:cubicBezTo>
                  <a:pt x="3604" y="3981"/>
                  <a:pt x="1951" y="2029"/>
                  <a:pt x="1" y="5030"/>
                </a:cubicBezTo>
                <a:close/>
              </a:path>
            </a:pathLst>
          </a:custGeom>
          <a:gradFill>
            <a:gsLst>
              <a:gs pos="0">
                <a:srgbClr val="FFFFFF">
                  <a:alpha val="64313"/>
                  <a:alpha val="49110"/>
                </a:srgbClr>
              </a:gs>
              <a:gs pos="100000">
                <a:srgbClr val="FFCA90">
                  <a:alpha val="49019"/>
                  <a:alpha val="49110"/>
                </a:srgbClr>
              </a:gs>
            </a:gsLst>
            <a:lin ang="5400012" scaled="0"/>
          </a:gradFill>
          <a:ln>
            <a:noFill/>
          </a:ln>
        </p:spPr>
        <p:txBody>
          <a:bodyPr spcFirstLastPara="1" wrap="square" lIns="135439" tIns="135439" rIns="135439" bIns="13543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555"/>
          </a:p>
        </p:txBody>
      </p:sp>
      <p:sp>
        <p:nvSpPr>
          <p:cNvPr id="292" name="Google Shape;292;p20"/>
          <p:cNvSpPr/>
          <p:nvPr/>
        </p:nvSpPr>
        <p:spPr>
          <a:xfrm>
            <a:off x="-564383" y="3252747"/>
            <a:ext cx="1507116" cy="405585"/>
          </a:xfrm>
          <a:custGeom>
            <a:avLst/>
            <a:gdLst/>
            <a:ahLst/>
            <a:cxnLst/>
            <a:rect l="l" t="t" r="r" b="b"/>
            <a:pathLst>
              <a:path w="18690" h="5030" extrusionOk="0">
                <a:moveTo>
                  <a:pt x="18689" y="5030"/>
                </a:moveTo>
                <a:cubicBezTo>
                  <a:pt x="18689" y="5030"/>
                  <a:pt x="17337" y="3004"/>
                  <a:pt x="15985" y="3904"/>
                </a:cubicBezTo>
                <a:cubicBezTo>
                  <a:pt x="15985" y="3904"/>
                  <a:pt x="15161" y="1"/>
                  <a:pt x="12910" y="452"/>
                </a:cubicBezTo>
                <a:cubicBezTo>
                  <a:pt x="10657" y="903"/>
                  <a:pt x="9983" y="3453"/>
                  <a:pt x="9983" y="3453"/>
                </a:cubicBezTo>
                <a:cubicBezTo>
                  <a:pt x="9983" y="3453"/>
                  <a:pt x="8932" y="751"/>
                  <a:pt x="7730" y="1353"/>
                </a:cubicBezTo>
                <a:cubicBezTo>
                  <a:pt x="6531" y="1951"/>
                  <a:pt x="5329" y="3830"/>
                  <a:pt x="5329" y="3830"/>
                </a:cubicBezTo>
                <a:cubicBezTo>
                  <a:pt x="5329" y="3830"/>
                  <a:pt x="4053" y="2629"/>
                  <a:pt x="3604" y="3981"/>
                </a:cubicBezTo>
                <a:cubicBezTo>
                  <a:pt x="3604" y="3981"/>
                  <a:pt x="1951" y="2029"/>
                  <a:pt x="1" y="5030"/>
                </a:cubicBezTo>
                <a:close/>
              </a:path>
            </a:pathLst>
          </a:custGeom>
          <a:gradFill>
            <a:gsLst>
              <a:gs pos="0">
                <a:srgbClr val="FFFFFF">
                  <a:alpha val="64313"/>
                  <a:alpha val="49110"/>
                </a:srgbClr>
              </a:gs>
              <a:gs pos="100000">
                <a:srgbClr val="FFCA90">
                  <a:alpha val="49019"/>
                  <a:alpha val="49110"/>
                </a:srgbClr>
              </a:gs>
            </a:gsLst>
            <a:lin ang="5400012" scaled="0"/>
          </a:gradFill>
          <a:ln>
            <a:noFill/>
          </a:ln>
        </p:spPr>
        <p:txBody>
          <a:bodyPr spcFirstLastPara="1" wrap="square" lIns="135439" tIns="135439" rIns="135439" bIns="13543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555"/>
          </a:p>
        </p:txBody>
      </p:sp>
      <p:sp>
        <p:nvSpPr>
          <p:cNvPr id="293" name="Google Shape;293;p20"/>
          <p:cNvSpPr txBox="1">
            <a:spLocks noGrp="1"/>
          </p:cNvSpPr>
          <p:nvPr>
            <p:ph type="title"/>
          </p:nvPr>
        </p:nvSpPr>
        <p:spPr>
          <a:xfrm>
            <a:off x="5990433" y="2454518"/>
            <a:ext cx="6471303" cy="1075556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200"/>
              <a:buNone/>
              <a:defRPr sz="5481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6222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6222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6222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6222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6222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6222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6222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6222"/>
            </a:lvl9pPr>
          </a:lstStyle>
          <a:p>
            <a:endParaRPr/>
          </a:p>
        </p:txBody>
      </p:sp>
      <p:sp>
        <p:nvSpPr>
          <p:cNvPr id="294" name="Google Shape;294;p20"/>
          <p:cNvSpPr txBox="1">
            <a:spLocks noGrp="1"/>
          </p:cNvSpPr>
          <p:nvPr>
            <p:ph type="subTitle" idx="1"/>
          </p:nvPr>
        </p:nvSpPr>
        <p:spPr>
          <a:xfrm>
            <a:off x="5990468" y="3467704"/>
            <a:ext cx="6471303" cy="169777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37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3111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3111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3111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3111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3111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3111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3111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3111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05834909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3">
  <p:cSld name="Title and text 3">
    <p:spTree>
      <p:nvGrpSpPr>
        <p:cNvPr id="1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p21"/>
          <p:cNvSpPr txBox="1">
            <a:spLocks noGrp="1"/>
          </p:cNvSpPr>
          <p:nvPr>
            <p:ph type="title"/>
          </p:nvPr>
        </p:nvSpPr>
        <p:spPr>
          <a:xfrm>
            <a:off x="1070145" y="812800"/>
            <a:ext cx="11412888" cy="84844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297" name="Google Shape;297;p21"/>
          <p:cNvSpPr txBox="1">
            <a:spLocks noGrp="1"/>
          </p:cNvSpPr>
          <p:nvPr>
            <p:ph type="body" idx="1"/>
          </p:nvPr>
        </p:nvSpPr>
        <p:spPr>
          <a:xfrm>
            <a:off x="1066625" y="1737556"/>
            <a:ext cx="5706444" cy="488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77296" lvl="0" indent="-47034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ssistant Light"/>
              <a:buChar char="●"/>
              <a:defRPr/>
            </a:lvl1pPr>
            <a:lvl2pPr marL="1354592" lvl="1" indent="-47034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○"/>
              <a:defRPr/>
            </a:lvl2pPr>
            <a:lvl3pPr marL="2031888" lvl="2" indent="-47034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■"/>
              <a:defRPr/>
            </a:lvl3pPr>
            <a:lvl4pPr marL="2709184" lvl="3" indent="-47034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●"/>
              <a:defRPr/>
            </a:lvl4pPr>
            <a:lvl5pPr marL="3386480" lvl="4" indent="-47034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○"/>
              <a:defRPr/>
            </a:lvl5pPr>
            <a:lvl6pPr marL="4063776" lvl="5" indent="-47034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■"/>
              <a:defRPr/>
            </a:lvl6pPr>
            <a:lvl7pPr marL="4741073" lvl="6" indent="-47034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●"/>
              <a:defRPr/>
            </a:lvl7pPr>
            <a:lvl8pPr marL="5418369" lvl="7" indent="-47034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○"/>
              <a:defRPr/>
            </a:lvl8pPr>
            <a:lvl9pPr marL="6095665" lvl="8" indent="-47034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■"/>
              <a:defRPr/>
            </a:lvl9pPr>
          </a:lstStyle>
          <a:p>
            <a:endParaRPr/>
          </a:p>
        </p:txBody>
      </p:sp>
      <p:sp>
        <p:nvSpPr>
          <p:cNvPr id="298" name="Google Shape;298;p21"/>
          <p:cNvSpPr/>
          <p:nvPr/>
        </p:nvSpPr>
        <p:spPr>
          <a:xfrm>
            <a:off x="-1777" y="6707075"/>
            <a:ext cx="13542676" cy="911059"/>
          </a:xfrm>
          <a:custGeom>
            <a:avLst/>
            <a:gdLst/>
            <a:ahLst/>
            <a:cxnLst/>
            <a:rect l="l" t="t" r="r" b="b"/>
            <a:pathLst>
              <a:path w="81252" h="18709" extrusionOk="0">
                <a:moveTo>
                  <a:pt x="81251" y="10699"/>
                </a:moveTo>
                <a:lnTo>
                  <a:pt x="81251" y="18709"/>
                </a:lnTo>
                <a:lnTo>
                  <a:pt x="0" y="18709"/>
                </a:lnTo>
                <a:lnTo>
                  <a:pt x="0" y="5348"/>
                </a:lnTo>
                <a:cubicBezTo>
                  <a:pt x="0" y="5348"/>
                  <a:pt x="4127" y="4973"/>
                  <a:pt x="18314" y="2646"/>
                </a:cubicBezTo>
                <a:cubicBezTo>
                  <a:pt x="18843" y="2560"/>
                  <a:pt x="19353" y="2474"/>
                  <a:pt x="19842" y="2391"/>
                </a:cubicBezTo>
                <a:lnTo>
                  <a:pt x="19842" y="2391"/>
                </a:lnTo>
                <a:cubicBezTo>
                  <a:pt x="32516" y="285"/>
                  <a:pt x="32966" y="0"/>
                  <a:pt x="45034" y="5346"/>
                </a:cubicBezTo>
                <a:cubicBezTo>
                  <a:pt x="57570" y="10903"/>
                  <a:pt x="81251" y="10699"/>
                  <a:pt x="81251" y="10699"/>
                </a:cubicBezTo>
                <a:close/>
              </a:path>
            </a:pathLst>
          </a:custGeom>
          <a:solidFill>
            <a:srgbClr val="F9C38F"/>
          </a:solidFill>
          <a:ln>
            <a:noFill/>
          </a:ln>
        </p:spPr>
        <p:txBody>
          <a:bodyPr spcFirstLastPara="1" wrap="square" lIns="135439" tIns="135439" rIns="135439" bIns="13543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555"/>
          </a:p>
        </p:txBody>
      </p:sp>
      <p:sp>
        <p:nvSpPr>
          <p:cNvPr id="299" name="Google Shape;299;p21"/>
          <p:cNvSpPr/>
          <p:nvPr/>
        </p:nvSpPr>
        <p:spPr>
          <a:xfrm>
            <a:off x="-4629" y="6729714"/>
            <a:ext cx="4908302" cy="888415"/>
          </a:xfrm>
          <a:custGeom>
            <a:avLst/>
            <a:gdLst/>
            <a:ahLst/>
            <a:cxnLst/>
            <a:rect l="l" t="t" r="r" b="b"/>
            <a:pathLst>
              <a:path w="28822" h="18244" extrusionOk="0">
                <a:moveTo>
                  <a:pt x="26270" y="18244"/>
                </a:moveTo>
                <a:lnTo>
                  <a:pt x="0" y="18244"/>
                </a:lnTo>
                <a:lnTo>
                  <a:pt x="0" y="4883"/>
                </a:lnTo>
                <a:cubicBezTo>
                  <a:pt x="0" y="4883"/>
                  <a:pt x="4127" y="4508"/>
                  <a:pt x="18314" y="2181"/>
                </a:cubicBezTo>
                <a:cubicBezTo>
                  <a:pt x="18843" y="2095"/>
                  <a:pt x="19353" y="2009"/>
                  <a:pt x="19842" y="1926"/>
                </a:cubicBezTo>
                <a:lnTo>
                  <a:pt x="19842" y="1926"/>
                </a:lnTo>
                <a:cubicBezTo>
                  <a:pt x="19842" y="1926"/>
                  <a:pt x="28821" y="1"/>
                  <a:pt x="20304" y="4843"/>
                </a:cubicBezTo>
                <a:cubicBezTo>
                  <a:pt x="12145" y="9479"/>
                  <a:pt x="10689" y="11333"/>
                  <a:pt x="21820" y="12312"/>
                </a:cubicBezTo>
                <a:cubicBezTo>
                  <a:pt x="26743" y="12745"/>
                  <a:pt x="27242" y="15407"/>
                  <a:pt x="26270" y="18244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lt2"/>
              </a:gs>
            </a:gsLst>
            <a:lin ang="5400012" scaled="0"/>
          </a:gradFill>
          <a:ln>
            <a:noFill/>
          </a:ln>
        </p:spPr>
        <p:txBody>
          <a:bodyPr spcFirstLastPara="1" wrap="square" lIns="135439" tIns="135439" rIns="135439" bIns="13543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555"/>
          </a:p>
        </p:txBody>
      </p:sp>
      <p:sp>
        <p:nvSpPr>
          <p:cNvPr id="300" name="Google Shape;300;p21"/>
          <p:cNvSpPr/>
          <p:nvPr/>
        </p:nvSpPr>
        <p:spPr>
          <a:xfrm>
            <a:off x="-4630" y="6496628"/>
            <a:ext cx="2794241" cy="966676"/>
          </a:xfrm>
          <a:custGeom>
            <a:avLst/>
            <a:gdLst/>
            <a:ahLst/>
            <a:cxnLst/>
            <a:rect l="l" t="t" r="r" b="b"/>
            <a:pathLst>
              <a:path w="16488" h="8767" extrusionOk="0">
                <a:moveTo>
                  <a:pt x="58" y="60"/>
                </a:moveTo>
                <a:cubicBezTo>
                  <a:pt x="58" y="60"/>
                  <a:pt x="1605" y="0"/>
                  <a:pt x="1196" y="1709"/>
                </a:cubicBezTo>
                <a:cubicBezTo>
                  <a:pt x="1196" y="1709"/>
                  <a:pt x="2825" y="1800"/>
                  <a:pt x="2498" y="3057"/>
                </a:cubicBezTo>
                <a:cubicBezTo>
                  <a:pt x="2498" y="3057"/>
                  <a:pt x="3962" y="1350"/>
                  <a:pt x="5021" y="2247"/>
                </a:cubicBezTo>
                <a:cubicBezTo>
                  <a:pt x="6079" y="3146"/>
                  <a:pt x="6241" y="5214"/>
                  <a:pt x="6241" y="5214"/>
                </a:cubicBezTo>
                <a:cubicBezTo>
                  <a:pt x="6241" y="5214"/>
                  <a:pt x="7300" y="3687"/>
                  <a:pt x="7543" y="5214"/>
                </a:cubicBezTo>
                <a:cubicBezTo>
                  <a:pt x="7543" y="5214"/>
                  <a:pt x="8602" y="3776"/>
                  <a:pt x="9090" y="5033"/>
                </a:cubicBezTo>
                <a:cubicBezTo>
                  <a:pt x="9090" y="5033"/>
                  <a:pt x="10719" y="2787"/>
                  <a:pt x="11533" y="5754"/>
                </a:cubicBezTo>
                <a:cubicBezTo>
                  <a:pt x="11533" y="5754"/>
                  <a:pt x="12997" y="5214"/>
                  <a:pt x="12997" y="6921"/>
                </a:cubicBezTo>
                <a:cubicBezTo>
                  <a:pt x="12997" y="6921"/>
                  <a:pt x="14462" y="5453"/>
                  <a:pt x="16488" y="8767"/>
                </a:cubicBezTo>
                <a:lnTo>
                  <a:pt x="0" y="8271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35439" tIns="135439" rIns="135439" bIns="13543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555"/>
          </a:p>
        </p:txBody>
      </p:sp>
      <p:sp>
        <p:nvSpPr>
          <p:cNvPr id="301" name="Google Shape;301;p21"/>
          <p:cNvSpPr/>
          <p:nvPr/>
        </p:nvSpPr>
        <p:spPr>
          <a:xfrm>
            <a:off x="-4628" y="6834657"/>
            <a:ext cx="13546286" cy="785324"/>
          </a:xfrm>
          <a:custGeom>
            <a:avLst/>
            <a:gdLst/>
            <a:ahLst/>
            <a:cxnLst/>
            <a:rect l="l" t="t" r="r" b="b"/>
            <a:pathLst>
              <a:path w="81252" h="16127" extrusionOk="0">
                <a:moveTo>
                  <a:pt x="81251" y="3741"/>
                </a:moveTo>
                <a:lnTo>
                  <a:pt x="81251" y="16127"/>
                </a:lnTo>
                <a:lnTo>
                  <a:pt x="0" y="16127"/>
                </a:lnTo>
                <a:lnTo>
                  <a:pt x="0" y="8395"/>
                </a:lnTo>
                <a:cubicBezTo>
                  <a:pt x="17122" y="12448"/>
                  <a:pt x="30639" y="9447"/>
                  <a:pt x="49263" y="2767"/>
                </a:cubicBezTo>
                <a:cubicBezTo>
                  <a:pt x="54868" y="754"/>
                  <a:pt x="59997" y="42"/>
                  <a:pt x="64429" y="30"/>
                </a:cubicBezTo>
                <a:lnTo>
                  <a:pt x="64431" y="30"/>
                </a:lnTo>
                <a:cubicBezTo>
                  <a:pt x="74720" y="0"/>
                  <a:pt x="81251" y="3741"/>
                  <a:pt x="81251" y="3741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5400012" scaled="0"/>
          </a:gradFill>
          <a:ln>
            <a:noFill/>
          </a:ln>
        </p:spPr>
        <p:txBody>
          <a:bodyPr spcFirstLastPara="1" wrap="square" lIns="135439" tIns="135439" rIns="135439" bIns="13543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555"/>
          </a:p>
        </p:txBody>
      </p:sp>
      <p:pic>
        <p:nvPicPr>
          <p:cNvPr id="302" name="Google Shape;302;p21"/>
          <p:cNvPicPr preferRelativeResize="0"/>
          <p:nvPr/>
        </p:nvPicPr>
        <p:blipFill rotWithShape="1">
          <a:blip r:embed="rId2">
            <a:alphaModFix/>
          </a:blip>
          <a:srcRect r="32993" b="24322"/>
          <a:stretch/>
        </p:blipFill>
        <p:spPr>
          <a:xfrm>
            <a:off x="-4629" y="75"/>
            <a:ext cx="9068347" cy="5766704"/>
          </a:xfrm>
          <a:prstGeom prst="rect">
            <a:avLst/>
          </a:prstGeom>
          <a:noFill/>
          <a:ln>
            <a:noFill/>
          </a:ln>
        </p:spPr>
      </p:pic>
      <p:sp>
        <p:nvSpPr>
          <p:cNvPr id="303" name="Google Shape;303;p21"/>
          <p:cNvSpPr/>
          <p:nvPr/>
        </p:nvSpPr>
        <p:spPr>
          <a:xfrm>
            <a:off x="7506634" y="6834662"/>
            <a:ext cx="6034634" cy="785324"/>
          </a:xfrm>
          <a:custGeom>
            <a:avLst/>
            <a:gdLst/>
            <a:ahLst/>
            <a:cxnLst/>
            <a:rect l="l" t="t" r="r" b="b"/>
            <a:pathLst>
              <a:path w="36206" h="16127" extrusionOk="0">
                <a:moveTo>
                  <a:pt x="36205" y="3741"/>
                </a:moveTo>
                <a:lnTo>
                  <a:pt x="36205" y="16127"/>
                </a:lnTo>
                <a:lnTo>
                  <a:pt x="35299" y="16127"/>
                </a:lnTo>
                <a:cubicBezTo>
                  <a:pt x="25750" y="10921"/>
                  <a:pt x="2789" y="13770"/>
                  <a:pt x="1340" y="8056"/>
                </a:cubicBezTo>
                <a:cubicBezTo>
                  <a:pt x="0" y="2769"/>
                  <a:pt x="19102" y="70"/>
                  <a:pt x="19391" y="30"/>
                </a:cubicBezTo>
                <a:lnTo>
                  <a:pt x="19393" y="30"/>
                </a:lnTo>
                <a:cubicBezTo>
                  <a:pt x="29680" y="0"/>
                  <a:pt x="36205" y="3741"/>
                  <a:pt x="36205" y="3741"/>
                </a:cubicBezTo>
                <a:close/>
              </a:path>
            </a:pathLst>
          </a:custGeom>
          <a:gradFill>
            <a:gsLst>
              <a:gs pos="0">
                <a:schemeClr val="lt2"/>
              </a:gs>
              <a:gs pos="100000">
                <a:schemeClr val="accent1"/>
              </a:gs>
            </a:gsLst>
            <a:lin ang="5400012" scaled="0"/>
          </a:gradFill>
          <a:ln>
            <a:noFill/>
          </a:ln>
        </p:spPr>
        <p:txBody>
          <a:bodyPr spcFirstLastPara="1" wrap="square" lIns="135439" tIns="135439" rIns="135439" bIns="13543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555"/>
          </a:p>
        </p:txBody>
      </p:sp>
      <p:sp>
        <p:nvSpPr>
          <p:cNvPr id="304" name="Google Shape;304;p21"/>
          <p:cNvSpPr/>
          <p:nvPr/>
        </p:nvSpPr>
        <p:spPr>
          <a:xfrm flipH="1">
            <a:off x="11152993" y="6858482"/>
            <a:ext cx="2404223" cy="848450"/>
          </a:xfrm>
          <a:custGeom>
            <a:avLst/>
            <a:gdLst/>
            <a:ahLst/>
            <a:cxnLst/>
            <a:rect l="l" t="t" r="r" b="b"/>
            <a:pathLst>
              <a:path w="16488" h="8767" extrusionOk="0">
                <a:moveTo>
                  <a:pt x="58" y="60"/>
                </a:moveTo>
                <a:cubicBezTo>
                  <a:pt x="58" y="60"/>
                  <a:pt x="1605" y="0"/>
                  <a:pt x="1196" y="1709"/>
                </a:cubicBezTo>
                <a:cubicBezTo>
                  <a:pt x="1196" y="1709"/>
                  <a:pt x="2825" y="1800"/>
                  <a:pt x="2498" y="3057"/>
                </a:cubicBezTo>
                <a:cubicBezTo>
                  <a:pt x="2498" y="3057"/>
                  <a:pt x="3962" y="1350"/>
                  <a:pt x="5021" y="2247"/>
                </a:cubicBezTo>
                <a:cubicBezTo>
                  <a:pt x="6079" y="3146"/>
                  <a:pt x="6241" y="5214"/>
                  <a:pt x="6241" y="5214"/>
                </a:cubicBezTo>
                <a:cubicBezTo>
                  <a:pt x="6241" y="5214"/>
                  <a:pt x="7300" y="3687"/>
                  <a:pt x="7543" y="5214"/>
                </a:cubicBezTo>
                <a:cubicBezTo>
                  <a:pt x="7543" y="5214"/>
                  <a:pt x="8602" y="3776"/>
                  <a:pt x="9090" y="5033"/>
                </a:cubicBezTo>
                <a:cubicBezTo>
                  <a:pt x="9090" y="5033"/>
                  <a:pt x="10719" y="2787"/>
                  <a:pt x="11533" y="5754"/>
                </a:cubicBezTo>
                <a:cubicBezTo>
                  <a:pt x="11533" y="5754"/>
                  <a:pt x="12997" y="5214"/>
                  <a:pt x="12997" y="6921"/>
                </a:cubicBezTo>
                <a:cubicBezTo>
                  <a:pt x="12997" y="6921"/>
                  <a:pt x="14462" y="5453"/>
                  <a:pt x="16488" y="8767"/>
                </a:cubicBezTo>
                <a:lnTo>
                  <a:pt x="0" y="8271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35439" tIns="135439" rIns="135439" bIns="13543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555"/>
          </a:p>
        </p:txBody>
      </p:sp>
    </p:spTree>
    <p:extLst>
      <p:ext uri="{BB962C8B-B14F-4D97-AF65-F5344CB8AC3E}">
        <p14:creationId xmlns:p14="http://schemas.microsoft.com/office/powerpoint/2010/main" val="191571262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1">
  <p:cSld name="Title and two columns 1">
    <p:spTree>
      <p:nvGrpSpPr>
        <p:cNvPr id="1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p22"/>
          <p:cNvSpPr txBox="1">
            <a:spLocks noGrp="1"/>
          </p:cNvSpPr>
          <p:nvPr>
            <p:ph type="title"/>
          </p:nvPr>
        </p:nvSpPr>
        <p:spPr>
          <a:xfrm>
            <a:off x="1066625" y="812800"/>
            <a:ext cx="11412888" cy="84844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307" name="Google Shape;307;p22"/>
          <p:cNvSpPr txBox="1">
            <a:spLocks noGrp="1"/>
          </p:cNvSpPr>
          <p:nvPr>
            <p:ph type="subTitle" idx="1"/>
          </p:nvPr>
        </p:nvSpPr>
        <p:spPr>
          <a:xfrm>
            <a:off x="7153103" y="4171926"/>
            <a:ext cx="3840739" cy="149733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8" name="Google Shape;308;p22"/>
          <p:cNvSpPr txBox="1">
            <a:spLocks noGrp="1"/>
          </p:cNvSpPr>
          <p:nvPr>
            <p:ph type="subTitle" idx="2"/>
          </p:nvPr>
        </p:nvSpPr>
        <p:spPr>
          <a:xfrm>
            <a:off x="2580022" y="4171926"/>
            <a:ext cx="3840739" cy="149733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9" name="Google Shape;309;p22"/>
          <p:cNvSpPr txBox="1">
            <a:spLocks noGrp="1"/>
          </p:cNvSpPr>
          <p:nvPr>
            <p:ph type="subTitle" idx="3"/>
          </p:nvPr>
        </p:nvSpPr>
        <p:spPr>
          <a:xfrm>
            <a:off x="2580022" y="3542815"/>
            <a:ext cx="3840739" cy="828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963" b="1">
                <a:solidFill>
                  <a:schemeClr val="dk1"/>
                </a:solidFill>
                <a:latin typeface="Marcellus"/>
                <a:ea typeface="Marcellus"/>
                <a:cs typeface="Marcellus"/>
                <a:sym typeface="Marcellus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555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555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555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555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555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555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555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555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310" name="Google Shape;310;p22"/>
          <p:cNvSpPr txBox="1">
            <a:spLocks noGrp="1"/>
          </p:cNvSpPr>
          <p:nvPr>
            <p:ph type="subTitle" idx="4"/>
          </p:nvPr>
        </p:nvSpPr>
        <p:spPr>
          <a:xfrm>
            <a:off x="7153103" y="3542815"/>
            <a:ext cx="3840739" cy="828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963" b="1">
                <a:solidFill>
                  <a:schemeClr val="dk1"/>
                </a:solidFill>
                <a:latin typeface="Marcellus"/>
                <a:ea typeface="Marcellus"/>
                <a:cs typeface="Marcellus"/>
                <a:sym typeface="Marcellus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555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555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555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555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555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555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555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555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311" name="Google Shape;311;p22"/>
          <p:cNvSpPr/>
          <p:nvPr/>
        </p:nvSpPr>
        <p:spPr>
          <a:xfrm>
            <a:off x="11841518" y="3347741"/>
            <a:ext cx="1699405" cy="811003"/>
          </a:xfrm>
          <a:custGeom>
            <a:avLst/>
            <a:gdLst/>
            <a:ahLst/>
            <a:cxnLst/>
            <a:rect l="l" t="t" r="r" b="b"/>
            <a:pathLst>
              <a:path w="10733" h="5122" extrusionOk="0">
                <a:moveTo>
                  <a:pt x="10733" y="0"/>
                </a:moveTo>
                <a:lnTo>
                  <a:pt x="10733" y="5122"/>
                </a:lnTo>
                <a:lnTo>
                  <a:pt x="0" y="5122"/>
                </a:lnTo>
                <a:cubicBezTo>
                  <a:pt x="3603" y="2343"/>
                  <a:pt x="3978" y="4073"/>
                  <a:pt x="3978" y="4073"/>
                </a:cubicBezTo>
                <a:cubicBezTo>
                  <a:pt x="3978" y="4073"/>
                  <a:pt x="4279" y="2197"/>
                  <a:pt x="5404" y="1445"/>
                </a:cubicBezTo>
                <a:cubicBezTo>
                  <a:pt x="6530" y="694"/>
                  <a:pt x="7806" y="2945"/>
                  <a:pt x="7806" y="2945"/>
                </a:cubicBezTo>
                <a:cubicBezTo>
                  <a:pt x="8993" y="855"/>
                  <a:pt x="9966" y="95"/>
                  <a:pt x="10733" y="0"/>
                </a:cubicBezTo>
                <a:close/>
              </a:path>
            </a:pathLst>
          </a:custGeom>
          <a:gradFill>
            <a:gsLst>
              <a:gs pos="0">
                <a:srgbClr val="FFFFFF">
                  <a:alpha val="64313"/>
                  <a:alpha val="72780"/>
                </a:srgbClr>
              </a:gs>
              <a:gs pos="100000">
                <a:srgbClr val="FFCA90">
                  <a:alpha val="49019"/>
                  <a:alpha val="72780"/>
                </a:srgbClr>
              </a:gs>
            </a:gsLst>
            <a:lin ang="5400012" scaled="0"/>
          </a:gradFill>
          <a:ln>
            <a:noFill/>
          </a:ln>
        </p:spPr>
        <p:txBody>
          <a:bodyPr spcFirstLastPara="1" wrap="square" lIns="135439" tIns="135439" rIns="135439" bIns="13543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555"/>
          </a:p>
        </p:txBody>
      </p:sp>
      <p:sp>
        <p:nvSpPr>
          <p:cNvPr id="312" name="Google Shape;312;p22"/>
          <p:cNvSpPr/>
          <p:nvPr/>
        </p:nvSpPr>
        <p:spPr>
          <a:xfrm>
            <a:off x="-1774" y="6252076"/>
            <a:ext cx="13542676" cy="1365133"/>
          </a:xfrm>
          <a:custGeom>
            <a:avLst/>
            <a:gdLst/>
            <a:ahLst/>
            <a:cxnLst/>
            <a:rect l="l" t="t" r="r" b="b"/>
            <a:pathLst>
              <a:path w="81252" h="18709" extrusionOk="0">
                <a:moveTo>
                  <a:pt x="81251" y="10699"/>
                </a:moveTo>
                <a:lnTo>
                  <a:pt x="81251" y="18709"/>
                </a:lnTo>
                <a:lnTo>
                  <a:pt x="0" y="18709"/>
                </a:lnTo>
                <a:lnTo>
                  <a:pt x="0" y="5348"/>
                </a:lnTo>
                <a:cubicBezTo>
                  <a:pt x="0" y="5348"/>
                  <a:pt x="4127" y="4973"/>
                  <a:pt x="18314" y="2646"/>
                </a:cubicBezTo>
                <a:cubicBezTo>
                  <a:pt x="18843" y="2560"/>
                  <a:pt x="19353" y="2474"/>
                  <a:pt x="19842" y="2391"/>
                </a:cubicBezTo>
                <a:lnTo>
                  <a:pt x="19842" y="2391"/>
                </a:lnTo>
                <a:cubicBezTo>
                  <a:pt x="32516" y="285"/>
                  <a:pt x="32966" y="0"/>
                  <a:pt x="45034" y="5346"/>
                </a:cubicBezTo>
                <a:cubicBezTo>
                  <a:pt x="57570" y="10903"/>
                  <a:pt x="81251" y="10699"/>
                  <a:pt x="81251" y="10699"/>
                </a:cubicBezTo>
                <a:close/>
              </a:path>
            </a:pathLst>
          </a:custGeom>
          <a:solidFill>
            <a:srgbClr val="F9C38F"/>
          </a:solidFill>
          <a:ln>
            <a:noFill/>
          </a:ln>
        </p:spPr>
        <p:txBody>
          <a:bodyPr spcFirstLastPara="1" wrap="square" lIns="135439" tIns="135439" rIns="135439" bIns="13543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555"/>
          </a:p>
        </p:txBody>
      </p:sp>
      <p:sp>
        <p:nvSpPr>
          <p:cNvPr id="313" name="Google Shape;313;p22"/>
          <p:cNvSpPr/>
          <p:nvPr/>
        </p:nvSpPr>
        <p:spPr>
          <a:xfrm>
            <a:off x="-4626" y="6285999"/>
            <a:ext cx="4908302" cy="1331204"/>
          </a:xfrm>
          <a:custGeom>
            <a:avLst/>
            <a:gdLst/>
            <a:ahLst/>
            <a:cxnLst/>
            <a:rect l="l" t="t" r="r" b="b"/>
            <a:pathLst>
              <a:path w="28822" h="18244" extrusionOk="0">
                <a:moveTo>
                  <a:pt x="26270" y="18244"/>
                </a:moveTo>
                <a:lnTo>
                  <a:pt x="0" y="18244"/>
                </a:lnTo>
                <a:lnTo>
                  <a:pt x="0" y="4883"/>
                </a:lnTo>
                <a:cubicBezTo>
                  <a:pt x="0" y="4883"/>
                  <a:pt x="4127" y="4508"/>
                  <a:pt x="18314" y="2181"/>
                </a:cubicBezTo>
                <a:cubicBezTo>
                  <a:pt x="18843" y="2095"/>
                  <a:pt x="19353" y="2009"/>
                  <a:pt x="19842" y="1926"/>
                </a:cubicBezTo>
                <a:lnTo>
                  <a:pt x="19842" y="1926"/>
                </a:lnTo>
                <a:cubicBezTo>
                  <a:pt x="19842" y="1926"/>
                  <a:pt x="28821" y="1"/>
                  <a:pt x="20304" y="4843"/>
                </a:cubicBezTo>
                <a:cubicBezTo>
                  <a:pt x="12145" y="9479"/>
                  <a:pt x="10689" y="11333"/>
                  <a:pt x="21820" y="12312"/>
                </a:cubicBezTo>
                <a:cubicBezTo>
                  <a:pt x="26743" y="12745"/>
                  <a:pt x="27242" y="15407"/>
                  <a:pt x="26270" y="18244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lt2"/>
              </a:gs>
            </a:gsLst>
            <a:lin ang="5400012" scaled="0"/>
          </a:gradFill>
          <a:ln>
            <a:noFill/>
          </a:ln>
        </p:spPr>
        <p:txBody>
          <a:bodyPr spcFirstLastPara="1" wrap="square" lIns="135439" tIns="135439" rIns="135439" bIns="13543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555"/>
          </a:p>
        </p:txBody>
      </p:sp>
      <p:sp>
        <p:nvSpPr>
          <p:cNvPr id="314" name="Google Shape;314;p22"/>
          <p:cNvSpPr/>
          <p:nvPr/>
        </p:nvSpPr>
        <p:spPr>
          <a:xfrm>
            <a:off x="-4629" y="6404445"/>
            <a:ext cx="2419306" cy="848450"/>
          </a:xfrm>
          <a:custGeom>
            <a:avLst/>
            <a:gdLst/>
            <a:ahLst/>
            <a:cxnLst/>
            <a:rect l="l" t="t" r="r" b="b"/>
            <a:pathLst>
              <a:path w="16488" h="8767" extrusionOk="0">
                <a:moveTo>
                  <a:pt x="58" y="60"/>
                </a:moveTo>
                <a:cubicBezTo>
                  <a:pt x="58" y="60"/>
                  <a:pt x="1605" y="0"/>
                  <a:pt x="1196" y="1709"/>
                </a:cubicBezTo>
                <a:cubicBezTo>
                  <a:pt x="1196" y="1709"/>
                  <a:pt x="2825" y="1800"/>
                  <a:pt x="2498" y="3057"/>
                </a:cubicBezTo>
                <a:cubicBezTo>
                  <a:pt x="2498" y="3057"/>
                  <a:pt x="3962" y="1350"/>
                  <a:pt x="5021" y="2247"/>
                </a:cubicBezTo>
                <a:cubicBezTo>
                  <a:pt x="6079" y="3146"/>
                  <a:pt x="6241" y="5214"/>
                  <a:pt x="6241" y="5214"/>
                </a:cubicBezTo>
                <a:cubicBezTo>
                  <a:pt x="6241" y="5214"/>
                  <a:pt x="7300" y="3687"/>
                  <a:pt x="7543" y="5214"/>
                </a:cubicBezTo>
                <a:cubicBezTo>
                  <a:pt x="7543" y="5214"/>
                  <a:pt x="8602" y="3776"/>
                  <a:pt x="9090" y="5033"/>
                </a:cubicBezTo>
                <a:cubicBezTo>
                  <a:pt x="9090" y="5033"/>
                  <a:pt x="10719" y="2787"/>
                  <a:pt x="11533" y="5754"/>
                </a:cubicBezTo>
                <a:cubicBezTo>
                  <a:pt x="11533" y="5754"/>
                  <a:pt x="12997" y="5214"/>
                  <a:pt x="12997" y="6921"/>
                </a:cubicBezTo>
                <a:cubicBezTo>
                  <a:pt x="12997" y="6921"/>
                  <a:pt x="14462" y="5453"/>
                  <a:pt x="16488" y="8767"/>
                </a:cubicBezTo>
                <a:lnTo>
                  <a:pt x="0" y="8271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35439" tIns="135439" rIns="135439" bIns="13543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555"/>
          </a:p>
        </p:txBody>
      </p:sp>
      <p:sp>
        <p:nvSpPr>
          <p:cNvPr id="315" name="Google Shape;315;p22"/>
          <p:cNvSpPr/>
          <p:nvPr/>
        </p:nvSpPr>
        <p:spPr>
          <a:xfrm>
            <a:off x="-4625" y="6443244"/>
            <a:ext cx="13546286" cy="1176733"/>
          </a:xfrm>
          <a:custGeom>
            <a:avLst/>
            <a:gdLst/>
            <a:ahLst/>
            <a:cxnLst/>
            <a:rect l="l" t="t" r="r" b="b"/>
            <a:pathLst>
              <a:path w="81252" h="16127" extrusionOk="0">
                <a:moveTo>
                  <a:pt x="81251" y="3741"/>
                </a:moveTo>
                <a:lnTo>
                  <a:pt x="81251" y="16127"/>
                </a:lnTo>
                <a:lnTo>
                  <a:pt x="0" y="16127"/>
                </a:lnTo>
                <a:lnTo>
                  <a:pt x="0" y="8395"/>
                </a:lnTo>
                <a:cubicBezTo>
                  <a:pt x="17122" y="12448"/>
                  <a:pt x="30639" y="9447"/>
                  <a:pt x="49263" y="2767"/>
                </a:cubicBezTo>
                <a:cubicBezTo>
                  <a:pt x="54868" y="754"/>
                  <a:pt x="59997" y="42"/>
                  <a:pt x="64429" y="30"/>
                </a:cubicBezTo>
                <a:lnTo>
                  <a:pt x="64431" y="30"/>
                </a:lnTo>
                <a:cubicBezTo>
                  <a:pt x="74720" y="0"/>
                  <a:pt x="81251" y="3741"/>
                  <a:pt x="81251" y="3741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5400012" scaled="0"/>
          </a:gradFill>
          <a:ln>
            <a:noFill/>
          </a:ln>
        </p:spPr>
        <p:txBody>
          <a:bodyPr spcFirstLastPara="1" wrap="square" lIns="135439" tIns="135439" rIns="135439" bIns="13543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555"/>
          </a:p>
        </p:txBody>
      </p:sp>
      <p:sp>
        <p:nvSpPr>
          <p:cNvPr id="316" name="Google Shape;316;p22"/>
          <p:cNvSpPr/>
          <p:nvPr/>
        </p:nvSpPr>
        <p:spPr>
          <a:xfrm>
            <a:off x="7506638" y="6443254"/>
            <a:ext cx="6034634" cy="1176733"/>
          </a:xfrm>
          <a:custGeom>
            <a:avLst/>
            <a:gdLst/>
            <a:ahLst/>
            <a:cxnLst/>
            <a:rect l="l" t="t" r="r" b="b"/>
            <a:pathLst>
              <a:path w="36206" h="16127" extrusionOk="0">
                <a:moveTo>
                  <a:pt x="36205" y="3741"/>
                </a:moveTo>
                <a:lnTo>
                  <a:pt x="36205" y="16127"/>
                </a:lnTo>
                <a:lnTo>
                  <a:pt x="35299" y="16127"/>
                </a:lnTo>
                <a:cubicBezTo>
                  <a:pt x="25750" y="10921"/>
                  <a:pt x="2789" y="13770"/>
                  <a:pt x="1340" y="8056"/>
                </a:cubicBezTo>
                <a:cubicBezTo>
                  <a:pt x="0" y="2769"/>
                  <a:pt x="19102" y="70"/>
                  <a:pt x="19391" y="30"/>
                </a:cubicBezTo>
                <a:lnTo>
                  <a:pt x="19393" y="30"/>
                </a:lnTo>
                <a:cubicBezTo>
                  <a:pt x="29680" y="0"/>
                  <a:pt x="36205" y="3741"/>
                  <a:pt x="36205" y="3741"/>
                </a:cubicBezTo>
                <a:close/>
              </a:path>
            </a:pathLst>
          </a:custGeom>
          <a:gradFill>
            <a:gsLst>
              <a:gs pos="0">
                <a:schemeClr val="lt2"/>
              </a:gs>
              <a:gs pos="100000">
                <a:schemeClr val="accent1"/>
              </a:gs>
            </a:gsLst>
            <a:lin ang="5400012" scaled="0"/>
          </a:gradFill>
          <a:ln>
            <a:noFill/>
          </a:ln>
        </p:spPr>
        <p:txBody>
          <a:bodyPr spcFirstLastPara="1" wrap="square" lIns="135439" tIns="135439" rIns="135439" bIns="13543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555"/>
          </a:p>
        </p:txBody>
      </p:sp>
      <p:pic>
        <p:nvPicPr>
          <p:cNvPr id="317" name="Google Shape;317;p22"/>
          <p:cNvPicPr preferRelativeResize="0"/>
          <p:nvPr/>
        </p:nvPicPr>
        <p:blipFill rotWithShape="1">
          <a:blip r:embed="rId2">
            <a:alphaModFix/>
          </a:blip>
          <a:srcRect r="32993" b="24322"/>
          <a:stretch/>
        </p:blipFill>
        <p:spPr>
          <a:xfrm flipH="1">
            <a:off x="4477789" y="75"/>
            <a:ext cx="9068347" cy="5766704"/>
          </a:xfrm>
          <a:prstGeom prst="rect">
            <a:avLst/>
          </a:prstGeom>
          <a:noFill/>
          <a:ln>
            <a:noFill/>
          </a:ln>
        </p:spPr>
      </p:pic>
      <p:sp>
        <p:nvSpPr>
          <p:cNvPr id="318" name="Google Shape;318;p22"/>
          <p:cNvSpPr/>
          <p:nvPr/>
        </p:nvSpPr>
        <p:spPr>
          <a:xfrm flipH="1">
            <a:off x="11252652" y="6843741"/>
            <a:ext cx="2346822" cy="848450"/>
          </a:xfrm>
          <a:custGeom>
            <a:avLst/>
            <a:gdLst/>
            <a:ahLst/>
            <a:cxnLst/>
            <a:rect l="l" t="t" r="r" b="b"/>
            <a:pathLst>
              <a:path w="16488" h="8767" extrusionOk="0">
                <a:moveTo>
                  <a:pt x="58" y="60"/>
                </a:moveTo>
                <a:cubicBezTo>
                  <a:pt x="58" y="60"/>
                  <a:pt x="1605" y="0"/>
                  <a:pt x="1196" y="1709"/>
                </a:cubicBezTo>
                <a:cubicBezTo>
                  <a:pt x="1196" y="1709"/>
                  <a:pt x="2825" y="1800"/>
                  <a:pt x="2498" y="3057"/>
                </a:cubicBezTo>
                <a:cubicBezTo>
                  <a:pt x="2498" y="3057"/>
                  <a:pt x="3962" y="1350"/>
                  <a:pt x="5021" y="2247"/>
                </a:cubicBezTo>
                <a:cubicBezTo>
                  <a:pt x="6079" y="3146"/>
                  <a:pt x="6241" y="5214"/>
                  <a:pt x="6241" y="5214"/>
                </a:cubicBezTo>
                <a:cubicBezTo>
                  <a:pt x="6241" y="5214"/>
                  <a:pt x="7300" y="3687"/>
                  <a:pt x="7543" y="5214"/>
                </a:cubicBezTo>
                <a:cubicBezTo>
                  <a:pt x="7543" y="5214"/>
                  <a:pt x="8602" y="3776"/>
                  <a:pt x="9090" y="5033"/>
                </a:cubicBezTo>
                <a:cubicBezTo>
                  <a:pt x="9090" y="5033"/>
                  <a:pt x="10719" y="2787"/>
                  <a:pt x="11533" y="5754"/>
                </a:cubicBezTo>
                <a:cubicBezTo>
                  <a:pt x="11533" y="5754"/>
                  <a:pt x="12997" y="5214"/>
                  <a:pt x="12997" y="6921"/>
                </a:cubicBezTo>
                <a:cubicBezTo>
                  <a:pt x="12997" y="6921"/>
                  <a:pt x="14462" y="5453"/>
                  <a:pt x="16488" y="8767"/>
                </a:cubicBezTo>
                <a:lnTo>
                  <a:pt x="0" y="8271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35439" tIns="135439" rIns="135439" bIns="13543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555"/>
          </a:p>
        </p:txBody>
      </p:sp>
      <p:sp>
        <p:nvSpPr>
          <p:cNvPr id="319" name="Google Shape;319;p22"/>
          <p:cNvSpPr/>
          <p:nvPr/>
        </p:nvSpPr>
        <p:spPr>
          <a:xfrm>
            <a:off x="-226172" y="314107"/>
            <a:ext cx="2284868" cy="614945"/>
          </a:xfrm>
          <a:custGeom>
            <a:avLst/>
            <a:gdLst/>
            <a:ahLst/>
            <a:cxnLst/>
            <a:rect l="l" t="t" r="r" b="b"/>
            <a:pathLst>
              <a:path w="18690" h="5030" extrusionOk="0">
                <a:moveTo>
                  <a:pt x="18689" y="5030"/>
                </a:moveTo>
                <a:cubicBezTo>
                  <a:pt x="18689" y="5030"/>
                  <a:pt x="17337" y="3004"/>
                  <a:pt x="15985" y="3904"/>
                </a:cubicBezTo>
                <a:cubicBezTo>
                  <a:pt x="15985" y="3904"/>
                  <a:pt x="15161" y="1"/>
                  <a:pt x="12910" y="452"/>
                </a:cubicBezTo>
                <a:cubicBezTo>
                  <a:pt x="10657" y="903"/>
                  <a:pt x="9983" y="3453"/>
                  <a:pt x="9983" y="3453"/>
                </a:cubicBezTo>
                <a:cubicBezTo>
                  <a:pt x="9983" y="3453"/>
                  <a:pt x="8932" y="751"/>
                  <a:pt x="7730" y="1353"/>
                </a:cubicBezTo>
                <a:cubicBezTo>
                  <a:pt x="6531" y="1951"/>
                  <a:pt x="5329" y="3830"/>
                  <a:pt x="5329" y="3830"/>
                </a:cubicBezTo>
                <a:cubicBezTo>
                  <a:pt x="5329" y="3830"/>
                  <a:pt x="4053" y="2629"/>
                  <a:pt x="3604" y="3981"/>
                </a:cubicBezTo>
                <a:cubicBezTo>
                  <a:pt x="3604" y="3981"/>
                  <a:pt x="1951" y="2029"/>
                  <a:pt x="1" y="5030"/>
                </a:cubicBezTo>
                <a:close/>
              </a:path>
            </a:pathLst>
          </a:custGeom>
          <a:gradFill>
            <a:gsLst>
              <a:gs pos="0">
                <a:srgbClr val="FFFFFF">
                  <a:alpha val="64313"/>
                  <a:alpha val="49110"/>
                </a:srgbClr>
              </a:gs>
              <a:gs pos="100000">
                <a:srgbClr val="FFCA90">
                  <a:alpha val="49019"/>
                  <a:alpha val="49110"/>
                </a:srgbClr>
              </a:gs>
            </a:gsLst>
            <a:lin ang="5400012" scaled="0"/>
          </a:gradFill>
          <a:ln>
            <a:noFill/>
          </a:ln>
        </p:spPr>
        <p:txBody>
          <a:bodyPr spcFirstLastPara="1" wrap="square" lIns="135439" tIns="135439" rIns="135439" bIns="13543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555"/>
          </a:p>
        </p:txBody>
      </p:sp>
      <p:sp>
        <p:nvSpPr>
          <p:cNvPr id="320" name="Google Shape;320;p22"/>
          <p:cNvSpPr/>
          <p:nvPr/>
        </p:nvSpPr>
        <p:spPr>
          <a:xfrm>
            <a:off x="-301838" y="5254525"/>
            <a:ext cx="1507116" cy="405585"/>
          </a:xfrm>
          <a:custGeom>
            <a:avLst/>
            <a:gdLst/>
            <a:ahLst/>
            <a:cxnLst/>
            <a:rect l="l" t="t" r="r" b="b"/>
            <a:pathLst>
              <a:path w="18690" h="5030" extrusionOk="0">
                <a:moveTo>
                  <a:pt x="18689" y="5030"/>
                </a:moveTo>
                <a:cubicBezTo>
                  <a:pt x="18689" y="5030"/>
                  <a:pt x="17337" y="3004"/>
                  <a:pt x="15985" y="3904"/>
                </a:cubicBezTo>
                <a:cubicBezTo>
                  <a:pt x="15985" y="3904"/>
                  <a:pt x="15161" y="1"/>
                  <a:pt x="12910" y="452"/>
                </a:cubicBezTo>
                <a:cubicBezTo>
                  <a:pt x="10657" y="903"/>
                  <a:pt x="9983" y="3453"/>
                  <a:pt x="9983" y="3453"/>
                </a:cubicBezTo>
                <a:cubicBezTo>
                  <a:pt x="9983" y="3453"/>
                  <a:pt x="8932" y="751"/>
                  <a:pt x="7730" y="1353"/>
                </a:cubicBezTo>
                <a:cubicBezTo>
                  <a:pt x="6531" y="1951"/>
                  <a:pt x="5329" y="3830"/>
                  <a:pt x="5329" y="3830"/>
                </a:cubicBezTo>
                <a:cubicBezTo>
                  <a:pt x="5329" y="3830"/>
                  <a:pt x="4053" y="2629"/>
                  <a:pt x="3604" y="3981"/>
                </a:cubicBezTo>
                <a:cubicBezTo>
                  <a:pt x="3604" y="3981"/>
                  <a:pt x="1951" y="2029"/>
                  <a:pt x="1" y="5030"/>
                </a:cubicBezTo>
                <a:close/>
              </a:path>
            </a:pathLst>
          </a:custGeom>
          <a:gradFill>
            <a:gsLst>
              <a:gs pos="0">
                <a:srgbClr val="FFFFFF">
                  <a:alpha val="64313"/>
                  <a:alpha val="49110"/>
                </a:srgbClr>
              </a:gs>
              <a:gs pos="100000">
                <a:srgbClr val="FFCA90">
                  <a:alpha val="49019"/>
                  <a:alpha val="49110"/>
                </a:srgbClr>
              </a:gs>
            </a:gsLst>
            <a:lin ang="5400012" scaled="0"/>
          </a:gradFill>
          <a:ln>
            <a:noFill/>
          </a:ln>
        </p:spPr>
        <p:txBody>
          <a:bodyPr spcFirstLastPara="1" wrap="square" lIns="135439" tIns="135439" rIns="135439" bIns="13543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555"/>
          </a:p>
        </p:txBody>
      </p:sp>
    </p:spTree>
    <p:extLst>
      <p:ext uri="{BB962C8B-B14F-4D97-AF65-F5344CB8AC3E}">
        <p14:creationId xmlns:p14="http://schemas.microsoft.com/office/powerpoint/2010/main" val="9097961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2">
  <p:cSld name="Title and two columns 2">
    <p:spTree>
      <p:nvGrpSpPr>
        <p:cNvPr id="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Google Shape;322;p23"/>
          <p:cNvSpPr/>
          <p:nvPr/>
        </p:nvSpPr>
        <p:spPr>
          <a:xfrm>
            <a:off x="10255669" y="5659992"/>
            <a:ext cx="3947797" cy="1062410"/>
          </a:xfrm>
          <a:custGeom>
            <a:avLst/>
            <a:gdLst/>
            <a:ahLst/>
            <a:cxnLst/>
            <a:rect l="l" t="t" r="r" b="b"/>
            <a:pathLst>
              <a:path w="18690" h="5030" extrusionOk="0">
                <a:moveTo>
                  <a:pt x="18689" y="5030"/>
                </a:moveTo>
                <a:cubicBezTo>
                  <a:pt x="18689" y="5030"/>
                  <a:pt x="17337" y="3004"/>
                  <a:pt x="15985" y="3904"/>
                </a:cubicBezTo>
                <a:cubicBezTo>
                  <a:pt x="15985" y="3904"/>
                  <a:pt x="15161" y="1"/>
                  <a:pt x="12910" y="452"/>
                </a:cubicBezTo>
                <a:cubicBezTo>
                  <a:pt x="10657" y="903"/>
                  <a:pt x="9983" y="3453"/>
                  <a:pt x="9983" y="3453"/>
                </a:cubicBezTo>
                <a:cubicBezTo>
                  <a:pt x="9983" y="3453"/>
                  <a:pt x="8932" y="751"/>
                  <a:pt x="7730" y="1353"/>
                </a:cubicBezTo>
                <a:cubicBezTo>
                  <a:pt x="6531" y="1951"/>
                  <a:pt x="5329" y="3830"/>
                  <a:pt x="5329" y="3830"/>
                </a:cubicBezTo>
                <a:cubicBezTo>
                  <a:pt x="5329" y="3830"/>
                  <a:pt x="4053" y="2629"/>
                  <a:pt x="3604" y="3981"/>
                </a:cubicBezTo>
                <a:cubicBezTo>
                  <a:pt x="3604" y="3981"/>
                  <a:pt x="1951" y="2029"/>
                  <a:pt x="1" y="5030"/>
                </a:cubicBezTo>
                <a:close/>
              </a:path>
            </a:pathLst>
          </a:custGeom>
          <a:gradFill>
            <a:gsLst>
              <a:gs pos="0">
                <a:srgbClr val="FFFFFF">
                  <a:alpha val="64313"/>
                  <a:alpha val="49110"/>
                </a:srgbClr>
              </a:gs>
              <a:gs pos="100000">
                <a:srgbClr val="FFCA90">
                  <a:alpha val="49019"/>
                  <a:alpha val="49110"/>
                </a:srgbClr>
              </a:gs>
            </a:gsLst>
            <a:lin ang="5400012" scaled="0"/>
          </a:gradFill>
          <a:ln>
            <a:noFill/>
          </a:ln>
        </p:spPr>
        <p:txBody>
          <a:bodyPr spcFirstLastPara="1" wrap="square" lIns="135439" tIns="135439" rIns="135439" bIns="13543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555"/>
          </a:p>
        </p:txBody>
      </p:sp>
      <p:sp>
        <p:nvSpPr>
          <p:cNvPr id="323" name="Google Shape;323;p23"/>
          <p:cNvSpPr/>
          <p:nvPr/>
        </p:nvSpPr>
        <p:spPr>
          <a:xfrm>
            <a:off x="-1774" y="6252076"/>
            <a:ext cx="13542676" cy="1365133"/>
          </a:xfrm>
          <a:custGeom>
            <a:avLst/>
            <a:gdLst/>
            <a:ahLst/>
            <a:cxnLst/>
            <a:rect l="l" t="t" r="r" b="b"/>
            <a:pathLst>
              <a:path w="81252" h="18709" extrusionOk="0">
                <a:moveTo>
                  <a:pt x="81251" y="10699"/>
                </a:moveTo>
                <a:lnTo>
                  <a:pt x="81251" y="18709"/>
                </a:lnTo>
                <a:lnTo>
                  <a:pt x="0" y="18709"/>
                </a:lnTo>
                <a:lnTo>
                  <a:pt x="0" y="5348"/>
                </a:lnTo>
                <a:cubicBezTo>
                  <a:pt x="0" y="5348"/>
                  <a:pt x="4127" y="4973"/>
                  <a:pt x="18314" y="2646"/>
                </a:cubicBezTo>
                <a:cubicBezTo>
                  <a:pt x="18843" y="2560"/>
                  <a:pt x="19353" y="2474"/>
                  <a:pt x="19842" y="2391"/>
                </a:cubicBezTo>
                <a:lnTo>
                  <a:pt x="19842" y="2391"/>
                </a:lnTo>
                <a:cubicBezTo>
                  <a:pt x="32516" y="285"/>
                  <a:pt x="32966" y="0"/>
                  <a:pt x="45034" y="5346"/>
                </a:cubicBezTo>
                <a:cubicBezTo>
                  <a:pt x="57570" y="10903"/>
                  <a:pt x="81251" y="10699"/>
                  <a:pt x="81251" y="10699"/>
                </a:cubicBezTo>
                <a:close/>
              </a:path>
            </a:pathLst>
          </a:custGeom>
          <a:solidFill>
            <a:srgbClr val="F9C38F"/>
          </a:solidFill>
          <a:ln>
            <a:noFill/>
          </a:ln>
        </p:spPr>
        <p:txBody>
          <a:bodyPr spcFirstLastPara="1" wrap="square" lIns="135439" tIns="135439" rIns="135439" bIns="13543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555"/>
          </a:p>
        </p:txBody>
      </p:sp>
      <p:sp>
        <p:nvSpPr>
          <p:cNvPr id="324" name="Google Shape;324;p23"/>
          <p:cNvSpPr/>
          <p:nvPr/>
        </p:nvSpPr>
        <p:spPr>
          <a:xfrm>
            <a:off x="-4626" y="6285999"/>
            <a:ext cx="4908302" cy="1331204"/>
          </a:xfrm>
          <a:custGeom>
            <a:avLst/>
            <a:gdLst/>
            <a:ahLst/>
            <a:cxnLst/>
            <a:rect l="l" t="t" r="r" b="b"/>
            <a:pathLst>
              <a:path w="28822" h="18244" extrusionOk="0">
                <a:moveTo>
                  <a:pt x="26270" y="18244"/>
                </a:moveTo>
                <a:lnTo>
                  <a:pt x="0" y="18244"/>
                </a:lnTo>
                <a:lnTo>
                  <a:pt x="0" y="4883"/>
                </a:lnTo>
                <a:cubicBezTo>
                  <a:pt x="0" y="4883"/>
                  <a:pt x="4127" y="4508"/>
                  <a:pt x="18314" y="2181"/>
                </a:cubicBezTo>
                <a:cubicBezTo>
                  <a:pt x="18843" y="2095"/>
                  <a:pt x="19353" y="2009"/>
                  <a:pt x="19842" y="1926"/>
                </a:cubicBezTo>
                <a:lnTo>
                  <a:pt x="19842" y="1926"/>
                </a:lnTo>
                <a:cubicBezTo>
                  <a:pt x="19842" y="1926"/>
                  <a:pt x="28821" y="1"/>
                  <a:pt x="20304" y="4843"/>
                </a:cubicBezTo>
                <a:cubicBezTo>
                  <a:pt x="12145" y="9479"/>
                  <a:pt x="10689" y="11333"/>
                  <a:pt x="21820" y="12312"/>
                </a:cubicBezTo>
                <a:cubicBezTo>
                  <a:pt x="26743" y="12745"/>
                  <a:pt x="27242" y="15407"/>
                  <a:pt x="26270" y="18244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lt2"/>
              </a:gs>
            </a:gsLst>
            <a:lin ang="5400012" scaled="0"/>
          </a:gradFill>
          <a:ln>
            <a:noFill/>
          </a:ln>
        </p:spPr>
        <p:txBody>
          <a:bodyPr spcFirstLastPara="1" wrap="square" lIns="135439" tIns="135439" rIns="135439" bIns="13543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555"/>
          </a:p>
        </p:txBody>
      </p:sp>
      <p:sp>
        <p:nvSpPr>
          <p:cNvPr id="325" name="Google Shape;325;p23"/>
          <p:cNvSpPr/>
          <p:nvPr/>
        </p:nvSpPr>
        <p:spPr>
          <a:xfrm>
            <a:off x="-4629" y="6404445"/>
            <a:ext cx="2284903" cy="848450"/>
          </a:xfrm>
          <a:custGeom>
            <a:avLst/>
            <a:gdLst/>
            <a:ahLst/>
            <a:cxnLst/>
            <a:rect l="l" t="t" r="r" b="b"/>
            <a:pathLst>
              <a:path w="16488" h="8767" extrusionOk="0">
                <a:moveTo>
                  <a:pt x="58" y="60"/>
                </a:moveTo>
                <a:cubicBezTo>
                  <a:pt x="58" y="60"/>
                  <a:pt x="1605" y="0"/>
                  <a:pt x="1196" y="1709"/>
                </a:cubicBezTo>
                <a:cubicBezTo>
                  <a:pt x="1196" y="1709"/>
                  <a:pt x="2825" y="1800"/>
                  <a:pt x="2498" y="3057"/>
                </a:cubicBezTo>
                <a:cubicBezTo>
                  <a:pt x="2498" y="3057"/>
                  <a:pt x="3962" y="1350"/>
                  <a:pt x="5021" y="2247"/>
                </a:cubicBezTo>
                <a:cubicBezTo>
                  <a:pt x="6079" y="3146"/>
                  <a:pt x="6241" y="5214"/>
                  <a:pt x="6241" y="5214"/>
                </a:cubicBezTo>
                <a:cubicBezTo>
                  <a:pt x="6241" y="5214"/>
                  <a:pt x="7300" y="3687"/>
                  <a:pt x="7543" y="5214"/>
                </a:cubicBezTo>
                <a:cubicBezTo>
                  <a:pt x="7543" y="5214"/>
                  <a:pt x="8602" y="3776"/>
                  <a:pt x="9090" y="5033"/>
                </a:cubicBezTo>
                <a:cubicBezTo>
                  <a:pt x="9090" y="5033"/>
                  <a:pt x="10719" y="2787"/>
                  <a:pt x="11533" y="5754"/>
                </a:cubicBezTo>
                <a:cubicBezTo>
                  <a:pt x="11533" y="5754"/>
                  <a:pt x="12997" y="5214"/>
                  <a:pt x="12997" y="6921"/>
                </a:cubicBezTo>
                <a:cubicBezTo>
                  <a:pt x="12997" y="6921"/>
                  <a:pt x="14462" y="5453"/>
                  <a:pt x="16488" y="8767"/>
                </a:cubicBezTo>
                <a:lnTo>
                  <a:pt x="0" y="8271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35439" tIns="135439" rIns="135439" bIns="13543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555"/>
          </a:p>
        </p:txBody>
      </p:sp>
      <p:sp>
        <p:nvSpPr>
          <p:cNvPr id="326" name="Google Shape;326;p23"/>
          <p:cNvSpPr/>
          <p:nvPr/>
        </p:nvSpPr>
        <p:spPr>
          <a:xfrm>
            <a:off x="-4625" y="6443244"/>
            <a:ext cx="13546286" cy="1176733"/>
          </a:xfrm>
          <a:custGeom>
            <a:avLst/>
            <a:gdLst/>
            <a:ahLst/>
            <a:cxnLst/>
            <a:rect l="l" t="t" r="r" b="b"/>
            <a:pathLst>
              <a:path w="81252" h="16127" extrusionOk="0">
                <a:moveTo>
                  <a:pt x="81251" y="3741"/>
                </a:moveTo>
                <a:lnTo>
                  <a:pt x="81251" y="16127"/>
                </a:lnTo>
                <a:lnTo>
                  <a:pt x="0" y="16127"/>
                </a:lnTo>
                <a:lnTo>
                  <a:pt x="0" y="8395"/>
                </a:lnTo>
                <a:cubicBezTo>
                  <a:pt x="17122" y="12448"/>
                  <a:pt x="30639" y="9447"/>
                  <a:pt x="49263" y="2767"/>
                </a:cubicBezTo>
                <a:cubicBezTo>
                  <a:pt x="54868" y="754"/>
                  <a:pt x="59997" y="42"/>
                  <a:pt x="64429" y="30"/>
                </a:cubicBezTo>
                <a:lnTo>
                  <a:pt x="64431" y="30"/>
                </a:lnTo>
                <a:cubicBezTo>
                  <a:pt x="74720" y="0"/>
                  <a:pt x="81251" y="3741"/>
                  <a:pt x="81251" y="3741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5400012" scaled="0"/>
          </a:gradFill>
          <a:ln>
            <a:noFill/>
          </a:ln>
        </p:spPr>
        <p:txBody>
          <a:bodyPr spcFirstLastPara="1" wrap="square" lIns="135439" tIns="135439" rIns="135439" bIns="13543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555"/>
          </a:p>
        </p:txBody>
      </p:sp>
      <p:sp>
        <p:nvSpPr>
          <p:cNvPr id="327" name="Google Shape;327;p23"/>
          <p:cNvSpPr/>
          <p:nvPr/>
        </p:nvSpPr>
        <p:spPr>
          <a:xfrm>
            <a:off x="7506638" y="6443254"/>
            <a:ext cx="6034634" cy="1176733"/>
          </a:xfrm>
          <a:custGeom>
            <a:avLst/>
            <a:gdLst/>
            <a:ahLst/>
            <a:cxnLst/>
            <a:rect l="l" t="t" r="r" b="b"/>
            <a:pathLst>
              <a:path w="36206" h="16127" extrusionOk="0">
                <a:moveTo>
                  <a:pt x="36205" y="3741"/>
                </a:moveTo>
                <a:lnTo>
                  <a:pt x="36205" y="16127"/>
                </a:lnTo>
                <a:lnTo>
                  <a:pt x="35299" y="16127"/>
                </a:lnTo>
                <a:cubicBezTo>
                  <a:pt x="25750" y="10921"/>
                  <a:pt x="2789" y="13770"/>
                  <a:pt x="1340" y="8056"/>
                </a:cubicBezTo>
                <a:cubicBezTo>
                  <a:pt x="0" y="2769"/>
                  <a:pt x="19102" y="70"/>
                  <a:pt x="19391" y="30"/>
                </a:cubicBezTo>
                <a:lnTo>
                  <a:pt x="19393" y="30"/>
                </a:lnTo>
                <a:cubicBezTo>
                  <a:pt x="29680" y="0"/>
                  <a:pt x="36205" y="3741"/>
                  <a:pt x="36205" y="3741"/>
                </a:cubicBezTo>
                <a:close/>
              </a:path>
            </a:pathLst>
          </a:custGeom>
          <a:gradFill>
            <a:gsLst>
              <a:gs pos="0">
                <a:schemeClr val="lt2"/>
              </a:gs>
              <a:gs pos="100000">
                <a:schemeClr val="accent1"/>
              </a:gs>
            </a:gsLst>
            <a:lin ang="5400012" scaled="0"/>
          </a:gradFill>
          <a:ln>
            <a:noFill/>
          </a:ln>
        </p:spPr>
        <p:txBody>
          <a:bodyPr spcFirstLastPara="1" wrap="square" lIns="135439" tIns="135439" rIns="135439" bIns="13543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555"/>
          </a:p>
        </p:txBody>
      </p:sp>
      <p:sp>
        <p:nvSpPr>
          <p:cNvPr id="328" name="Google Shape;328;p23"/>
          <p:cNvSpPr/>
          <p:nvPr/>
        </p:nvSpPr>
        <p:spPr>
          <a:xfrm flipH="1">
            <a:off x="11138867" y="6801037"/>
            <a:ext cx="2407276" cy="848450"/>
          </a:xfrm>
          <a:custGeom>
            <a:avLst/>
            <a:gdLst/>
            <a:ahLst/>
            <a:cxnLst/>
            <a:rect l="l" t="t" r="r" b="b"/>
            <a:pathLst>
              <a:path w="16488" h="8767" extrusionOk="0">
                <a:moveTo>
                  <a:pt x="58" y="60"/>
                </a:moveTo>
                <a:cubicBezTo>
                  <a:pt x="58" y="60"/>
                  <a:pt x="1605" y="0"/>
                  <a:pt x="1196" y="1709"/>
                </a:cubicBezTo>
                <a:cubicBezTo>
                  <a:pt x="1196" y="1709"/>
                  <a:pt x="2825" y="1800"/>
                  <a:pt x="2498" y="3057"/>
                </a:cubicBezTo>
                <a:cubicBezTo>
                  <a:pt x="2498" y="3057"/>
                  <a:pt x="3962" y="1350"/>
                  <a:pt x="5021" y="2247"/>
                </a:cubicBezTo>
                <a:cubicBezTo>
                  <a:pt x="6079" y="3146"/>
                  <a:pt x="6241" y="5214"/>
                  <a:pt x="6241" y="5214"/>
                </a:cubicBezTo>
                <a:cubicBezTo>
                  <a:pt x="6241" y="5214"/>
                  <a:pt x="7300" y="3687"/>
                  <a:pt x="7543" y="5214"/>
                </a:cubicBezTo>
                <a:cubicBezTo>
                  <a:pt x="7543" y="5214"/>
                  <a:pt x="8602" y="3776"/>
                  <a:pt x="9090" y="5033"/>
                </a:cubicBezTo>
                <a:cubicBezTo>
                  <a:pt x="9090" y="5033"/>
                  <a:pt x="10719" y="2787"/>
                  <a:pt x="11533" y="5754"/>
                </a:cubicBezTo>
                <a:cubicBezTo>
                  <a:pt x="11533" y="5754"/>
                  <a:pt x="12997" y="5214"/>
                  <a:pt x="12997" y="6921"/>
                </a:cubicBezTo>
                <a:cubicBezTo>
                  <a:pt x="12997" y="6921"/>
                  <a:pt x="14462" y="5453"/>
                  <a:pt x="16488" y="8767"/>
                </a:cubicBezTo>
                <a:lnTo>
                  <a:pt x="0" y="8271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35439" tIns="135439" rIns="135439" bIns="13543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555"/>
          </a:p>
        </p:txBody>
      </p:sp>
      <p:sp>
        <p:nvSpPr>
          <p:cNvPr id="329" name="Google Shape;329;p23"/>
          <p:cNvSpPr/>
          <p:nvPr/>
        </p:nvSpPr>
        <p:spPr>
          <a:xfrm>
            <a:off x="-668562" y="599218"/>
            <a:ext cx="2284868" cy="614945"/>
          </a:xfrm>
          <a:custGeom>
            <a:avLst/>
            <a:gdLst/>
            <a:ahLst/>
            <a:cxnLst/>
            <a:rect l="l" t="t" r="r" b="b"/>
            <a:pathLst>
              <a:path w="18690" h="5030" extrusionOk="0">
                <a:moveTo>
                  <a:pt x="18689" y="5030"/>
                </a:moveTo>
                <a:cubicBezTo>
                  <a:pt x="18689" y="5030"/>
                  <a:pt x="17337" y="3004"/>
                  <a:pt x="15985" y="3904"/>
                </a:cubicBezTo>
                <a:cubicBezTo>
                  <a:pt x="15985" y="3904"/>
                  <a:pt x="15161" y="1"/>
                  <a:pt x="12910" y="452"/>
                </a:cubicBezTo>
                <a:cubicBezTo>
                  <a:pt x="10657" y="903"/>
                  <a:pt x="9983" y="3453"/>
                  <a:pt x="9983" y="3453"/>
                </a:cubicBezTo>
                <a:cubicBezTo>
                  <a:pt x="9983" y="3453"/>
                  <a:pt x="8932" y="751"/>
                  <a:pt x="7730" y="1353"/>
                </a:cubicBezTo>
                <a:cubicBezTo>
                  <a:pt x="6531" y="1951"/>
                  <a:pt x="5329" y="3830"/>
                  <a:pt x="5329" y="3830"/>
                </a:cubicBezTo>
                <a:cubicBezTo>
                  <a:pt x="5329" y="3830"/>
                  <a:pt x="4053" y="2629"/>
                  <a:pt x="3604" y="3981"/>
                </a:cubicBezTo>
                <a:cubicBezTo>
                  <a:pt x="3604" y="3981"/>
                  <a:pt x="1951" y="2029"/>
                  <a:pt x="1" y="5030"/>
                </a:cubicBezTo>
                <a:close/>
              </a:path>
            </a:pathLst>
          </a:custGeom>
          <a:gradFill>
            <a:gsLst>
              <a:gs pos="0">
                <a:srgbClr val="FFFFFF">
                  <a:alpha val="64313"/>
                  <a:alpha val="49110"/>
                </a:srgbClr>
              </a:gs>
              <a:gs pos="100000">
                <a:srgbClr val="FFCA90">
                  <a:alpha val="49019"/>
                  <a:alpha val="49110"/>
                </a:srgbClr>
              </a:gs>
            </a:gsLst>
            <a:lin ang="5400012" scaled="0"/>
          </a:gradFill>
          <a:ln>
            <a:noFill/>
          </a:ln>
        </p:spPr>
        <p:txBody>
          <a:bodyPr spcFirstLastPara="1" wrap="square" lIns="135439" tIns="135439" rIns="135439" bIns="13543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555"/>
          </a:p>
        </p:txBody>
      </p:sp>
      <p:sp>
        <p:nvSpPr>
          <p:cNvPr id="330" name="Google Shape;330;p23"/>
          <p:cNvSpPr/>
          <p:nvPr/>
        </p:nvSpPr>
        <p:spPr>
          <a:xfrm>
            <a:off x="12651511" y="2194070"/>
            <a:ext cx="2284868" cy="614945"/>
          </a:xfrm>
          <a:custGeom>
            <a:avLst/>
            <a:gdLst/>
            <a:ahLst/>
            <a:cxnLst/>
            <a:rect l="l" t="t" r="r" b="b"/>
            <a:pathLst>
              <a:path w="18690" h="5030" extrusionOk="0">
                <a:moveTo>
                  <a:pt x="18689" y="5030"/>
                </a:moveTo>
                <a:cubicBezTo>
                  <a:pt x="18689" y="5030"/>
                  <a:pt x="17337" y="3004"/>
                  <a:pt x="15985" y="3904"/>
                </a:cubicBezTo>
                <a:cubicBezTo>
                  <a:pt x="15985" y="3904"/>
                  <a:pt x="15161" y="1"/>
                  <a:pt x="12910" y="452"/>
                </a:cubicBezTo>
                <a:cubicBezTo>
                  <a:pt x="10657" y="903"/>
                  <a:pt x="9983" y="3453"/>
                  <a:pt x="9983" y="3453"/>
                </a:cubicBezTo>
                <a:cubicBezTo>
                  <a:pt x="9983" y="3453"/>
                  <a:pt x="8932" y="751"/>
                  <a:pt x="7730" y="1353"/>
                </a:cubicBezTo>
                <a:cubicBezTo>
                  <a:pt x="6531" y="1951"/>
                  <a:pt x="5329" y="3830"/>
                  <a:pt x="5329" y="3830"/>
                </a:cubicBezTo>
                <a:cubicBezTo>
                  <a:pt x="5329" y="3830"/>
                  <a:pt x="4053" y="2629"/>
                  <a:pt x="3604" y="3981"/>
                </a:cubicBezTo>
                <a:cubicBezTo>
                  <a:pt x="3604" y="3981"/>
                  <a:pt x="1951" y="2029"/>
                  <a:pt x="1" y="5030"/>
                </a:cubicBezTo>
                <a:close/>
              </a:path>
            </a:pathLst>
          </a:custGeom>
          <a:gradFill>
            <a:gsLst>
              <a:gs pos="0">
                <a:srgbClr val="FFFFFF">
                  <a:alpha val="64313"/>
                  <a:alpha val="49110"/>
                </a:srgbClr>
              </a:gs>
              <a:gs pos="100000">
                <a:srgbClr val="FFCA90">
                  <a:alpha val="49019"/>
                  <a:alpha val="49110"/>
                </a:srgbClr>
              </a:gs>
            </a:gsLst>
            <a:lin ang="5400012" scaled="0"/>
          </a:gradFill>
          <a:ln>
            <a:noFill/>
          </a:ln>
        </p:spPr>
        <p:txBody>
          <a:bodyPr spcFirstLastPara="1" wrap="square" lIns="135439" tIns="135439" rIns="135439" bIns="13543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555"/>
          </a:p>
        </p:txBody>
      </p:sp>
      <p:pic>
        <p:nvPicPr>
          <p:cNvPr id="331" name="Google Shape;331;p23"/>
          <p:cNvPicPr preferRelativeResize="0"/>
          <p:nvPr/>
        </p:nvPicPr>
        <p:blipFill rotWithShape="1">
          <a:blip r:embed="rId2">
            <a:alphaModFix/>
          </a:blip>
          <a:srcRect r="32993" b="24322"/>
          <a:stretch/>
        </p:blipFill>
        <p:spPr>
          <a:xfrm flipH="1">
            <a:off x="4477789" y="75"/>
            <a:ext cx="9068347" cy="5766704"/>
          </a:xfrm>
          <a:prstGeom prst="rect">
            <a:avLst/>
          </a:prstGeom>
          <a:noFill/>
          <a:ln>
            <a:noFill/>
          </a:ln>
        </p:spPr>
      </p:pic>
      <p:sp>
        <p:nvSpPr>
          <p:cNvPr id="332" name="Google Shape;332;p23"/>
          <p:cNvSpPr txBox="1">
            <a:spLocks noGrp="1"/>
          </p:cNvSpPr>
          <p:nvPr>
            <p:ph type="title"/>
          </p:nvPr>
        </p:nvSpPr>
        <p:spPr>
          <a:xfrm>
            <a:off x="1066625" y="812800"/>
            <a:ext cx="11412888" cy="84844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333" name="Google Shape;333;p23"/>
          <p:cNvSpPr txBox="1">
            <a:spLocks noGrp="1"/>
          </p:cNvSpPr>
          <p:nvPr>
            <p:ph type="subTitle" idx="1"/>
          </p:nvPr>
        </p:nvSpPr>
        <p:spPr>
          <a:xfrm>
            <a:off x="1683672" y="4171148"/>
            <a:ext cx="10206713" cy="1943556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4" name="Google Shape;334;p23"/>
          <p:cNvSpPr txBox="1">
            <a:spLocks noGrp="1"/>
          </p:cNvSpPr>
          <p:nvPr>
            <p:ph type="subTitle" idx="2"/>
          </p:nvPr>
        </p:nvSpPr>
        <p:spPr>
          <a:xfrm>
            <a:off x="1676897" y="2194074"/>
            <a:ext cx="10220046" cy="185111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57945146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4">
  <p:cSld name="Title and two columns 4">
    <p:spTree>
      <p:nvGrpSpPr>
        <p:cNvPr id="1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6" name="Google Shape;336;p24"/>
          <p:cNvPicPr preferRelativeResize="0"/>
          <p:nvPr/>
        </p:nvPicPr>
        <p:blipFill rotWithShape="1">
          <a:blip r:embed="rId2">
            <a:alphaModFix/>
          </a:blip>
          <a:srcRect r="32993" b="24322"/>
          <a:stretch/>
        </p:blipFill>
        <p:spPr>
          <a:xfrm flipH="1">
            <a:off x="4505560" y="1"/>
            <a:ext cx="9068347" cy="5766704"/>
          </a:xfrm>
          <a:prstGeom prst="rect">
            <a:avLst/>
          </a:prstGeom>
          <a:noFill/>
          <a:ln>
            <a:noFill/>
          </a:ln>
        </p:spPr>
      </p:pic>
      <p:sp>
        <p:nvSpPr>
          <p:cNvPr id="337" name="Google Shape;337;p24"/>
          <p:cNvSpPr txBox="1">
            <a:spLocks noGrp="1"/>
          </p:cNvSpPr>
          <p:nvPr>
            <p:ph type="title"/>
          </p:nvPr>
        </p:nvSpPr>
        <p:spPr>
          <a:xfrm>
            <a:off x="1070145" y="812800"/>
            <a:ext cx="11412888" cy="84844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338" name="Google Shape;338;p24"/>
          <p:cNvSpPr txBox="1">
            <a:spLocks noGrp="1"/>
          </p:cNvSpPr>
          <p:nvPr>
            <p:ph type="body" idx="1"/>
          </p:nvPr>
        </p:nvSpPr>
        <p:spPr>
          <a:xfrm>
            <a:off x="1066625" y="1737555"/>
            <a:ext cx="5706444" cy="448266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77296" lvl="0" indent="-47034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ssistant Light"/>
              <a:buChar char="●"/>
              <a:defRPr/>
            </a:lvl1pPr>
            <a:lvl2pPr marL="1354592" lvl="1" indent="-47034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○"/>
              <a:defRPr/>
            </a:lvl2pPr>
            <a:lvl3pPr marL="2031888" lvl="2" indent="-47034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■"/>
              <a:defRPr/>
            </a:lvl3pPr>
            <a:lvl4pPr marL="2709184" lvl="3" indent="-47034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●"/>
              <a:defRPr/>
            </a:lvl4pPr>
            <a:lvl5pPr marL="3386480" lvl="4" indent="-47034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○"/>
              <a:defRPr/>
            </a:lvl5pPr>
            <a:lvl6pPr marL="4063776" lvl="5" indent="-47034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■"/>
              <a:defRPr/>
            </a:lvl6pPr>
            <a:lvl7pPr marL="4741073" lvl="6" indent="-47034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●"/>
              <a:defRPr/>
            </a:lvl7pPr>
            <a:lvl8pPr marL="5418369" lvl="7" indent="-47034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○"/>
              <a:defRPr/>
            </a:lvl8pPr>
            <a:lvl9pPr marL="6095665" lvl="8" indent="-47034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■"/>
              <a:defRPr/>
            </a:lvl9pPr>
          </a:lstStyle>
          <a:p>
            <a:endParaRPr/>
          </a:p>
        </p:txBody>
      </p:sp>
      <p:sp>
        <p:nvSpPr>
          <p:cNvPr id="339" name="Google Shape;339;p24"/>
          <p:cNvSpPr txBox="1">
            <a:spLocks noGrp="1"/>
          </p:cNvSpPr>
          <p:nvPr>
            <p:ph type="body" idx="2"/>
          </p:nvPr>
        </p:nvSpPr>
        <p:spPr>
          <a:xfrm>
            <a:off x="6773069" y="1737555"/>
            <a:ext cx="5706444" cy="448266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77296" lvl="0" indent="-47034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ssistant Light"/>
              <a:buChar char="●"/>
              <a:defRPr sz="1778"/>
            </a:lvl1pPr>
            <a:lvl2pPr marL="1354592" lvl="1" indent="-47034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○"/>
              <a:defRPr/>
            </a:lvl2pPr>
            <a:lvl3pPr marL="2031888" lvl="2" indent="-47034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■"/>
              <a:defRPr/>
            </a:lvl3pPr>
            <a:lvl4pPr marL="2709184" lvl="3" indent="-47034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●"/>
              <a:defRPr/>
            </a:lvl4pPr>
            <a:lvl5pPr marL="3386480" lvl="4" indent="-47034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○"/>
              <a:defRPr/>
            </a:lvl5pPr>
            <a:lvl6pPr marL="4063776" lvl="5" indent="-47034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■"/>
              <a:defRPr/>
            </a:lvl6pPr>
            <a:lvl7pPr marL="4741073" lvl="6" indent="-47034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●"/>
              <a:defRPr/>
            </a:lvl7pPr>
            <a:lvl8pPr marL="5418369" lvl="7" indent="-47034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○"/>
              <a:defRPr/>
            </a:lvl8pPr>
            <a:lvl9pPr marL="6095665" lvl="8" indent="-47034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■"/>
              <a:defRPr/>
            </a:lvl9pPr>
          </a:lstStyle>
          <a:p>
            <a:endParaRPr/>
          </a:p>
        </p:txBody>
      </p:sp>
      <p:sp>
        <p:nvSpPr>
          <p:cNvPr id="340" name="Google Shape;340;p24"/>
          <p:cNvSpPr/>
          <p:nvPr/>
        </p:nvSpPr>
        <p:spPr>
          <a:xfrm>
            <a:off x="-63234" y="6640615"/>
            <a:ext cx="13651307" cy="977372"/>
          </a:xfrm>
          <a:custGeom>
            <a:avLst/>
            <a:gdLst/>
            <a:ahLst/>
            <a:cxnLst/>
            <a:rect l="l" t="t" r="r" b="b"/>
            <a:pathLst>
              <a:path w="81252" h="18709" extrusionOk="0">
                <a:moveTo>
                  <a:pt x="81251" y="10699"/>
                </a:moveTo>
                <a:lnTo>
                  <a:pt x="81251" y="18709"/>
                </a:lnTo>
                <a:lnTo>
                  <a:pt x="0" y="18709"/>
                </a:lnTo>
                <a:lnTo>
                  <a:pt x="0" y="5348"/>
                </a:lnTo>
                <a:cubicBezTo>
                  <a:pt x="0" y="5348"/>
                  <a:pt x="4127" y="4973"/>
                  <a:pt x="18314" y="2646"/>
                </a:cubicBezTo>
                <a:cubicBezTo>
                  <a:pt x="18843" y="2560"/>
                  <a:pt x="19353" y="2474"/>
                  <a:pt x="19842" y="2391"/>
                </a:cubicBezTo>
                <a:lnTo>
                  <a:pt x="19842" y="2391"/>
                </a:lnTo>
                <a:cubicBezTo>
                  <a:pt x="32516" y="285"/>
                  <a:pt x="32966" y="0"/>
                  <a:pt x="45034" y="5346"/>
                </a:cubicBezTo>
                <a:cubicBezTo>
                  <a:pt x="57570" y="10903"/>
                  <a:pt x="81251" y="10699"/>
                  <a:pt x="81251" y="10699"/>
                </a:cubicBezTo>
                <a:close/>
              </a:path>
            </a:pathLst>
          </a:custGeom>
          <a:solidFill>
            <a:srgbClr val="F9C38F"/>
          </a:solidFill>
          <a:ln>
            <a:noFill/>
          </a:ln>
        </p:spPr>
        <p:txBody>
          <a:bodyPr spcFirstLastPara="1" wrap="square" lIns="135439" tIns="135439" rIns="135439" bIns="13543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555"/>
          </a:p>
        </p:txBody>
      </p:sp>
      <p:sp>
        <p:nvSpPr>
          <p:cNvPr id="341" name="Google Shape;341;p24"/>
          <p:cNvSpPr/>
          <p:nvPr/>
        </p:nvSpPr>
        <p:spPr>
          <a:xfrm rot="-320219">
            <a:off x="11605501" y="6365153"/>
            <a:ext cx="2108270" cy="871745"/>
          </a:xfrm>
          <a:custGeom>
            <a:avLst/>
            <a:gdLst/>
            <a:ahLst/>
            <a:cxnLst/>
            <a:rect l="l" t="t" r="r" b="b"/>
            <a:pathLst>
              <a:path w="17191" h="7108" extrusionOk="0">
                <a:moveTo>
                  <a:pt x="8815" y="576"/>
                </a:moveTo>
                <a:cubicBezTo>
                  <a:pt x="8815" y="576"/>
                  <a:pt x="7878" y="0"/>
                  <a:pt x="8029" y="977"/>
                </a:cubicBezTo>
                <a:cubicBezTo>
                  <a:pt x="8179" y="1952"/>
                  <a:pt x="8009" y="1140"/>
                  <a:pt x="8009" y="1140"/>
                </a:cubicBezTo>
                <a:cubicBezTo>
                  <a:pt x="8009" y="1140"/>
                  <a:pt x="7355" y="827"/>
                  <a:pt x="7431" y="1425"/>
                </a:cubicBezTo>
                <a:cubicBezTo>
                  <a:pt x="7431" y="1425"/>
                  <a:pt x="6831" y="526"/>
                  <a:pt x="6153" y="899"/>
                </a:cubicBezTo>
                <a:cubicBezTo>
                  <a:pt x="5477" y="1272"/>
                  <a:pt x="5702" y="2099"/>
                  <a:pt x="5702" y="2099"/>
                </a:cubicBezTo>
                <a:cubicBezTo>
                  <a:pt x="5702" y="2099"/>
                  <a:pt x="5250" y="1049"/>
                  <a:pt x="4727" y="2099"/>
                </a:cubicBezTo>
                <a:cubicBezTo>
                  <a:pt x="4727" y="2099"/>
                  <a:pt x="4275" y="1350"/>
                  <a:pt x="3826" y="2099"/>
                </a:cubicBezTo>
                <a:cubicBezTo>
                  <a:pt x="3826" y="2099"/>
                  <a:pt x="3228" y="1724"/>
                  <a:pt x="3078" y="2550"/>
                </a:cubicBezTo>
                <a:cubicBezTo>
                  <a:pt x="3078" y="2550"/>
                  <a:pt x="2251" y="1350"/>
                  <a:pt x="1726" y="2550"/>
                </a:cubicBezTo>
                <a:cubicBezTo>
                  <a:pt x="1726" y="2550"/>
                  <a:pt x="1425" y="2024"/>
                  <a:pt x="901" y="2777"/>
                </a:cubicBezTo>
                <a:cubicBezTo>
                  <a:pt x="901" y="2777"/>
                  <a:pt x="301" y="2249"/>
                  <a:pt x="1" y="3228"/>
                </a:cubicBezTo>
                <a:lnTo>
                  <a:pt x="17190" y="7108"/>
                </a:lnTo>
                <a:lnTo>
                  <a:pt x="17190" y="6606"/>
                </a:lnTo>
                <a:cubicBezTo>
                  <a:pt x="17190" y="6606"/>
                  <a:pt x="17114" y="4953"/>
                  <a:pt x="16364" y="5856"/>
                </a:cubicBezTo>
                <a:cubicBezTo>
                  <a:pt x="16364" y="5856"/>
                  <a:pt x="16892" y="4055"/>
                  <a:pt x="16139" y="3980"/>
                </a:cubicBezTo>
                <a:cubicBezTo>
                  <a:pt x="15389" y="3904"/>
                  <a:pt x="14938" y="4355"/>
                  <a:pt x="14938" y="4355"/>
                </a:cubicBezTo>
                <a:cubicBezTo>
                  <a:pt x="14938" y="4355"/>
                  <a:pt x="15164" y="2855"/>
                  <a:pt x="14187" y="3607"/>
                </a:cubicBezTo>
                <a:cubicBezTo>
                  <a:pt x="14187" y="3607"/>
                  <a:pt x="14113" y="2331"/>
                  <a:pt x="13289" y="2331"/>
                </a:cubicBezTo>
                <a:cubicBezTo>
                  <a:pt x="12462" y="2331"/>
                  <a:pt x="12237" y="3005"/>
                  <a:pt x="12237" y="3005"/>
                </a:cubicBezTo>
                <a:cubicBezTo>
                  <a:pt x="12237" y="3005"/>
                  <a:pt x="12312" y="1653"/>
                  <a:pt x="11487" y="2406"/>
                </a:cubicBezTo>
                <a:cubicBezTo>
                  <a:pt x="11487" y="2406"/>
                  <a:pt x="11036" y="979"/>
                  <a:pt x="10362" y="2105"/>
                </a:cubicBezTo>
                <a:lnTo>
                  <a:pt x="9160" y="2105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35439" tIns="135439" rIns="135439" bIns="13543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555"/>
          </a:p>
        </p:txBody>
      </p:sp>
      <p:sp>
        <p:nvSpPr>
          <p:cNvPr id="342" name="Google Shape;342;p24"/>
          <p:cNvSpPr/>
          <p:nvPr/>
        </p:nvSpPr>
        <p:spPr>
          <a:xfrm>
            <a:off x="-66108" y="6492253"/>
            <a:ext cx="2279773" cy="998009"/>
          </a:xfrm>
          <a:custGeom>
            <a:avLst/>
            <a:gdLst/>
            <a:ahLst/>
            <a:cxnLst/>
            <a:rect l="l" t="t" r="r" b="b"/>
            <a:pathLst>
              <a:path w="16488" h="8767" extrusionOk="0">
                <a:moveTo>
                  <a:pt x="58" y="60"/>
                </a:moveTo>
                <a:cubicBezTo>
                  <a:pt x="58" y="60"/>
                  <a:pt x="1605" y="0"/>
                  <a:pt x="1196" y="1709"/>
                </a:cubicBezTo>
                <a:cubicBezTo>
                  <a:pt x="1196" y="1709"/>
                  <a:pt x="2825" y="1800"/>
                  <a:pt x="2498" y="3057"/>
                </a:cubicBezTo>
                <a:cubicBezTo>
                  <a:pt x="2498" y="3057"/>
                  <a:pt x="3962" y="1350"/>
                  <a:pt x="5021" y="2247"/>
                </a:cubicBezTo>
                <a:cubicBezTo>
                  <a:pt x="6079" y="3146"/>
                  <a:pt x="6241" y="5214"/>
                  <a:pt x="6241" y="5214"/>
                </a:cubicBezTo>
                <a:cubicBezTo>
                  <a:pt x="6241" y="5214"/>
                  <a:pt x="7300" y="3687"/>
                  <a:pt x="7543" y="5214"/>
                </a:cubicBezTo>
                <a:cubicBezTo>
                  <a:pt x="7543" y="5214"/>
                  <a:pt x="8602" y="3776"/>
                  <a:pt x="9090" y="5033"/>
                </a:cubicBezTo>
                <a:cubicBezTo>
                  <a:pt x="9090" y="5033"/>
                  <a:pt x="10719" y="2787"/>
                  <a:pt x="11533" y="5754"/>
                </a:cubicBezTo>
                <a:cubicBezTo>
                  <a:pt x="11533" y="5754"/>
                  <a:pt x="12997" y="5214"/>
                  <a:pt x="12997" y="6921"/>
                </a:cubicBezTo>
                <a:cubicBezTo>
                  <a:pt x="12997" y="6921"/>
                  <a:pt x="14462" y="5453"/>
                  <a:pt x="16488" y="8767"/>
                </a:cubicBezTo>
                <a:lnTo>
                  <a:pt x="0" y="8271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35439" tIns="135439" rIns="135439" bIns="13543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555"/>
          </a:p>
        </p:txBody>
      </p:sp>
      <p:sp>
        <p:nvSpPr>
          <p:cNvPr id="343" name="Google Shape;343;p24"/>
          <p:cNvSpPr/>
          <p:nvPr/>
        </p:nvSpPr>
        <p:spPr>
          <a:xfrm>
            <a:off x="-66109" y="6777484"/>
            <a:ext cx="13654919" cy="842486"/>
          </a:xfrm>
          <a:custGeom>
            <a:avLst/>
            <a:gdLst/>
            <a:ahLst/>
            <a:cxnLst/>
            <a:rect l="l" t="t" r="r" b="b"/>
            <a:pathLst>
              <a:path w="81252" h="16127" extrusionOk="0">
                <a:moveTo>
                  <a:pt x="81251" y="3741"/>
                </a:moveTo>
                <a:lnTo>
                  <a:pt x="81251" y="16127"/>
                </a:lnTo>
                <a:lnTo>
                  <a:pt x="0" y="16127"/>
                </a:lnTo>
                <a:lnTo>
                  <a:pt x="0" y="8395"/>
                </a:lnTo>
                <a:cubicBezTo>
                  <a:pt x="17122" y="12448"/>
                  <a:pt x="30639" y="9447"/>
                  <a:pt x="49263" y="2767"/>
                </a:cubicBezTo>
                <a:cubicBezTo>
                  <a:pt x="54868" y="754"/>
                  <a:pt x="59997" y="42"/>
                  <a:pt x="64429" y="30"/>
                </a:cubicBezTo>
                <a:lnTo>
                  <a:pt x="64431" y="30"/>
                </a:lnTo>
                <a:cubicBezTo>
                  <a:pt x="74720" y="0"/>
                  <a:pt x="81251" y="3741"/>
                  <a:pt x="81251" y="3741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5400012" scaled="0"/>
          </a:gradFill>
          <a:ln>
            <a:noFill/>
          </a:ln>
        </p:spPr>
        <p:txBody>
          <a:bodyPr spcFirstLastPara="1" wrap="square" lIns="135439" tIns="135439" rIns="135439" bIns="13543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555"/>
          </a:p>
        </p:txBody>
      </p:sp>
      <p:sp>
        <p:nvSpPr>
          <p:cNvPr id="344" name="Google Shape;344;p24"/>
          <p:cNvSpPr/>
          <p:nvPr/>
        </p:nvSpPr>
        <p:spPr>
          <a:xfrm>
            <a:off x="7534852" y="6777498"/>
            <a:ext cx="6053542" cy="842486"/>
          </a:xfrm>
          <a:custGeom>
            <a:avLst/>
            <a:gdLst/>
            <a:ahLst/>
            <a:cxnLst/>
            <a:rect l="l" t="t" r="r" b="b"/>
            <a:pathLst>
              <a:path w="36206" h="16127" extrusionOk="0">
                <a:moveTo>
                  <a:pt x="36205" y="3741"/>
                </a:moveTo>
                <a:lnTo>
                  <a:pt x="36205" y="16127"/>
                </a:lnTo>
                <a:lnTo>
                  <a:pt x="35299" y="16127"/>
                </a:lnTo>
                <a:cubicBezTo>
                  <a:pt x="25750" y="10921"/>
                  <a:pt x="2789" y="13770"/>
                  <a:pt x="1340" y="8056"/>
                </a:cubicBezTo>
                <a:cubicBezTo>
                  <a:pt x="0" y="2769"/>
                  <a:pt x="19102" y="70"/>
                  <a:pt x="19391" y="30"/>
                </a:cubicBezTo>
                <a:lnTo>
                  <a:pt x="19393" y="30"/>
                </a:lnTo>
                <a:cubicBezTo>
                  <a:pt x="29680" y="0"/>
                  <a:pt x="36205" y="3741"/>
                  <a:pt x="36205" y="3741"/>
                </a:cubicBezTo>
                <a:close/>
              </a:path>
            </a:pathLst>
          </a:custGeom>
          <a:gradFill>
            <a:gsLst>
              <a:gs pos="0">
                <a:schemeClr val="lt2"/>
              </a:gs>
              <a:gs pos="100000">
                <a:schemeClr val="accent1"/>
              </a:gs>
            </a:gsLst>
            <a:lin ang="5400012" scaled="0"/>
          </a:gradFill>
          <a:ln>
            <a:noFill/>
          </a:ln>
        </p:spPr>
        <p:txBody>
          <a:bodyPr spcFirstLastPara="1" wrap="square" lIns="135439" tIns="135439" rIns="135439" bIns="13543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555"/>
          </a:p>
        </p:txBody>
      </p:sp>
      <p:sp>
        <p:nvSpPr>
          <p:cNvPr id="345" name="Google Shape;345;p24"/>
          <p:cNvSpPr/>
          <p:nvPr/>
        </p:nvSpPr>
        <p:spPr>
          <a:xfrm flipH="1">
            <a:off x="30666" y="5882482"/>
            <a:ext cx="788628" cy="1268236"/>
          </a:xfrm>
          <a:custGeom>
            <a:avLst/>
            <a:gdLst/>
            <a:ahLst/>
            <a:cxnLst/>
            <a:rect l="l" t="t" r="r" b="b"/>
            <a:pathLst>
              <a:path w="7776" h="12566" extrusionOk="0">
                <a:moveTo>
                  <a:pt x="2347" y="4334"/>
                </a:moveTo>
                <a:cubicBezTo>
                  <a:pt x="2347" y="4334"/>
                  <a:pt x="2347" y="4335"/>
                  <a:pt x="2347" y="4335"/>
                </a:cubicBezTo>
                <a:lnTo>
                  <a:pt x="2347" y="4334"/>
                </a:lnTo>
                <a:close/>
                <a:moveTo>
                  <a:pt x="5416" y="0"/>
                </a:moveTo>
                <a:cubicBezTo>
                  <a:pt x="4240" y="0"/>
                  <a:pt x="3565" y="2156"/>
                  <a:pt x="3565" y="2156"/>
                </a:cubicBezTo>
                <a:cubicBezTo>
                  <a:pt x="3565" y="2156"/>
                  <a:pt x="2608" y="744"/>
                  <a:pt x="1721" y="696"/>
                </a:cubicBezTo>
                <a:cubicBezTo>
                  <a:pt x="1708" y="695"/>
                  <a:pt x="1694" y="695"/>
                  <a:pt x="1680" y="695"/>
                </a:cubicBezTo>
                <a:cubicBezTo>
                  <a:pt x="811" y="695"/>
                  <a:pt x="0" y="2108"/>
                  <a:pt x="0" y="2108"/>
                </a:cubicBezTo>
                <a:cubicBezTo>
                  <a:pt x="0" y="2108"/>
                  <a:pt x="548" y="1703"/>
                  <a:pt x="1027" y="1628"/>
                </a:cubicBezTo>
                <a:lnTo>
                  <a:pt x="1027" y="1628"/>
                </a:lnTo>
                <a:lnTo>
                  <a:pt x="885" y="2060"/>
                </a:lnTo>
                <a:cubicBezTo>
                  <a:pt x="885" y="2060"/>
                  <a:pt x="1295" y="1774"/>
                  <a:pt x="1886" y="1774"/>
                </a:cubicBezTo>
                <a:cubicBezTo>
                  <a:pt x="1979" y="1774"/>
                  <a:pt x="2076" y="1781"/>
                  <a:pt x="2177" y="1797"/>
                </a:cubicBezTo>
                <a:lnTo>
                  <a:pt x="1745" y="2086"/>
                </a:lnTo>
                <a:cubicBezTo>
                  <a:pt x="1745" y="2086"/>
                  <a:pt x="1775" y="2082"/>
                  <a:pt x="1827" y="2082"/>
                </a:cubicBezTo>
                <a:cubicBezTo>
                  <a:pt x="2041" y="2082"/>
                  <a:pt x="2641" y="2144"/>
                  <a:pt x="3182" y="2780"/>
                </a:cubicBezTo>
                <a:cubicBezTo>
                  <a:pt x="3182" y="2780"/>
                  <a:pt x="1675" y="2948"/>
                  <a:pt x="1170" y="3643"/>
                </a:cubicBezTo>
                <a:cubicBezTo>
                  <a:pt x="668" y="4337"/>
                  <a:pt x="1196" y="5245"/>
                  <a:pt x="1196" y="5245"/>
                </a:cubicBezTo>
                <a:cubicBezTo>
                  <a:pt x="1196" y="5245"/>
                  <a:pt x="1338" y="4455"/>
                  <a:pt x="1531" y="4192"/>
                </a:cubicBezTo>
                <a:lnTo>
                  <a:pt x="1579" y="4814"/>
                </a:lnTo>
                <a:cubicBezTo>
                  <a:pt x="1579" y="4814"/>
                  <a:pt x="1842" y="4096"/>
                  <a:pt x="2273" y="3809"/>
                </a:cubicBezTo>
                <a:lnTo>
                  <a:pt x="2347" y="4334"/>
                </a:lnTo>
                <a:lnTo>
                  <a:pt x="2347" y="4334"/>
                </a:lnTo>
                <a:cubicBezTo>
                  <a:pt x="2352" y="4309"/>
                  <a:pt x="2895" y="3210"/>
                  <a:pt x="3441" y="3091"/>
                </a:cubicBezTo>
                <a:cubicBezTo>
                  <a:pt x="3441" y="3091"/>
                  <a:pt x="3926" y="10602"/>
                  <a:pt x="3856" y="12565"/>
                </a:cubicBezTo>
                <a:lnTo>
                  <a:pt x="4935" y="12415"/>
                </a:lnTo>
                <a:cubicBezTo>
                  <a:pt x="4935" y="12415"/>
                  <a:pt x="4135" y="3833"/>
                  <a:pt x="3848" y="3117"/>
                </a:cubicBezTo>
                <a:cubicBezTo>
                  <a:pt x="3848" y="3117"/>
                  <a:pt x="3912" y="3106"/>
                  <a:pt x="4021" y="3106"/>
                </a:cubicBezTo>
                <a:cubicBezTo>
                  <a:pt x="4238" y="3106"/>
                  <a:pt x="4632" y="3149"/>
                  <a:pt x="5045" y="3404"/>
                </a:cubicBezTo>
                <a:lnTo>
                  <a:pt x="4855" y="3045"/>
                </a:lnTo>
                <a:lnTo>
                  <a:pt x="4855" y="3045"/>
                </a:lnTo>
                <a:cubicBezTo>
                  <a:pt x="4855" y="3045"/>
                  <a:pt x="5501" y="3093"/>
                  <a:pt x="5980" y="3835"/>
                </a:cubicBezTo>
                <a:lnTo>
                  <a:pt x="5908" y="3404"/>
                </a:lnTo>
                <a:lnTo>
                  <a:pt x="5908" y="3404"/>
                </a:lnTo>
                <a:cubicBezTo>
                  <a:pt x="5908" y="3404"/>
                  <a:pt x="6602" y="3594"/>
                  <a:pt x="7176" y="4599"/>
                </a:cubicBezTo>
                <a:cubicBezTo>
                  <a:pt x="7176" y="4599"/>
                  <a:pt x="7176" y="3594"/>
                  <a:pt x="6576" y="2878"/>
                </a:cubicBezTo>
                <a:cubicBezTo>
                  <a:pt x="6319" y="2569"/>
                  <a:pt x="5804" y="2473"/>
                  <a:pt x="5288" y="2473"/>
                </a:cubicBezTo>
                <a:cubicBezTo>
                  <a:pt x="4605" y="2473"/>
                  <a:pt x="3920" y="2641"/>
                  <a:pt x="3826" y="2710"/>
                </a:cubicBezTo>
                <a:cubicBezTo>
                  <a:pt x="3826" y="2710"/>
                  <a:pt x="4064" y="2230"/>
                  <a:pt x="4831" y="1967"/>
                </a:cubicBezTo>
                <a:lnTo>
                  <a:pt x="4329" y="1895"/>
                </a:lnTo>
                <a:cubicBezTo>
                  <a:pt x="4329" y="1895"/>
                  <a:pt x="4551" y="1434"/>
                  <a:pt x="5573" y="1434"/>
                </a:cubicBezTo>
                <a:cubicBezTo>
                  <a:pt x="5716" y="1434"/>
                  <a:pt x="5876" y="1443"/>
                  <a:pt x="6052" y="1464"/>
                </a:cubicBezTo>
                <a:lnTo>
                  <a:pt x="5647" y="1201"/>
                </a:lnTo>
                <a:cubicBezTo>
                  <a:pt x="5647" y="1201"/>
                  <a:pt x="5921" y="1118"/>
                  <a:pt x="6301" y="1118"/>
                </a:cubicBezTo>
                <a:cubicBezTo>
                  <a:pt x="6738" y="1118"/>
                  <a:pt x="7315" y="1228"/>
                  <a:pt x="7776" y="1703"/>
                </a:cubicBezTo>
                <a:cubicBezTo>
                  <a:pt x="7776" y="1703"/>
                  <a:pt x="6963" y="339"/>
                  <a:pt x="5647" y="28"/>
                </a:cubicBezTo>
                <a:cubicBezTo>
                  <a:pt x="5568" y="9"/>
                  <a:pt x="5491" y="0"/>
                  <a:pt x="5416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35439" tIns="135439" rIns="135439" bIns="13543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555"/>
          </a:p>
        </p:txBody>
      </p:sp>
    </p:spTree>
    <p:extLst>
      <p:ext uri="{BB962C8B-B14F-4D97-AF65-F5344CB8AC3E}">
        <p14:creationId xmlns:p14="http://schemas.microsoft.com/office/powerpoint/2010/main" val="2975673791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 1">
  <p:cSld name="Title and three columns 1">
    <p:spTree>
      <p:nvGrpSpPr>
        <p:cNvPr id="1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Google Shape;347;p25"/>
          <p:cNvSpPr/>
          <p:nvPr/>
        </p:nvSpPr>
        <p:spPr>
          <a:xfrm>
            <a:off x="724987" y="4825233"/>
            <a:ext cx="718763" cy="1161424"/>
          </a:xfrm>
          <a:custGeom>
            <a:avLst/>
            <a:gdLst/>
            <a:ahLst/>
            <a:cxnLst/>
            <a:rect l="l" t="t" r="r" b="b"/>
            <a:pathLst>
              <a:path w="7776" h="12566" extrusionOk="0">
                <a:moveTo>
                  <a:pt x="2347" y="4334"/>
                </a:moveTo>
                <a:cubicBezTo>
                  <a:pt x="2347" y="4334"/>
                  <a:pt x="2347" y="4335"/>
                  <a:pt x="2347" y="4335"/>
                </a:cubicBezTo>
                <a:lnTo>
                  <a:pt x="2347" y="4334"/>
                </a:lnTo>
                <a:close/>
                <a:moveTo>
                  <a:pt x="5416" y="0"/>
                </a:moveTo>
                <a:cubicBezTo>
                  <a:pt x="4240" y="0"/>
                  <a:pt x="3565" y="2156"/>
                  <a:pt x="3565" y="2156"/>
                </a:cubicBezTo>
                <a:cubicBezTo>
                  <a:pt x="3565" y="2156"/>
                  <a:pt x="2608" y="744"/>
                  <a:pt x="1721" y="696"/>
                </a:cubicBezTo>
                <a:cubicBezTo>
                  <a:pt x="1708" y="695"/>
                  <a:pt x="1694" y="695"/>
                  <a:pt x="1680" y="695"/>
                </a:cubicBezTo>
                <a:cubicBezTo>
                  <a:pt x="811" y="695"/>
                  <a:pt x="0" y="2108"/>
                  <a:pt x="0" y="2108"/>
                </a:cubicBezTo>
                <a:cubicBezTo>
                  <a:pt x="0" y="2108"/>
                  <a:pt x="548" y="1703"/>
                  <a:pt x="1027" y="1628"/>
                </a:cubicBezTo>
                <a:lnTo>
                  <a:pt x="1027" y="1628"/>
                </a:lnTo>
                <a:lnTo>
                  <a:pt x="885" y="2060"/>
                </a:lnTo>
                <a:cubicBezTo>
                  <a:pt x="885" y="2060"/>
                  <a:pt x="1295" y="1774"/>
                  <a:pt x="1886" y="1774"/>
                </a:cubicBezTo>
                <a:cubicBezTo>
                  <a:pt x="1979" y="1774"/>
                  <a:pt x="2076" y="1781"/>
                  <a:pt x="2177" y="1797"/>
                </a:cubicBezTo>
                <a:lnTo>
                  <a:pt x="1745" y="2086"/>
                </a:lnTo>
                <a:cubicBezTo>
                  <a:pt x="1745" y="2086"/>
                  <a:pt x="1775" y="2082"/>
                  <a:pt x="1827" y="2082"/>
                </a:cubicBezTo>
                <a:cubicBezTo>
                  <a:pt x="2041" y="2082"/>
                  <a:pt x="2641" y="2144"/>
                  <a:pt x="3182" y="2780"/>
                </a:cubicBezTo>
                <a:cubicBezTo>
                  <a:pt x="3182" y="2780"/>
                  <a:pt x="1675" y="2948"/>
                  <a:pt x="1170" y="3643"/>
                </a:cubicBezTo>
                <a:cubicBezTo>
                  <a:pt x="668" y="4337"/>
                  <a:pt x="1196" y="5245"/>
                  <a:pt x="1196" y="5245"/>
                </a:cubicBezTo>
                <a:cubicBezTo>
                  <a:pt x="1196" y="5245"/>
                  <a:pt x="1338" y="4455"/>
                  <a:pt x="1531" y="4192"/>
                </a:cubicBezTo>
                <a:lnTo>
                  <a:pt x="1579" y="4814"/>
                </a:lnTo>
                <a:cubicBezTo>
                  <a:pt x="1579" y="4814"/>
                  <a:pt x="1842" y="4096"/>
                  <a:pt x="2273" y="3809"/>
                </a:cubicBezTo>
                <a:lnTo>
                  <a:pt x="2347" y="4334"/>
                </a:lnTo>
                <a:lnTo>
                  <a:pt x="2347" y="4334"/>
                </a:lnTo>
                <a:cubicBezTo>
                  <a:pt x="2352" y="4309"/>
                  <a:pt x="2895" y="3210"/>
                  <a:pt x="3441" y="3091"/>
                </a:cubicBezTo>
                <a:cubicBezTo>
                  <a:pt x="3441" y="3091"/>
                  <a:pt x="3926" y="10602"/>
                  <a:pt x="3856" y="12565"/>
                </a:cubicBezTo>
                <a:lnTo>
                  <a:pt x="4935" y="12415"/>
                </a:lnTo>
                <a:cubicBezTo>
                  <a:pt x="4935" y="12415"/>
                  <a:pt x="4135" y="3833"/>
                  <a:pt x="3848" y="3117"/>
                </a:cubicBezTo>
                <a:cubicBezTo>
                  <a:pt x="3848" y="3117"/>
                  <a:pt x="3912" y="3106"/>
                  <a:pt x="4021" y="3106"/>
                </a:cubicBezTo>
                <a:cubicBezTo>
                  <a:pt x="4238" y="3106"/>
                  <a:pt x="4632" y="3149"/>
                  <a:pt x="5045" y="3404"/>
                </a:cubicBezTo>
                <a:lnTo>
                  <a:pt x="4855" y="3045"/>
                </a:lnTo>
                <a:lnTo>
                  <a:pt x="4855" y="3045"/>
                </a:lnTo>
                <a:cubicBezTo>
                  <a:pt x="4855" y="3045"/>
                  <a:pt x="5501" y="3093"/>
                  <a:pt x="5980" y="3835"/>
                </a:cubicBezTo>
                <a:lnTo>
                  <a:pt x="5908" y="3404"/>
                </a:lnTo>
                <a:lnTo>
                  <a:pt x="5908" y="3404"/>
                </a:lnTo>
                <a:cubicBezTo>
                  <a:pt x="5908" y="3404"/>
                  <a:pt x="6602" y="3594"/>
                  <a:pt x="7176" y="4599"/>
                </a:cubicBezTo>
                <a:cubicBezTo>
                  <a:pt x="7176" y="4599"/>
                  <a:pt x="7176" y="3594"/>
                  <a:pt x="6576" y="2878"/>
                </a:cubicBezTo>
                <a:cubicBezTo>
                  <a:pt x="6319" y="2569"/>
                  <a:pt x="5804" y="2473"/>
                  <a:pt x="5288" y="2473"/>
                </a:cubicBezTo>
                <a:cubicBezTo>
                  <a:pt x="4605" y="2473"/>
                  <a:pt x="3920" y="2641"/>
                  <a:pt x="3826" y="2710"/>
                </a:cubicBezTo>
                <a:cubicBezTo>
                  <a:pt x="3826" y="2710"/>
                  <a:pt x="4064" y="2230"/>
                  <a:pt x="4831" y="1967"/>
                </a:cubicBezTo>
                <a:lnTo>
                  <a:pt x="4329" y="1895"/>
                </a:lnTo>
                <a:cubicBezTo>
                  <a:pt x="4329" y="1895"/>
                  <a:pt x="4551" y="1434"/>
                  <a:pt x="5573" y="1434"/>
                </a:cubicBezTo>
                <a:cubicBezTo>
                  <a:pt x="5716" y="1434"/>
                  <a:pt x="5876" y="1443"/>
                  <a:pt x="6052" y="1464"/>
                </a:cubicBezTo>
                <a:lnTo>
                  <a:pt x="5647" y="1201"/>
                </a:lnTo>
                <a:cubicBezTo>
                  <a:pt x="5647" y="1201"/>
                  <a:pt x="5921" y="1118"/>
                  <a:pt x="6301" y="1118"/>
                </a:cubicBezTo>
                <a:cubicBezTo>
                  <a:pt x="6738" y="1118"/>
                  <a:pt x="7315" y="1228"/>
                  <a:pt x="7776" y="1703"/>
                </a:cubicBezTo>
                <a:cubicBezTo>
                  <a:pt x="7776" y="1703"/>
                  <a:pt x="6963" y="339"/>
                  <a:pt x="5647" y="28"/>
                </a:cubicBezTo>
                <a:cubicBezTo>
                  <a:pt x="5568" y="9"/>
                  <a:pt x="5491" y="0"/>
                  <a:pt x="5416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35439" tIns="135439" rIns="135439" bIns="13543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555"/>
          </a:p>
        </p:txBody>
      </p:sp>
      <p:sp>
        <p:nvSpPr>
          <p:cNvPr id="348" name="Google Shape;348;p25"/>
          <p:cNvSpPr/>
          <p:nvPr/>
        </p:nvSpPr>
        <p:spPr>
          <a:xfrm>
            <a:off x="7046433" y="5952514"/>
            <a:ext cx="2284868" cy="614945"/>
          </a:xfrm>
          <a:custGeom>
            <a:avLst/>
            <a:gdLst/>
            <a:ahLst/>
            <a:cxnLst/>
            <a:rect l="l" t="t" r="r" b="b"/>
            <a:pathLst>
              <a:path w="18690" h="5030" extrusionOk="0">
                <a:moveTo>
                  <a:pt x="18689" y="5030"/>
                </a:moveTo>
                <a:cubicBezTo>
                  <a:pt x="18689" y="5030"/>
                  <a:pt x="17337" y="3004"/>
                  <a:pt x="15985" y="3904"/>
                </a:cubicBezTo>
                <a:cubicBezTo>
                  <a:pt x="15985" y="3904"/>
                  <a:pt x="15161" y="1"/>
                  <a:pt x="12910" y="452"/>
                </a:cubicBezTo>
                <a:cubicBezTo>
                  <a:pt x="10657" y="903"/>
                  <a:pt x="9983" y="3453"/>
                  <a:pt x="9983" y="3453"/>
                </a:cubicBezTo>
                <a:cubicBezTo>
                  <a:pt x="9983" y="3453"/>
                  <a:pt x="8932" y="751"/>
                  <a:pt x="7730" y="1353"/>
                </a:cubicBezTo>
                <a:cubicBezTo>
                  <a:pt x="6531" y="1951"/>
                  <a:pt x="5329" y="3830"/>
                  <a:pt x="5329" y="3830"/>
                </a:cubicBezTo>
                <a:cubicBezTo>
                  <a:pt x="5329" y="3830"/>
                  <a:pt x="4053" y="2629"/>
                  <a:pt x="3604" y="3981"/>
                </a:cubicBezTo>
                <a:cubicBezTo>
                  <a:pt x="3604" y="3981"/>
                  <a:pt x="1951" y="2029"/>
                  <a:pt x="1" y="5030"/>
                </a:cubicBezTo>
                <a:close/>
              </a:path>
            </a:pathLst>
          </a:custGeom>
          <a:gradFill>
            <a:gsLst>
              <a:gs pos="0">
                <a:srgbClr val="FFFFFF">
                  <a:alpha val="64313"/>
                  <a:alpha val="49110"/>
                </a:srgbClr>
              </a:gs>
              <a:gs pos="100000">
                <a:srgbClr val="FFCA90">
                  <a:alpha val="49019"/>
                  <a:alpha val="49110"/>
                </a:srgbClr>
              </a:gs>
            </a:gsLst>
            <a:lin ang="5400012" scaled="0"/>
          </a:gradFill>
          <a:ln>
            <a:noFill/>
          </a:ln>
        </p:spPr>
        <p:txBody>
          <a:bodyPr spcFirstLastPara="1" wrap="square" lIns="135439" tIns="135439" rIns="135439" bIns="13543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555"/>
          </a:p>
        </p:txBody>
      </p:sp>
      <p:sp>
        <p:nvSpPr>
          <p:cNvPr id="349" name="Google Shape;349;p25"/>
          <p:cNvSpPr txBox="1">
            <a:spLocks noGrp="1"/>
          </p:cNvSpPr>
          <p:nvPr>
            <p:ph type="title"/>
          </p:nvPr>
        </p:nvSpPr>
        <p:spPr>
          <a:xfrm>
            <a:off x="1066625" y="812800"/>
            <a:ext cx="11412888" cy="84844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350" name="Google Shape;350;p25"/>
          <p:cNvSpPr txBox="1">
            <a:spLocks noGrp="1"/>
          </p:cNvSpPr>
          <p:nvPr>
            <p:ph type="subTitle" idx="1"/>
          </p:nvPr>
        </p:nvSpPr>
        <p:spPr>
          <a:xfrm>
            <a:off x="1599197" y="4007667"/>
            <a:ext cx="3222541" cy="121288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074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1" name="Google Shape;351;p25"/>
          <p:cNvSpPr txBox="1">
            <a:spLocks noGrp="1"/>
          </p:cNvSpPr>
          <p:nvPr>
            <p:ph type="subTitle" idx="2"/>
          </p:nvPr>
        </p:nvSpPr>
        <p:spPr>
          <a:xfrm>
            <a:off x="5161799" y="4007667"/>
            <a:ext cx="3222541" cy="121288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074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2" name="Google Shape;352;p25"/>
          <p:cNvSpPr txBox="1">
            <a:spLocks noGrp="1"/>
          </p:cNvSpPr>
          <p:nvPr>
            <p:ph type="subTitle" idx="3"/>
          </p:nvPr>
        </p:nvSpPr>
        <p:spPr>
          <a:xfrm>
            <a:off x="8724415" y="4007667"/>
            <a:ext cx="3222541" cy="121288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074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3" name="Google Shape;353;p25"/>
          <p:cNvSpPr txBox="1">
            <a:spLocks noGrp="1"/>
          </p:cNvSpPr>
          <p:nvPr>
            <p:ph type="subTitle" idx="4"/>
          </p:nvPr>
        </p:nvSpPr>
        <p:spPr>
          <a:xfrm>
            <a:off x="1599179" y="3442742"/>
            <a:ext cx="3222541" cy="781778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963" b="1">
                <a:solidFill>
                  <a:schemeClr val="dk1"/>
                </a:solidFill>
                <a:latin typeface="Marcellus"/>
                <a:ea typeface="Marcellus"/>
                <a:cs typeface="Marcellus"/>
                <a:sym typeface="Marcellus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555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555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555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555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555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555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555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555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354" name="Google Shape;354;p25"/>
          <p:cNvSpPr txBox="1">
            <a:spLocks noGrp="1"/>
          </p:cNvSpPr>
          <p:nvPr>
            <p:ph type="subTitle" idx="5"/>
          </p:nvPr>
        </p:nvSpPr>
        <p:spPr>
          <a:xfrm>
            <a:off x="5161799" y="3442742"/>
            <a:ext cx="3222541" cy="781778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963" b="1">
                <a:solidFill>
                  <a:schemeClr val="dk1"/>
                </a:solidFill>
                <a:latin typeface="Marcellus"/>
                <a:ea typeface="Marcellus"/>
                <a:cs typeface="Marcellus"/>
                <a:sym typeface="Marcellus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555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555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555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555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555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555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555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555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355" name="Google Shape;355;p25"/>
          <p:cNvSpPr txBox="1">
            <a:spLocks noGrp="1"/>
          </p:cNvSpPr>
          <p:nvPr>
            <p:ph type="subTitle" idx="6"/>
          </p:nvPr>
        </p:nvSpPr>
        <p:spPr>
          <a:xfrm>
            <a:off x="8724415" y="3442742"/>
            <a:ext cx="3222541" cy="781778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963" b="1">
                <a:solidFill>
                  <a:schemeClr val="dk1"/>
                </a:solidFill>
                <a:latin typeface="Marcellus"/>
                <a:ea typeface="Marcellus"/>
                <a:cs typeface="Marcellus"/>
                <a:sym typeface="Marcellus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555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555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555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555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555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555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555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555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356" name="Google Shape;356;p25"/>
          <p:cNvSpPr/>
          <p:nvPr/>
        </p:nvSpPr>
        <p:spPr>
          <a:xfrm>
            <a:off x="12034201" y="2121551"/>
            <a:ext cx="2284868" cy="614945"/>
          </a:xfrm>
          <a:custGeom>
            <a:avLst/>
            <a:gdLst/>
            <a:ahLst/>
            <a:cxnLst/>
            <a:rect l="l" t="t" r="r" b="b"/>
            <a:pathLst>
              <a:path w="18690" h="5030" extrusionOk="0">
                <a:moveTo>
                  <a:pt x="18689" y="5030"/>
                </a:moveTo>
                <a:cubicBezTo>
                  <a:pt x="18689" y="5030"/>
                  <a:pt x="17337" y="3004"/>
                  <a:pt x="15985" y="3904"/>
                </a:cubicBezTo>
                <a:cubicBezTo>
                  <a:pt x="15985" y="3904"/>
                  <a:pt x="15161" y="1"/>
                  <a:pt x="12910" y="452"/>
                </a:cubicBezTo>
                <a:cubicBezTo>
                  <a:pt x="10657" y="903"/>
                  <a:pt x="9983" y="3453"/>
                  <a:pt x="9983" y="3453"/>
                </a:cubicBezTo>
                <a:cubicBezTo>
                  <a:pt x="9983" y="3453"/>
                  <a:pt x="8932" y="751"/>
                  <a:pt x="7730" y="1353"/>
                </a:cubicBezTo>
                <a:cubicBezTo>
                  <a:pt x="6531" y="1951"/>
                  <a:pt x="5329" y="3830"/>
                  <a:pt x="5329" y="3830"/>
                </a:cubicBezTo>
                <a:cubicBezTo>
                  <a:pt x="5329" y="3830"/>
                  <a:pt x="4053" y="2629"/>
                  <a:pt x="3604" y="3981"/>
                </a:cubicBezTo>
                <a:cubicBezTo>
                  <a:pt x="3604" y="3981"/>
                  <a:pt x="1951" y="2029"/>
                  <a:pt x="1" y="5030"/>
                </a:cubicBezTo>
                <a:close/>
              </a:path>
            </a:pathLst>
          </a:custGeom>
          <a:gradFill>
            <a:gsLst>
              <a:gs pos="0">
                <a:srgbClr val="FFFFFF">
                  <a:alpha val="64313"/>
                  <a:alpha val="49110"/>
                </a:srgbClr>
              </a:gs>
              <a:gs pos="100000">
                <a:srgbClr val="FFCA90">
                  <a:alpha val="49019"/>
                  <a:alpha val="49110"/>
                </a:srgbClr>
              </a:gs>
            </a:gsLst>
            <a:lin ang="5400012" scaled="0"/>
          </a:gradFill>
          <a:ln>
            <a:noFill/>
          </a:ln>
        </p:spPr>
        <p:txBody>
          <a:bodyPr spcFirstLastPara="1" wrap="square" lIns="135439" tIns="135439" rIns="135439" bIns="13543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555"/>
          </a:p>
        </p:txBody>
      </p:sp>
      <p:pic>
        <p:nvPicPr>
          <p:cNvPr id="357" name="Google Shape;357;p25"/>
          <p:cNvPicPr preferRelativeResize="0"/>
          <p:nvPr/>
        </p:nvPicPr>
        <p:blipFill rotWithShape="1">
          <a:blip r:embed="rId2">
            <a:alphaModFix/>
          </a:blip>
          <a:srcRect r="-90" b="74138"/>
          <a:stretch/>
        </p:blipFill>
        <p:spPr>
          <a:xfrm>
            <a:off x="1667" y="74"/>
            <a:ext cx="13546135" cy="1970741"/>
          </a:xfrm>
          <a:prstGeom prst="rect">
            <a:avLst/>
          </a:prstGeom>
          <a:noFill/>
          <a:ln>
            <a:noFill/>
          </a:ln>
        </p:spPr>
      </p:pic>
      <p:sp>
        <p:nvSpPr>
          <p:cNvPr id="358" name="Google Shape;358;p25"/>
          <p:cNvSpPr/>
          <p:nvPr/>
        </p:nvSpPr>
        <p:spPr>
          <a:xfrm flipH="1">
            <a:off x="12284353" y="4825224"/>
            <a:ext cx="817110" cy="1320501"/>
          </a:xfrm>
          <a:custGeom>
            <a:avLst/>
            <a:gdLst/>
            <a:ahLst/>
            <a:cxnLst/>
            <a:rect l="l" t="t" r="r" b="b"/>
            <a:pathLst>
              <a:path w="7776" h="12566" extrusionOk="0">
                <a:moveTo>
                  <a:pt x="2347" y="4334"/>
                </a:moveTo>
                <a:cubicBezTo>
                  <a:pt x="2347" y="4334"/>
                  <a:pt x="2347" y="4335"/>
                  <a:pt x="2347" y="4335"/>
                </a:cubicBezTo>
                <a:lnTo>
                  <a:pt x="2347" y="4334"/>
                </a:lnTo>
                <a:close/>
                <a:moveTo>
                  <a:pt x="5416" y="0"/>
                </a:moveTo>
                <a:cubicBezTo>
                  <a:pt x="4240" y="0"/>
                  <a:pt x="3565" y="2156"/>
                  <a:pt x="3565" y="2156"/>
                </a:cubicBezTo>
                <a:cubicBezTo>
                  <a:pt x="3565" y="2156"/>
                  <a:pt x="2608" y="744"/>
                  <a:pt x="1721" y="696"/>
                </a:cubicBezTo>
                <a:cubicBezTo>
                  <a:pt x="1708" y="695"/>
                  <a:pt x="1694" y="695"/>
                  <a:pt x="1680" y="695"/>
                </a:cubicBezTo>
                <a:cubicBezTo>
                  <a:pt x="811" y="695"/>
                  <a:pt x="0" y="2108"/>
                  <a:pt x="0" y="2108"/>
                </a:cubicBezTo>
                <a:cubicBezTo>
                  <a:pt x="0" y="2108"/>
                  <a:pt x="548" y="1703"/>
                  <a:pt x="1027" y="1628"/>
                </a:cubicBezTo>
                <a:lnTo>
                  <a:pt x="1027" y="1628"/>
                </a:lnTo>
                <a:lnTo>
                  <a:pt x="885" y="2060"/>
                </a:lnTo>
                <a:cubicBezTo>
                  <a:pt x="885" y="2060"/>
                  <a:pt x="1295" y="1774"/>
                  <a:pt x="1886" y="1774"/>
                </a:cubicBezTo>
                <a:cubicBezTo>
                  <a:pt x="1979" y="1774"/>
                  <a:pt x="2076" y="1781"/>
                  <a:pt x="2177" y="1797"/>
                </a:cubicBezTo>
                <a:lnTo>
                  <a:pt x="1745" y="2086"/>
                </a:lnTo>
                <a:cubicBezTo>
                  <a:pt x="1745" y="2086"/>
                  <a:pt x="1775" y="2082"/>
                  <a:pt x="1827" y="2082"/>
                </a:cubicBezTo>
                <a:cubicBezTo>
                  <a:pt x="2041" y="2082"/>
                  <a:pt x="2641" y="2144"/>
                  <a:pt x="3182" y="2780"/>
                </a:cubicBezTo>
                <a:cubicBezTo>
                  <a:pt x="3182" y="2780"/>
                  <a:pt x="1675" y="2948"/>
                  <a:pt x="1170" y="3643"/>
                </a:cubicBezTo>
                <a:cubicBezTo>
                  <a:pt x="668" y="4337"/>
                  <a:pt x="1196" y="5245"/>
                  <a:pt x="1196" y="5245"/>
                </a:cubicBezTo>
                <a:cubicBezTo>
                  <a:pt x="1196" y="5245"/>
                  <a:pt x="1338" y="4455"/>
                  <a:pt x="1531" y="4192"/>
                </a:cubicBezTo>
                <a:lnTo>
                  <a:pt x="1579" y="4814"/>
                </a:lnTo>
                <a:cubicBezTo>
                  <a:pt x="1579" y="4814"/>
                  <a:pt x="1842" y="4096"/>
                  <a:pt x="2273" y="3809"/>
                </a:cubicBezTo>
                <a:lnTo>
                  <a:pt x="2347" y="4334"/>
                </a:lnTo>
                <a:lnTo>
                  <a:pt x="2347" y="4334"/>
                </a:lnTo>
                <a:cubicBezTo>
                  <a:pt x="2352" y="4309"/>
                  <a:pt x="2895" y="3210"/>
                  <a:pt x="3441" y="3091"/>
                </a:cubicBezTo>
                <a:cubicBezTo>
                  <a:pt x="3441" y="3091"/>
                  <a:pt x="3926" y="10602"/>
                  <a:pt x="3856" y="12565"/>
                </a:cubicBezTo>
                <a:lnTo>
                  <a:pt x="4935" y="12415"/>
                </a:lnTo>
                <a:cubicBezTo>
                  <a:pt x="4935" y="12415"/>
                  <a:pt x="4135" y="3833"/>
                  <a:pt x="3848" y="3117"/>
                </a:cubicBezTo>
                <a:cubicBezTo>
                  <a:pt x="3848" y="3117"/>
                  <a:pt x="3912" y="3106"/>
                  <a:pt x="4021" y="3106"/>
                </a:cubicBezTo>
                <a:cubicBezTo>
                  <a:pt x="4238" y="3106"/>
                  <a:pt x="4632" y="3149"/>
                  <a:pt x="5045" y="3404"/>
                </a:cubicBezTo>
                <a:lnTo>
                  <a:pt x="4855" y="3045"/>
                </a:lnTo>
                <a:lnTo>
                  <a:pt x="4855" y="3045"/>
                </a:lnTo>
                <a:cubicBezTo>
                  <a:pt x="4855" y="3045"/>
                  <a:pt x="5501" y="3093"/>
                  <a:pt x="5980" y="3835"/>
                </a:cubicBezTo>
                <a:lnTo>
                  <a:pt x="5908" y="3404"/>
                </a:lnTo>
                <a:lnTo>
                  <a:pt x="5908" y="3404"/>
                </a:lnTo>
                <a:cubicBezTo>
                  <a:pt x="5908" y="3404"/>
                  <a:pt x="6602" y="3594"/>
                  <a:pt x="7176" y="4599"/>
                </a:cubicBezTo>
                <a:cubicBezTo>
                  <a:pt x="7176" y="4599"/>
                  <a:pt x="7176" y="3594"/>
                  <a:pt x="6576" y="2878"/>
                </a:cubicBezTo>
                <a:cubicBezTo>
                  <a:pt x="6319" y="2569"/>
                  <a:pt x="5804" y="2473"/>
                  <a:pt x="5288" y="2473"/>
                </a:cubicBezTo>
                <a:cubicBezTo>
                  <a:pt x="4605" y="2473"/>
                  <a:pt x="3920" y="2641"/>
                  <a:pt x="3826" y="2710"/>
                </a:cubicBezTo>
                <a:cubicBezTo>
                  <a:pt x="3826" y="2710"/>
                  <a:pt x="4064" y="2230"/>
                  <a:pt x="4831" y="1967"/>
                </a:cubicBezTo>
                <a:lnTo>
                  <a:pt x="4329" y="1895"/>
                </a:lnTo>
                <a:cubicBezTo>
                  <a:pt x="4329" y="1895"/>
                  <a:pt x="4551" y="1434"/>
                  <a:pt x="5573" y="1434"/>
                </a:cubicBezTo>
                <a:cubicBezTo>
                  <a:pt x="5716" y="1434"/>
                  <a:pt x="5876" y="1443"/>
                  <a:pt x="6052" y="1464"/>
                </a:cubicBezTo>
                <a:lnTo>
                  <a:pt x="5647" y="1201"/>
                </a:lnTo>
                <a:cubicBezTo>
                  <a:pt x="5647" y="1201"/>
                  <a:pt x="5921" y="1118"/>
                  <a:pt x="6301" y="1118"/>
                </a:cubicBezTo>
                <a:cubicBezTo>
                  <a:pt x="6738" y="1118"/>
                  <a:pt x="7315" y="1228"/>
                  <a:pt x="7776" y="1703"/>
                </a:cubicBezTo>
                <a:cubicBezTo>
                  <a:pt x="7776" y="1703"/>
                  <a:pt x="6963" y="339"/>
                  <a:pt x="5647" y="28"/>
                </a:cubicBezTo>
                <a:cubicBezTo>
                  <a:pt x="5568" y="9"/>
                  <a:pt x="5491" y="0"/>
                  <a:pt x="5416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35439" tIns="135439" rIns="135439" bIns="13543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555"/>
          </a:p>
        </p:txBody>
      </p:sp>
      <p:sp>
        <p:nvSpPr>
          <p:cNvPr id="359" name="Google Shape;359;p25"/>
          <p:cNvSpPr/>
          <p:nvPr/>
        </p:nvSpPr>
        <p:spPr>
          <a:xfrm rot="-315322">
            <a:off x="11472231" y="5718248"/>
            <a:ext cx="2108247" cy="871735"/>
          </a:xfrm>
          <a:custGeom>
            <a:avLst/>
            <a:gdLst/>
            <a:ahLst/>
            <a:cxnLst/>
            <a:rect l="l" t="t" r="r" b="b"/>
            <a:pathLst>
              <a:path w="17191" h="7108" extrusionOk="0">
                <a:moveTo>
                  <a:pt x="8815" y="576"/>
                </a:moveTo>
                <a:cubicBezTo>
                  <a:pt x="8815" y="576"/>
                  <a:pt x="7878" y="0"/>
                  <a:pt x="8029" y="977"/>
                </a:cubicBezTo>
                <a:cubicBezTo>
                  <a:pt x="8179" y="1952"/>
                  <a:pt x="8009" y="1140"/>
                  <a:pt x="8009" y="1140"/>
                </a:cubicBezTo>
                <a:cubicBezTo>
                  <a:pt x="8009" y="1140"/>
                  <a:pt x="7355" y="827"/>
                  <a:pt x="7431" y="1425"/>
                </a:cubicBezTo>
                <a:cubicBezTo>
                  <a:pt x="7431" y="1425"/>
                  <a:pt x="6831" y="526"/>
                  <a:pt x="6153" y="899"/>
                </a:cubicBezTo>
                <a:cubicBezTo>
                  <a:pt x="5477" y="1272"/>
                  <a:pt x="5702" y="2099"/>
                  <a:pt x="5702" y="2099"/>
                </a:cubicBezTo>
                <a:cubicBezTo>
                  <a:pt x="5702" y="2099"/>
                  <a:pt x="5250" y="1049"/>
                  <a:pt x="4727" y="2099"/>
                </a:cubicBezTo>
                <a:cubicBezTo>
                  <a:pt x="4727" y="2099"/>
                  <a:pt x="4275" y="1350"/>
                  <a:pt x="3826" y="2099"/>
                </a:cubicBezTo>
                <a:cubicBezTo>
                  <a:pt x="3826" y="2099"/>
                  <a:pt x="3228" y="1724"/>
                  <a:pt x="3078" y="2550"/>
                </a:cubicBezTo>
                <a:cubicBezTo>
                  <a:pt x="3078" y="2550"/>
                  <a:pt x="2251" y="1350"/>
                  <a:pt x="1726" y="2550"/>
                </a:cubicBezTo>
                <a:cubicBezTo>
                  <a:pt x="1726" y="2550"/>
                  <a:pt x="1425" y="2024"/>
                  <a:pt x="901" y="2777"/>
                </a:cubicBezTo>
                <a:cubicBezTo>
                  <a:pt x="901" y="2777"/>
                  <a:pt x="301" y="2249"/>
                  <a:pt x="1" y="3228"/>
                </a:cubicBezTo>
                <a:lnTo>
                  <a:pt x="17190" y="7108"/>
                </a:lnTo>
                <a:lnTo>
                  <a:pt x="17190" y="6606"/>
                </a:lnTo>
                <a:cubicBezTo>
                  <a:pt x="17190" y="6606"/>
                  <a:pt x="17114" y="4953"/>
                  <a:pt x="16364" y="5856"/>
                </a:cubicBezTo>
                <a:cubicBezTo>
                  <a:pt x="16364" y="5856"/>
                  <a:pt x="16892" y="4055"/>
                  <a:pt x="16139" y="3980"/>
                </a:cubicBezTo>
                <a:cubicBezTo>
                  <a:pt x="15389" y="3904"/>
                  <a:pt x="14938" y="4355"/>
                  <a:pt x="14938" y="4355"/>
                </a:cubicBezTo>
                <a:cubicBezTo>
                  <a:pt x="14938" y="4355"/>
                  <a:pt x="15164" y="2855"/>
                  <a:pt x="14187" y="3607"/>
                </a:cubicBezTo>
                <a:cubicBezTo>
                  <a:pt x="14187" y="3607"/>
                  <a:pt x="14113" y="2331"/>
                  <a:pt x="13289" y="2331"/>
                </a:cubicBezTo>
                <a:cubicBezTo>
                  <a:pt x="12462" y="2331"/>
                  <a:pt x="12237" y="3005"/>
                  <a:pt x="12237" y="3005"/>
                </a:cubicBezTo>
                <a:cubicBezTo>
                  <a:pt x="12237" y="3005"/>
                  <a:pt x="12312" y="1653"/>
                  <a:pt x="11487" y="2406"/>
                </a:cubicBezTo>
                <a:cubicBezTo>
                  <a:pt x="11487" y="2406"/>
                  <a:pt x="11036" y="979"/>
                  <a:pt x="10362" y="2105"/>
                </a:cubicBezTo>
                <a:lnTo>
                  <a:pt x="9160" y="2105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35439" tIns="135439" rIns="135439" bIns="13543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555"/>
          </a:p>
        </p:txBody>
      </p:sp>
      <p:sp>
        <p:nvSpPr>
          <p:cNvPr id="360" name="Google Shape;360;p25"/>
          <p:cNvSpPr/>
          <p:nvPr/>
        </p:nvSpPr>
        <p:spPr>
          <a:xfrm>
            <a:off x="364368" y="5392595"/>
            <a:ext cx="533212" cy="861655"/>
          </a:xfrm>
          <a:custGeom>
            <a:avLst/>
            <a:gdLst/>
            <a:ahLst/>
            <a:cxnLst/>
            <a:rect l="l" t="t" r="r" b="b"/>
            <a:pathLst>
              <a:path w="7776" h="12566" extrusionOk="0">
                <a:moveTo>
                  <a:pt x="2347" y="4334"/>
                </a:moveTo>
                <a:cubicBezTo>
                  <a:pt x="2347" y="4334"/>
                  <a:pt x="2347" y="4335"/>
                  <a:pt x="2347" y="4335"/>
                </a:cubicBezTo>
                <a:lnTo>
                  <a:pt x="2347" y="4334"/>
                </a:lnTo>
                <a:close/>
                <a:moveTo>
                  <a:pt x="5416" y="0"/>
                </a:moveTo>
                <a:cubicBezTo>
                  <a:pt x="4240" y="0"/>
                  <a:pt x="3565" y="2156"/>
                  <a:pt x="3565" y="2156"/>
                </a:cubicBezTo>
                <a:cubicBezTo>
                  <a:pt x="3565" y="2156"/>
                  <a:pt x="2608" y="744"/>
                  <a:pt x="1721" y="696"/>
                </a:cubicBezTo>
                <a:cubicBezTo>
                  <a:pt x="1708" y="695"/>
                  <a:pt x="1694" y="695"/>
                  <a:pt x="1680" y="695"/>
                </a:cubicBezTo>
                <a:cubicBezTo>
                  <a:pt x="811" y="695"/>
                  <a:pt x="0" y="2108"/>
                  <a:pt x="0" y="2108"/>
                </a:cubicBezTo>
                <a:cubicBezTo>
                  <a:pt x="0" y="2108"/>
                  <a:pt x="548" y="1703"/>
                  <a:pt x="1027" y="1628"/>
                </a:cubicBezTo>
                <a:lnTo>
                  <a:pt x="1027" y="1628"/>
                </a:lnTo>
                <a:lnTo>
                  <a:pt x="885" y="2060"/>
                </a:lnTo>
                <a:cubicBezTo>
                  <a:pt x="885" y="2060"/>
                  <a:pt x="1295" y="1774"/>
                  <a:pt x="1886" y="1774"/>
                </a:cubicBezTo>
                <a:cubicBezTo>
                  <a:pt x="1979" y="1774"/>
                  <a:pt x="2076" y="1781"/>
                  <a:pt x="2177" y="1797"/>
                </a:cubicBezTo>
                <a:lnTo>
                  <a:pt x="1745" y="2086"/>
                </a:lnTo>
                <a:cubicBezTo>
                  <a:pt x="1745" y="2086"/>
                  <a:pt x="1775" y="2082"/>
                  <a:pt x="1827" y="2082"/>
                </a:cubicBezTo>
                <a:cubicBezTo>
                  <a:pt x="2041" y="2082"/>
                  <a:pt x="2641" y="2144"/>
                  <a:pt x="3182" y="2780"/>
                </a:cubicBezTo>
                <a:cubicBezTo>
                  <a:pt x="3182" y="2780"/>
                  <a:pt x="1675" y="2948"/>
                  <a:pt x="1170" y="3643"/>
                </a:cubicBezTo>
                <a:cubicBezTo>
                  <a:pt x="668" y="4337"/>
                  <a:pt x="1196" y="5245"/>
                  <a:pt x="1196" y="5245"/>
                </a:cubicBezTo>
                <a:cubicBezTo>
                  <a:pt x="1196" y="5245"/>
                  <a:pt x="1338" y="4455"/>
                  <a:pt x="1531" y="4192"/>
                </a:cubicBezTo>
                <a:lnTo>
                  <a:pt x="1579" y="4814"/>
                </a:lnTo>
                <a:cubicBezTo>
                  <a:pt x="1579" y="4814"/>
                  <a:pt x="1842" y="4096"/>
                  <a:pt x="2273" y="3809"/>
                </a:cubicBezTo>
                <a:lnTo>
                  <a:pt x="2347" y="4334"/>
                </a:lnTo>
                <a:lnTo>
                  <a:pt x="2347" y="4334"/>
                </a:lnTo>
                <a:cubicBezTo>
                  <a:pt x="2352" y="4309"/>
                  <a:pt x="2895" y="3210"/>
                  <a:pt x="3441" y="3091"/>
                </a:cubicBezTo>
                <a:cubicBezTo>
                  <a:pt x="3441" y="3091"/>
                  <a:pt x="3926" y="10602"/>
                  <a:pt x="3856" y="12565"/>
                </a:cubicBezTo>
                <a:lnTo>
                  <a:pt x="4935" y="12415"/>
                </a:lnTo>
                <a:cubicBezTo>
                  <a:pt x="4935" y="12415"/>
                  <a:pt x="4135" y="3833"/>
                  <a:pt x="3848" y="3117"/>
                </a:cubicBezTo>
                <a:cubicBezTo>
                  <a:pt x="3848" y="3117"/>
                  <a:pt x="3912" y="3106"/>
                  <a:pt x="4021" y="3106"/>
                </a:cubicBezTo>
                <a:cubicBezTo>
                  <a:pt x="4238" y="3106"/>
                  <a:pt x="4632" y="3149"/>
                  <a:pt x="5045" y="3404"/>
                </a:cubicBezTo>
                <a:lnTo>
                  <a:pt x="4855" y="3045"/>
                </a:lnTo>
                <a:lnTo>
                  <a:pt x="4855" y="3045"/>
                </a:lnTo>
                <a:cubicBezTo>
                  <a:pt x="4855" y="3045"/>
                  <a:pt x="5501" y="3093"/>
                  <a:pt x="5980" y="3835"/>
                </a:cubicBezTo>
                <a:lnTo>
                  <a:pt x="5908" y="3404"/>
                </a:lnTo>
                <a:lnTo>
                  <a:pt x="5908" y="3404"/>
                </a:lnTo>
                <a:cubicBezTo>
                  <a:pt x="5908" y="3404"/>
                  <a:pt x="6602" y="3594"/>
                  <a:pt x="7176" y="4599"/>
                </a:cubicBezTo>
                <a:cubicBezTo>
                  <a:pt x="7176" y="4599"/>
                  <a:pt x="7176" y="3594"/>
                  <a:pt x="6576" y="2878"/>
                </a:cubicBezTo>
                <a:cubicBezTo>
                  <a:pt x="6319" y="2569"/>
                  <a:pt x="5804" y="2473"/>
                  <a:pt x="5288" y="2473"/>
                </a:cubicBezTo>
                <a:cubicBezTo>
                  <a:pt x="4605" y="2473"/>
                  <a:pt x="3920" y="2641"/>
                  <a:pt x="3826" y="2710"/>
                </a:cubicBezTo>
                <a:cubicBezTo>
                  <a:pt x="3826" y="2710"/>
                  <a:pt x="4064" y="2230"/>
                  <a:pt x="4831" y="1967"/>
                </a:cubicBezTo>
                <a:lnTo>
                  <a:pt x="4329" y="1895"/>
                </a:lnTo>
                <a:cubicBezTo>
                  <a:pt x="4329" y="1895"/>
                  <a:pt x="4551" y="1434"/>
                  <a:pt x="5573" y="1434"/>
                </a:cubicBezTo>
                <a:cubicBezTo>
                  <a:pt x="5716" y="1434"/>
                  <a:pt x="5876" y="1443"/>
                  <a:pt x="6052" y="1464"/>
                </a:cubicBezTo>
                <a:lnTo>
                  <a:pt x="5647" y="1201"/>
                </a:lnTo>
                <a:cubicBezTo>
                  <a:pt x="5647" y="1201"/>
                  <a:pt x="5921" y="1118"/>
                  <a:pt x="6301" y="1118"/>
                </a:cubicBezTo>
                <a:cubicBezTo>
                  <a:pt x="6738" y="1118"/>
                  <a:pt x="7315" y="1228"/>
                  <a:pt x="7776" y="1703"/>
                </a:cubicBezTo>
                <a:cubicBezTo>
                  <a:pt x="7776" y="1703"/>
                  <a:pt x="6963" y="339"/>
                  <a:pt x="5647" y="28"/>
                </a:cubicBezTo>
                <a:cubicBezTo>
                  <a:pt x="5568" y="9"/>
                  <a:pt x="5491" y="0"/>
                  <a:pt x="5416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35439" tIns="135439" rIns="135439" bIns="13543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555"/>
          </a:p>
        </p:txBody>
      </p:sp>
      <p:sp>
        <p:nvSpPr>
          <p:cNvPr id="361" name="Google Shape;361;p25"/>
          <p:cNvSpPr/>
          <p:nvPr/>
        </p:nvSpPr>
        <p:spPr>
          <a:xfrm flipH="1">
            <a:off x="-127589" y="5858075"/>
            <a:ext cx="5621810" cy="1789151"/>
          </a:xfrm>
          <a:custGeom>
            <a:avLst/>
            <a:gdLst/>
            <a:ahLst/>
            <a:cxnLst/>
            <a:rect l="l" t="t" r="r" b="b"/>
            <a:pathLst>
              <a:path w="59856" h="16282" extrusionOk="0">
                <a:moveTo>
                  <a:pt x="59856" y="4349"/>
                </a:moveTo>
                <a:lnTo>
                  <a:pt x="59856" y="16281"/>
                </a:lnTo>
                <a:cubicBezTo>
                  <a:pt x="59856" y="16281"/>
                  <a:pt x="1" y="11406"/>
                  <a:pt x="8392" y="9527"/>
                </a:cubicBezTo>
                <a:cubicBezTo>
                  <a:pt x="24681" y="5884"/>
                  <a:pt x="34314" y="118"/>
                  <a:pt x="42138" y="22"/>
                </a:cubicBezTo>
                <a:cubicBezTo>
                  <a:pt x="43677" y="0"/>
                  <a:pt x="45149" y="201"/>
                  <a:pt x="46585" y="680"/>
                </a:cubicBezTo>
                <a:cubicBezTo>
                  <a:pt x="57336" y="4265"/>
                  <a:pt x="59856" y="4349"/>
                  <a:pt x="59856" y="4349"/>
                </a:cubicBezTo>
                <a:close/>
              </a:path>
            </a:pathLst>
          </a:custGeom>
          <a:gradFill>
            <a:gsLst>
              <a:gs pos="0">
                <a:srgbClr val="FFDE9F"/>
              </a:gs>
              <a:gs pos="100000">
                <a:srgbClr val="F9AE23"/>
              </a:gs>
            </a:gsLst>
            <a:lin ang="10801400" scaled="0"/>
          </a:gradFill>
          <a:ln>
            <a:noFill/>
          </a:ln>
        </p:spPr>
        <p:txBody>
          <a:bodyPr spcFirstLastPara="1" wrap="square" lIns="135439" tIns="135439" rIns="135439" bIns="13543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555"/>
          </a:p>
        </p:txBody>
      </p:sp>
      <p:sp>
        <p:nvSpPr>
          <p:cNvPr id="362" name="Google Shape;362;p25"/>
          <p:cNvSpPr/>
          <p:nvPr/>
        </p:nvSpPr>
        <p:spPr>
          <a:xfrm flipH="1">
            <a:off x="-127634" y="5858513"/>
            <a:ext cx="1664114" cy="802930"/>
          </a:xfrm>
          <a:custGeom>
            <a:avLst/>
            <a:gdLst/>
            <a:ahLst/>
            <a:cxnLst/>
            <a:rect l="l" t="t" r="r" b="b"/>
            <a:pathLst>
              <a:path w="17718" h="7307" extrusionOk="0">
                <a:moveTo>
                  <a:pt x="17718" y="4345"/>
                </a:moveTo>
                <a:lnTo>
                  <a:pt x="17718" y="7063"/>
                </a:lnTo>
                <a:cubicBezTo>
                  <a:pt x="15952" y="7256"/>
                  <a:pt x="15758" y="7306"/>
                  <a:pt x="12323" y="7043"/>
                </a:cubicBezTo>
                <a:cubicBezTo>
                  <a:pt x="2588" y="6293"/>
                  <a:pt x="405" y="1322"/>
                  <a:pt x="0" y="20"/>
                </a:cubicBezTo>
                <a:cubicBezTo>
                  <a:pt x="1539" y="0"/>
                  <a:pt x="3011" y="201"/>
                  <a:pt x="4447" y="680"/>
                </a:cubicBezTo>
                <a:cubicBezTo>
                  <a:pt x="15198" y="4261"/>
                  <a:pt x="17718" y="4345"/>
                  <a:pt x="17718" y="4345"/>
                </a:cubicBezTo>
                <a:close/>
              </a:path>
            </a:pathLst>
          </a:custGeom>
          <a:gradFill>
            <a:gsLst>
              <a:gs pos="0">
                <a:srgbClr val="F8931E">
                  <a:alpha val="51372"/>
                </a:srgbClr>
              </a:gs>
              <a:gs pos="100000">
                <a:srgbClr val="B5442B">
                  <a:alpha val="55686"/>
                </a:srgbClr>
              </a:gs>
            </a:gsLst>
            <a:lin ang="5400012" scaled="0"/>
          </a:gradFill>
          <a:ln>
            <a:noFill/>
          </a:ln>
        </p:spPr>
        <p:txBody>
          <a:bodyPr spcFirstLastPara="1" wrap="square" lIns="135439" tIns="135439" rIns="135439" bIns="13543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555"/>
          </a:p>
        </p:txBody>
      </p:sp>
      <p:sp>
        <p:nvSpPr>
          <p:cNvPr id="363" name="Google Shape;363;p25"/>
          <p:cNvSpPr/>
          <p:nvPr/>
        </p:nvSpPr>
        <p:spPr>
          <a:xfrm flipH="1">
            <a:off x="6193790" y="5731186"/>
            <a:ext cx="5194374" cy="1401136"/>
          </a:xfrm>
          <a:custGeom>
            <a:avLst/>
            <a:gdLst/>
            <a:ahLst/>
            <a:cxnLst/>
            <a:rect l="l" t="t" r="r" b="b"/>
            <a:pathLst>
              <a:path w="30331" h="6802" extrusionOk="0">
                <a:moveTo>
                  <a:pt x="30005" y="4090"/>
                </a:moveTo>
                <a:cubicBezTo>
                  <a:pt x="29818" y="3789"/>
                  <a:pt x="29406" y="3746"/>
                  <a:pt x="29057" y="3743"/>
                </a:cubicBezTo>
                <a:cubicBezTo>
                  <a:pt x="26350" y="3706"/>
                  <a:pt x="23638" y="4081"/>
                  <a:pt x="20935" y="3921"/>
                </a:cubicBezTo>
                <a:cubicBezTo>
                  <a:pt x="15849" y="3623"/>
                  <a:pt x="11075" y="1461"/>
                  <a:pt x="6081" y="456"/>
                </a:cubicBezTo>
                <a:cubicBezTo>
                  <a:pt x="4752" y="187"/>
                  <a:pt x="3386" y="0"/>
                  <a:pt x="2043" y="187"/>
                </a:cubicBezTo>
                <a:cubicBezTo>
                  <a:pt x="1447" y="270"/>
                  <a:pt x="874" y="424"/>
                  <a:pt x="307" y="613"/>
                </a:cubicBezTo>
                <a:cubicBezTo>
                  <a:pt x="115" y="865"/>
                  <a:pt x="1" y="1152"/>
                  <a:pt x="72" y="1447"/>
                </a:cubicBezTo>
                <a:cubicBezTo>
                  <a:pt x="181" y="1902"/>
                  <a:pt x="668" y="2145"/>
                  <a:pt x="1115" y="2283"/>
                </a:cubicBezTo>
                <a:cubicBezTo>
                  <a:pt x="2933" y="2833"/>
                  <a:pt x="4895" y="2592"/>
                  <a:pt x="6768" y="2916"/>
                </a:cubicBezTo>
                <a:cubicBezTo>
                  <a:pt x="9606" y="3405"/>
                  <a:pt x="12094" y="5170"/>
                  <a:pt x="14915" y="5748"/>
                </a:cubicBezTo>
                <a:cubicBezTo>
                  <a:pt x="16992" y="6172"/>
                  <a:pt x="19157" y="5937"/>
                  <a:pt x="21247" y="6284"/>
                </a:cubicBezTo>
                <a:cubicBezTo>
                  <a:pt x="21576" y="6338"/>
                  <a:pt x="21972" y="6538"/>
                  <a:pt x="22075" y="6802"/>
                </a:cubicBezTo>
                <a:cubicBezTo>
                  <a:pt x="22381" y="6765"/>
                  <a:pt x="22690" y="6725"/>
                  <a:pt x="22997" y="6682"/>
                </a:cubicBezTo>
                <a:cubicBezTo>
                  <a:pt x="25042" y="6401"/>
                  <a:pt x="27089" y="6066"/>
                  <a:pt x="29037" y="5390"/>
                </a:cubicBezTo>
                <a:cubicBezTo>
                  <a:pt x="29629" y="5184"/>
                  <a:pt x="30331" y="4620"/>
                  <a:pt x="30005" y="4090"/>
                </a:cubicBezTo>
                <a:close/>
              </a:path>
            </a:pathLst>
          </a:custGeom>
          <a:gradFill>
            <a:gsLst>
              <a:gs pos="0">
                <a:srgbClr val="FFDE9F"/>
              </a:gs>
              <a:gs pos="100000">
                <a:srgbClr val="F9AE23"/>
              </a:gs>
            </a:gsLst>
            <a:lin ang="10801400" scaled="0"/>
          </a:gradFill>
          <a:ln>
            <a:noFill/>
          </a:ln>
        </p:spPr>
        <p:txBody>
          <a:bodyPr spcFirstLastPara="1" wrap="square" lIns="135439" tIns="135439" rIns="135439" bIns="13543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555"/>
          </a:p>
        </p:txBody>
      </p:sp>
      <p:sp>
        <p:nvSpPr>
          <p:cNvPr id="364" name="Google Shape;364;p25"/>
          <p:cNvSpPr/>
          <p:nvPr/>
        </p:nvSpPr>
        <p:spPr>
          <a:xfrm flipH="1">
            <a:off x="7607190" y="5858076"/>
            <a:ext cx="6711876" cy="1560366"/>
          </a:xfrm>
          <a:custGeom>
            <a:avLst/>
            <a:gdLst/>
            <a:ahLst/>
            <a:cxnLst/>
            <a:rect l="l" t="t" r="r" b="b"/>
            <a:pathLst>
              <a:path w="39192" h="7575" extrusionOk="0">
                <a:moveTo>
                  <a:pt x="38361" y="5670"/>
                </a:moveTo>
                <a:cubicBezTo>
                  <a:pt x="36271" y="5321"/>
                  <a:pt x="34106" y="5556"/>
                  <a:pt x="32029" y="5135"/>
                </a:cubicBezTo>
                <a:cubicBezTo>
                  <a:pt x="29206" y="4554"/>
                  <a:pt x="26720" y="2792"/>
                  <a:pt x="23882" y="2303"/>
                </a:cubicBezTo>
                <a:cubicBezTo>
                  <a:pt x="22009" y="1976"/>
                  <a:pt x="20047" y="2220"/>
                  <a:pt x="18229" y="1670"/>
                </a:cubicBezTo>
                <a:cubicBezTo>
                  <a:pt x="17782" y="1532"/>
                  <a:pt x="17295" y="1289"/>
                  <a:pt x="17189" y="836"/>
                </a:cubicBezTo>
                <a:cubicBezTo>
                  <a:pt x="17118" y="539"/>
                  <a:pt x="17235" y="252"/>
                  <a:pt x="17421" y="0"/>
                </a:cubicBezTo>
                <a:cubicBezTo>
                  <a:pt x="16465" y="321"/>
                  <a:pt x="15531" y="742"/>
                  <a:pt x="14586" y="1100"/>
                </a:cubicBezTo>
                <a:cubicBezTo>
                  <a:pt x="12435" y="1913"/>
                  <a:pt x="10164" y="2400"/>
                  <a:pt x="7871" y="2537"/>
                </a:cubicBezTo>
                <a:cubicBezTo>
                  <a:pt x="5920" y="2661"/>
                  <a:pt x="3750" y="2437"/>
                  <a:pt x="2412" y="1017"/>
                </a:cubicBezTo>
                <a:lnTo>
                  <a:pt x="1" y="4594"/>
                </a:lnTo>
                <a:cubicBezTo>
                  <a:pt x="1275" y="5997"/>
                  <a:pt x="3094" y="6813"/>
                  <a:pt x="4952" y="7191"/>
                </a:cubicBezTo>
                <a:cubicBezTo>
                  <a:pt x="6811" y="7575"/>
                  <a:pt x="8721" y="7560"/>
                  <a:pt x="10620" y="7546"/>
                </a:cubicBezTo>
                <a:cubicBezTo>
                  <a:pt x="20159" y="7475"/>
                  <a:pt x="29733" y="7406"/>
                  <a:pt x="39192" y="6189"/>
                </a:cubicBezTo>
                <a:cubicBezTo>
                  <a:pt x="39086" y="5925"/>
                  <a:pt x="38688" y="5725"/>
                  <a:pt x="38361" y="5670"/>
                </a:cubicBezTo>
                <a:close/>
              </a:path>
            </a:pathLst>
          </a:custGeom>
          <a:gradFill>
            <a:gsLst>
              <a:gs pos="0">
                <a:srgbClr val="FFDE9F"/>
              </a:gs>
              <a:gs pos="100000">
                <a:srgbClr val="F9AE23"/>
              </a:gs>
            </a:gsLst>
            <a:lin ang="10801400" scaled="0"/>
          </a:gradFill>
          <a:ln>
            <a:noFill/>
          </a:ln>
        </p:spPr>
        <p:txBody>
          <a:bodyPr spcFirstLastPara="1" wrap="square" lIns="135439" tIns="135439" rIns="135439" bIns="13543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555"/>
          </a:p>
        </p:txBody>
      </p:sp>
      <p:sp>
        <p:nvSpPr>
          <p:cNvPr id="365" name="Google Shape;365;p25"/>
          <p:cNvSpPr/>
          <p:nvPr/>
        </p:nvSpPr>
        <p:spPr>
          <a:xfrm>
            <a:off x="5510892" y="6145742"/>
            <a:ext cx="8237385" cy="995942"/>
          </a:xfrm>
          <a:custGeom>
            <a:avLst/>
            <a:gdLst/>
            <a:ahLst/>
            <a:cxnLst/>
            <a:rect l="l" t="t" r="r" b="b"/>
            <a:pathLst>
              <a:path w="25448" h="5809" extrusionOk="0">
                <a:moveTo>
                  <a:pt x="1260" y="1893"/>
                </a:moveTo>
                <a:cubicBezTo>
                  <a:pt x="2549" y="2386"/>
                  <a:pt x="4007" y="2291"/>
                  <a:pt x="5284" y="2815"/>
                </a:cubicBezTo>
                <a:cubicBezTo>
                  <a:pt x="6286" y="3228"/>
                  <a:pt x="7102" y="3992"/>
                  <a:pt x="8073" y="4482"/>
                </a:cubicBezTo>
                <a:cubicBezTo>
                  <a:pt x="10725" y="5808"/>
                  <a:pt x="13875" y="4829"/>
                  <a:pt x="16825" y="4516"/>
                </a:cubicBezTo>
                <a:cubicBezTo>
                  <a:pt x="19735" y="4204"/>
                  <a:pt x="22710" y="4600"/>
                  <a:pt x="25448" y="5630"/>
                </a:cubicBezTo>
                <a:cubicBezTo>
                  <a:pt x="25307" y="4920"/>
                  <a:pt x="25156" y="4213"/>
                  <a:pt x="24990" y="3508"/>
                </a:cubicBezTo>
                <a:cubicBezTo>
                  <a:pt x="24927" y="3231"/>
                  <a:pt x="24841" y="2930"/>
                  <a:pt x="24600" y="2778"/>
                </a:cubicBezTo>
                <a:cubicBezTo>
                  <a:pt x="24414" y="2658"/>
                  <a:pt x="24176" y="2664"/>
                  <a:pt x="23956" y="2678"/>
                </a:cubicBezTo>
                <a:cubicBezTo>
                  <a:pt x="21948" y="2807"/>
                  <a:pt x="20001" y="3414"/>
                  <a:pt x="17999" y="3660"/>
                </a:cubicBezTo>
                <a:cubicBezTo>
                  <a:pt x="15098" y="4018"/>
                  <a:pt x="12105" y="3589"/>
                  <a:pt x="9425" y="2435"/>
                </a:cubicBezTo>
                <a:cubicBezTo>
                  <a:pt x="7203" y="1475"/>
                  <a:pt x="5055" y="0"/>
                  <a:pt x="2635" y="86"/>
                </a:cubicBezTo>
                <a:cubicBezTo>
                  <a:pt x="1736" y="118"/>
                  <a:pt x="865" y="367"/>
                  <a:pt x="0" y="633"/>
                </a:cubicBezTo>
                <a:cubicBezTo>
                  <a:pt x="20" y="765"/>
                  <a:pt x="63" y="894"/>
                  <a:pt x="132" y="1023"/>
                </a:cubicBezTo>
                <a:cubicBezTo>
                  <a:pt x="358" y="1449"/>
                  <a:pt x="805" y="1719"/>
                  <a:pt x="1260" y="1893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lt2"/>
              </a:gs>
            </a:gsLst>
            <a:lin ang="5400700" scaled="0"/>
          </a:gradFill>
          <a:ln>
            <a:noFill/>
          </a:ln>
        </p:spPr>
        <p:txBody>
          <a:bodyPr spcFirstLastPara="1" wrap="square" lIns="135439" tIns="135439" rIns="135439" bIns="13543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555"/>
          </a:p>
        </p:txBody>
      </p:sp>
      <p:sp>
        <p:nvSpPr>
          <p:cNvPr id="366" name="Google Shape;366;p25"/>
          <p:cNvSpPr/>
          <p:nvPr/>
        </p:nvSpPr>
        <p:spPr>
          <a:xfrm>
            <a:off x="-510804" y="6254266"/>
            <a:ext cx="14407331" cy="2145159"/>
          </a:xfrm>
          <a:custGeom>
            <a:avLst/>
            <a:gdLst/>
            <a:ahLst/>
            <a:cxnLst/>
            <a:rect l="l" t="t" r="r" b="b"/>
            <a:pathLst>
              <a:path w="44509" h="12512" extrusionOk="0">
                <a:moveTo>
                  <a:pt x="10175" y="12512"/>
                </a:moveTo>
                <a:cubicBezTo>
                  <a:pt x="10802" y="12475"/>
                  <a:pt x="11432" y="12440"/>
                  <a:pt x="12060" y="12406"/>
                </a:cubicBezTo>
                <a:cubicBezTo>
                  <a:pt x="16272" y="12197"/>
                  <a:pt x="20499" y="12243"/>
                  <a:pt x="24720" y="12203"/>
                </a:cubicBezTo>
                <a:cubicBezTo>
                  <a:pt x="24752" y="12197"/>
                  <a:pt x="24780" y="12188"/>
                  <a:pt x="24815" y="12186"/>
                </a:cubicBezTo>
                <a:cubicBezTo>
                  <a:pt x="27710" y="11573"/>
                  <a:pt x="30605" y="10516"/>
                  <a:pt x="33544" y="10880"/>
                </a:cubicBezTo>
                <a:cubicBezTo>
                  <a:pt x="34569" y="11003"/>
                  <a:pt x="35557" y="11298"/>
                  <a:pt x="36548" y="11590"/>
                </a:cubicBezTo>
                <a:cubicBezTo>
                  <a:pt x="36714" y="11573"/>
                  <a:pt x="36877" y="11553"/>
                  <a:pt x="37043" y="11530"/>
                </a:cubicBezTo>
                <a:cubicBezTo>
                  <a:pt x="38839" y="11301"/>
                  <a:pt x="40654" y="10988"/>
                  <a:pt x="42301" y="10224"/>
                </a:cubicBezTo>
                <a:cubicBezTo>
                  <a:pt x="43177" y="9814"/>
                  <a:pt x="44059" y="9204"/>
                  <a:pt x="44334" y="8279"/>
                </a:cubicBezTo>
                <a:cubicBezTo>
                  <a:pt x="44509" y="7695"/>
                  <a:pt x="44420" y="7074"/>
                  <a:pt x="44320" y="6472"/>
                </a:cubicBezTo>
                <a:cubicBezTo>
                  <a:pt x="44237" y="5983"/>
                  <a:pt x="44148" y="5490"/>
                  <a:pt x="44051" y="5000"/>
                </a:cubicBezTo>
                <a:cubicBezTo>
                  <a:pt x="41313" y="3969"/>
                  <a:pt x="38338" y="3574"/>
                  <a:pt x="35428" y="3886"/>
                </a:cubicBezTo>
                <a:cubicBezTo>
                  <a:pt x="32478" y="4201"/>
                  <a:pt x="29328" y="5181"/>
                  <a:pt x="26676" y="3852"/>
                </a:cubicBezTo>
                <a:cubicBezTo>
                  <a:pt x="25705" y="3365"/>
                  <a:pt x="24889" y="2598"/>
                  <a:pt x="23887" y="2185"/>
                </a:cubicBezTo>
                <a:cubicBezTo>
                  <a:pt x="22613" y="1664"/>
                  <a:pt x="21152" y="1756"/>
                  <a:pt x="19863" y="1263"/>
                </a:cubicBezTo>
                <a:cubicBezTo>
                  <a:pt x="19408" y="1088"/>
                  <a:pt x="18961" y="819"/>
                  <a:pt x="18735" y="390"/>
                </a:cubicBezTo>
                <a:cubicBezTo>
                  <a:pt x="18666" y="261"/>
                  <a:pt x="18623" y="132"/>
                  <a:pt x="18603" y="0"/>
                </a:cubicBezTo>
                <a:cubicBezTo>
                  <a:pt x="18300" y="92"/>
                  <a:pt x="17993" y="186"/>
                  <a:pt x="17687" y="272"/>
                </a:cubicBezTo>
                <a:cubicBezTo>
                  <a:pt x="16527" y="599"/>
                  <a:pt x="15339" y="819"/>
                  <a:pt x="14136" y="928"/>
                </a:cubicBezTo>
                <a:cubicBezTo>
                  <a:pt x="13337" y="1000"/>
                  <a:pt x="12366" y="822"/>
                  <a:pt x="11598" y="1023"/>
                </a:cubicBezTo>
                <a:cubicBezTo>
                  <a:pt x="10914" y="1203"/>
                  <a:pt x="10656" y="1976"/>
                  <a:pt x="10212" y="2469"/>
                </a:cubicBezTo>
                <a:cubicBezTo>
                  <a:pt x="9078" y="3740"/>
                  <a:pt x="7469" y="4511"/>
                  <a:pt x="5931" y="5169"/>
                </a:cubicBezTo>
                <a:cubicBezTo>
                  <a:pt x="3729" y="6114"/>
                  <a:pt x="1298" y="7165"/>
                  <a:pt x="272" y="9333"/>
                </a:cubicBezTo>
                <a:cubicBezTo>
                  <a:pt x="138" y="9611"/>
                  <a:pt x="35" y="9909"/>
                  <a:pt x="0" y="10212"/>
                </a:cubicBezTo>
                <a:cubicBezTo>
                  <a:pt x="358" y="10387"/>
                  <a:pt x="722" y="10542"/>
                  <a:pt x="1088" y="10682"/>
                </a:cubicBezTo>
                <a:cubicBezTo>
                  <a:pt x="3987" y="11787"/>
                  <a:pt x="7094" y="12211"/>
                  <a:pt x="10175" y="12512"/>
                </a:cubicBezTo>
                <a:close/>
              </a:path>
            </a:pathLst>
          </a:custGeom>
          <a:gradFill>
            <a:gsLst>
              <a:gs pos="0">
                <a:schemeClr val="lt2"/>
              </a:gs>
              <a:gs pos="100000">
                <a:schemeClr val="accent1"/>
              </a:gs>
            </a:gsLst>
            <a:lin ang="5400700" scaled="0"/>
          </a:gradFill>
          <a:ln>
            <a:noFill/>
          </a:ln>
        </p:spPr>
        <p:txBody>
          <a:bodyPr spcFirstLastPara="1" wrap="square" lIns="135439" tIns="135439" rIns="135439" bIns="13543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555"/>
          </a:p>
        </p:txBody>
      </p:sp>
      <p:sp>
        <p:nvSpPr>
          <p:cNvPr id="367" name="Google Shape;367;p25"/>
          <p:cNvSpPr/>
          <p:nvPr/>
        </p:nvSpPr>
        <p:spPr>
          <a:xfrm rot="52957" flipH="1">
            <a:off x="4998081" y="6489305"/>
            <a:ext cx="9046176" cy="1480744"/>
          </a:xfrm>
          <a:custGeom>
            <a:avLst/>
            <a:gdLst/>
            <a:ahLst/>
            <a:cxnLst/>
            <a:rect l="l" t="t" r="r" b="b"/>
            <a:pathLst>
              <a:path w="10191" h="2564" extrusionOk="0">
                <a:moveTo>
                  <a:pt x="1109" y="470"/>
                </a:moveTo>
                <a:cubicBezTo>
                  <a:pt x="745" y="330"/>
                  <a:pt x="379" y="172"/>
                  <a:pt x="21" y="0"/>
                </a:cubicBezTo>
                <a:cubicBezTo>
                  <a:pt x="1" y="178"/>
                  <a:pt x="4" y="361"/>
                  <a:pt x="41" y="536"/>
                </a:cubicBezTo>
                <a:cubicBezTo>
                  <a:pt x="276" y="1633"/>
                  <a:pt x="1585" y="2077"/>
                  <a:pt x="2699" y="2226"/>
                </a:cubicBezTo>
                <a:cubicBezTo>
                  <a:pt x="5179" y="2563"/>
                  <a:pt x="7684" y="2440"/>
                  <a:pt x="10190" y="2297"/>
                </a:cubicBezTo>
                <a:cubicBezTo>
                  <a:pt x="7109" y="1999"/>
                  <a:pt x="4002" y="1575"/>
                  <a:pt x="1109" y="470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lt2"/>
              </a:gs>
            </a:gsLst>
            <a:lin ang="5400700" scaled="0"/>
          </a:gradFill>
          <a:ln>
            <a:noFill/>
          </a:ln>
        </p:spPr>
        <p:txBody>
          <a:bodyPr spcFirstLastPara="1" wrap="square" lIns="135439" tIns="135439" rIns="135439" bIns="13543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555"/>
          </a:p>
        </p:txBody>
      </p:sp>
      <p:sp>
        <p:nvSpPr>
          <p:cNvPr id="368" name="Google Shape;368;p25"/>
          <p:cNvSpPr/>
          <p:nvPr/>
        </p:nvSpPr>
        <p:spPr>
          <a:xfrm>
            <a:off x="-183000" y="6473035"/>
            <a:ext cx="3001738" cy="1320473"/>
          </a:xfrm>
          <a:custGeom>
            <a:avLst/>
            <a:gdLst/>
            <a:ahLst/>
            <a:cxnLst/>
            <a:rect l="l" t="t" r="r" b="b"/>
            <a:pathLst>
              <a:path w="16488" h="8767" extrusionOk="0">
                <a:moveTo>
                  <a:pt x="58" y="60"/>
                </a:moveTo>
                <a:cubicBezTo>
                  <a:pt x="58" y="60"/>
                  <a:pt x="1605" y="0"/>
                  <a:pt x="1196" y="1709"/>
                </a:cubicBezTo>
                <a:cubicBezTo>
                  <a:pt x="1196" y="1709"/>
                  <a:pt x="2825" y="1800"/>
                  <a:pt x="2498" y="3057"/>
                </a:cubicBezTo>
                <a:cubicBezTo>
                  <a:pt x="2498" y="3057"/>
                  <a:pt x="3962" y="1350"/>
                  <a:pt x="5021" y="2247"/>
                </a:cubicBezTo>
                <a:cubicBezTo>
                  <a:pt x="6079" y="3146"/>
                  <a:pt x="6241" y="5214"/>
                  <a:pt x="6241" y="5214"/>
                </a:cubicBezTo>
                <a:cubicBezTo>
                  <a:pt x="6241" y="5214"/>
                  <a:pt x="7300" y="3687"/>
                  <a:pt x="7543" y="5214"/>
                </a:cubicBezTo>
                <a:cubicBezTo>
                  <a:pt x="7543" y="5214"/>
                  <a:pt x="8602" y="3776"/>
                  <a:pt x="9090" y="5033"/>
                </a:cubicBezTo>
                <a:cubicBezTo>
                  <a:pt x="9090" y="5033"/>
                  <a:pt x="10719" y="2787"/>
                  <a:pt x="11533" y="5754"/>
                </a:cubicBezTo>
                <a:cubicBezTo>
                  <a:pt x="11533" y="5754"/>
                  <a:pt x="12997" y="5214"/>
                  <a:pt x="12997" y="6921"/>
                </a:cubicBezTo>
                <a:cubicBezTo>
                  <a:pt x="12997" y="6921"/>
                  <a:pt x="14462" y="5453"/>
                  <a:pt x="16488" y="8767"/>
                </a:cubicBezTo>
                <a:lnTo>
                  <a:pt x="0" y="8271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35439" tIns="135439" rIns="135439" bIns="13543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555"/>
          </a:p>
        </p:txBody>
      </p:sp>
      <p:sp>
        <p:nvSpPr>
          <p:cNvPr id="369" name="Google Shape;369;p25"/>
          <p:cNvSpPr/>
          <p:nvPr/>
        </p:nvSpPr>
        <p:spPr>
          <a:xfrm flipH="1">
            <a:off x="-772992" y="7065900"/>
            <a:ext cx="8822862" cy="818701"/>
          </a:xfrm>
          <a:custGeom>
            <a:avLst/>
            <a:gdLst/>
            <a:ahLst/>
            <a:cxnLst/>
            <a:rect l="l" t="t" r="r" b="b"/>
            <a:pathLst>
              <a:path w="11828" h="1687" extrusionOk="0">
                <a:moveTo>
                  <a:pt x="92" y="1670"/>
                </a:moveTo>
                <a:cubicBezTo>
                  <a:pt x="61" y="1675"/>
                  <a:pt x="32" y="1684"/>
                  <a:pt x="0" y="1687"/>
                </a:cubicBezTo>
                <a:cubicBezTo>
                  <a:pt x="3955" y="1650"/>
                  <a:pt x="7904" y="1535"/>
                  <a:pt x="11828" y="1071"/>
                </a:cubicBezTo>
                <a:cubicBezTo>
                  <a:pt x="10837" y="782"/>
                  <a:pt x="9849" y="484"/>
                  <a:pt x="8824" y="358"/>
                </a:cubicBezTo>
                <a:cubicBezTo>
                  <a:pt x="5888" y="0"/>
                  <a:pt x="2990" y="1057"/>
                  <a:pt x="92" y="1670"/>
                </a:cubicBezTo>
                <a:close/>
              </a:path>
            </a:pathLst>
          </a:custGeom>
          <a:solidFill>
            <a:srgbClr val="FFD972"/>
          </a:solidFill>
          <a:ln>
            <a:noFill/>
          </a:ln>
        </p:spPr>
        <p:txBody>
          <a:bodyPr spcFirstLastPara="1" wrap="square" lIns="135439" tIns="135439" rIns="135439" bIns="13543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555"/>
          </a:p>
        </p:txBody>
      </p:sp>
      <p:sp>
        <p:nvSpPr>
          <p:cNvPr id="370" name="Google Shape;370;p25"/>
          <p:cNvSpPr/>
          <p:nvPr/>
        </p:nvSpPr>
        <p:spPr>
          <a:xfrm>
            <a:off x="-564383" y="3252747"/>
            <a:ext cx="1507116" cy="405585"/>
          </a:xfrm>
          <a:custGeom>
            <a:avLst/>
            <a:gdLst/>
            <a:ahLst/>
            <a:cxnLst/>
            <a:rect l="l" t="t" r="r" b="b"/>
            <a:pathLst>
              <a:path w="18690" h="5030" extrusionOk="0">
                <a:moveTo>
                  <a:pt x="18689" y="5030"/>
                </a:moveTo>
                <a:cubicBezTo>
                  <a:pt x="18689" y="5030"/>
                  <a:pt x="17337" y="3004"/>
                  <a:pt x="15985" y="3904"/>
                </a:cubicBezTo>
                <a:cubicBezTo>
                  <a:pt x="15985" y="3904"/>
                  <a:pt x="15161" y="1"/>
                  <a:pt x="12910" y="452"/>
                </a:cubicBezTo>
                <a:cubicBezTo>
                  <a:pt x="10657" y="903"/>
                  <a:pt x="9983" y="3453"/>
                  <a:pt x="9983" y="3453"/>
                </a:cubicBezTo>
                <a:cubicBezTo>
                  <a:pt x="9983" y="3453"/>
                  <a:pt x="8932" y="751"/>
                  <a:pt x="7730" y="1353"/>
                </a:cubicBezTo>
                <a:cubicBezTo>
                  <a:pt x="6531" y="1951"/>
                  <a:pt x="5329" y="3830"/>
                  <a:pt x="5329" y="3830"/>
                </a:cubicBezTo>
                <a:cubicBezTo>
                  <a:pt x="5329" y="3830"/>
                  <a:pt x="4053" y="2629"/>
                  <a:pt x="3604" y="3981"/>
                </a:cubicBezTo>
                <a:cubicBezTo>
                  <a:pt x="3604" y="3981"/>
                  <a:pt x="1951" y="2029"/>
                  <a:pt x="1" y="5030"/>
                </a:cubicBezTo>
                <a:close/>
              </a:path>
            </a:pathLst>
          </a:custGeom>
          <a:gradFill>
            <a:gsLst>
              <a:gs pos="0">
                <a:srgbClr val="FFFFFF">
                  <a:alpha val="64313"/>
                  <a:alpha val="49110"/>
                </a:srgbClr>
              </a:gs>
              <a:gs pos="100000">
                <a:srgbClr val="FFCA90">
                  <a:alpha val="49019"/>
                  <a:alpha val="49110"/>
                </a:srgbClr>
              </a:gs>
            </a:gsLst>
            <a:lin ang="5400012" scaled="0"/>
          </a:gradFill>
          <a:ln>
            <a:noFill/>
          </a:ln>
        </p:spPr>
        <p:txBody>
          <a:bodyPr spcFirstLastPara="1" wrap="square" lIns="135439" tIns="135439" rIns="135439" bIns="13543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555"/>
          </a:p>
        </p:txBody>
      </p:sp>
    </p:spTree>
    <p:extLst>
      <p:ext uri="{BB962C8B-B14F-4D97-AF65-F5344CB8AC3E}">
        <p14:creationId xmlns:p14="http://schemas.microsoft.com/office/powerpoint/2010/main" val="1593397371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5 1">
  <p:cSld name="Title and two columns 5 1">
    <p:spTree>
      <p:nvGrpSpPr>
        <p:cNvPr id="1" name="Shape 3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2" name="Google Shape;372;p26"/>
          <p:cNvPicPr preferRelativeResize="0"/>
          <p:nvPr/>
        </p:nvPicPr>
        <p:blipFill rotWithShape="1">
          <a:blip r:embed="rId2">
            <a:alphaModFix/>
          </a:blip>
          <a:srcRect r="32993" b="24322"/>
          <a:stretch/>
        </p:blipFill>
        <p:spPr>
          <a:xfrm flipH="1">
            <a:off x="4477789" y="75"/>
            <a:ext cx="9068347" cy="5766704"/>
          </a:xfrm>
          <a:prstGeom prst="rect">
            <a:avLst/>
          </a:prstGeom>
          <a:noFill/>
          <a:ln>
            <a:noFill/>
          </a:ln>
        </p:spPr>
      </p:pic>
      <p:sp>
        <p:nvSpPr>
          <p:cNvPr id="373" name="Google Shape;373;p26"/>
          <p:cNvSpPr txBox="1">
            <a:spLocks noGrp="1"/>
          </p:cNvSpPr>
          <p:nvPr>
            <p:ph type="title"/>
          </p:nvPr>
        </p:nvSpPr>
        <p:spPr>
          <a:xfrm>
            <a:off x="1066625" y="812800"/>
            <a:ext cx="11412888" cy="84844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374" name="Google Shape;374;p26"/>
          <p:cNvSpPr txBox="1">
            <a:spLocks noGrp="1"/>
          </p:cNvSpPr>
          <p:nvPr>
            <p:ph type="subTitle" idx="1"/>
          </p:nvPr>
        </p:nvSpPr>
        <p:spPr>
          <a:xfrm>
            <a:off x="1084365" y="3494887"/>
            <a:ext cx="3738521" cy="282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2074" b="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Char char="○"/>
              <a:defRPr sz="4148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Char char="■"/>
              <a:defRPr sz="4148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Char char="●"/>
              <a:defRPr sz="4148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Char char="○"/>
              <a:defRPr sz="4148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Char char="■"/>
              <a:defRPr sz="4148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Char char="●"/>
              <a:defRPr sz="4148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Char char="○"/>
              <a:defRPr sz="4148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Char char="■"/>
              <a:defRPr sz="4148"/>
            </a:lvl9pPr>
          </a:lstStyle>
          <a:p>
            <a:endParaRPr/>
          </a:p>
        </p:txBody>
      </p:sp>
      <p:sp>
        <p:nvSpPr>
          <p:cNvPr id="375" name="Google Shape;375;p26"/>
          <p:cNvSpPr txBox="1">
            <a:spLocks noGrp="1"/>
          </p:cNvSpPr>
          <p:nvPr>
            <p:ph type="subTitle" idx="2"/>
          </p:nvPr>
        </p:nvSpPr>
        <p:spPr>
          <a:xfrm>
            <a:off x="4903782" y="3494889"/>
            <a:ext cx="3738521" cy="282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2074" b="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Char char="○"/>
              <a:defRPr sz="4148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Char char="■"/>
              <a:defRPr sz="4148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Char char="●"/>
              <a:defRPr sz="4148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Char char="○"/>
              <a:defRPr sz="4148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Char char="■"/>
              <a:defRPr sz="4148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Char char="●"/>
              <a:defRPr sz="4148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Char char="○"/>
              <a:defRPr sz="4148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Char char="■"/>
              <a:defRPr sz="4148"/>
            </a:lvl9pPr>
          </a:lstStyle>
          <a:p>
            <a:endParaRPr/>
          </a:p>
        </p:txBody>
      </p:sp>
      <p:sp>
        <p:nvSpPr>
          <p:cNvPr id="376" name="Google Shape;376;p26"/>
          <p:cNvSpPr txBox="1">
            <a:spLocks noGrp="1"/>
          </p:cNvSpPr>
          <p:nvPr>
            <p:ph type="subTitle" idx="3"/>
          </p:nvPr>
        </p:nvSpPr>
        <p:spPr>
          <a:xfrm>
            <a:off x="1084365" y="2874148"/>
            <a:ext cx="3738521" cy="707556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963" b="1">
                <a:solidFill>
                  <a:schemeClr val="dk1"/>
                </a:solidFill>
                <a:latin typeface="Marcellus"/>
                <a:ea typeface="Marcellus"/>
                <a:cs typeface="Marcellus"/>
                <a:sym typeface="Marcellus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555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555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555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555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555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555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555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555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377" name="Google Shape;377;p26"/>
          <p:cNvSpPr txBox="1">
            <a:spLocks noGrp="1"/>
          </p:cNvSpPr>
          <p:nvPr>
            <p:ph type="subTitle" idx="4"/>
          </p:nvPr>
        </p:nvSpPr>
        <p:spPr>
          <a:xfrm>
            <a:off x="4903788" y="2874148"/>
            <a:ext cx="3738521" cy="707556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963" b="1">
                <a:solidFill>
                  <a:schemeClr val="dk1"/>
                </a:solidFill>
                <a:latin typeface="Marcellus"/>
                <a:ea typeface="Marcellus"/>
                <a:cs typeface="Marcellus"/>
                <a:sym typeface="Marcellus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555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555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555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555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555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555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555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555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378" name="Google Shape;378;p26"/>
          <p:cNvSpPr/>
          <p:nvPr/>
        </p:nvSpPr>
        <p:spPr>
          <a:xfrm>
            <a:off x="-1777" y="6707075"/>
            <a:ext cx="13542676" cy="911059"/>
          </a:xfrm>
          <a:custGeom>
            <a:avLst/>
            <a:gdLst/>
            <a:ahLst/>
            <a:cxnLst/>
            <a:rect l="l" t="t" r="r" b="b"/>
            <a:pathLst>
              <a:path w="81252" h="18709" extrusionOk="0">
                <a:moveTo>
                  <a:pt x="81251" y="10699"/>
                </a:moveTo>
                <a:lnTo>
                  <a:pt x="81251" y="18709"/>
                </a:lnTo>
                <a:lnTo>
                  <a:pt x="0" y="18709"/>
                </a:lnTo>
                <a:lnTo>
                  <a:pt x="0" y="5348"/>
                </a:lnTo>
                <a:cubicBezTo>
                  <a:pt x="0" y="5348"/>
                  <a:pt x="4127" y="4973"/>
                  <a:pt x="18314" y="2646"/>
                </a:cubicBezTo>
                <a:cubicBezTo>
                  <a:pt x="18843" y="2560"/>
                  <a:pt x="19353" y="2474"/>
                  <a:pt x="19842" y="2391"/>
                </a:cubicBezTo>
                <a:lnTo>
                  <a:pt x="19842" y="2391"/>
                </a:lnTo>
                <a:cubicBezTo>
                  <a:pt x="32516" y="285"/>
                  <a:pt x="32966" y="0"/>
                  <a:pt x="45034" y="5346"/>
                </a:cubicBezTo>
                <a:cubicBezTo>
                  <a:pt x="57570" y="10903"/>
                  <a:pt x="81251" y="10699"/>
                  <a:pt x="81251" y="10699"/>
                </a:cubicBezTo>
                <a:close/>
              </a:path>
            </a:pathLst>
          </a:custGeom>
          <a:solidFill>
            <a:srgbClr val="F9C38F"/>
          </a:solidFill>
          <a:ln>
            <a:noFill/>
          </a:ln>
        </p:spPr>
        <p:txBody>
          <a:bodyPr spcFirstLastPara="1" wrap="square" lIns="135439" tIns="135439" rIns="135439" bIns="13543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555"/>
          </a:p>
        </p:txBody>
      </p:sp>
      <p:sp>
        <p:nvSpPr>
          <p:cNvPr id="379" name="Google Shape;379;p26"/>
          <p:cNvSpPr/>
          <p:nvPr/>
        </p:nvSpPr>
        <p:spPr>
          <a:xfrm>
            <a:off x="-4629" y="6729714"/>
            <a:ext cx="4908302" cy="888415"/>
          </a:xfrm>
          <a:custGeom>
            <a:avLst/>
            <a:gdLst/>
            <a:ahLst/>
            <a:cxnLst/>
            <a:rect l="l" t="t" r="r" b="b"/>
            <a:pathLst>
              <a:path w="28822" h="18244" extrusionOk="0">
                <a:moveTo>
                  <a:pt x="26270" y="18244"/>
                </a:moveTo>
                <a:lnTo>
                  <a:pt x="0" y="18244"/>
                </a:lnTo>
                <a:lnTo>
                  <a:pt x="0" y="4883"/>
                </a:lnTo>
                <a:cubicBezTo>
                  <a:pt x="0" y="4883"/>
                  <a:pt x="4127" y="4508"/>
                  <a:pt x="18314" y="2181"/>
                </a:cubicBezTo>
                <a:cubicBezTo>
                  <a:pt x="18843" y="2095"/>
                  <a:pt x="19353" y="2009"/>
                  <a:pt x="19842" y="1926"/>
                </a:cubicBezTo>
                <a:lnTo>
                  <a:pt x="19842" y="1926"/>
                </a:lnTo>
                <a:cubicBezTo>
                  <a:pt x="19842" y="1926"/>
                  <a:pt x="28821" y="1"/>
                  <a:pt x="20304" y="4843"/>
                </a:cubicBezTo>
                <a:cubicBezTo>
                  <a:pt x="12145" y="9479"/>
                  <a:pt x="10689" y="11333"/>
                  <a:pt x="21820" y="12312"/>
                </a:cubicBezTo>
                <a:cubicBezTo>
                  <a:pt x="26743" y="12745"/>
                  <a:pt x="27242" y="15407"/>
                  <a:pt x="26270" y="18244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lt2"/>
              </a:gs>
            </a:gsLst>
            <a:lin ang="5400012" scaled="0"/>
          </a:gradFill>
          <a:ln>
            <a:noFill/>
          </a:ln>
        </p:spPr>
        <p:txBody>
          <a:bodyPr spcFirstLastPara="1" wrap="square" lIns="135439" tIns="135439" rIns="135439" bIns="13543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555"/>
          </a:p>
        </p:txBody>
      </p:sp>
      <p:sp>
        <p:nvSpPr>
          <p:cNvPr id="380" name="Google Shape;380;p26"/>
          <p:cNvSpPr/>
          <p:nvPr/>
        </p:nvSpPr>
        <p:spPr>
          <a:xfrm>
            <a:off x="-59998" y="6496628"/>
            <a:ext cx="2794241" cy="966676"/>
          </a:xfrm>
          <a:custGeom>
            <a:avLst/>
            <a:gdLst/>
            <a:ahLst/>
            <a:cxnLst/>
            <a:rect l="l" t="t" r="r" b="b"/>
            <a:pathLst>
              <a:path w="16488" h="8767" extrusionOk="0">
                <a:moveTo>
                  <a:pt x="58" y="60"/>
                </a:moveTo>
                <a:cubicBezTo>
                  <a:pt x="58" y="60"/>
                  <a:pt x="1605" y="0"/>
                  <a:pt x="1196" y="1709"/>
                </a:cubicBezTo>
                <a:cubicBezTo>
                  <a:pt x="1196" y="1709"/>
                  <a:pt x="2825" y="1800"/>
                  <a:pt x="2498" y="3057"/>
                </a:cubicBezTo>
                <a:cubicBezTo>
                  <a:pt x="2498" y="3057"/>
                  <a:pt x="3962" y="1350"/>
                  <a:pt x="5021" y="2247"/>
                </a:cubicBezTo>
                <a:cubicBezTo>
                  <a:pt x="6079" y="3146"/>
                  <a:pt x="6241" y="5214"/>
                  <a:pt x="6241" y="5214"/>
                </a:cubicBezTo>
                <a:cubicBezTo>
                  <a:pt x="6241" y="5214"/>
                  <a:pt x="7300" y="3687"/>
                  <a:pt x="7543" y="5214"/>
                </a:cubicBezTo>
                <a:cubicBezTo>
                  <a:pt x="7543" y="5214"/>
                  <a:pt x="8602" y="3776"/>
                  <a:pt x="9090" y="5033"/>
                </a:cubicBezTo>
                <a:cubicBezTo>
                  <a:pt x="9090" y="5033"/>
                  <a:pt x="10719" y="2787"/>
                  <a:pt x="11533" y="5754"/>
                </a:cubicBezTo>
                <a:cubicBezTo>
                  <a:pt x="11533" y="5754"/>
                  <a:pt x="12997" y="5214"/>
                  <a:pt x="12997" y="6921"/>
                </a:cubicBezTo>
                <a:cubicBezTo>
                  <a:pt x="12997" y="6921"/>
                  <a:pt x="14462" y="5453"/>
                  <a:pt x="16488" y="8767"/>
                </a:cubicBezTo>
                <a:lnTo>
                  <a:pt x="0" y="8271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35439" tIns="135439" rIns="135439" bIns="13543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555"/>
          </a:p>
        </p:txBody>
      </p:sp>
      <p:sp>
        <p:nvSpPr>
          <p:cNvPr id="381" name="Google Shape;381;p26"/>
          <p:cNvSpPr/>
          <p:nvPr/>
        </p:nvSpPr>
        <p:spPr>
          <a:xfrm>
            <a:off x="-4628" y="6834657"/>
            <a:ext cx="13546286" cy="785324"/>
          </a:xfrm>
          <a:custGeom>
            <a:avLst/>
            <a:gdLst/>
            <a:ahLst/>
            <a:cxnLst/>
            <a:rect l="l" t="t" r="r" b="b"/>
            <a:pathLst>
              <a:path w="81252" h="16127" extrusionOk="0">
                <a:moveTo>
                  <a:pt x="81251" y="3741"/>
                </a:moveTo>
                <a:lnTo>
                  <a:pt x="81251" y="16127"/>
                </a:lnTo>
                <a:lnTo>
                  <a:pt x="0" y="16127"/>
                </a:lnTo>
                <a:lnTo>
                  <a:pt x="0" y="8395"/>
                </a:lnTo>
                <a:cubicBezTo>
                  <a:pt x="17122" y="12448"/>
                  <a:pt x="30639" y="9447"/>
                  <a:pt x="49263" y="2767"/>
                </a:cubicBezTo>
                <a:cubicBezTo>
                  <a:pt x="54868" y="754"/>
                  <a:pt x="59997" y="42"/>
                  <a:pt x="64429" y="30"/>
                </a:cubicBezTo>
                <a:lnTo>
                  <a:pt x="64431" y="30"/>
                </a:lnTo>
                <a:cubicBezTo>
                  <a:pt x="74720" y="0"/>
                  <a:pt x="81251" y="3741"/>
                  <a:pt x="81251" y="3741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5400012" scaled="0"/>
          </a:gradFill>
          <a:ln>
            <a:noFill/>
          </a:ln>
        </p:spPr>
        <p:txBody>
          <a:bodyPr spcFirstLastPara="1" wrap="square" lIns="135439" tIns="135439" rIns="135439" bIns="13543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555"/>
          </a:p>
        </p:txBody>
      </p:sp>
      <p:sp>
        <p:nvSpPr>
          <p:cNvPr id="382" name="Google Shape;382;p26"/>
          <p:cNvSpPr/>
          <p:nvPr/>
        </p:nvSpPr>
        <p:spPr>
          <a:xfrm>
            <a:off x="7506634" y="6834662"/>
            <a:ext cx="6034634" cy="785324"/>
          </a:xfrm>
          <a:custGeom>
            <a:avLst/>
            <a:gdLst/>
            <a:ahLst/>
            <a:cxnLst/>
            <a:rect l="l" t="t" r="r" b="b"/>
            <a:pathLst>
              <a:path w="36206" h="16127" extrusionOk="0">
                <a:moveTo>
                  <a:pt x="36205" y="3741"/>
                </a:moveTo>
                <a:lnTo>
                  <a:pt x="36205" y="16127"/>
                </a:lnTo>
                <a:lnTo>
                  <a:pt x="35299" y="16127"/>
                </a:lnTo>
                <a:cubicBezTo>
                  <a:pt x="25750" y="10921"/>
                  <a:pt x="2789" y="13770"/>
                  <a:pt x="1340" y="8056"/>
                </a:cubicBezTo>
                <a:cubicBezTo>
                  <a:pt x="0" y="2769"/>
                  <a:pt x="19102" y="70"/>
                  <a:pt x="19391" y="30"/>
                </a:cubicBezTo>
                <a:lnTo>
                  <a:pt x="19393" y="30"/>
                </a:lnTo>
                <a:cubicBezTo>
                  <a:pt x="29680" y="0"/>
                  <a:pt x="36205" y="3741"/>
                  <a:pt x="36205" y="3741"/>
                </a:cubicBezTo>
                <a:close/>
              </a:path>
            </a:pathLst>
          </a:custGeom>
          <a:gradFill>
            <a:gsLst>
              <a:gs pos="0">
                <a:schemeClr val="lt2"/>
              </a:gs>
              <a:gs pos="100000">
                <a:schemeClr val="accent1"/>
              </a:gs>
            </a:gsLst>
            <a:lin ang="5400012" scaled="0"/>
          </a:gradFill>
          <a:ln>
            <a:noFill/>
          </a:ln>
        </p:spPr>
        <p:txBody>
          <a:bodyPr spcFirstLastPara="1" wrap="square" lIns="135439" tIns="135439" rIns="135439" bIns="13543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555"/>
          </a:p>
        </p:txBody>
      </p:sp>
      <p:sp>
        <p:nvSpPr>
          <p:cNvPr id="383" name="Google Shape;383;p26"/>
          <p:cNvSpPr/>
          <p:nvPr/>
        </p:nvSpPr>
        <p:spPr>
          <a:xfrm flipH="1">
            <a:off x="11152993" y="6858482"/>
            <a:ext cx="2404223" cy="848450"/>
          </a:xfrm>
          <a:custGeom>
            <a:avLst/>
            <a:gdLst/>
            <a:ahLst/>
            <a:cxnLst/>
            <a:rect l="l" t="t" r="r" b="b"/>
            <a:pathLst>
              <a:path w="16488" h="8767" extrusionOk="0">
                <a:moveTo>
                  <a:pt x="58" y="60"/>
                </a:moveTo>
                <a:cubicBezTo>
                  <a:pt x="58" y="60"/>
                  <a:pt x="1605" y="0"/>
                  <a:pt x="1196" y="1709"/>
                </a:cubicBezTo>
                <a:cubicBezTo>
                  <a:pt x="1196" y="1709"/>
                  <a:pt x="2825" y="1800"/>
                  <a:pt x="2498" y="3057"/>
                </a:cubicBezTo>
                <a:cubicBezTo>
                  <a:pt x="2498" y="3057"/>
                  <a:pt x="3962" y="1350"/>
                  <a:pt x="5021" y="2247"/>
                </a:cubicBezTo>
                <a:cubicBezTo>
                  <a:pt x="6079" y="3146"/>
                  <a:pt x="6241" y="5214"/>
                  <a:pt x="6241" y="5214"/>
                </a:cubicBezTo>
                <a:cubicBezTo>
                  <a:pt x="6241" y="5214"/>
                  <a:pt x="7300" y="3687"/>
                  <a:pt x="7543" y="5214"/>
                </a:cubicBezTo>
                <a:cubicBezTo>
                  <a:pt x="7543" y="5214"/>
                  <a:pt x="8602" y="3776"/>
                  <a:pt x="9090" y="5033"/>
                </a:cubicBezTo>
                <a:cubicBezTo>
                  <a:pt x="9090" y="5033"/>
                  <a:pt x="10719" y="2787"/>
                  <a:pt x="11533" y="5754"/>
                </a:cubicBezTo>
                <a:cubicBezTo>
                  <a:pt x="11533" y="5754"/>
                  <a:pt x="12997" y="5214"/>
                  <a:pt x="12997" y="6921"/>
                </a:cubicBezTo>
                <a:cubicBezTo>
                  <a:pt x="12997" y="6921"/>
                  <a:pt x="14462" y="5453"/>
                  <a:pt x="16488" y="8767"/>
                </a:cubicBezTo>
                <a:lnTo>
                  <a:pt x="0" y="8271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35439" tIns="135439" rIns="135439" bIns="13543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555"/>
          </a:p>
        </p:txBody>
      </p:sp>
      <p:sp>
        <p:nvSpPr>
          <p:cNvPr id="384" name="Google Shape;384;p26"/>
          <p:cNvSpPr txBox="1">
            <a:spLocks noGrp="1"/>
          </p:cNvSpPr>
          <p:nvPr>
            <p:ph type="subTitle" idx="5"/>
          </p:nvPr>
        </p:nvSpPr>
        <p:spPr>
          <a:xfrm>
            <a:off x="8723202" y="3494889"/>
            <a:ext cx="3738521" cy="282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2074" b="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Char char="○"/>
              <a:defRPr sz="4148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Char char="■"/>
              <a:defRPr sz="4148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Char char="●"/>
              <a:defRPr sz="4148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Char char="○"/>
              <a:defRPr sz="4148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Char char="■"/>
              <a:defRPr sz="4148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Char char="●"/>
              <a:defRPr sz="4148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Char char="○"/>
              <a:defRPr sz="4148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Char char="■"/>
              <a:defRPr sz="4148"/>
            </a:lvl9pPr>
          </a:lstStyle>
          <a:p>
            <a:endParaRPr/>
          </a:p>
        </p:txBody>
      </p:sp>
      <p:sp>
        <p:nvSpPr>
          <p:cNvPr id="385" name="Google Shape;385;p26"/>
          <p:cNvSpPr txBox="1">
            <a:spLocks noGrp="1"/>
          </p:cNvSpPr>
          <p:nvPr>
            <p:ph type="subTitle" idx="6"/>
          </p:nvPr>
        </p:nvSpPr>
        <p:spPr>
          <a:xfrm>
            <a:off x="8723212" y="2874148"/>
            <a:ext cx="3738521" cy="707556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963" b="1">
                <a:solidFill>
                  <a:schemeClr val="dk1"/>
                </a:solidFill>
                <a:latin typeface="Marcellus"/>
                <a:ea typeface="Marcellus"/>
                <a:cs typeface="Marcellus"/>
                <a:sym typeface="Marcellus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555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555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555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555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555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555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555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555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037966064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">
  <p:cSld name="Title and four columns">
    <p:spTree>
      <p:nvGrpSpPr>
        <p:cNvPr id="1" name="Shape 3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" name="Google Shape;387;p27"/>
          <p:cNvSpPr/>
          <p:nvPr/>
        </p:nvSpPr>
        <p:spPr>
          <a:xfrm>
            <a:off x="10798873" y="6197073"/>
            <a:ext cx="3492679" cy="939920"/>
          </a:xfrm>
          <a:custGeom>
            <a:avLst/>
            <a:gdLst/>
            <a:ahLst/>
            <a:cxnLst/>
            <a:rect l="l" t="t" r="r" b="b"/>
            <a:pathLst>
              <a:path w="18690" h="5030" extrusionOk="0">
                <a:moveTo>
                  <a:pt x="18689" y="5030"/>
                </a:moveTo>
                <a:cubicBezTo>
                  <a:pt x="18689" y="5030"/>
                  <a:pt x="17337" y="3004"/>
                  <a:pt x="15985" y="3904"/>
                </a:cubicBezTo>
                <a:cubicBezTo>
                  <a:pt x="15985" y="3904"/>
                  <a:pt x="15161" y="1"/>
                  <a:pt x="12910" y="452"/>
                </a:cubicBezTo>
                <a:cubicBezTo>
                  <a:pt x="10657" y="903"/>
                  <a:pt x="9983" y="3453"/>
                  <a:pt x="9983" y="3453"/>
                </a:cubicBezTo>
                <a:cubicBezTo>
                  <a:pt x="9983" y="3453"/>
                  <a:pt x="8932" y="751"/>
                  <a:pt x="7730" y="1353"/>
                </a:cubicBezTo>
                <a:cubicBezTo>
                  <a:pt x="6531" y="1951"/>
                  <a:pt x="5329" y="3830"/>
                  <a:pt x="5329" y="3830"/>
                </a:cubicBezTo>
                <a:cubicBezTo>
                  <a:pt x="5329" y="3830"/>
                  <a:pt x="4053" y="2629"/>
                  <a:pt x="3604" y="3981"/>
                </a:cubicBezTo>
                <a:cubicBezTo>
                  <a:pt x="3604" y="3981"/>
                  <a:pt x="1951" y="2029"/>
                  <a:pt x="1" y="5030"/>
                </a:cubicBezTo>
                <a:close/>
              </a:path>
            </a:pathLst>
          </a:custGeom>
          <a:gradFill>
            <a:gsLst>
              <a:gs pos="0">
                <a:srgbClr val="FFFFFF">
                  <a:alpha val="64313"/>
                  <a:alpha val="49110"/>
                </a:srgbClr>
              </a:gs>
              <a:gs pos="100000">
                <a:srgbClr val="FFCA90">
                  <a:alpha val="49019"/>
                  <a:alpha val="49110"/>
                </a:srgbClr>
              </a:gs>
            </a:gsLst>
            <a:lin ang="5400012" scaled="0"/>
          </a:gradFill>
          <a:ln>
            <a:noFill/>
          </a:ln>
        </p:spPr>
        <p:txBody>
          <a:bodyPr spcFirstLastPara="1" wrap="square" lIns="135439" tIns="135439" rIns="135439" bIns="13543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555"/>
          </a:p>
        </p:txBody>
      </p:sp>
      <p:sp>
        <p:nvSpPr>
          <p:cNvPr id="388" name="Google Shape;388;p27"/>
          <p:cNvSpPr/>
          <p:nvPr/>
        </p:nvSpPr>
        <p:spPr>
          <a:xfrm>
            <a:off x="-1777" y="6801037"/>
            <a:ext cx="13542676" cy="817307"/>
          </a:xfrm>
          <a:custGeom>
            <a:avLst/>
            <a:gdLst/>
            <a:ahLst/>
            <a:cxnLst/>
            <a:rect l="l" t="t" r="r" b="b"/>
            <a:pathLst>
              <a:path w="81252" h="18709" extrusionOk="0">
                <a:moveTo>
                  <a:pt x="81251" y="10699"/>
                </a:moveTo>
                <a:lnTo>
                  <a:pt x="81251" y="18709"/>
                </a:lnTo>
                <a:lnTo>
                  <a:pt x="0" y="18709"/>
                </a:lnTo>
                <a:lnTo>
                  <a:pt x="0" y="5348"/>
                </a:lnTo>
                <a:cubicBezTo>
                  <a:pt x="0" y="5348"/>
                  <a:pt x="4127" y="4973"/>
                  <a:pt x="18314" y="2646"/>
                </a:cubicBezTo>
                <a:cubicBezTo>
                  <a:pt x="18843" y="2560"/>
                  <a:pt x="19353" y="2474"/>
                  <a:pt x="19842" y="2391"/>
                </a:cubicBezTo>
                <a:lnTo>
                  <a:pt x="19842" y="2391"/>
                </a:lnTo>
                <a:cubicBezTo>
                  <a:pt x="32516" y="285"/>
                  <a:pt x="32966" y="0"/>
                  <a:pt x="45034" y="5346"/>
                </a:cubicBezTo>
                <a:cubicBezTo>
                  <a:pt x="57570" y="10903"/>
                  <a:pt x="81251" y="10699"/>
                  <a:pt x="81251" y="10699"/>
                </a:cubicBezTo>
                <a:close/>
              </a:path>
            </a:pathLst>
          </a:custGeom>
          <a:solidFill>
            <a:srgbClr val="F9C38F"/>
          </a:solidFill>
          <a:ln>
            <a:noFill/>
          </a:ln>
        </p:spPr>
        <p:txBody>
          <a:bodyPr spcFirstLastPara="1" wrap="square" lIns="135439" tIns="135439" rIns="135439" bIns="13543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555"/>
          </a:p>
        </p:txBody>
      </p:sp>
      <p:sp>
        <p:nvSpPr>
          <p:cNvPr id="389" name="Google Shape;389;p27"/>
          <p:cNvSpPr/>
          <p:nvPr/>
        </p:nvSpPr>
        <p:spPr>
          <a:xfrm>
            <a:off x="-4629" y="6821346"/>
            <a:ext cx="4908302" cy="796993"/>
          </a:xfrm>
          <a:custGeom>
            <a:avLst/>
            <a:gdLst/>
            <a:ahLst/>
            <a:cxnLst/>
            <a:rect l="l" t="t" r="r" b="b"/>
            <a:pathLst>
              <a:path w="28822" h="18244" extrusionOk="0">
                <a:moveTo>
                  <a:pt x="26270" y="18244"/>
                </a:moveTo>
                <a:lnTo>
                  <a:pt x="0" y="18244"/>
                </a:lnTo>
                <a:lnTo>
                  <a:pt x="0" y="4883"/>
                </a:lnTo>
                <a:cubicBezTo>
                  <a:pt x="0" y="4883"/>
                  <a:pt x="4127" y="4508"/>
                  <a:pt x="18314" y="2181"/>
                </a:cubicBezTo>
                <a:cubicBezTo>
                  <a:pt x="18843" y="2095"/>
                  <a:pt x="19353" y="2009"/>
                  <a:pt x="19842" y="1926"/>
                </a:cubicBezTo>
                <a:lnTo>
                  <a:pt x="19842" y="1926"/>
                </a:lnTo>
                <a:cubicBezTo>
                  <a:pt x="19842" y="1926"/>
                  <a:pt x="28821" y="1"/>
                  <a:pt x="20304" y="4843"/>
                </a:cubicBezTo>
                <a:cubicBezTo>
                  <a:pt x="12145" y="9479"/>
                  <a:pt x="10689" y="11333"/>
                  <a:pt x="21820" y="12312"/>
                </a:cubicBezTo>
                <a:cubicBezTo>
                  <a:pt x="26743" y="12745"/>
                  <a:pt x="27242" y="15407"/>
                  <a:pt x="26270" y="18244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lt2"/>
              </a:gs>
            </a:gsLst>
            <a:lin ang="5400012" scaled="0"/>
          </a:gradFill>
          <a:ln>
            <a:noFill/>
          </a:ln>
        </p:spPr>
        <p:txBody>
          <a:bodyPr spcFirstLastPara="1" wrap="square" lIns="135439" tIns="135439" rIns="135439" bIns="13543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555"/>
          </a:p>
        </p:txBody>
      </p:sp>
      <p:sp>
        <p:nvSpPr>
          <p:cNvPr id="390" name="Google Shape;390;p27"/>
          <p:cNvSpPr/>
          <p:nvPr/>
        </p:nvSpPr>
        <p:spPr>
          <a:xfrm>
            <a:off x="-4629" y="6655963"/>
            <a:ext cx="1832357" cy="848450"/>
          </a:xfrm>
          <a:custGeom>
            <a:avLst/>
            <a:gdLst/>
            <a:ahLst/>
            <a:cxnLst/>
            <a:rect l="l" t="t" r="r" b="b"/>
            <a:pathLst>
              <a:path w="16488" h="8767" extrusionOk="0">
                <a:moveTo>
                  <a:pt x="58" y="60"/>
                </a:moveTo>
                <a:cubicBezTo>
                  <a:pt x="58" y="60"/>
                  <a:pt x="1605" y="0"/>
                  <a:pt x="1196" y="1709"/>
                </a:cubicBezTo>
                <a:cubicBezTo>
                  <a:pt x="1196" y="1709"/>
                  <a:pt x="2825" y="1800"/>
                  <a:pt x="2498" y="3057"/>
                </a:cubicBezTo>
                <a:cubicBezTo>
                  <a:pt x="2498" y="3057"/>
                  <a:pt x="3962" y="1350"/>
                  <a:pt x="5021" y="2247"/>
                </a:cubicBezTo>
                <a:cubicBezTo>
                  <a:pt x="6079" y="3146"/>
                  <a:pt x="6241" y="5214"/>
                  <a:pt x="6241" y="5214"/>
                </a:cubicBezTo>
                <a:cubicBezTo>
                  <a:pt x="6241" y="5214"/>
                  <a:pt x="7300" y="3687"/>
                  <a:pt x="7543" y="5214"/>
                </a:cubicBezTo>
                <a:cubicBezTo>
                  <a:pt x="7543" y="5214"/>
                  <a:pt x="8602" y="3776"/>
                  <a:pt x="9090" y="5033"/>
                </a:cubicBezTo>
                <a:cubicBezTo>
                  <a:pt x="9090" y="5033"/>
                  <a:pt x="10719" y="2787"/>
                  <a:pt x="11533" y="5754"/>
                </a:cubicBezTo>
                <a:cubicBezTo>
                  <a:pt x="11533" y="5754"/>
                  <a:pt x="12997" y="5214"/>
                  <a:pt x="12997" y="6921"/>
                </a:cubicBezTo>
                <a:cubicBezTo>
                  <a:pt x="12997" y="6921"/>
                  <a:pt x="14462" y="5453"/>
                  <a:pt x="16488" y="8767"/>
                </a:cubicBezTo>
                <a:lnTo>
                  <a:pt x="0" y="8271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35439" tIns="135439" rIns="135439" bIns="13543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555"/>
          </a:p>
        </p:txBody>
      </p:sp>
      <p:sp>
        <p:nvSpPr>
          <p:cNvPr id="391" name="Google Shape;391;p27"/>
          <p:cNvSpPr/>
          <p:nvPr/>
        </p:nvSpPr>
        <p:spPr>
          <a:xfrm>
            <a:off x="-4628" y="6915491"/>
            <a:ext cx="13546286" cy="704511"/>
          </a:xfrm>
          <a:custGeom>
            <a:avLst/>
            <a:gdLst/>
            <a:ahLst/>
            <a:cxnLst/>
            <a:rect l="l" t="t" r="r" b="b"/>
            <a:pathLst>
              <a:path w="81252" h="16127" extrusionOk="0">
                <a:moveTo>
                  <a:pt x="81251" y="3741"/>
                </a:moveTo>
                <a:lnTo>
                  <a:pt x="81251" y="16127"/>
                </a:lnTo>
                <a:lnTo>
                  <a:pt x="0" y="16127"/>
                </a:lnTo>
                <a:lnTo>
                  <a:pt x="0" y="8395"/>
                </a:lnTo>
                <a:cubicBezTo>
                  <a:pt x="17122" y="12448"/>
                  <a:pt x="30639" y="9447"/>
                  <a:pt x="49263" y="2767"/>
                </a:cubicBezTo>
                <a:cubicBezTo>
                  <a:pt x="54868" y="754"/>
                  <a:pt x="59997" y="42"/>
                  <a:pt x="64429" y="30"/>
                </a:cubicBezTo>
                <a:lnTo>
                  <a:pt x="64431" y="30"/>
                </a:lnTo>
                <a:cubicBezTo>
                  <a:pt x="74720" y="0"/>
                  <a:pt x="81251" y="3741"/>
                  <a:pt x="81251" y="3741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5400012" scaled="0"/>
          </a:gradFill>
          <a:ln>
            <a:noFill/>
          </a:ln>
        </p:spPr>
        <p:txBody>
          <a:bodyPr spcFirstLastPara="1" wrap="square" lIns="135439" tIns="135439" rIns="135439" bIns="13543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555"/>
          </a:p>
        </p:txBody>
      </p:sp>
      <p:sp>
        <p:nvSpPr>
          <p:cNvPr id="392" name="Google Shape;392;p27"/>
          <p:cNvSpPr/>
          <p:nvPr/>
        </p:nvSpPr>
        <p:spPr>
          <a:xfrm>
            <a:off x="7506632" y="6915497"/>
            <a:ext cx="6034634" cy="704511"/>
          </a:xfrm>
          <a:custGeom>
            <a:avLst/>
            <a:gdLst/>
            <a:ahLst/>
            <a:cxnLst/>
            <a:rect l="l" t="t" r="r" b="b"/>
            <a:pathLst>
              <a:path w="36206" h="16127" extrusionOk="0">
                <a:moveTo>
                  <a:pt x="36205" y="3741"/>
                </a:moveTo>
                <a:lnTo>
                  <a:pt x="36205" y="16127"/>
                </a:lnTo>
                <a:lnTo>
                  <a:pt x="35299" y="16127"/>
                </a:lnTo>
                <a:cubicBezTo>
                  <a:pt x="25750" y="10921"/>
                  <a:pt x="2789" y="13770"/>
                  <a:pt x="1340" y="8056"/>
                </a:cubicBezTo>
                <a:cubicBezTo>
                  <a:pt x="0" y="2769"/>
                  <a:pt x="19102" y="70"/>
                  <a:pt x="19391" y="30"/>
                </a:cubicBezTo>
                <a:lnTo>
                  <a:pt x="19393" y="30"/>
                </a:lnTo>
                <a:cubicBezTo>
                  <a:pt x="29680" y="0"/>
                  <a:pt x="36205" y="3741"/>
                  <a:pt x="36205" y="3741"/>
                </a:cubicBezTo>
                <a:close/>
              </a:path>
            </a:pathLst>
          </a:custGeom>
          <a:gradFill>
            <a:gsLst>
              <a:gs pos="0">
                <a:schemeClr val="lt2"/>
              </a:gs>
              <a:gs pos="100000">
                <a:schemeClr val="accent1"/>
              </a:gs>
            </a:gsLst>
            <a:lin ang="5400012" scaled="0"/>
          </a:gradFill>
          <a:ln>
            <a:noFill/>
          </a:ln>
        </p:spPr>
        <p:txBody>
          <a:bodyPr spcFirstLastPara="1" wrap="square" lIns="135439" tIns="135439" rIns="135439" bIns="13543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555"/>
          </a:p>
        </p:txBody>
      </p:sp>
      <p:sp>
        <p:nvSpPr>
          <p:cNvPr id="393" name="Google Shape;393;p27"/>
          <p:cNvSpPr/>
          <p:nvPr/>
        </p:nvSpPr>
        <p:spPr>
          <a:xfrm flipH="1">
            <a:off x="11258067" y="6878556"/>
            <a:ext cx="2407276" cy="848450"/>
          </a:xfrm>
          <a:custGeom>
            <a:avLst/>
            <a:gdLst/>
            <a:ahLst/>
            <a:cxnLst/>
            <a:rect l="l" t="t" r="r" b="b"/>
            <a:pathLst>
              <a:path w="16488" h="8767" extrusionOk="0">
                <a:moveTo>
                  <a:pt x="58" y="60"/>
                </a:moveTo>
                <a:cubicBezTo>
                  <a:pt x="58" y="60"/>
                  <a:pt x="1605" y="0"/>
                  <a:pt x="1196" y="1709"/>
                </a:cubicBezTo>
                <a:cubicBezTo>
                  <a:pt x="1196" y="1709"/>
                  <a:pt x="2825" y="1800"/>
                  <a:pt x="2498" y="3057"/>
                </a:cubicBezTo>
                <a:cubicBezTo>
                  <a:pt x="2498" y="3057"/>
                  <a:pt x="3962" y="1350"/>
                  <a:pt x="5021" y="2247"/>
                </a:cubicBezTo>
                <a:cubicBezTo>
                  <a:pt x="6079" y="3146"/>
                  <a:pt x="6241" y="5214"/>
                  <a:pt x="6241" y="5214"/>
                </a:cubicBezTo>
                <a:cubicBezTo>
                  <a:pt x="6241" y="5214"/>
                  <a:pt x="7300" y="3687"/>
                  <a:pt x="7543" y="5214"/>
                </a:cubicBezTo>
                <a:cubicBezTo>
                  <a:pt x="7543" y="5214"/>
                  <a:pt x="8602" y="3776"/>
                  <a:pt x="9090" y="5033"/>
                </a:cubicBezTo>
                <a:cubicBezTo>
                  <a:pt x="9090" y="5033"/>
                  <a:pt x="10719" y="2787"/>
                  <a:pt x="11533" y="5754"/>
                </a:cubicBezTo>
                <a:cubicBezTo>
                  <a:pt x="11533" y="5754"/>
                  <a:pt x="12997" y="5214"/>
                  <a:pt x="12997" y="6921"/>
                </a:cubicBezTo>
                <a:cubicBezTo>
                  <a:pt x="12997" y="6921"/>
                  <a:pt x="14462" y="5453"/>
                  <a:pt x="16488" y="8767"/>
                </a:cubicBezTo>
                <a:lnTo>
                  <a:pt x="0" y="8271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35439" tIns="135439" rIns="135439" bIns="13543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555"/>
          </a:p>
        </p:txBody>
      </p:sp>
      <p:sp>
        <p:nvSpPr>
          <p:cNvPr id="394" name="Google Shape;394;p27"/>
          <p:cNvSpPr/>
          <p:nvPr/>
        </p:nvSpPr>
        <p:spPr>
          <a:xfrm>
            <a:off x="-457126" y="981514"/>
            <a:ext cx="2284868" cy="614945"/>
          </a:xfrm>
          <a:custGeom>
            <a:avLst/>
            <a:gdLst/>
            <a:ahLst/>
            <a:cxnLst/>
            <a:rect l="l" t="t" r="r" b="b"/>
            <a:pathLst>
              <a:path w="18690" h="5030" extrusionOk="0">
                <a:moveTo>
                  <a:pt x="18689" y="5030"/>
                </a:moveTo>
                <a:cubicBezTo>
                  <a:pt x="18689" y="5030"/>
                  <a:pt x="17337" y="3004"/>
                  <a:pt x="15985" y="3904"/>
                </a:cubicBezTo>
                <a:cubicBezTo>
                  <a:pt x="15985" y="3904"/>
                  <a:pt x="15161" y="1"/>
                  <a:pt x="12910" y="452"/>
                </a:cubicBezTo>
                <a:cubicBezTo>
                  <a:pt x="10657" y="903"/>
                  <a:pt x="9983" y="3453"/>
                  <a:pt x="9983" y="3453"/>
                </a:cubicBezTo>
                <a:cubicBezTo>
                  <a:pt x="9983" y="3453"/>
                  <a:pt x="8932" y="751"/>
                  <a:pt x="7730" y="1353"/>
                </a:cubicBezTo>
                <a:cubicBezTo>
                  <a:pt x="6531" y="1951"/>
                  <a:pt x="5329" y="3830"/>
                  <a:pt x="5329" y="3830"/>
                </a:cubicBezTo>
                <a:cubicBezTo>
                  <a:pt x="5329" y="3830"/>
                  <a:pt x="4053" y="2629"/>
                  <a:pt x="3604" y="3981"/>
                </a:cubicBezTo>
                <a:cubicBezTo>
                  <a:pt x="3604" y="3981"/>
                  <a:pt x="1951" y="2029"/>
                  <a:pt x="1" y="5030"/>
                </a:cubicBezTo>
                <a:close/>
              </a:path>
            </a:pathLst>
          </a:custGeom>
          <a:gradFill>
            <a:gsLst>
              <a:gs pos="0">
                <a:srgbClr val="FFFFFF">
                  <a:alpha val="64313"/>
                  <a:alpha val="49110"/>
                </a:srgbClr>
              </a:gs>
              <a:gs pos="100000">
                <a:srgbClr val="FFCA90">
                  <a:alpha val="49019"/>
                  <a:alpha val="49110"/>
                </a:srgbClr>
              </a:gs>
            </a:gsLst>
            <a:lin ang="5400012" scaled="0"/>
          </a:gradFill>
          <a:ln>
            <a:noFill/>
          </a:ln>
        </p:spPr>
        <p:txBody>
          <a:bodyPr spcFirstLastPara="1" wrap="square" lIns="135439" tIns="135439" rIns="135439" bIns="13543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555"/>
          </a:p>
        </p:txBody>
      </p:sp>
      <p:sp>
        <p:nvSpPr>
          <p:cNvPr id="395" name="Google Shape;395;p27"/>
          <p:cNvSpPr/>
          <p:nvPr/>
        </p:nvSpPr>
        <p:spPr>
          <a:xfrm>
            <a:off x="11643661" y="366588"/>
            <a:ext cx="2284868" cy="614945"/>
          </a:xfrm>
          <a:custGeom>
            <a:avLst/>
            <a:gdLst/>
            <a:ahLst/>
            <a:cxnLst/>
            <a:rect l="l" t="t" r="r" b="b"/>
            <a:pathLst>
              <a:path w="18690" h="5030" extrusionOk="0">
                <a:moveTo>
                  <a:pt x="18689" y="5030"/>
                </a:moveTo>
                <a:cubicBezTo>
                  <a:pt x="18689" y="5030"/>
                  <a:pt x="17337" y="3004"/>
                  <a:pt x="15985" y="3904"/>
                </a:cubicBezTo>
                <a:cubicBezTo>
                  <a:pt x="15985" y="3904"/>
                  <a:pt x="15161" y="1"/>
                  <a:pt x="12910" y="452"/>
                </a:cubicBezTo>
                <a:cubicBezTo>
                  <a:pt x="10657" y="903"/>
                  <a:pt x="9983" y="3453"/>
                  <a:pt x="9983" y="3453"/>
                </a:cubicBezTo>
                <a:cubicBezTo>
                  <a:pt x="9983" y="3453"/>
                  <a:pt x="8932" y="751"/>
                  <a:pt x="7730" y="1353"/>
                </a:cubicBezTo>
                <a:cubicBezTo>
                  <a:pt x="6531" y="1951"/>
                  <a:pt x="5329" y="3830"/>
                  <a:pt x="5329" y="3830"/>
                </a:cubicBezTo>
                <a:cubicBezTo>
                  <a:pt x="5329" y="3830"/>
                  <a:pt x="4053" y="2629"/>
                  <a:pt x="3604" y="3981"/>
                </a:cubicBezTo>
                <a:cubicBezTo>
                  <a:pt x="3604" y="3981"/>
                  <a:pt x="1951" y="2029"/>
                  <a:pt x="1" y="5030"/>
                </a:cubicBezTo>
                <a:close/>
              </a:path>
            </a:pathLst>
          </a:custGeom>
          <a:gradFill>
            <a:gsLst>
              <a:gs pos="0">
                <a:srgbClr val="FFFFFF">
                  <a:alpha val="64313"/>
                  <a:alpha val="49110"/>
                </a:srgbClr>
              </a:gs>
              <a:gs pos="100000">
                <a:srgbClr val="FFCA90">
                  <a:alpha val="49019"/>
                  <a:alpha val="49110"/>
                </a:srgbClr>
              </a:gs>
            </a:gsLst>
            <a:lin ang="5400012" scaled="0"/>
          </a:gradFill>
          <a:ln>
            <a:noFill/>
          </a:ln>
        </p:spPr>
        <p:txBody>
          <a:bodyPr spcFirstLastPara="1" wrap="square" lIns="135439" tIns="135439" rIns="135439" bIns="13543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555"/>
          </a:p>
        </p:txBody>
      </p:sp>
      <p:pic>
        <p:nvPicPr>
          <p:cNvPr id="396" name="Google Shape;396;p27"/>
          <p:cNvPicPr preferRelativeResize="0"/>
          <p:nvPr/>
        </p:nvPicPr>
        <p:blipFill rotWithShape="1">
          <a:blip r:embed="rId2">
            <a:alphaModFix/>
          </a:blip>
          <a:srcRect r="32993" b="24322"/>
          <a:stretch/>
        </p:blipFill>
        <p:spPr>
          <a:xfrm>
            <a:off x="1" y="75"/>
            <a:ext cx="9068347" cy="5766704"/>
          </a:xfrm>
          <a:prstGeom prst="rect">
            <a:avLst/>
          </a:prstGeom>
          <a:noFill/>
          <a:ln>
            <a:noFill/>
          </a:ln>
        </p:spPr>
      </p:pic>
      <p:sp>
        <p:nvSpPr>
          <p:cNvPr id="397" name="Google Shape;397;p27"/>
          <p:cNvSpPr txBox="1">
            <a:spLocks noGrp="1"/>
          </p:cNvSpPr>
          <p:nvPr>
            <p:ph type="title"/>
          </p:nvPr>
        </p:nvSpPr>
        <p:spPr>
          <a:xfrm>
            <a:off x="1066625" y="812800"/>
            <a:ext cx="11412888" cy="84844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398" name="Google Shape;398;p27"/>
          <p:cNvSpPr txBox="1">
            <a:spLocks noGrp="1"/>
          </p:cNvSpPr>
          <p:nvPr>
            <p:ph type="subTitle" idx="1"/>
          </p:nvPr>
        </p:nvSpPr>
        <p:spPr>
          <a:xfrm>
            <a:off x="2747189" y="3289797"/>
            <a:ext cx="2930552" cy="84844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074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9" name="Google Shape;399;p27"/>
          <p:cNvSpPr txBox="1">
            <a:spLocks noGrp="1"/>
          </p:cNvSpPr>
          <p:nvPr>
            <p:ph type="subTitle" idx="2"/>
          </p:nvPr>
        </p:nvSpPr>
        <p:spPr>
          <a:xfrm>
            <a:off x="7868323" y="3289797"/>
            <a:ext cx="2930552" cy="84844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074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0" name="Google Shape;400;p27"/>
          <p:cNvSpPr txBox="1">
            <a:spLocks noGrp="1"/>
          </p:cNvSpPr>
          <p:nvPr>
            <p:ph type="subTitle" idx="3"/>
          </p:nvPr>
        </p:nvSpPr>
        <p:spPr>
          <a:xfrm>
            <a:off x="2747189" y="5777778"/>
            <a:ext cx="2930552" cy="84844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074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1" name="Google Shape;401;p27"/>
          <p:cNvSpPr txBox="1">
            <a:spLocks noGrp="1"/>
          </p:cNvSpPr>
          <p:nvPr>
            <p:ph type="subTitle" idx="4"/>
          </p:nvPr>
        </p:nvSpPr>
        <p:spPr>
          <a:xfrm>
            <a:off x="7868323" y="5777778"/>
            <a:ext cx="2930552" cy="84844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074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2" name="Google Shape;402;p27"/>
          <p:cNvSpPr txBox="1">
            <a:spLocks noGrp="1"/>
          </p:cNvSpPr>
          <p:nvPr>
            <p:ph type="subTitle" idx="5"/>
          </p:nvPr>
        </p:nvSpPr>
        <p:spPr>
          <a:xfrm>
            <a:off x="2747189" y="2617279"/>
            <a:ext cx="2930552" cy="848444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963" b="1">
                <a:solidFill>
                  <a:schemeClr val="dk1"/>
                </a:solidFill>
                <a:latin typeface="Marcellus"/>
                <a:ea typeface="Marcellus"/>
                <a:cs typeface="Marcellus"/>
                <a:sym typeface="Marcellus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555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555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555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555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555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555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555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555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403" name="Google Shape;403;p27"/>
          <p:cNvSpPr txBox="1">
            <a:spLocks noGrp="1"/>
          </p:cNvSpPr>
          <p:nvPr>
            <p:ph type="subTitle" idx="6"/>
          </p:nvPr>
        </p:nvSpPr>
        <p:spPr>
          <a:xfrm>
            <a:off x="2747189" y="5105371"/>
            <a:ext cx="2930552" cy="848444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963" b="1">
                <a:solidFill>
                  <a:schemeClr val="dk1"/>
                </a:solidFill>
                <a:latin typeface="Marcellus"/>
                <a:ea typeface="Marcellus"/>
                <a:cs typeface="Marcellus"/>
                <a:sym typeface="Marcellus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555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555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555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555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555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555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555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555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404" name="Google Shape;404;p27"/>
          <p:cNvSpPr txBox="1">
            <a:spLocks noGrp="1"/>
          </p:cNvSpPr>
          <p:nvPr>
            <p:ph type="subTitle" idx="7"/>
          </p:nvPr>
        </p:nvSpPr>
        <p:spPr>
          <a:xfrm>
            <a:off x="7868323" y="2617279"/>
            <a:ext cx="2930552" cy="848444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963" b="1">
                <a:solidFill>
                  <a:schemeClr val="dk1"/>
                </a:solidFill>
                <a:latin typeface="Marcellus"/>
                <a:ea typeface="Marcellus"/>
                <a:cs typeface="Marcellus"/>
                <a:sym typeface="Marcellus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555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555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555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555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555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555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555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555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405" name="Google Shape;405;p27"/>
          <p:cNvSpPr txBox="1">
            <a:spLocks noGrp="1"/>
          </p:cNvSpPr>
          <p:nvPr>
            <p:ph type="subTitle" idx="8"/>
          </p:nvPr>
        </p:nvSpPr>
        <p:spPr>
          <a:xfrm>
            <a:off x="7868323" y="5105371"/>
            <a:ext cx="2930552" cy="848444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963" b="1">
                <a:solidFill>
                  <a:schemeClr val="dk1"/>
                </a:solidFill>
                <a:latin typeface="Marcellus"/>
                <a:ea typeface="Marcellus"/>
                <a:cs typeface="Marcellus"/>
                <a:sym typeface="Marcellus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555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555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555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555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555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555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555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555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406" name="Google Shape;406;p27"/>
          <p:cNvSpPr/>
          <p:nvPr/>
        </p:nvSpPr>
        <p:spPr>
          <a:xfrm flipH="1">
            <a:off x="12245186" y="5667000"/>
            <a:ext cx="1081830" cy="1748350"/>
          </a:xfrm>
          <a:custGeom>
            <a:avLst/>
            <a:gdLst/>
            <a:ahLst/>
            <a:cxnLst/>
            <a:rect l="l" t="t" r="r" b="b"/>
            <a:pathLst>
              <a:path w="7776" h="12566" extrusionOk="0">
                <a:moveTo>
                  <a:pt x="2347" y="4334"/>
                </a:moveTo>
                <a:cubicBezTo>
                  <a:pt x="2347" y="4334"/>
                  <a:pt x="2347" y="4335"/>
                  <a:pt x="2347" y="4335"/>
                </a:cubicBezTo>
                <a:lnTo>
                  <a:pt x="2347" y="4334"/>
                </a:lnTo>
                <a:close/>
                <a:moveTo>
                  <a:pt x="5416" y="0"/>
                </a:moveTo>
                <a:cubicBezTo>
                  <a:pt x="4240" y="0"/>
                  <a:pt x="3565" y="2156"/>
                  <a:pt x="3565" y="2156"/>
                </a:cubicBezTo>
                <a:cubicBezTo>
                  <a:pt x="3565" y="2156"/>
                  <a:pt x="2608" y="744"/>
                  <a:pt x="1721" y="696"/>
                </a:cubicBezTo>
                <a:cubicBezTo>
                  <a:pt x="1708" y="695"/>
                  <a:pt x="1694" y="695"/>
                  <a:pt x="1680" y="695"/>
                </a:cubicBezTo>
                <a:cubicBezTo>
                  <a:pt x="811" y="695"/>
                  <a:pt x="0" y="2108"/>
                  <a:pt x="0" y="2108"/>
                </a:cubicBezTo>
                <a:cubicBezTo>
                  <a:pt x="0" y="2108"/>
                  <a:pt x="548" y="1703"/>
                  <a:pt x="1027" y="1628"/>
                </a:cubicBezTo>
                <a:lnTo>
                  <a:pt x="1027" y="1628"/>
                </a:lnTo>
                <a:lnTo>
                  <a:pt x="885" y="2060"/>
                </a:lnTo>
                <a:cubicBezTo>
                  <a:pt x="885" y="2060"/>
                  <a:pt x="1295" y="1774"/>
                  <a:pt x="1886" y="1774"/>
                </a:cubicBezTo>
                <a:cubicBezTo>
                  <a:pt x="1979" y="1774"/>
                  <a:pt x="2076" y="1781"/>
                  <a:pt x="2177" y="1797"/>
                </a:cubicBezTo>
                <a:lnTo>
                  <a:pt x="1745" y="2086"/>
                </a:lnTo>
                <a:cubicBezTo>
                  <a:pt x="1745" y="2086"/>
                  <a:pt x="1775" y="2082"/>
                  <a:pt x="1827" y="2082"/>
                </a:cubicBezTo>
                <a:cubicBezTo>
                  <a:pt x="2041" y="2082"/>
                  <a:pt x="2641" y="2144"/>
                  <a:pt x="3182" y="2780"/>
                </a:cubicBezTo>
                <a:cubicBezTo>
                  <a:pt x="3182" y="2780"/>
                  <a:pt x="1675" y="2948"/>
                  <a:pt x="1170" y="3643"/>
                </a:cubicBezTo>
                <a:cubicBezTo>
                  <a:pt x="668" y="4337"/>
                  <a:pt x="1196" y="5245"/>
                  <a:pt x="1196" y="5245"/>
                </a:cubicBezTo>
                <a:cubicBezTo>
                  <a:pt x="1196" y="5245"/>
                  <a:pt x="1338" y="4455"/>
                  <a:pt x="1531" y="4192"/>
                </a:cubicBezTo>
                <a:lnTo>
                  <a:pt x="1579" y="4814"/>
                </a:lnTo>
                <a:cubicBezTo>
                  <a:pt x="1579" y="4814"/>
                  <a:pt x="1842" y="4096"/>
                  <a:pt x="2273" y="3809"/>
                </a:cubicBezTo>
                <a:lnTo>
                  <a:pt x="2347" y="4334"/>
                </a:lnTo>
                <a:lnTo>
                  <a:pt x="2347" y="4334"/>
                </a:lnTo>
                <a:cubicBezTo>
                  <a:pt x="2352" y="4309"/>
                  <a:pt x="2895" y="3210"/>
                  <a:pt x="3441" y="3091"/>
                </a:cubicBezTo>
                <a:cubicBezTo>
                  <a:pt x="3441" y="3091"/>
                  <a:pt x="3926" y="10602"/>
                  <a:pt x="3856" y="12565"/>
                </a:cubicBezTo>
                <a:lnTo>
                  <a:pt x="4935" y="12415"/>
                </a:lnTo>
                <a:cubicBezTo>
                  <a:pt x="4935" y="12415"/>
                  <a:pt x="4135" y="3833"/>
                  <a:pt x="3848" y="3117"/>
                </a:cubicBezTo>
                <a:cubicBezTo>
                  <a:pt x="3848" y="3117"/>
                  <a:pt x="3912" y="3106"/>
                  <a:pt x="4021" y="3106"/>
                </a:cubicBezTo>
                <a:cubicBezTo>
                  <a:pt x="4238" y="3106"/>
                  <a:pt x="4632" y="3149"/>
                  <a:pt x="5045" y="3404"/>
                </a:cubicBezTo>
                <a:lnTo>
                  <a:pt x="4855" y="3045"/>
                </a:lnTo>
                <a:lnTo>
                  <a:pt x="4855" y="3045"/>
                </a:lnTo>
                <a:cubicBezTo>
                  <a:pt x="4855" y="3045"/>
                  <a:pt x="5501" y="3093"/>
                  <a:pt x="5980" y="3835"/>
                </a:cubicBezTo>
                <a:lnTo>
                  <a:pt x="5908" y="3404"/>
                </a:lnTo>
                <a:lnTo>
                  <a:pt x="5908" y="3404"/>
                </a:lnTo>
                <a:cubicBezTo>
                  <a:pt x="5908" y="3404"/>
                  <a:pt x="6602" y="3594"/>
                  <a:pt x="7176" y="4599"/>
                </a:cubicBezTo>
                <a:cubicBezTo>
                  <a:pt x="7176" y="4599"/>
                  <a:pt x="7176" y="3594"/>
                  <a:pt x="6576" y="2878"/>
                </a:cubicBezTo>
                <a:cubicBezTo>
                  <a:pt x="6319" y="2569"/>
                  <a:pt x="5804" y="2473"/>
                  <a:pt x="5288" y="2473"/>
                </a:cubicBezTo>
                <a:cubicBezTo>
                  <a:pt x="4605" y="2473"/>
                  <a:pt x="3920" y="2641"/>
                  <a:pt x="3826" y="2710"/>
                </a:cubicBezTo>
                <a:cubicBezTo>
                  <a:pt x="3826" y="2710"/>
                  <a:pt x="4064" y="2230"/>
                  <a:pt x="4831" y="1967"/>
                </a:cubicBezTo>
                <a:lnTo>
                  <a:pt x="4329" y="1895"/>
                </a:lnTo>
                <a:cubicBezTo>
                  <a:pt x="4329" y="1895"/>
                  <a:pt x="4551" y="1434"/>
                  <a:pt x="5573" y="1434"/>
                </a:cubicBezTo>
                <a:cubicBezTo>
                  <a:pt x="5716" y="1434"/>
                  <a:pt x="5876" y="1443"/>
                  <a:pt x="6052" y="1464"/>
                </a:cubicBezTo>
                <a:lnTo>
                  <a:pt x="5647" y="1201"/>
                </a:lnTo>
                <a:cubicBezTo>
                  <a:pt x="5647" y="1201"/>
                  <a:pt x="5921" y="1118"/>
                  <a:pt x="6301" y="1118"/>
                </a:cubicBezTo>
                <a:cubicBezTo>
                  <a:pt x="6738" y="1118"/>
                  <a:pt x="7315" y="1228"/>
                  <a:pt x="7776" y="1703"/>
                </a:cubicBezTo>
                <a:cubicBezTo>
                  <a:pt x="7776" y="1703"/>
                  <a:pt x="6963" y="339"/>
                  <a:pt x="5647" y="28"/>
                </a:cubicBezTo>
                <a:cubicBezTo>
                  <a:pt x="5568" y="9"/>
                  <a:pt x="5491" y="0"/>
                  <a:pt x="5416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35439" tIns="135439" rIns="135439" bIns="13543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555"/>
          </a:p>
        </p:txBody>
      </p:sp>
      <p:sp>
        <p:nvSpPr>
          <p:cNvPr id="407" name="Google Shape;407;p27"/>
          <p:cNvSpPr/>
          <p:nvPr/>
        </p:nvSpPr>
        <p:spPr>
          <a:xfrm flipH="1">
            <a:off x="678793" y="5953817"/>
            <a:ext cx="791328" cy="1193628"/>
          </a:xfrm>
          <a:custGeom>
            <a:avLst/>
            <a:gdLst/>
            <a:ahLst/>
            <a:cxnLst/>
            <a:rect l="l" t="t" r="r" b="b"/>
            <a:pathLst>
              <a:path w="5576" h="8410" extrusionOk="0">
                <a:moveTo>
                  <a:pt x="3033" y="1"/>
                </a:moveTo>
                <a:cubicBezTo>
                  <a:pt x="2567" y="1"/>
                  <a:pt x="2229" y="5450"/>
                  <a:pt x="2229" y="5450"/>
                </a:cubicBezTo>
                <a:cubicBezTo>
                  <a:pt x="2229" y="5450"/>
                  <a:pt x="2121" y="5462"/>
                  <a:pt x="1967" y="5462"/>
                </a:cubicBezTo>
                <a:cubicBezTo>
                  <a:pt x="1605" y="5462"/>
                  <a:pt x="990" y="5399"/>
                  <a:pt x="901" y="4979"/>
                </a:cubicBezTo>
                <a:cubicBezTo>
                  <a:pt x="773" y="4379"/>
                  <a:pt x="773" y="3735"/>
                  <a:pt x="600" y="3520"/>
                </a:cubicBezTo>
                <a:cubicBezTo>
                  <a:pt x="551" y="3456"/>
                  <a:pt x="500" y="3434"/>
                  <a:pt x="455" y="3434"/>
                </a:cubicBezTo>
                <a:cubicBezTo>
                  <a:pt x="345" y="3434"/>
                  <a:pt x="259" y="3563"/>
                  <a:pt x="259" y="3563"/>
                </a:cubicBezTo>
                <a:cubicBezTo>
                  <a:pt x="259" y="3563"/>
                  <a:pt x="0" y="4935"/>
                  <a:pt x="386" y="5536"/>
                </a:cubicBezTo>
                <a:cubicBezTo>
                  <a:pt x="773" y="6134"/>
                  <a:pt x="1974" y="6008"/>
                  <a:pt x="2101" y="6134"/>
                </a:cubicBezTo>
                <a:cubicBezTo>
                  <a:pt x="2229" y="6263"/>
                  <a:pt x="2187" y="8409"/>
                  <a:pt x="2187" y="8409"/>
                </a:cubicBezTo>
                <a:lnTo>
                  <a:pt x="3218" y="8409"/>
                </a:lnTo>
                <a:lnTo>
                  <a:pt x="3345" y="4764"/>
                </a:lnTo>
                <a:cubicBezTo>
                  <a:pt x="3345" y="4764"/>
                  <a:pt x="4287" y="4636"/>
                  <a:pt x="4675" y="4249"/>
                </a:cubicBezTo>
                <a:cubicBezTo>
                  <a:pt x="5060" y="3863"/>
                  <a:pt x="5575" y="1976"/>
                  <a:pt x="5188" y="1889"/>
                </a:cubicBezTo>
                <a:cubicBezTo>
                  <a:pt x="5180" y="1888"/>
                  <a:pt x="5171" y="1887"/>
                  <a:pt x="5162" y="1887"/>
                </a:cubicBezTo>
                <a:cubicBezTo>
                  <a:pt x="4790" y="1887"/>
                  <a:pt x="4495" y="3650"/>
                  <a:pt x="4203" y="3777"/>
                </a:cubicBezTo>
                <a:cubicBezTo>
                  <a:pt x="4027" y="3855"/>
                  <a:pt x="3686" y="3871"/>
                  <a:pt x="3435" y="3871"/>
                </a:cubicBezTo>
                <a:cubicBezTo>
                  <a:pt x="3261" y="3871"/>
                  <a:pt x="3130" y="3863"/>
                  <a:pt x="3130" y="3863"/>
                </a:cubicBezTo>
                <a:cubicBezTo>
                  <a:pt x="3130" y="3863"/>
                  <a:pt x="3515" y="90"/>
                  <a:pt x="3044" y="2"/>
                </a:cubicBezTo>
                <a:cubicBezTo>
                  <a:pt x="3040" y="1"/>
                  <a:pt x="3036" y="1"/>
                  <a:pt x="3033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35439" tIns="135439" rIns="135439" bIns="13543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555"/>
          </a:p>
        </p:txBody>
      </p:sp>
    </p:spTree>
    <p:extLst>
      <p:ext uri="{BB962C8B-B14F-4D97-AF65-F5344CB8AC3E}">
        <p14:creationId xmlns:p14="http://schemas.microsoft.com/office/powerpoint/2010/main" val="417556214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ive columns ">
  <p:cSld name="Title and five columns ">
    <p:spTree>
      <p:nvGrpSpPr>
        <p:cNvPr id="1" name="Shape 4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" name="Google Shape;409;p28"/>
          <p:cNvSpPr/>
          <p:nvPr/>
        </p:nvSpPr>
        <p:spPr>
          <a:xfrm flipH="1">
            <a:off x="11255784" y="5249648"/>
            <a:ext cx="2498686" cy="672437"/>
          </a:xfrm>
          <a:custGeom>
            <a:avLst/>
            <a:gdLst/>
            <a:ahLst/>
            <a:cxnLst/>
            <a:rect l="l" t="t" r="r" b="b"/>
            <a:pathLst>
              <a:path w="18690" h="5030" extrusionOk="0">
                <a:moveTo>
                  <a:pt x="18689" y="5030"/>
                </a:moveTo>
                <a:cubicBezTo>
                  <a:pt x="18689" y="5030"/>
                  <a:pt x="17337" y="3004"/>
                  <a:pt x="15985" y="3904"/>
                </a:cubicBezTo>
                <a:cubicBezTo>
                  <a:pt x="15985" y="3904"/>
                  <a:pt x="15161" y="1"/>
                  <a:pt x="12910" y="452"/>
                </a:cubicBezTo>
                <a:cubicBezTo>
                  <a:pt x="10657" y="903"/>
                  <a:pt x="9983" y="3453"/>
                  <a:pt x="9983" y="3453"/>
                </a:cubicBezTo>
                <a:cubicBezTo>
                  <a:pt x="9983" y="3453"/>
                  <a:pt x="8932" y="751"/>
                  <a:pt x="7730" y="1353"/>
                </a:cubicBezTo>
                <a:cubicBezTo>
                  <a:pt x="6531" y="1951"/>
                  <a:pt x="5329" y="3830"/>
                  <a:pt x="5329" y="3830"/>
                </a:cubicBezTo>
                <a:cubicBezTo>
                  <a:pt x="5329" y="3830"/>
                  <a:pt x="4053" y="2629"/>
                  <a:pt x="3604" y="3981"/>
                </a:cubicBezTo>
                <a:cubicBezTo>
                  <a:pt x="3604" y="3981"/>
                  <a:pt x="1951" y="2029"/>
                  <a:pt x="1" y="5030"/>
                </a:cubicBezTo>
                <a:close/>
              </a:path>
            </a:pathLst>
          </a:custGeom>
          <a:gradFill>
            <a:gsLst>
              <a:gs pos="0">
                <a:srgbClr val="FFFFFF">
                  <a:alpha val="64313"/>
                  <a:alpha val="49110"/>
                </a:srgbClr>
              </a:gs>
              <a:gs pos="100000">
                <a:srgbClr val="FFCA90">
                  <a:alpha val="49019"/>
                  <a:alpha val="49110"/>
                </a:srgbClr>
              </a:gs>
            </a:gsLst>
            <a:lin ang="5400012" scaled="0"/>
          </a:gradFill>
          <a:ln>
            <a:noFill/>
          </a:ln>
        </p:spPr>
        <p:txBody>
          <a:bodyPr spcFirstLastPara="1" wrap="square" lIns="135439" tIns="135439" rIns="135439" bIns="13543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555"/>
          </a:p>
        </p:txBody>
      </p:sp>
      <p:sp>
        <p:nvSpPr>
          <p:cNvPr id="410" name="Google Shape;410;p28"/>
          <p:cNvSpPr/>
          <p:nvPr/>
        </p:nvSpPr>
        <p:spPr>
          <a:xfrm flipH="1">
            <a:off x="-650085" y="1409704"/>
            <a:ext cx="2498686" cy="672437"/>
          </a:xfrm>
          <a:custGeom>
            <a:avLst/>
            <a:gdLst/>
            <a:ahLst/>
            <a:cxnLst/>
            <a:rect l="l" t="t" r="r" b="b"/>
            <a:pathLst>
              <a:path w="18690" h="5030" extrusionOk="0">
                <a:moveTo>
                  <a:pt x="18689" y="5030"/>
                </a:moveTo>
                <a:cubicBezTo>
                  <a:pt x="18689" y="5030"/>
                  <a:pt x="17337" y="3004"/>
                  <a:pt x="15985" y="3904"/>
                </a:cubicBezTo>
                <a:cubicBezTo>
                  <a:pt x="15985" y="3904"/>
                  <a:pt x="15161" y="1"/>
                  <a:pt x="12910" y="452"/>
                </a:cubicBezTo>
                <a:cubicBezTo>
                  <a:pt x="10657" y="903"/>
                  <a:pt x="9983" y="3453"/>
                  <a:pt x="9983" y="3453"/>
                </a:cubicBezTo>
                <a:cubicBezTo>
                  <a:pt x="9983" y="3453"/>
                  <a:pt x="8932" y="751"/>
                  <a:pt x="7730" y="1353"/>
                </a:cubicBezTo>
                <a:cubicBezTo>
                  <a:pt x="6531" y="1951"/>
                  <a:pt x="5329" y="3830"/>
                  <a:pt x="5329" y="3830"/>
                </a:cubicBezTo>
                <a:cubicBezTo>
                  <a:pt x="5329" y="3830"/>
                  <a:pt x="4053" y="2629"/>
                  <a:pt x="3604" y="3981"/>
                </a:cubicBezTo>
                <a:cubicBezTo>
                  <a:pt x="3604" y="3981"/>
                  <a:pt x="1951" y="2029"/>
                  <a:pt x="1" y="5030"/>
                </a:cubicBezTo>
                <a:close/>
              </a:path>
            </a:pathLst>
          </a:custGeom>
          <a:gradFill>
            <a:gsLst>
              <a:gs pos="0">
                <a:srgbClr val="FFFFFF">
                  <a:alpha val="64313"/>
                  <a:alpha val="49110"/>
                </a:srgbClr>
              </a:gs>
              <a:gs pos="100000">
                <a:srgbClr val="FFCA90">
                  <a:alpha val="49019"/>
                  <a:alpha val="49110"/>
                </a:srgbClr>
              </a:gs>
            </a:gsLst>
            <a:lin ang="5400012" scaled="0"/>
          </a:gradFill>
          <a:ln>
            <a:noFill/>
          </a:ln>
        </p:spPr>
        <p:txBody>
          <a:bodyPr spcFirstLastPara="1" wrap="square" lIns="135439" tIns="135439" rIns="135439" bIns="13543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555"/>
          </a:p>
        </p:txBody>
      </p:sp>
      <p:sp>
        <p:nvSpPr>
          <p:cNvPr id="411" name="Google Shape;411;p28"/>
          <p:cNvSpPr/>
          <p:nvPr/>
        </p:nvSpPr>
        <p:spPr>
          <a:xfrm>
            <a:off x="-16073" y="6748078"/>
            <a:ext cx="13546270" cy="871809"/>
          </a:xfrm>
          <a:custGeom>
            <a:avLst/>
            <a:gdLst/>
            <a:ahLst/>
            <a:cxnLst/>
            <a:rect l="l" t="t" r="r" b="b"/>
            <a:pathLst>
              <a:path w="97169" h="23175" extrusionOk="0">
                <a:moveTo>
                  <a:pt x="97168" y="6039"/>
                </a:moveTo>
                <a:cubicBezTo>
                  <a:pt x="97168" y="6039"/>
                  <a:pt x="63151" y="0"/>
                  <a:pt x="50658" y="8618"/>
                </a:cubicBezTo>
                <a:cubicBezTo>
                  <a:pt x="39745" y="16149"/>
                  <a:pt x="1" y="4671"/>
                  <a:pt x="1" y="4671"/>
                </a:cubicBezTo>
                <a:lnTo>
                  <a:pt x="1" y="23174"/>
                </a:lnTo>
                <a:lnTo>
                  <a:pt x="97168" y="23174"/>
                </a:lnTo>
                <a:close/>
              </a:path>
            </a:pathLst>
          </a:custGeom>
          <a:gradFill>
            <a:gsLst>
              <a:gs pos="0">
                <a:schemeClr val="lt2"/>
              </a:gs>
              <a:gs pos="100000">
                <a:schemeClr val="accent1"/>
              </a:gs>
            </a:gsLst>
            <a:lin ang="5400012" scaled="0"/>
          </a:gradFill>
          <a:ln>
            <a:noFill/>
          </a:ln>
        </p:spPr>
        <p:txBody>
          <a:bodyPr spcFirstLastPara="1" wrap="square" lIns="135439" tIns="135439" rIns="135439" bIns="13543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555"/>
          </a:p>
        </p:txBody>
      </p:sp>
      <p:sp>
        <p:nvSpPr>
          <p:cNvPr id="412" name="Google Shape;412;p28"/>
          <p:cNvSpPr/>
          <p:nvPr/>
        </p:nvSpPr>
        <p:spPr>
          <a:xfrm>
            <a:off x="-16088" y="6840660"/>
            <a:ext cx="13546270" cy="779311"/>
          </a:xfrm>
          <a:custGeom>
            <a:avLst/>
            <a:gdLst/>
            <a:ahLst/>
            <a:cxnLst/>
            <a:rect l="l" t="t" r="r" b="b"/>
            <a:pathLst>
              <a:path w="97169" h="15006" extrusionOk="0">
                <a:moveTo>
                  <a:pt x="1" y="2847"/>
                </a:moveTo>
                <a:cubicBezTo>
                  <a:pt x="7841" y="0"/>
                  <a:pt x="37430" y="1031"/>
                  <a:pt x="48052" y="5274"/>
                </a:cubicBezTo>
                <a:cubicBezTo>
                  <a:pt x="58401" y="9408"/>
                  <a:pt x="93170" y="4690"/>
                  <a:pt x="97168" y="4602"/>
                </a:cubicBezTo>
                <a:lnTo>
                  <a:pt x="97168" y="15005"/>
                </a:lnTo>
                <a:lnTo>
                  <a:pt x="1" y="15005"/>
                </a:lnTo>
                <a:close/>
              </a:path>
            </a:pathLst>
          </a:custGeom>
          <a:gradFill>
            <a:gsLst>
              <a:gs pos="0">
                <a:srgbClr val="FFDE9F"/>
              </a:gs>
              <a:gs pos="100000">
                <a:srgbClr val="F9AE23"/>
              </a:gs>
            </a:gsLst>
            <a:lin ang="10801400" scaled="0"/>
          </a:gradFill>
          <a:ln>
            <a:noFill/>
          </a:ln>
        </p:spPr>
        <p:txBody>
          <a:bodyPr spcFirstLastPara="1" wrap="square" lIns="135439" tIns="135439" rIns="135439" bIns="13543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555"/>
          </a:p>
        </p:txBody>
      </p:sp>
      <p:pic>
        <p:nvPicPr>
          <p:cNvPr id="413" name="Google Shape;413;p28"/>
          <p:cNvPicPr preferRelativeResize="0"/>
          <p:nvPr/>
        </p:nvPicPr>
        <p:blipFill rotWithShape="1">
          <a:blip r:embed="rId2">
            <a:alphaModFix/>
          </a:blip>
          <a:srcRect r="32993" b="24322"/>
          <a:stretch/>
        </p:blipFill>
        <p:spPr>
          <a:xfrm>
            <a:off x="10" y="75"/>
            <a:ext cx="9068347" cy="5766704"/>
          </a:xfrm>
          <a:prstGeom prst="rect">
            <a:avLst/>
          </a:prstGeom>
          <a:noFill/>
          <a:ln>
            <a:noFill/>
          </a:ln>
        </p:spPr>
      </p:pic>
      <p:pic>
        <p:nvPicPr>
          <p:cNvPr id="414" name="Google Shape;414;p28"/>
          <p:cNvPicPr preferRelativeResize="0"/>
          <p:nvPr/>
        </p:nvPicPr>
        <p:blipFill rotWithShape="1">
          <a:blip r:embed="rId2">
            <a:alphaModFix/>
          </a:blip>
          <a:srcRect l="65829" t="24006"/>
          <a:stretch/>
        </p:blipFill>
        <p:spPr>
          <a:xfrm>
            <a:off x="8921658" y="1829370"/>
            <a:ext cx="4624488" cy="5790889"/>
          </a:xfrm>
          <a:prstGeom prst="rect">
            <a:avLst/>
          </a:prstGeom>
          <a:noFill/>
          <a:ln>
            <a:noFill/>
          </a:ln>
        </p:spPr>
      </p:pic>
      <p:sp>
        <p:nvSpPr>
          <p:cNvPr id="415" name="Google Shape;415;p28"/>
          <p:cNvSpPr/>
          <p:nvPr/>
        </p:nvSpPr>
        <p:spPr>
          <a:xfrm>
            <a:off x="448649" y="5766777"/>
            <a:ext cx="2173355" cy="584896"/>
          </a:xfrm>
          <a:custGeom>
            <a:avLst/>
            <a:gdLst/>
            <a:ahLst/>
            <a:cxnLst/>
            <a:rect l="l" t="t" r="r" b="b"/>
            <a:pathLst>
              <a:path w="18690" h="5030" extrusionOk="0">
                <a:moveTo>
                  <a:pt x="18689" y="5030"/>
                </a:moveTo>
                <a:cubicBezTo>
                  <a:pt x="18689" y="5030"/>
                  <a:pt x="17337" y="3004"/>
                  <a:pt x="15985" y="3904"/>
                </a:cubicBezTo>
                <a:cubicBezTo>
                  <a:pt x="15985" y="3904"/>
                  <a:pt x="15161" y="1"/>
                  <a:pt x="12910" y="452"/>
                </a:cubicBezTo>
                <a:cubicBezTo>
                  <a:pt x="10657" y="903"/>
                  <a:pt x="9983" y="3453"/>
                  <a:pt x="9983" y="3453"/>
                </a:cubicBezTo>
                <a:cubicBezTo>
                  <a:pt x="9983" y="3453"/>
                  <a:pt x="8932" y="751"/>
                  <a:pt x="7730" y="1353"/>
                </a:cubicBezTo>
                <a:cubicBezTo>
                  <a:pt x="6531" y="1951"/>
                  <a:pt x="5329" y="3830"/>
                  <a:pt x="5329" y="3830"/>
                </a:cubicBezTo>
                <a:cubicBezTo>
                  <a:pt x="5329" y="3830"/>
                  <a:pt x="4053" y="2629"/>
                  <a:pt x="3604" y="3981"/>
                </a:cubicBezTo>
                <a:cubicBezTo>
                  <a:pt x="3604" y="3981"/>
                  <a:pt x="1951" y="2029"/>
                  <a:pt x="1" y="5030"/>
                </a:cubicBezTo>
                <a:close/>
              </a:path>
            </a:pathLst>
          </a:custGeom>
          <a:gradFill>
            <a:gsLst>
              <a:gs pos="0">
                <a:srgbClr val="FFFFFF">
                  <a:alpha val="64313"/>
                  <a:alpha val="49110"/>
                </a:srgbClr>
              </a:gs>
              <a:gs pos="100000">
                <a:srgbClr val="FFCA90">
                  <a:alpha val="49019"/>
                  <a:alpha val="49110"/>
                </a:srgbClr>
              </a:gs>
            </a:gsLst>
            <a:lin ang="5400012" scaled="0"/>
          </a:gradFill>
          <a:ln>
            <a:noFill/>
          </a:ln>
        </p:spPr>
        <p:txBody>
          <a:bodyPr spcFirstLastPara="1" wrap="square" lIns="135439" tIns="135439" rIns="135439" bIns="13543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555"/>
          </a:p>
        </p:txBody>
      </p:sp>
      <p:sp>
        <p:nvSpPr>
          <p:cNvPr id="416" name="Google Shape;416;p28"/>
          <p:cNvSpPr txBox="1">
            <a:spLocks noGrp="1"/>
          </p:cNvSpPr>
          <p:nvPr>
            <p:ph type="title"/>
          </p:nvPr>
        </p:nvSpPr>
        <p:spPr>
          <a:xfrm>
            <a:off x="1066625" y="812800"/>
            <a:ext cx="11412888" cy="84844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417" name="Google Shape;417;p28"/>
          <p:cNvSpPr txBox="1">
            <a:spLocks noGrp="1"/>
          </p:cNvSpPr>
          <p:nvPr>
            <p:ph type="subTitle" idx="1"/>
          </p:nvPr>
        </p:nvSpPr>
        <p:spPr>
          <a:xfrm>
            <a:off x="1473683" y="3375851"/>
            <a:ext cx="2930552" cy="848444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074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8" name="Google Shape;418;p28"/>
          <p:cNvSpPr txBox="1">
            <a:spLocks noGrp="1"/>
          </p:cNvSpPr>
          <p:nvPr>
            <p:ph type="subTitle" idx="2"/>
          </p:nvPr>
        </p:nvSpPr>
        <p:spPr>
          <a:xfrm>
            <a:off x="5306000" y="3375851"/>
            <a:ext cx="2930552" cy="848444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074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9" name="Google Shape;419;p28"/>
          <p:cNvSpPr txBox="1">
            <a:spLocks noGrp="1"/>
          </p:cNvSpPr>
          <p:nvPr>
            <p:ph type="subTitle" idx="3"/>
          </p:nvPr>
        </p:nvSpPr>
        <p:spPr>
          <a:xfrm>
            <a:off x="3389497" y="5694145"/>
            <a:ext cx="2930552" cy="848444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074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0" name="Google Shape;420;p28"/>
          <p:cNvSpPr txBox="1">
            <a:spLocks noGrp="1"/>
          </p:cNvSpPr>
          <p:nvPr>
            <p:ph type="subTitle" idx="4"/>
          </p:nvPr>
        </p:nvSpPr>
        <p:spPr>
          <a:xfrm>
            <a:off x="7222536" y="5694145"/>
            <a:ext cx="2930552" cy="848444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074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1" name="Google Shape;421;p28"/>
          <p:cNvSpPr txBox="1">
            <a:spLocks noGrp="1"/>
          </p:cNvSpPr>
          <p:nvPr>
            <p:ph type="subTitle" idx="5"/>
          </p:nvPr>
        </p:nvSpPr>
        <p:spPr>
          <a:xfrm>
            <a:off x="1473683" y="2947370"/>
            <a:ext cx="2930552" cy="584889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963" b="1">
                <a:solidFill>
                  <a:schemeClr val="dk1"/>
                </a:solidFill>
                <a:latin typeface="Marcellus"/>
                <a:ea typeface="Marcellus"/>
                <a:cs typeface="Marcellus"/>
                <a:sym typeface="Marcellus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555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555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555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555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555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555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555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555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422" name="Google Shape;422;p28"/>
          <p:cNvSpPr txBox="1">
            <a:spLocks noGrp="1"/>
          </p:cNvSpPr>
          <p:nvPr>
            <p:ph type="subTitle" idx="6"/>
          </p:nvPr>
        </p:nvSpPr>
        <p:spPr>
          <a:xfrm>
            <a:off x="3389497" y="5274815"/>
            <a:ext cx="2930552" cy="584889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963" b="1">
                <a:solidFill>
                  <a:schemeClr val="dk1"/>
                </a:solidFill>
                <a:latin typeface="Marcellus"/>
                <a:ea typeface="Marcellus"/>
                <a:cs typeface="Marcellus"/>
                <a:sym typeface="Marcellus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555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555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555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555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555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555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555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555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423" name="Google Shape;423;p28"/>
          <p:cNvSpPr txBox="1">
            <a:spLocks noGrp="1"/>
          </p:cNvSpPr>
          <p:nvPr>
            <p:ph type="subTitle" idx="7"/>
          </p:nvPr>
        </p:nvSpPr>
        <p:spPr>
          <a:xfrm>
            <a:off x="5305998" y="2947370"/>
            <a:ext cx="2930552" cy="584889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963" b="1">
                <a:solidFill>
                  <a:schemeClr val="dk1"/>
                </a:solidFill>
                <a:latin typeface="Marcellus"/>
                <a:ea typeface="Marcellus"/>
                <a:cs typeface="Marcellus"/>
                <a:sym typeface="Marcellus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555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555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555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555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555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555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555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555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424" name="Google Shape;424;p28"/>
          <p:cNvSpPr txBox="1">
            <a:spLocks noGrp="1"/>
          </p:cNvSpPr>
          <p:nvPr>
            <p:ph type="subTitle" idx="8"/>
          </p:nvPr>
        </p:nvSpPr>
        <p:spPr>
          <a:xfrm>
            <a:off x="7222533" y="5274815"/>
            <a:ext cx="2930552" cy="584889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963" b="1">
                <a:solidFill>
                  <a:schemeClr val="dk1"/>
                </a:solidFill>
                <a:latin typeface="Marcellus"/>
                <a:ea typeface="Marcellus"/>
                <a:cs typeface="Marcellus"/>
                <a:sym typeface="Marcellus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555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555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555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555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555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555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555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555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425" name="Google Shape;425;p28"/>
          <p:cNvSpPr txBox="1">
            <a:spLocks noGrp="1"/>
          </p:cNvSpPr>
          <p:nvPr>
            <p:ph type="subTitle" idx="9"/>
          </p:nvPr>
        </p:nvSpPr>
        <p:spPr>
          <a:xfrm>
            <a:off x="9141904" y="3375851"/>
            <a:ext cx="2930552" cy="848444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074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6" name="Google Shape;426;p28"/>
          <p:cNvSpPr txBox="1">
            <a:spLocks noGrp="1"/>
          </p:cNvSpPr>
          <p:nvPr>
            <p:ph type="subTitle" idx="13"/>
          </p:nvPr>
        </p:nvSpPr>
        <p:spPr>
          <a:xfrm>
            <a:off x="9141903" y="2947370"/>
            <a:ext cx="2930552" cy="584889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963" b="1">
                <a:solidFill>
                  <a:schemeClr val="dk1"/>
                </a:solidFill>
                <a:latin typeface="Marcellus"/>
                <a:ea typeface="Marcellus"/>
                <a:cs typeface="Marcellus"/>
                <a:sym typeface="Marcellus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555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555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555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555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555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555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555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555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841291042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six columns">
  <p:cSld name="Title and six columns">
    <p:spTree>
      <p:nvGrpSpPr>
        <p:cNvPr id="1" name="Shape 4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8" name="Google Shape;428;p29"/>
          <p:cNvPicPr preferRelativeResize="0"/>
          <p:nvPr/>
        </p:nvPicPr>
        <p:blipFill rotWithShape="1">
          <a:blip r:embed="rId2">
            <a:alphaModFix/>
          </a:blip>
          <a:srcRect r="-90" b="74138"/>
          <a:stretch/>
        </p:blipFill>
        <p:spPr>
          <a:xfrm>
            <a:off x="1667" y="74"/>
            <a:ext cx="13546135" cy="1970741"/>
          </a:xfrm>
          <a:prstGeom prst="rect">
            <a:avLst/>
          </a:prstGeom>
          <a:noFill/>
          <a:ln>
            <a:noFill/>
          </a:ln>
        </p:spPr>
      </p:pic>
      <p:sp>
        <p:nvSpPr>
          <p:cNvPr id="429" name="Google Shape;429;p29"/>
          <p:cNvSpPr/>
          <p:nvPr/>
        </p:nvSpPr>
        <p:spPr>
          <a:xfrm>
            <a:off x="1" y="6718151"/>
            <a:ext cx="13546270" cy="957127"/>
          </a:xfrm>
          <a:custGeom>
            <a:avLst/>
            <a:gdLst/>
            <a:ahLst/>
            <a:cxnLst/>
            <a:rect l="l" t="t" r="r" b="b"/>
            <a:pathLst>
              <a:path w="97169" h="23175" extrusionOk="0">
                <a:moveTo>
                  <a:pt x="97168" y="6039"/>
                </a:moveTo>
                <a:cubicBezTo>
                  <a:pt x="97168" y="6039"/>
                  <a:pt x="63151" y="0"/>
                  <a:pt x="50658" y="8618"/>
                </a:cubicBezTo>
                <a:cubicBezTo>
                  <a:pt x="39745" y="16149"/>
                  <a:pt x="1" y="4671"/>
                  <a:pt x="1" y="4671"/>
                </a:cubicBezTo>
                <a:lnTo>
                  <a:pt x="1" y="23174"/>
                </a:lnTo>
                <a:lnTo>
                  <a:pt x="97168" y="23174"/>
                </a:lnTo>
                <a:close/>
              </a:path>
            </a:pathLst>
          </a:custGeom>
          <a:gradFill>
            <a:gsLst>
              <a:gs pos="0">
                <a:schemeClr val="lt2"/>
              </a:gs>
              <a:gs pos="100000">
                <a:schemeClr val="accent1"/>
              </a:gs>
            </a:gsLst>
            <a:lin ang="5400012" scaled="0"/>
          </a:gradFill>
          <a:ln>
            <a:noFill/>
          </a:ln>
        </p:spPr>
        <p:txBody>
          <a:bodyPr spcFirstLastPara="1" wrap="square" lIns="135439" tIns="135439" rIns="135439" bIns="13543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555"/>
          </a:p>
        </p:txBody>
      </p:sp>
      <p:sp>
        <p:nvSpPr>
          <p:cNvPr id="430" name="Google Shape;430;p29"/>
          <p:cNvSpPr/>
          <p:nvPr/>
        </p:nvSpPr>
        <p:spPr>
          <a:xfrm>
            <a:off x="1" y="6896030"/>
            <a:ext cx="13546270" cy="779311"/>
          </a:xfrm>
          <a:custGeom>
            <a:avLst/>
            <a:gdLst/>
            <a:ahLst/>
            <a:cxnLst/>
            <a:rect l="l" t="t" r="r" b="b"/>
            <a:pathLst>
              <a:path w="97169" h="15006" extrusionOk="0">
                <a:moveTo>
                  <a:pt x="1" y="2847"/>
                </a:moveTo>
                <a:cubicBezTo>
                  <a:pt x="7841" y="0"/>
                  <a:pt x="37430" y="1031"/>
                  <a:pt x="48052" y="5274"/>
                </a:cubicBezTo>
                <a:cubicBezTo>
                  <a:pt x="58401" y="9408"/>
                  <a:pt x="93170" y="4690"/>
                  <a:pt x="97168" y="4602"/>
                </a:cubicBezTo>
                <a:lnTo>
                  <a:pt x="97168" y="15005"/>
                </a:lnTo>
                <a:lnTo>
                  <a:pt x="1" y="15005"/>
                </a:lnTo>
                <a:close/>
              </a:path>
            </a:pathLst>
          </a:custGeom>
          <a:gradFill>
            <a:gsLst>
              <a:gs pos="0">
                <a:srgbClr val="FFDE9F"/>
              </a:gs>
              <a:gs pos="100000">
                <a:srgbClr val="F9AE23"/>
              </a:gs>
            </a:gsLst>
            <a:lin ang="10801400" scaled="0"/>
          </a:gradFill>
          <a:ln>
            <a:noFill/>
          </a:ln>
        </p:spPr>
        <p:txBody>
          <a:bodyPr spcFirstLastPara="1" wrap="square" lIns="135439" tIns="135439" rIns="135439" bIns="13543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555"/>
          </a:p>
        </p:txBody>
      </p:sp>
      <p:sp>
        <p:nvSpPr>
          <p:cNvPr id="431" name="Google Shape;431;p29"/>
          <p:cNvSpPr/>
          <p:nvPr/>
        </p:nvSpPr>
        <p:spPr>
          <a:xfrm>
            <a:off x="12671545" y="2099074"/>
            <a:ext cx="1312118" cy="626193"/>
          </a:xfrm>
          <a:custGeom>
            <a:avLst/>
            <a:gdLst/>
            <a:ahLst/>
            <a:cxnLst/>
            <a:rect l="l" t="t" r="r" b="b"/>
            <a:pathLst>
              <a:path w="10733" h="5122" extrusionOk="0">
                <a:moveTo>
                  <a:pt x="10733" y="0"/>
                </a:moveTo>
                <a:lnTo>
                  <a:pt x="10733" y="5122"/>
                </a:lnTo>
                <a:lnTo>
                  <a:pt x="0" y="5122"/>
                </a:lnTo>
                <a:cubicBezTo>
                  <a:pt x="3603" y="2343"/>
                  <a:pt x="3978" y="4073"/>
                  <a:pt x="3978" y="4073"/>
                </a:cubicBezTo>
                <a:cubicBezTo>
                  <a:pt x="3978" y="4073"/>
                  <a:pt x="4279" y="2197"/>
                  <a:pt x="5404" y="1445"/>
                </a:cubicBezTo>
                <a:cubicBezTo>
                  <a:pt x="6530" y="694"/>
                  <a:pt x="7806" y="2945"/>
                  <a:pt x="7806" y="2945"/>
                </a:cubicBezTo>
                <a:cubicBezTo>
                  <a:pt x="8993" y="855"/>
                  <a:pt x="9966" y="95"/>
                  <a:pt x="10733" y="0"/>
                </a:cubicBezTo>
                <a:close/>
              </a:path>
            </a:pathLst>
          </a:custGeom>
          <a:gradFill>
            <a:gsLst>
              <a:gs pos="0">
                <a:srgbClr val="FFFFFF">
                  <a:alpha val="64313"/>
                  <a:alpha val="72780"/>
                </a:srgbClr>
              </a:gs>
              <a:gs pos="100000">
                <a:srgbClr val="FFCA90">
                  <a:alpha val="49019"/>
                  <a:alpha val="72780"/>
                </a:srgbClr>
              </a:gs>
            </a:gsLst>
            <a:lin ang="5400012" scaled="0"/>
          </a:gradFill>
          <a:ln>
            <a:noFill/>
          </a:ln>
        </p:spPr>
        <p:txBody>
          <a:bodyPr spcFirstLastPara="1" wrap="square" lIns="135439" tIns="135439" rIns="135439" bIns="13543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555"/>
          </a:p>
        </p:txBody>
      </p:sp>
      <p:sp>
        <p:nvSpPr>
          <p:cNvPr id="432" name="Google Shape;432;p29"/>
          <p:cNvSpPr/>
          <p:nvPr/>
        </p:nvSpPr>
        <p:spPr>
          <a:xfrm>
            <a:off x="-1304056" y="3377033"/>
            <a:ext cx="2284868" cy="614945"/>
          </a:xfrm>
          <a:custGeom>
            <a:avLst/>
            <a:gdLst/>
            <a:ahLst/>
            <a:cxnLst/>
            <a:rect l="l" t="t" r="r" b="b"/>
            <a:pathLst>
              <a:path w="18690" h="5030" extrusionOk="0">
                <a:moveTo>
                  <a:pt x="18689" y="5030"/>
                </a:moveTo>
                <a:cubicBezTo>
                  <a:pt x="18689" y="5030"/>
                  <a:pt x="17337" y="3004"/>
                  <a:pt x="15985" y="3904"/>
                </a:cubicBezTo>
                <a:cubicBezTo>
                  <a:pt x="15985" y="3904"/>
                  <a:pt x="15161" y="1"/>
                  <a:pt x="12910" y="452"/>
                </a:cubicBezTo>
                <a:cubicBezTo>
                  <a:pt x="10657" y="903"/>
                  <a:pt x="9983" y="3453"/>
                  <a:pt x="9983" y="3453"/>
                </a:cubicBezTo>
                <a:cubicBezTo>
                  <a:pt x="9983" y="3453"/>
                  <a:pt x="8932" y="751"/>
                  <a:pt x="7730" y="1353"/>
                </a:cubicBezTo>
                <a:cubicBezTo>
                  <a:pt x="6531" y="1951"/>
                  <a:pt x="5329" y="3830"/>
                  <a:pt x="5329" y="3830"/>
                </a:cubicBezTo>
                <a:cubicBezTo>
                  <a:pt x="5329" y="3830"/>
                  <a:pt x="4053" y="2629"/>
                  <a:pt x="3604" y="3981"/>
                </a:cubicBezTo>
                <a:cubicBezTo>
                  <a:pt x="3604" y="3981"/>
                  <a:pt x="1951" y="2029"/>
                  <a:pt x="1" y="5030"/>
                </a:cubicBezTo>
                <a:close/>
              </a:path>
            </a:pathLst>
          </a:custGeom>
          <a:gradFill>
            <a:gsLst>
              <a:gs pos="0">
                <a:srgbClr val="FFFFFF">
                  <a:alpha val="64313"/>
                  <a:alpha val="49110"/>
                </a:srgbClr>
              </a:gs>
              <a:gs pos="100000">
                <a:srgbClr val="FFCA90">
                  <a:alpha val="49019"/>
                  <a:alpha val="49110"/>
                </a:srgbClr>
              </a:gs>
            </a:gsLst>
            <a:lin ang="5400012" scaled="0"/>
          </a:gradFill>
          <a:ln>
            <a:noFill/>
          </a:ln>
        </p:spPr>
        <p:txBody>
          <a:bodyPr spcFirstLastPara="1" wrap="square" lIns="135439" tIns="135439" rIns="135439" bIns="13543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555"/>
          </a:p>
        </p:txBody>
      </p:sp>
      <p:sp>
        <p:nvSpPr>
          <p:cNvPr id="433" name="Google Shape;433;p29"/>
          <p:cNvSpPr/>
          <p:nvPr/>
        </p:nvSpPr>
        <p:spPr>
          <a:xfrm>
            <a:off x="12461701" y="5585673"/>
            <a:ext cx="1507116" cy="405585"/>
          </a:xfrm>
          <a:custGeom>
            <a:avLst/>
            <a:gdLst/>
            <a:ahLst/>
            <a:cxnLst/>
            <a:rect l="l" t="t" r="r" b="b"/>
            <a:pathLst>
              <a:path w="18690" h="5030" extrusionOk="0">
                <a:moveTo>
                  <a:pt x="18689" y="5030"/>
                </a:moveTo>
                <a:cubicBezTo>
                  <a:pt x="18689" y="5030"/>
                  <a:pt x="17337" y="3004"/>
                  <a:pt x="15985" y="3904"/>
                </a:cubicBezTo>
                <a:cubicBezTo>
                  <a:pt x="15985" y="3904"/>
                  <a:pt x="15161" y="1"/>
                  <a:pt x="12910" y="452"/>
                </a:cubicBezTo>
                <a:cubicBezTo>
                  <a:pt x="10657" y="903"/>
                  <a:pt x="9983" y="3453"/>
                  <a:pt x="9983" y="3453"/>
                </a:cubicBezTo>
                <a:cubicBezTo>
                  <a:pt x="9983" y="3453"/>
                  <a:pt x="8932" y="751"/>
                  <a:pt x="7730" y="1353"/>
                </a:cubicBezTo>
                <a:cubicBezTo>
                  <a:pt x="6531" y="1951"/>
                  <a:pt x="5329" y="3830"/>
                  <a:pt x="5329" y="3830"/>
                </a:cubicBezTo>
                <a:cubicBezTo>
                  <a:pt x="5329" y="3830"/>
                  <a:pt x="4053" y="2629"/>
                  <a:pt x="3604" y="3981"/>
                </a:cubicBezTo>
                <a:cubicBezTo>
                  <a:pt x="3604" y="3981"/>
                  <a:pt x="1951" y="2029"/>
                  <a:pt x="1" y="5030"/>
                </a:cubicBezTo>
                <a:close/>
              </a:path>
            </a:pathLst>
          </a:custGeom>
          <a:gradFill>
            <a:gsLst>
              <a:gs pos="0">
                <a:srgbClr val="FFFFFF">
                  <a:alpha val="64313"/>
                  <a:alpha val="49110"/>
                </a:srgbClr>
              </a:gs>
              <a:gs pos="100000">
                <a:srgbClr val="FFCA90">
                  <a:alpha val="49019"/>
                  <a:alpha val="49110"/>
                </a:srgbClr>
              </a:gs>
            </a:gsLst>
            <a:lin ang="5400012" scaled="0"/>
          </a:gradFill>
          <a:ln>
            <a:noFill/>
          </a:ln>
        </p:spPr>
        <p:txBody>
          <a:bodyPr spcFirstLastPara="1" wrap="square" lIns="135439" tIns="135439" rIns="135439" bIns="13543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555"/>
          </a:p>
        </p:txBody>
      </p:sp>
      <p:sp>
        <p:nvSpPr>
          <p:cNvPr id="434" name="Google Shape;434;p29"/>
          <p:cNvSpPr txBox="1">
            <a:spLocks noGrp="1"/>
          </p:cNvSpPr>
          <p:nvPr>
            <p:ph type="title"/>
          </p:nvPr>
        </p:nvSpPr>
        <p:spPr>
          <a:xfrm>
            <a:off x="1066625" y="812800"/>
            <a:ext cx="11412888" cy="84844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435" name="Google Shape;435;p29"/>
          <p:cNvSpPr txBox="1">
            <a:spLocks noGrp="1"/>
          </p:cNvSpPr>
          <p:nvPr>
            <p:ph type="subTitle" idx="1"/>
          </p:nvPr>
        </p:nvSpPr>
        <p:spPr>
          <a:xfrm>
            <a:off x="1643129" y="3379741"/>
            <a:ext cx="2942107" cy="71822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074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6" name="Google Shape;436;p29"/>
          <p:cNvSpPr txBox="1">
            <a:spLocks noGrp="1"/>
          </p:cNvSpPr>
          <p:nvPr>
            <p:ph type="subTitle" idx="2"/>
          </p:nvPr>
        </p:nvSpPr>
        <p:spPr>
          <a:xfrm>
            <a:off x="5302016" y="3379741"/>
            <a:ext cx="2942107" cy="71822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074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7" name="Google Shape;437;p29"/>
          <p:cNvSpPr txBox="1">
            <a:spLocks noGrp="1"/>
          </p:cNvSpPr>
          <p:nvPr>
            <p:ph type="subTitle" idx="3"/>
          </p:nvPr>
        </p:nvSpPr>
        <p:spPr>
          <a:xfrm>
            <a:off x="1643129" y="5982037"/>
            <a:ext cx="2942107" cy="71822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074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8" name="Google Shape;438;p29"/>
          <p:cNvSpPr txBox="1">
            <a:spLocks noGrp="1"/>
          </p:cNvSpPr>
          <p:nvPr>
            <p:ph type="subTitle" idx="4"/>
          </p:nvPr>
        </p:nvSpPr>
        <p:spPr>
          <a:xfrm>
            <a:off x="5302016" y="5982037"/>
            <a:ext cx="2942107" cy="71822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074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9" name="Google Shape;439;p29"/>
          <p:cNvSpPr txBox="1">
            <a:spLocks noGrp="1"/>
          </p:cNvSpPr>
          <p:nvPr>
            <p:ph type="subTitle" idx="5"/>
          </p:nvPr>
        </p:nvSpPr>
        <p:spPr>
          <a:xfrm>
            <a:off x="8960902" y="3379741"/>
            <a:ext cx="2942107" cy="71822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074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0" name="Google Shape;440;p29"/>
          <p:cNvSpPr txBox="1">
            <a:spLocks noGrp="1"/>
          </p:cNvSpPr>
          <p:nvPr>
            <p:ph type="subTitle" idx="6"/>
          </p:nvPr>
        </p:nvSpPr>
        <p:spPr>
          <a:xfrm>
            <a:off x="8960902" y="5982037"/>
            <a:ext cx="2942107" cy="71822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074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1" name="Google Shape;441;p29"/>
          <p:cNvSpPr txBox="1">
            <a:spLocks noGrp="1"/>
          </p:cNvSpPr>
          <p:nvPr>
            <p:ph type="subTitle" idx="7"/>
          </p:nvPr>
        </p:nvSpPr>
        <p:spPr>
          <a:xfrm>
            <a:off x="1648899" y="2768741"/>
            <a:ext cx="2930552" cy="789333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963" b="1">
                <a:solidFill>
                  <a:schemeClr val="dk1"/>
                </a:solidFill>
                <a:latin typeface="Marcellus"/>
                <a:ea typeface="Marcellus"/>
                <a:cs typeface="Marcellus"/>
                <a:sym typeface="Marcellus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555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555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555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555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555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555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555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555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442" name="Google Shape;442;p29"/>
          <p:cNvSpPr txBox="1">
            <a:spLocks noGrp="1"/>
          </p:cNvSpPr>
          <p:nvPr>
            <p:ph type="subTitle" idx="8"/>
          </p:nvPr>
        </p:nvSpPr>
        <p:spPr>
          <a:xfrm>
            <a:off x="5307793" y="2768741"/>
            <a:ext cx="2930552" cy="789333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963" b="1">
                <a:solidFill>
                  <a:schemeClr val="dk1"/>
                </a:solidFill>
                <a:latin typeface="Marcellus"/>
                <a:ea typeface="Marcellus"/>
                <a:cs typeface="Marcellus"/>
                <a:sym typeface="Marcellus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555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555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555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555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555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555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555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555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443" name="Google Shape;443;p29"/>
          <p:cNvSpPr txBox="1">
            <a:spLocks noGrp="1"/>
          </p:cNvSpPr>
          <p:nvPr>
            <p:ph type="subTitle" idx="9"/>
          </p:nvPr>
        </p:nvSpPr>
        <p:spPr>
          <a:xfrm>
            <a:off x="8966686" y="2768741"/>
            <a:ext cx="2930552" cy="789333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963" b="1">
                <a:solidFill>
                  <a:schemeClr val="dk1"/>
                </a:solidFill>
                <a:latin typeface="Marcellus"/>
                <a:ea typeface="Marcellus"/>
                <a:cs typeface="Marcellus"/>
                <a:sym typeface="Marcellus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555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555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555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555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555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555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555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555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444" name="Google Shape;444;p29"/>
          <p:cNvSpPr txBox="1">
            <a:spLocks noGrp="1"/>
          </p:cNvSpPr>
          <p:nvPr>
            <p:ph type="subTitle" idx="13"/>
          </p:nvPr>
        </p:nvSpPr>
        <p:spPr>
          <a:xfrm>
            <a:off x="1648899" y="5378408"/>
            <a:ext cx="2930552" cy="789333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963" b="1">
                <a:solidFill>
                  <a:schemeClr val="dk1"/>
                </a:solidFill>
                <a:latin typeface="Marcellus"/>
                <a:ea typeface="Marcellus"/>
                <a:cs typeface="Marcellus"/>
                <a:sym typeface="Marcellus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555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555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555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555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555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555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555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555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445" name="Google Shape;445;p29"/>
          <p:cNvSpPr txBox="1">
            <a:spLocks noGrp="1"/>
          </p:cNvSpPr>
          <p:nvPr>
            <p:ph type="subTitle" idx="14"/>
          </p:nvPr>
        </p:nvSpPr>
        <p:spPr>
          <a:xfrm>
            <a:off x="5307793" y="5378408"/>
            <a:ext cx="2930552" cy="789333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963" b="1">
                <a:solidFill>
                  <a:schemeClr val="dk1"/>
                </a:solidFill>
                <a:latin typeface="Marcellus"/>
                <a:ea typeface="Marcellus"/>
                <a:cs typeface="Marcellus"/>
                <a:sym typeface="Marcellus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555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555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555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555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555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555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555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555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446" name="Google Shape;446;p29"/>
          <p:cNvSpPr txBox="1">
            <a:spLocks noGrp="1"/>
          </p:cNvSpPr>
          <p:nvPr>
            <p:ph type="subTitle" idx="15"/>
          </p:nvPr>
        </p:nvSpPr>
        <p:spPr>
          <a:xfrm>
            <a:off x="8966686" y="5378408"/>
            <a:ext cx="2930552" cy="789333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963" b="1">
                <a:solidFill>
                  <a:schemeClr val="dk1"/>
                </a:solidFill>
                <a:latin typeface="Marcellus"/>
                <a:ea typeface="Marcellus"/>
                <a:cs typeface="Marcellus"/>
                <a:sym typeface="Marcellus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555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555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555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555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555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555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555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555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478040783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umbers and text">
  <p:cSld name="Numbers and text">
    <p:spTree>
      <p:nvGrpSpPr>
        <p:cNvPr id="1" name="Shape 4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8" name="Google Shape;448;p30"/>
          <p:cNvSpPr/>
          <p:nvPr/>
        </p:nvSpPr>
        <p:spPr>
          <a:xfrm>
            <a:off x="-301913" y="2042816"/>
            <a:ext cx="2498686" cy="672437"/>
          </a:xfrm>
          <a:custGeom>
            <a:avLst/>
            <a:gdLst/>
            <a:ahLst/>
            <a:cxnLst/>
            <a:rect l="l" t="t" r="r" b="b"/>
            <a:pathLst>
              <a:path w="18690" h="5030" extrusionOk="0">
                <a:moveTo>
                  <a:pt x="18689" y="5030"/>
                </a:moveTo>
                <a:cubicBezTo>
                  <a:pt x="18689" y="5030"/>
                  <a:pt x="17337" y="3004"/>
                  <a:pt x="15985" y="3904"/>
                </a:cubicBezTo>
                <a:cubicBezTo>
                  <a:pt x="15985" y="3904"/>
                  <a:pt x="15161" y="1"/>
                  <a:pt x="12910" y="452"/>
                </a:cubicBezTo>
                <a:cubicBezTo>
                  <a:pt x="10657" y="903"/>
                  <a:pt x="9983" y="3453"/>
                  <a:pt x="9983" y="3453"/>
                </a:cubicBezTo>
                <a:cubicBezTo>
                  <a:pt x="9983" y="3453"/>
                  <a:pt x="8932" y="751"/>
                  <a:pt x="7730" y="1353"/>
                </a:cubicBezTo>
                <a:cubicBezTo>
                  <a:pt x="6531" y="1951"/>
                  <a:pt x="5329" y="3830"/>
                  <a:pt x="5329" y="3830"/>
                </a:cubicBezTo>
                <a:cubicBezTo>
                  <a:pt x="5329" y="3830"/>
                  <a:pt x="4053" y="2629"/>
                  <a:pt x="3604" y="3981"/>
                </a:cubicBezTo>
                <a:cubicBezTo>
                  <a:pt x="3604" y="3981"/>
                  <a:pt x="1951" y="2029"/>
                  <a:pt x="1" y="5030"/>
                </a:cubicBezTo>
                <a:close/>
              </a:path>
            </a:pathLst>
          </a:custGeom>
          <a:gradFill>
            <a:gsLst>
              <a:gs pos="0">
                <a:srgbClr val="FFFFFF">
                  <a:alpha val="64313"/>
                  <a:alpha val="49110"/>
                </a:srgbClr>
              </a:gs>
              <a:gs pos="100000">
                <a:srgbClr val="FFCA90">
                  <a:alpha val="49019"/>
                  <a:alpha val="49110"/>
                </a:srgbClr>
              </a:gs>
            </a:gsLst>
            <a:lin ang="5400012" scaled="0"/>
          </a:gradFill>
          <a:ln>
            <a:noFill/>
          </a:ln>
        </p:spPr>
        <p:txBody>
          <a:bodyPr spcFirstLastPara="1" wrap="square" lIns="135439" tIns="135439" rIns="135439" bIns="13543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555"/>
          </a:p>
        </p:txBody>
      </p:sp>
      <p:sp>
        <p:nvSpPr>
          <p:cNvPr id="449" name="Google Shape;449;p30"/>
          <p:cNvSpPr/>
          <p:nvPr/>
        </p:nvSpPr>
        <p:spPr>
          <a:xfrm>
            <a:off x="11671879" y="3137556"/>
            <a:ext cx="2498686" cy="672437"/>
          </a:xfrm>
          <a:custGeom>
            <a:avLst/>
            <a:gdLst/>
            <a:ahLst/>
            <a:cxnLst/>
            <a:rect l="l" t="t" r="r" b="b"/>
            <a:pathLst>
              <a:path w="18690" h="5030" extrusionOk="0">
                <a:moveTo>
                  <a:pt x="18689" y="5030"/>
                </a:moveTo>
                <a:cubicBezTo>
                  <a:pt x="18689" y="5030"/>
                  <a:pt x="17337" y="3004"/>
                  <a:pt x="15985" y="3904"/>
                </a:cubicBezTo>
                <a:cubicBezTo>
                  <a:pt x="15985" y="3904"/>
                  <a:pt x="15161" y="1"/>
                  <a:pt x="12910" y="452"/>
                </a:cubicBezTo>
                <a:cubicBezTo>
                  <a:pt x="10657" y="903"/>
                  <a:pt x="9983" y="3453"/>
                  <a:pt x="9983" y="3453"/>
                </a:cubicBezTo>
                <a:cubicBezTo>
                  <a:pt x="9983" y="3453"/>
                  <a:pt x="8932" y="751"/>
                  <a:pt x="7730" y="1353"/>
                </a:cubicBezTo>
                <a:cubicBezTo>
                  <a:pt x="6531" y="1951"/>
                  <a:pt x="5329" y="3830"/>
                  <a:pt x="5329" y="3830"/>
                </a:cubicBezTo>
                <a:cubicBezTo>
                  <a:pt x="5329" y="3830"/>
                  <a:pt x="4053" y="2629"/>
                  <a:pt x="3604" y="3981"/>
                </a:cubicBezTo>
                <a:cubicBezTo>
                  <a:pt x="3604" y="3981"/>
                  <a:pt x="1951" y="2029"/>
                  <a:pt x="1" y="5030"/>
                </a:cubicBezTo>
                <a:close/>
              </a:path>
            </a:pathLst>
          </a:custGeom>
          <a:gradFill>
            <a:gsLst>
              <a:gs pos="0">
                <a:srgbClr val="FFFFFF">
                  <a:alpha val="64313"/>
                  <a:alpha val="49110"/>
                </a:srgbClr>
              </a:gs>
              <a:gs pos="100000">
                <a:srgbClr val="FFCA90">
                  <a:alpha val="49019"/>
                  <a:alpha val="49110"/>
                </a:srgbClr>
              </a:gs>
            </a:gsLst>
            <a:lin ang="5400012" scaled="0"/>
          </a:gradFill>
          <a:ln>
            <a:noFill/>
          </a:ln>
        </p:spPr>
        <p:txBody>
          <a:bodyPr spcFirstLastPara="1" wrap="square" lIns="135439" tIns="135439" rIns="135439" bIns="13543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555"/>
          </a:p>
        </p:txBody>
      </p:sp>
      <p:sp>
        <p:nvSpPr>
          <p:cNvPr id="450" name="Google Shape;450;p30"/>
          <p:cNvSpPr/>
          <p:nvPr/>
        </p:nvSpPr>
        <p:spPr>
          <a:xfrm flipH="1">
            <a:off x="1" y="6490887"/>
            <a:ext cx="13546270" cy="1129052"/>
          </a:xfrm>
          <a:custGeom>
            <a:avLst/>
            <a:gdLst/>
            <a:ahLst/>
            <a:cxnLst/>
            <a:rect l="l" t="t" r="r" b="b"/>
            <a:pathLst>
              <a:path w="97169" h="23175" extrusionOk="0">
                <a:moveTo>
                  <a:pt x="97168" y="6039"/>
                </a:moveTo>
                <a:cubicBezTo>
                  <a:pt x="97168" y="6039"/>
                  <a:pt x="63151" y="0"/>
                  <a:pt x="50658" y="8618"/>
                </a:cubicBezTo>
                <a:cubicBezTo>
                  <a:pt x="39745" y="16149"/>
                  <a:pt x="1" y="4671"/>
                  <a:pt x="1" y="4671"/>
                </a:cubicBezTo>
                <a:lnTo>
                  <a:pt x="1" y="23174"/>
                </a:lnTo>
                <a:lnTo>
                  <a:pt x="97168" y="23174"/>
                </a:lnTo>
                <a:close/>
              </a:path>
            </a:pathLst>
          </a:custGeom>
          <a:gradFill>
            <a:gsLst>
              <a:gs pos="0">
                <a:schemeClr val="lt2"/>
              </a:gs>
              <a:gs pos="100000">
                <a:schemeClr val="accent1"/>
              </a:gs>
            </a:gsLst>
            <a:lin ang="5400012" scaled="0"/>
          </a:gradFill>
          <a:ln>
            <a:noFill/>
          </a:ln>
        </p:spPr>
        <p:txBody>
          <a:bodyPr spcFirstLastPara="1" wrap="square" lIns="135439" tIns="135439" rIns="135439" bIns="13543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555"/>
          </a:p>
        </p:txBody>
      </p:sp>
      <p:sp>
        <p:nvSpPr>
          <p:cNvPr id="451" name="Google Shape;451;p30"/>
          <p:cNvSpPr/>
          <p:nvPr/>
        </p:nvSpPr>
        <p:spPr>
          <a:xfrm flipH="1">
            <a:off x="1" y="6840660"/>
            <a:ext cx="13546270" cy="779311"/>
          </a:xfrm>
          <a:custGeom>
            <a:avLst/>
            <a:gdLst/>
            <a:ahLst/>
            <a:cxnLst/>
            <a:rect l="l" t="t" r="r" b="b"/>
            <a:pathLst>
              <a:path w="97169" h="15006" extrusionOk="0">
                <a:moveTo>
                  <a:pt x="1" y="2847"/>
                </a:moveTo>
                <a:cubicBezTo>
                  <a:pt x="7841" y="0"/>
                  <a:pt x="37430" y="1031"/>
                  <a:pt x="48052" y="5274"/>
                </a:cubicBezTo>
                <a:cubicBezTo>
                  <a:pt x="58401" y="9408"/>
                  <a:pt x="93170" y="4690"/>
                  <a:pt x="97168" y="4602"/>
                </a:cubicBezTo>
                <a:lnTo>
                  <a:pt x="97168" y="15005"/>
                </a:lnTo>
                <a:lnTo>
                  <a:pt x="1" y="15005"/>
                </a:lnTo>
                <a:close/>
              </a:path>
            </a:pathLst>
          </a:custGeom>
          <a:gradFill>
            <a:gsLst>
              <a:gs pos="0">
                <a:srgbClr val="FFDE9F"/>
              </a:gs>
              <a:gs pos="100000">
                <a:srgbClr val="F9AE23"/>
              </a:gs>
            </a:gsLst>
            <a:lin ang="10801400" scaled="0"/>
          </a:gradFill>
          <a:ln>
            <a:noFill/>
          </a:ln>
        </p:spPr>
        <p:txBody>
          <a:bodyPr spcFirstLastPara="1" wrap="square" lIns="135439" tIns="135439" rIns="135439" bIns="13543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555"/>
          </a:p>
        </p:txBody>
      </p:sp>
      <p:pic>
        <p:nvPicPr>
          <p:cNvPr id="452" name="Google Shape;452;p30"/>
          <p:cNvPicPr preferRelativeResize="0"/>
          <p:nvPr/>
        </p:nvPicPr>
        <p:blipFill rotWithShape="1">
          <a:blip r:embed="rId2">
            <a:alphaModFix/>
          </a:blip>
          <a:srcRect r="32993" b="24322"/>
          <a:stretch/>
        </p:blipFill>
        <p:spPr>
          <a:xfrm flipH="1">
            <a:off x="4477789" y="75"/>
            <a:ext cx="9068347" cy="5766704"/>
          </a:xfrm>
          <a:prstGeom prst="rect">
            <a:avLst/>
          </a:prstGeom>
          <a:noFill/>
          <a:ln>
            <a:noFill/>
          </a:ln>
        </p:spPr>
      </p:pic>
      <p:pic>
        <p:nvPicPr>
          <p:cNvPr id="453" name="Google Shape;453;p30"/>
          <p:cNvPicPr preferRelativeResize="0"/>
          <p:nvPr/>
        </p:nvPicPr>
        <p:blipFill rotWithShape="1">
          <a:blip r:embed="rId2">
            <a:alphaModFix/>
          </a:blip>
          <a:srcRect l="65829" t="24006"/>
          <a:stretch/>
        </p:blipFill>
        <p:spPr>
          <a:xfrm flipH="1">
            <a:off x="12517" y="1829370"/>
            <a:ext cx="4624488" cy="5790889"/>
          </a:xfrm>
          <a:prstGeom prst="rect">
            <a:avLst/>
          </a:prstGeom>
          <a:noFill/>
          <a:ln>
            <a:noFill/>
          </a:ln>
        </p:spPr>
      </p:pic>
      <p:sp>
        <p:nvSpPr>
          <p:cNvPr id="454" name="Google Shape;454;p30"/>
          <p:cNvSpPr/>
          <p:nvPr/>
        </p:nvSpPr>
        <p:spPr>
          <a:xfrm flipH="1">
            <a:off x="2788411" y="894519"/>
            <a:ext cx="2498686" cy="672437"/>
          </a:xfrm>
          <a:custGeom>
            <a:avLst/>
            <a:gdLst/>
            <a:ahLst/>
            <a:cxnLst/>
            <a:rect l="l" t="t" r="r" b="b"/>
            <a:pathLst>
              <a:path w="18690" h="5030" extrusionOk="0">
                <a:moveTo>
                  <a:pt x="18689" y="5030"/>
                </a:moveTo>
                <a:cubicBezTo>
                  <a:pt x="18689" y="5030"/>
                  <a:pt x="17337" y="3004"/>
                  <a:pt x="15985" y="3904"/>
                </a:cubicBezTo>
                <a:cubicBezTo>
                  <a:pt x="15985" y="3904"/>
                  <a:pt x="15161" y="1"/>
                  <a:pt x="12910" y="452"/>
                </a:cubicBezTo>
                <a:cubicBezTo>
                  <a:pt x="10657" y="903"/>
                  <a:pt x="9983" y="3453"/>
                  <a:pt x="9983" y="3453"/>
                </a:cubicBezTo>
                <a:cubicBezTo>
                  <a:pt x="9983" y="3453"/>
                  <a:pt x="8932" y="751"/>
                  <a:pt x="7730" y="1353"/>
                </a:cubicBezTo>
                <a:cubicBezTo>
                  <a:pt x="6531" y="1951"/>
                  <a:pt x="5329" y="3830"/>
                  <a:pt x="5329" y="3830"/>
                </a:cubicBezTo>
                <a:cubicBezTo>
                  <a:pt x="5329" y="3830"/>
                  <a:pt x="4053" y="2629"/>
                  <a:pt x="3604" y="3981"/>
                </a:cubicBezTo>
                <a:cubicBezTo>
                  <a:pt x="3604" y="3981"/>
                  <a:pt x="1951" y="2029"/>
                  <a:pt x="1" y="5030"/>
                </a:cubicBezTo>
                <a:close/>
              </a:path>
            </a:pathLst>
          </a:custGeom>
          <a:gradFill>
            <a:gsLst>
              <a:gs pos="0">
                <a:srgbClr val="FFFFFF">
                  <a:alpha val="64313"/>
                  <a:alpha val="49110"/>
                </a:srgbClr>
              </a:gs>
              <a:gs pos="100000">
                <a:srgbClr val="FFCA90">
                  <a:alpha val="49019"/>
                  <a:alpha val="49110"/>
                </a:srgbClr>
              </a:gs>
            </a:gsLst>
            <a:lin ang="5400012" scaled="0"/>
          </a:gradFill>
          <a:ln>
            <a:noFill/>
          </a:ln>
        </p:spPr>
        <p:txBody>
          <a:bodyPr spcFirstLastPara="1" wrap="square" lIns="135439" tIns="135439" rIns="135439" bIns="13543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555"/>
          </a:p>
        </p:txBody>
      </p:sp>
      <p:sp>
        <p:nvSpPr>
          <p:cNvPr id="455" name="Google Shape;455;p30"/>
          <p:cNvSpPr txBox="1">
            <a:spLocks noGrp="1"/>
          </p:cNvSpPr>
          <p:nvPr>
            <p:ph type="title" hasCustomPrompt="1"/>
          </p:nvPr>
        </p:nvSpPr>
        <p:spPr>
          <a:xfrm>
            <a:off x="5287090" y="946963"/>
            <a:ext cx="6713516" cy="1139111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148">
                <a:solidFill>
                  <a:schemeClr val="accent4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888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888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888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888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888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888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888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888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456" name="Google Shape;456;p30"/>
          <p:cNvSpPr txBox="1">
            <a:spLocks noGrp="1"/>
          </p:cNvSpPr>
          <p:nvPr>
            <p:ph type="subTitle" idx="1"/>
          </p:nvPr>
        </p:nvSpPr>
        <p:spPr>
          <a:xfrm>
            <a:off x="5287090" y="2042817"/>
            <a:ext cx="6713516" cy="672444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PT Sans"/>
              <a:buNone/>
              <a:defRPr sz="237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3111">
                <a:solidFill>
                  <a:schemeClr val="dk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3111">
                <a:solidFill>
                  <a:schemeClr val="dk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3111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3111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3111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3111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3111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3111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9pPr>
          </a:lstStyle>
          <a:p>
            <a:endParaRPr/>
          </a:p>
        </p:txBody>
      </p:sp>
      <p:sp>
        <p:nvSpPr>
          <p:cNvPr id="457" name="Google Shape;457;p30"/>
          <p:cNvSpPr txBox="1">
            <a:spLocks noGrp="1"/>
          </p:cNvSpPr>
          <p:nvPr>
            <p:ph type="title" idx="2" hasCustomPrompt="1"/>
          </p:nvPr>
        </p:nvSpPr>
        <p:spPr>
          <a:xfrm>
            <a:off x="5287090" y="2904240"/>
            <a:ext cx="6713516" cy="1139111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148">
                <a:solidFill>
                  <a:schemeClr val="accent4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888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888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888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888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888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888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888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888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458" name="Google Shape;458;p30"/>
          <p:cNvSpPr txBox="1">
            <a:spLocks noGrp="1"/>
          </p:cNvSpPr>
          <p:nvPr>
            <p:ph type="subTitle" idx="3"/>
          </p:nvPr>
        </p:nvSpPr>
        <p:spPr>
          <a:xfrm>
            <a:off x="5287090" y="4000076"/>
            <a:ext cx="6713516" cy="672444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PT Sans"/>
              <a:buNone/>
              <a:defRPr sz="237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3111">
                <a:solidFill>
                  <a:schemeClr val="dk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3111">
                <a:solidFill>
                  <a:schemeClr val="dk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3111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3111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3111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3111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3111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3111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9pPr>
          </a:lstStyle>
          <a:p>
            <a:endParaRPr/>
          </a:p>
        </p:txBody>
      </p:sp>
      <p:sp>
        <p:nvSpPr>
          <p:cNvPr id="459" name="Google Shape;459;p30"/>
          <p:cNvSpPr txBox="1">
            <a:spLocks noGrp="1"/>
          </p:cNvSpPr>
          <p:nvPr>
            <p:ph type="title" idx="4" hasCustomPrompt="1"/>
          </p:nvPr>
        </p:nvSpPr>
        <p:spPr>
          <a:xfrm>
            <a:off x="5287090" y="4861467"/>
            <a:ext cx="6713516" cy="1139111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148">
                <a:solidFill>
                  <a:schemeClr val="accent4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888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888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888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888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888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888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888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888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460" name="Google Shape;460;p30"/>
          <p:cNvSpPr txBox="1">
            <a:spLocks noGrp="1"/>
          </p:cNvSpPr>
          <p:nvPr>
            <p:ph type="subTitle" idx="5"/>
          </p:nvPr>
        </p:nvSpPr>
        <p:spPr>
          <a:xfrm>
            <a:off x="5287090" y="5957334"/>
            <a:ext cx="6713516" cy="672444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PT Sans"/>
              <a:buNone/>
              <a:defRPr sz="237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3111">
                <a:solidFill>
                  <a:schemeClr val="dk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3111">
                <a:solidFill>
                  <a:schemeClr val="dk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3111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3111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3111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3111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3111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3111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629226778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umbers and text 1">
  <p:cSld name="Numbers and text 1">
    <p:spTree>
      <p:nvGrpSpPr>
        <p:cNvPr id="1" name="Shape 4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2" name="Google Shape;462;p31"/>
          <p:cNvSpPr/>
          <p:nvPr/>
        </p:nvSpPr>
        <p:spPr>
          <a:xfrm>
            <a:off x="369098" y="5586890"/>
            <a:ext cx="817110" cy="1320501"/>
          </a:xfrm>
          <a:custGeom>
            <a:avLst/>
            <a:gdLst/>
            <a:ahLst/>
            <a:cxnLst/>
            <a:rect l="l" t="t" r="r" b="b"/>
            <a:pathLst>
              <a:path w="7776" h="12566" extrusionOk="0">
                <a:moveTo>
                  <a:pt x="2347" y="4334"/>
                </a:moveTo>
                <a:cubicBezTo>
                  <a:pt x="2347" y="4334"/>
                  <a:pt x="2347" y="4335"/>
                  <a:pt x="2347" y="4335"/>
                </a:cubicBezTo>
                <a:lnTo>
                  <a:pt x="2347" y="4334"/>
                </a:lnTo>
                <a:close/>
                <a:moveTo>
                  <a:pt x="5416" y="0"/>
                </a:moveTo>
                <a:cubicBezTo>
                  <a:pt x="4240" y="0"/>
                  <a:pt x="3565" y="2156"/>
                  <a:pt x="3565" y="2156"/>
                </a:cubicBezTo>
                <a:cubicBezTo>
                  <a:pt x="3565" y="2156"/>
                  <a:pt x="2608" y="744"/>
                  <a:pt x="1721" y="696"/>
                </a:cubicBezTo>
                <a:cubicBezTo>
                  <a:pt x="1708" y="695"/>
                  <a:pt x="1694" y="695"/>
                  <a:pt x="1680" y="695"/>
                </a:cubicBezTo>
                <a:cubicBezTo>
                  <a:pt x="811" y="695"/>
                  <a:pt x="0" y="2108"/>
                  <a:pt x="0" y="2108"/>
                </a:cubicBezTo>
                <a:cubicBezTo>
                  <a:pt x="0" y="2108"/>
                  <a:pt x="548" y="1703"/>
                  <a:pt x="1027" y="1628"/>
                </a:cubicBezTo>
                <a:lnTo>
                  <a:pt x="1027" y="1628"/>
                </a:lnTo>
                <a:lnTo>
                  <a:pt x="885" y="2060"/>
                </a:lnTo>
                <a:cubicBezTo>
                  <a:pt x="885" y="2060"/>
                  <a:pt x="1295" y="1774"/>
                  <a:pt x="1886" y="1774"/>
                </a:cubicBezTo>
                <a:cubicBezTo>
                  <a:pt x="1979" y="1774"/>
                  <a:pt x="2076" y="1781"/>
                  <a:pt x="2177" y="1797"/>
                </a:cubicBezTo>
                <a:lnTo>
                  <a:pt x="1745" y="2086"/>
                </a:lnTo>
                <a:cubicBezTo>
                  <a:pt x="1745" y="2086"/>
                  <a:pt x="1775" y="2082"/>
                  <a:pt x="1827" y="2082"/>
                </a:cubicBezTo>
                <a:cubicBezTo>
                  <a:pt x="2041" y="2082"/>
                  <a:pt x="2641" y="2144"/>
                  <a:pt x="3182" y="2780"/>
                </a:cubicBezTo>
                <a:cubicBezTo>
                  <a:pt x="3182" y="2780"/>
                  <a:pt x="1675" y="2948"/>
                  <a:pt x="1170" y="3643"/>
                </a:cubicBezTo>
                <a:cubicBezTo>
                  <a:pt x="668" y="4337"/>
                  <a:pt x="1196" y="5245"/>
                  <a:pt x="1196" y="5245"/>
                </a:cubicBezTo>
                <a:cubicBezTo>
                  <a:pt x="1196" y="5245"/>
                  <a:pt x="1338" y="4455"/>
                  <a:pt x="1531" y="4192"/>
                </a:cubicBezTo>
                <a:lnTo>
                  <a:pt x="1579" y="4814"/>
                </a:lnTo>
                <a:cubicBezTo>
                  <a:pt x="1579" y="4814"/>
                  <a:pt x="1842" y="4096"/>
                  <a:pt x="2273" y="3809"/>
                </a:cubicBezTo>
                <a:lnTo>
                  <a:pt x="2347" y="4334"/>
                </a:lnTo>
                <a:lnTo>
                  <a:pt x="2347" y="4334"/>
                </a:lnTo>
                <a:cubicBezTo>
                  <a:pt x="2352" y="4309"/>
                  <a:pt x="2895" y="3210"/>
                  <a:pt x="3441" y="3091"/>
                </a:cubicBezTo>
                <a:cubicBezTo>
                  <a:pt x="3441" y="3091"/>
                  <a:pt x="3926" y="10602"/>
                  <a:pt x="3856" y="12565"/>
                </a:cubicBezTo>
                <a:lnTo>
                  <a:pt x="4935" y="12415"/>
                </a:lnTo>
                <a:cubicBezTo>
                  <a:pt x="4935" y="12415"/>
                  <a:pt x="4135" y="3833"/>
                  <a:pt x="3848" y="3117"/>
                </a:cubicBezTo>
                <a:cubicBezTo>
                  <a:pt x="3848" y="3117"/>
                  <a:pt x="3912" y="3106"/>
                  <a:pt x="4021" y="3106"/>
                </a:cubicBezTo>
                <a:cubicBezTo>
                  <a:pt x="4238" y="3106"/>
                  <a:pt x="4632" y="3149"/>
                  <a:pt x="5045" y="3404"/>
                </a:cubicBezTo>
                <a:lnTo>
                  <a:pt x="4855" y="3045"/>
                </a:lnTo>
                <a:lnTo>
                  <a:pt x="4855" y="3045"/>
                </a:lnTo>
                <a:cubicBezTo>
                  <a:pt x="4855" y="3045"/>
                  <a:pt x="5501" y="3093"/>
                  <a:pt x="5980" y="3835"/>
                </a:cubicBezTo>
                <a:lnTo>
                  <a:pt x="5908" y="3404"/>
                </a:lnTo>
                <a:lnTo>
                  <a:pt x="5908" y="3404"/>
                </a:lnTo>
                <a:cubicBezTo>
                  <a:pt x="5908" y="3404"/>
                  <a:pt x="6602" y="3594"/>
                  <a:pt x="7176" y="4599"/>
                </a:cubicBezTo>
                <a:cubicBezTo>
                  <a:pt x="7176" y="4599"/>
                  <a:pt x="7176" y="3594"/>
                  <a:pt x="6576" y="2878"/>
                </a:cubicBezTo>
                <a:cubicBezTo>
                  <a:pt x="6319" y="2569"/>
                  <a:pt x="5804" y="2473"/>
                  <a:pt x="5288" y="2473"/>
                </a:cubicBezTo>
                <a:cubicBezTo>
                  <a:pt x="4605" y="2473"/>
                  <a:pt x="3920" y="2641"/>
                  <a:pt x="3826" y="2710"/>
                </a:cubicBezTo>
                <a:cubicBezTo>
                  <a:pt x="3826" y="2710"/>
                  <a:pt x="4064" y="2230"/>
                  <a:pt x="4831" y="1967"/>
                </a:cubicBezTo>
                <a:lnTo>
                  <a:pt x="4329" y="1895"/>
                </a:lnTo>
                <a:cubicBezTo>
                  <a:pt x="4329" y="1895"/>
                  <a:pt x="4551" y="1434"/>
                  <a:pt x="5573" y="1434"/>
                </a:cubicBezTo>
                <a:cubicBezTo>
                  <a:pt x="5716" y="1434"/>
                  <a:pt x="5876" y="1443"/>
                  <a:pt x="6052" y="1464"/>
                </a:cubicBezTo>
                <a:lnTo>
                  <a:pt x="5647" y="1201"/>
                </a:lnTo>
                <a:cubicBezTo>
                  <a:pt x="5647" y="1201"/>
                  <a:pt x="5921" y="1118"/>
                  <a:pt x="6301" y="1118"/>
                </a:cubicBezTo>
                <a:cubicBezTo>
                  <a:pt x="6738" y="1118"/>
                  <a:pt x="7315" y="1228"/>
                  <a:pt x="7776" y="1703"/>
                </a:cubicBezTo>
                <a:cubicBezTo>
                  <a:pt x="7776" y="1703"/>
                  <a:pt x="6963" y="339"/>
                  <a:pt x="5647" y="28"/>
                </a:cubicBezTo>
                <a:cubicBezTo>
                  <a:pt x="5568" y="9"/>
                  <a:pt x="5491" y="0"/>
                  <a:pt x="5416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35439" tIns="135439" rIns="135439" bIns="13543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555"/>
          </a:p>
        </p:txBody>
      </p:sp>
      <p:sp>
        <p:nvSpPr>
          <p:cNvPr id="463" name="Google Shape;463;p31"/>
          <p:cNvSpPr/>
          <p:nvPr/>
        </p:nvSpPr>
        <p:spPr>
          <a:xfrm rot="315322" flipH="1">
            <a:off x="30242" y="6592804"/>
            <a:ext cx="2108247" cy="871735"/>
          </a:xfrm>
          <a:custGeom>
            <a:avLst/>
            <a:gdLst/>
            <a:ahLst/>
            <a:cxnLst/>
            <a:rect l="l" t="t" r="r" b="b"/>
            <a:pathLst>
              <a:path w="17191" h="7108" extrusionOk="0">
                <a:moveTo>
                  <a:pt x="8815" y="576"/>
                </a:moveTo>
                <a:cubicBezTo>
                  <a:pt x="8815" y="576"/>
                  <a:pt x="7878" y="0"/>
                  <a:pt x="8029" y="977"/>
                </a:cubicBezTo>
                <a:cubicBezTo>
                  <a:pt x="8179" y="1952"/>
                  <a:pt x="8009" y="1140"/>
                  <a:pt x="8009" y="1140"/>
                </a:cubicBezTo>
                <a:cubicBezTo>
                  <a:pt x="8009" y="1140"/>
                  <a:pt x="7355" y="827"/>
                  <a:pt x="7431" y="1425"/>
                </a:cubicBezTo>
                <a:cubicBezTo>
                  <a:pt x="7431" y="1425"/>
                  <a:pt x="6831" y="526"/>
                  <a:pt x="6153" y="899"/>
                </a:cubicBezTo>
                <a:cubicBezTo>
                  <a:pt x="5477" y="1272"/>
                  <a:pt x="5702" y="2099"/>
                  <a:pt x="5702" y="2099"/>
                </a:cubicBezTo>
                <a:cubicBezTo>
                  <a:pt x="5702" y="2099"/>
                  <a:pt x="5250" y="1049"/>
                  <a:pt x="4727" y="2099"/>
                </a:cubicBezTo>
                <a:cubicBezTo>
                  <a:pt x="4727" y="2099"/>
                  <a:pt x="4275" y="1350"/>
                  <a:pt x="3826" y="2099"/>
                </a:cubicBezTo>
                <a:cubicBezTo>
                  <a:pt x="3826" y="2099"/>
                  <a:pt x="3228" y="1724"/>
                  <a:pt x="3078" y="2550"/>
                </a:cubicBezTo>
                <a:cubicBezTo>
                  <a:pt x="3078" y="2550"/>
                  <a:pt x="2251" y="1350"/>
                  <a:pt x="1726" y="2550"/>
                </a:cubicBezTo>
                <a:cubicBezTo>
                  <a:pt x="1726" y="2550"/>
                  <a:pt x="1425" y="2024"/>
                  <a:pt x="901" y="2777"/>
                </a:cubicBezTo>
                <a:cubicBezTo>
                  <a:pt x="901" y="2777"/>
                  <a:pt x="301" y="2249"/>
                  <a:pt x="1" y="3228"/>
                </a:cubicBezTo>
                <a:lnTo>
                  <a:pt x="17190" y="7108"/>
                </a:lnTo>
                <a:lnTo>
                  <a:pt x="17190" y="6606"/>
                </a:lnTo>
                <a:cubicBezTo>
                  <a:pt x="17190" y="6606"/>
                  <a:pt x="17114" y="4953"/>
                  <a:pt x="16364" y="5856"/>
                </a:cubicBezTo>
                <a:cubicBezTo>
                  <a:pt x="16364" y="5856"/>
                  <a:pt x="16892" y="4055"/>
                  <a:pt x="16139" y="3980"/>
                </a:cubicBezTo>
                <a:cubicBezTo>
                  <a:pt x="15389" y="3904"/>
                  <a:pt x="14938" y="4355"/>
                  <a:pt x="14938" y="4355"/>
                </a:cubicBezTo>
                <a:cubicBezTo>
                  <a:pt x="14938" y="4355"/>
                  <a:pt x="15164" y="2855"/>
                  <a:pt x="14187" y="3607"/>
                </a:cubicBezTo>
                <a:cubicBezTo>
                  <a:pt x="14187" y="3607"/>
                  <a:pt x="14113" y="2331"/>
                  <a:pt x="13289" y="2331"/>
                </a:cubicBezTo>
                <a:cubicBezTo>
                  <a:pt x="12462" y="2331"/>
                  <a:pt x="12237" y="3005"/>
                  <a:pt x="12237" y="3005"/>
                </a:cubicBezTo>
                <a:cubicBezTo>
                  <a:pt x="12237" y="3005"/>
                  <a:pt x="12312" y="1653"/>
                  <a:pt x="11487" y="2406"/>
                </a:cubicBezTo>
                <a:cubicBezTo>
                  <a:pt x="11487" y="2406"/>
                  <a:pt x="11036" y="979"/>
                  <a:pt x="10362" y="2105"/>
                </a:cubicBezTo>
                <a:lnTo>
                  <a:pt x="9160" y="2105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35439" tIns="135439" rIns="135439" bIns="13543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555"/>
          </a:p>
        </p:txBody>
      </p:sp>
      <p:sp>
        <p:nvSpPr>
          <p:cNvPr id="464" name="Google Shape;464;p31"/>
          <p:cNvSpPr/>
          <p:nvPr/>
        </p:nvSpPr>
        <p:spPr>
          <a:xfrm flipH="1">
            <a:off x="12229678" y="6142242"/>
            <a:ext cx="533212" cy="861655"/>
          </a:xfrm>
          <a:custGeom>
            <a:avLst/>
            <a:gdLst/>
            <a:ahLst/>
            <a:cxnLst/>
            <a:rect l="l" t="t" r="r" b="b"/>
            <a:pathLst>
              <a:path w="7776" h="12566" extrusionOk="0">
                <a:moveTo>
                  <a:pt x="2347" y="4334"/>
                </a:moveTo>
                <a:cubicBezTo>
                  <a:pt x="2347" y="4334"/>
                  <a:pt x="2347" y="4335"/>
                  <a:pt x="2347" y="4335"/>
                </a:cubicBezTo>
                <a:lnTo>
                  <a:pt x="2347" y="4334"/>
                </a:lnTo>
                <a:close/>
                <a:moveTo>
                  <a:pt x="5416" y="0"/>
                </a:moveTo>
                <a:cubicBezTo>
                  <a:pt x="4240" y="0"/>
                  <a:pt x="3565" y="2156"/>
                  <a:pt x="3565" y="2156"/>
                </a:cubicBezTo>
                <a:cubicBezTo>
                  <a:pt x="3565" y="2156"/>
                  <a:pt x="2608" y="744"/>
                  <a:pt x="1721" y="696"/>
                </a:cubicBezTo>
                <a:cubicBezTo>
                  <a:pt x="1708" y="695"/>
                  <a:pt x="1694" y="695"/>
                  <a:pt x="1680" y="695"/>
                </a:cubicBezTo>
                <a:cubicBezTo>
                  <a:pt x="811" y="695"/>
                  <a:pt x="0" y="2108"/>
                  <a:pt x="0" y="2108"/>
                </a:cubicBezTo>
                <a:cubicBezTo>
                  <a:pt x="0" y="2108"/>
                  <a:pt x="548" y="1703"/>
                  <a:pt x="1027" y="1628"/>
                </a:cubicBezTo>
                <a:lnTo>
                  <a:pt x="1027" y="1628"/>
                </a:lnTo>
                <a:lnTo>
                  <a:pt x="885" y="2060"/>
                </a:lnTo>
                <a:cubicBezTo>
                  <a:pt x="885" y="2060"/>
                  <a:pt x="1295" y="1774"/>
                  <a:pt x="1886" y="1774"/>
                </a:cubicBezTo>
                <a:cubicBezTo>
                  <a:pt x="1979" y="1774"/>
                  <a:pt x="2076" y="1781"/>
                  <a:pt x="2177" y="1797"/>
                </a:cubicBezTo>
                <a:lnTo>
                  <a:pt x="1745" y="2086"/>
                </a:lnTo>
                <a:cubicBezTo>
                  <a:pt x="1745" y="2086"/>
                  <a:pt x="1775" y="2082"/>
                  <a:pt x="1827" y="2082"/>
                </a:cubicBezTo>
                <a:cubicBezTo>
                  <a:pt x="2041" y="2082"/>
                  <a:pt x="2641" y="2144"/>
                  <a:pt x="3182" y="2780"/>
                </a:cubicBezTo>
                <a:cubicBezTo>
                  <a:pt x="3182" y="2780"/>
                  <a:pt x="1675" y="2948"/>
                  <a:pt x="1170" y="3643"/>
                </a:cubicBezTo>
                <a:cubicBezTo>
                  <a:pt x="668" y="4337"/>
                  <a:pt x="1196" y="5245"/>
                  <a:pt x="1196" y="5245"/>
                </a:cubicBezTo>
                <a:cubicBezTo>
                  <a:pt x="1196" y="5245"/>
                  <a:pt x="1338" y="4455"/>
                  <a:pt x="1531" y="4192"/>
                </a:cubicBezTo>
                <a:lnTo>
                  <a:pt x="1579" y="4814"/>
                </a:lnTo>
                <a:cubicBezTo>
                  <a:pt x="1579" y="4814"/>
                  <a:pt x="1842" y="4096"/>
                  <a:pt x="2273" y="3809"/>
                </a:cubicBezTo>
                <a:lnTo>
                  <a:pt x="2347" y="4334"/>
                </a:lnTo>
                <a:lnTo>
                  <a:pt x="2347" y="4334"/>
                </a:lnTo>
                <a:cubicBezTo>
                  <a:pt x="2352" y="4309"/>
                  <a:pt x="2895" y="3210"/>
                  <a:pt x="3441" y="3091"/>
                </a:cubicBezTo>
                <a:cubicBezTo>
                  <a:pt x="3441" y="3091"/>
                  <a:pt x="3926" y="10602"/>
                  <a:pt x="3856" y="12565"/>
                </a:cubicBezTo>
                <a:lnTo>
                  <a:pt x="4935" y="12415"/>
                </a:lnTo>
                <a:cubicBezTo>
                  <a:pt x="4935" y="12415"/>
                  <a:pt x="4135" y="3833"/>
                  <a:pt x="3848" y="3117"/>
                </a:cubicBezTo>
                <a:cubicBezTo>
                  <a:pt x="3848" y="3117"/>
                  <a:pt x="3912" y="3106"/>
                  <a:pt x="4021" y="3106"/>
                </a:cubicBezTo>
                <a:cubicBezTo>
                  <a:pt x="4238" y="3106"/>
                  <a:pt x="4632" y="3149"/>
                  <a:pt x="5045" y="3404"/>
                </a:cubicBezTo>
                <a:lnTo>
                  <a:pt x="4855" y="3045"/>
                </a:lnTo>
                <a:lnTo>
                  <a:pt x="4855" y="3045"/>
                </a:lnTo>
                <a:cubicBezTo>
                  <a:pt x="4855" y="3045"/>
                  <a:pt x="5501" y="3093"/>
                  <a:pt x="5980" y="3835"/>
                </a:cubicBezTo>
                <a:lnTo>
                  <a:pt x="5908" y="3404"/>
                </a:lnTo>
                <a:lnTo>
                  <a:pt x="5908" y="3404"/>
                </a:lnTo>
                <a:cubicBezTo>
                  <a:pt x="5908" y="3404"/>
                  <a:pt x="6602" y="3594"/>
                  <a:pt x="7176" y="4599"/>
                </a:cubicBezTo>
                <a:cubicBezTo>
                  <a:pt x="7176" y="4599"/>
                  <a:pt x="7176" y="3594"/>
                  <a:pt x="6576" y="2878"/>
                </a:cubicBezTo>
                <a:cubicBezTo>
                  <a:pt x="6319" y="2569"/>
                  <a:pt x="5804" y="2473"/>
                  <a:pt x="5288" y="2473"/>
                </a:cubicBezTo>
                <a:cubicBezTo>
                  <a:pt x="4605" y="2473"/>
                  <a:pt x="3920" y="2641"/>
                  <a:pt x="3826" y="2710"/>
                </a:cubicBezTo>
                <a:cubicBezTo>
                  <a:pt x="3826" y="2710"/>
                  <a:pt x="4064" y="2230"/>
                  <a:pt x="4831" y="1967"/>
                </a:cubicBezTo>
                <a:lnTo>
                  <a:pt x="4329" y="1895"/>
                </a:lnTo>
                <a:cubicBezTo>
                  <a:pt x="4329" y="1895"/>
                  <a:pt x="4551" y="1434"/>
                  <a:pt x="5573" y="1434"/>
                </a:cubicBezTo>
                <a:cubicBezTo>
                  <a:pt x="5716" y="1434"/>
                  <a:pt x="5876" y="1443"/>
                  <a:pt x="6052" y="1464"/>
                </a:cubicBezTo>
                <a:lnTo>
                  <a:pt x="5647" y="1201"/>
                </a:lnTo>
                <a:cubicBezTo>
                  <a:pt x="5647" y="1201"/>
                  <a:pt x="5921" y="1118"/>
                  <a:pt x="6301" y="1118"/>
                </a:cubicBezTo>
                <a:cubicBezTo>
                  <a:pt x="6738" y="1118"/>
                  <a:pt x="7315" y="1228"/>
                  <a:pt x="7776" y="1703"/>
                </a:cubicBezTo>
                <a:cubicBezTo>
                  <a:pt x="7776" y="1703"/>
                  <a:pt x="6963" y="339"/>
                  <a:pt x="5647" y="28"/>
                </a:cubicBezTo>
                <a:cubicBezTo>
                  <a:pt x="5568" y="9"/>
                  <a:pt x="5491" y="0"/>
                  <a:pt x="5416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35439" tIns="135439" rIns="135439" bIns="13543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555"/>
          </a:p>
        </p:txBody>
      </p:sp>
      <p:sp>
        <p:nvSpPr>
          <p:cNvPr id="465" name="Google Shape;465;p31"/>
          <p:cNvSpPr/>
          <p:nvPr/>
        </p:nvSpPr>
        <p:spPr>
          <a:xfrm>
            <a:off x="7971677" y="6893030"/>
            <a:ext cx="5621810" cy="1046933"/>
          </a:xfrm>
          <a:custGeom>
            <a:avLst/>
            <a:gdLst/>
            <a:ahLst/>
            <a:cxnLst/>
            <a:rect l="l" t="t" r="r" b="b"/>
            <a:pathLst>
              <a:path w="59856" h="16282" extrusionOk="0">
                <a:moveTo>
                  <a:pt x="59856" y="4349"/>
                </a:moveTo>
                <a:lnTo>
                  <a:pt x="59856" y="16281"/>
                </a:lnTo>
                <a:cubicBezTo>
                  <a:pt x="59856" y="16281"/>
                  <a:pt x="1" y="11406"/>
                  <a:pt x="8392" y="9527"/>
                </a:cubicBezTo>
                <a:cubicBezTo>
                  <a:pt x="24681" y="5884"/>
                  <a:pt x="34314" y="118"/>
                  <a:pt x="42138" y="22"/>
                </a:cubicBezTo>
                <a:cubicBezTo>
                  <a:pt x="43677" y="0"/>
                  <a:pt x="45149" y="201"/>
                  <a:pt x="46585" y="680"/>
                </a:cubicBezTo>
                <a:cubicBezTo>
                  <a:pt x="57336" y="4265"/>
                  <a:pt x="59856" y="4349"/>
                  <a:pt x="59856" y="4349"/>
                </a:cubicBezTo>
                <a:close/>
              </a:path>
            </a:pathLst>
          </a:custGeom>
          <a:gradFill>
            <a:gsLst>
              <a:gs pos="0">
                <a:srgbClr val="FFDE9F"/>
              </a:gs>
              <a:gs pos="100000">
                <a:srgbClr val="F9AE23"/>
              </a:gs>
            </a:gsLst>
            <a:lin ang="10801400" scaled="0"/>
          </a:gradFill>
          <a:ln>
            <a:noFill/>
          </a:ln>
        </p:spPr>
        <p:txBody>
          <a:bodyPr spcFirstLastPara="1" wrap="square" lIns="135439" tIns="135439" rIns="135439" bIns="13543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555"/>
          </a:p>
        </p:txBody>
      </p:sp>
      <p:sp>
        <p:nvSpPr>
          <p:cNvPr id="466" name="Google Shape;466;p31"/>
          <p:cNvSpPr/>
          <p:nvPr/>
        </p:nvSpPr>
        <p:spPr>
          <a:xfrm>
            <a:off x="11929412" y="6893286"/>
            <a:ext cx="1664114" cy="469840"/>
          </a:xfrm>
          <a:custGeom>
            <a:avLst/>
            <a:gdLst/>
            <a:ahLst/>
            <a:cxnLst/>
            <a:rect l="l" t="t" r="r" b="b"/>
            <a:pathLst>
              <a:path w="17718" h="7307" extrusionOk="0">
                <a:moveTo>
                  <a:pt x="17718" y="4345"/>
                </a:moveTo>
                <a:lnTo>
                  <a:pt x="17718" y="7063"/>
                </a:lnTo>
                <a:cubicBezTo>
                  <a:pt x="15952" y="7256"/>
                  <a:pt x="15758" y="7306"/>
                  <a:pt x="12323" y="7043"/>
                </a:cubicBezTo>
                <a:cubicBezTo>
                  <a:pt x="2588" y="6293"/>
                  <a:pt x="405" y="1322"/>
                  <a:pt x="0" y="20"/>
                </a:cubicBezTo>
                <a:cubicBezTo>
                  <a:pt x="1539" y="0"/>
                  <a:pt x="3011" y="201"/>
                  <a:pt x="4447" y="680"/>
                </a:cubicBezTo>
                <a:cubicBezTo>
                  <a:pt x="15198" y="4261"/>
                  <a:pt x="17718" y="4345"/>
                  <a:pt x="17718" y="4345"/>
                </a:cubicBezTo>
                <a:close/>
              </a:path>
            </a:pathLst>
          </a:custGeom>
          <a:gradFill>
            <a:gsLst>
              <a:gs pos="0">
                <a:srgbClr val="F8931E">
                  <a:alpha val="51372"/>
                </a:srgbClr>
              </a:gs>
              <a:gs pos="100000">
                <a:srgbClr val="B5442B">
                  <a:alpha val="55686"/>
                </a:srgbClr>
              </a:gs>
            </a:gsLst>
            <a:lin ang="5400012" scaled="0"/>
          </a:gradFill>
          <a:ln>
            <a:noFill/>
          </a:ln>
        </p:spPr>
        <p:txBody>
          <a:bodyPr spcFirstLastPara="1" wrap="square" lIns="135439" tIns="135439" rIns="135439" bIns="13543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555"/>
          </a:p>
        </p:txBody>
      </p:sp>
      <p:sp>
        <p:nvSpPr>
          <p:cNvPr id="467" name="Google Shape;467;p31"/>
          <p:cNvSpPr/>
          <p:nvPr/>
        </p:nvSpPr>
        <p:spPr>
          <a:xfrm>
            <a:off x="2077746" y="6818778"/>
            <a:ext cx="5194374" cy="819919"/>
          </a:xfrm>
          <a:custGeom>
            <a:avLst/>
            <a:gdLst/>
            <a:ahLst/>
            <a:cxnLst/>
            <a:rect l="l" t="t" r="r" b="b"/>
            <a:pathLst>
              <a:path w="30331" h="6802" extrusionOk="0">
                <a:moveTo>
                  <a:pt x="30005" y="4090"/>
                </a:moveTo>
                <a:cubicBezTo>
                  <a:pt x="29818" y="3789"/>
                  <a:pt x="29406" y="3746"/>
                  <a:pt x="29057" y="3743"/>
                </a:cubicBezTo>
                <a:cubicBezTo>
                  <a:pt x="26350" y="3706"/>
                  <a:pt x="23638" y="4081"/>
                  <a:pt x="20935" y="3921"/>
                </a:cubicBezTo>
                <a:cubicBezTo>
                  <a:pt x="15849" y="3623"/>
                  <a:pt x="11075" y="1461"/>
                  <a:pt x="6081" y="456"/>
                </a:cubicBezTo>
                <a:cubicBezTo>
                  <a:pt x="4752" y="187"/>
                  <a:pt x="3386" y="0"/>
                  <a:pt x="2043" y="187"/>
                </a:cubicBezTo>
                <a:cubicBezTo>
                  <a:pt x="1447" y="270"/>
                  <a:pt x="874" y="424"/>
                  <a:pt x="307" y="613"/>
                </a:cubicBezTo>
                <a:cubicBezTo>
                  <a:pt x="115" y="865"/>
                  <a:pt x="1" y="1152"/>
                  <a:pt x="72" y="1447"/>
                </a:cubicBezTo>
                <a:cubicBezTo>
                  <a:pt x="181" y="1902"/>
                  <a:pt x="668" y="2145"/>
                  <a:pt x="1115" y="2283"/>
                </a:cubicBezTo>
                <a:cubicBezTo>
                  <a:pt x="2933" y="2833"/>
                  <a:pt x="4895" y="2592"/>
                  <a:pt x="6768" y="2916"/>
                </a:cubicBezTo>
                <a:cubicBezTo>
                  <a:pt x="9606" y="3405"/>
                  <a:pt x="12094" y="5170"/>
                  <a:pt x="14915" y="5748"/>
                </a:cubicBezTo>
                <a:cubicBezTo>
                  <a:pt x="16992" y="6172"/>
                  <a:pt x="19157" y="5937"/>
                  <a:pt x="21247" y="6284"/>
                </a:cubicBezTo>
                <a:cubicBezTo>
                  <a:pt x="21576" y="6338"/>
                  <a:pt x="21972" y="6538"/>
                  <a:pt x="22075" y="6802"/>
                </a:cubicBezTo>
                <a:cubicBezTo>
                  <a:pt x="22381" y="6765"/>
                  <a:pt x="22690" y="6725"/>
                  <a:pt x="22997" y="6682"/>
                </a:cubicBezTo>
                <a:cubicBezTo>
                  <a:pt x="25042" y="6401"/>
                  <a:pt x="27089" y="6066"/>
                  <a:pt x="29037" y="5390"/>
                </a:cubicBezTo>
                <a:cubicBezTo>
                  <a:pt x="29629" y="5184"/>
                  <a:pt x="30331" y="4620"/>
                  <a:pt x="30005" y="4090"/>
                </a:cubicBezTo>
                <a:close/>
              </a:path>
            </a:pathLst>
          </a:custGeom>
          <a:gradFill>
            <a:gsLst>
              <a:gs pos="0">
                <a:srgbClr val="FFDE9F"/>
              </a:gs>
              <a:gs pos="100000">
                <a:srgbClr val="F9AE23"/>
              </a:gs>
            </a:gsLst>
            <a:lin ang="10801400" scaled="0"/>
          </a:gradFill>
          <a:ln>
            <a:noFill/>
          </a:ln>
        </p:spPr>
        <p:txBody>
          <a:bodyPr spcFirstLastPara="1" wrap="square" lIns="135439" tIns="135439" rIns="135439" bIns="13543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555"/>
          </a:p>
        </p:txBody>
      </p:sp>
      <p:sp>
        <p:nvSpPr>
          <p:cNvPr id="468" name="Google Shape;468;p31"/>
          <p:cNvSpPr/>
          <p:nvPr/>
        </p:nvSpPr>
        <p:spPr>
          <a:xfrm>
            <a:off x="-853151" y="6893031"/>
            <a:ext cx="6711876" cy="913096"/>
          </a:xfrm>
          <a:custGeom>
            <a:avLst/>
            <a:gdLst/>
            <a:ahLst/>
            <a:cxnLst/>
            <a:rect l="l" t="t" r="r" b="b"/>
            <a:pathLst>
              <a:path w="39192" h="7575" extrusionOk="0">
                <a:moveTo>
                  <a:pt x="38361" y="5670"/>
                </a:moveTo>
                <a:cubicBezTo>
                  <a:pt x="36271" y="5321"/>
                  <a:pt x="34106" y="5556"/>
                  <a:pt x="32029" y="5135"/>
                </a:cubicBezTo>
                <a:cubicBezTo>
                  <a:pt x="29206" y="4554"/>
                  <a:pt x="26720" y="2792"/>
                  <a:pt x="23882" y="2303"/>
                </a:cubicBezTo>
                <a:cubicBezTo>
                  <a:pt x="22009" y="1976"/>
                  <a:pt x="20047" y="2220"/>
                  <a:pt x="18229" y="1670"/>
                </a:cubicBezTo>
                <a:cubicBezTo>
                  <a:pt x="17782" y="1532"/>
                  <a:pt x="17295" y="1289"/>
                  <a:pt x="17189" y="836"/>
                </a:cubicBezTo>
                <a:cubicBezTo>
                  <a:pt x="17118" y="539"/>
                  <a:pt x="17235" y="252"/>
                  <a:pt x="17421" y="0"/>
                </a:cubicBezTo>
                <a:cubicBezTo>
                  <a:pt x="16465" y="321"/>
                  <a:pt x="15531" y="742"/>
                  <a:pt x="14586" y="1100"/>
                </a:cubicBezTo>
                <a:cubicBezTo>
                  <a:pt x="12435" y="1913"/>
                  <a:pt x="10164" y="2400"/>
                  <a:pt x="7871" y="2537"/>
                </a:cubicBezTo>
                <a:cubicBezTo>
                  <a:pt x="5920" y="2661"/>
                  <a:pt x="3750" y="2437"/>
                  <a:pt x="2412" y="1017"/>
                </a:cubicBezTo>
                <a:lnTo>
                  <a:pt x="1" y="4594"/>
                </a:lnTo>
                <a:cubicBezTo>
                  <a:pt x="1275" y="5997"/>
                  <a:pt x="3094" y="6813"/>
                  <a:pt x="4952" y="7191"/>
                </a:cubicBezTo>
                <a:cubicBezTo>
                  <a:pt x="6811" y="7575"/>
                  <a:pt x="8721" y="7560"/>
                  <a:pt x="10620" y="7546"/>
                </a:cubicBezTo>
                <a:cubicBezTo>
                  <a:pt x="20159" y="7475"/>
                  <a:pt x="29733" y="7406"/>
                  <a:pt x="39192" y="6189"/>
                </a:cubicBezTo>
                <a:cubicBezTo>
                  <a:pt x="39086" y="5925"/>
                  <a:pt x="38688" y="5725"/>
                  <a:pt x="38361" y="5670"/>
                </a:cubicBezTo>
                <a:close/>
              </a:path>
            </a:pathLst>
          </a:custGeom>
          <a:gradFill>
            <a:gsLst>
              <a:gs pos="0">
                <a:srgbClr val="FFDE9F"/>
              </a:gs>
              <a:gs pos="100000">
                <a:srgbClr val="F9AE23"/>
              </a:gs>
            </a:gsLst>
            <a:lin ang="10801400" scaled="0"/>
          </a:gradFill>
          <a:ln>
            <a:noFill/>
          </a:ln>
        </p:spPr>
        <p:txBody>
          <a:bodyPr spcFirstLastPara="1" wrap="square" lIns="135439" tIns="135439" rIns="135439" bIns="13543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555"/>
          </a:p>
        </p:txBody>
      </p:sp>
      <p:sp>
        <p:nvSpPr>
          <p:cNvPr id="469" name="Google Shape;469;p31"/>
          <p:cNvSpPr/>
          <p:nvPr/>
        </p:nvSpPr>
        <p:spPr>
          <a:xfrm flipH="1">
            <a:off x="-282379" y="7061364"/>
            <a:ext cx="8237385" cy="582815"/>
          </a:xfrm>
          <a:custGeom>
            <a:avLst/>
            <a:gdLst/>
            <a:ahLst/>
            <a:cxnLst/>
            <a:rect l="l" t="t" r="r" b="b"/>
            <a:pathLst>
              <a:path w="25448" h="5809" extrusionOk="0">
                <a:moveTo>
                  <a:pt x="1260" y="1893"/>
                </a:moveTo>
                <a:cubicBezTo>
                  <a:pt x="2549" y="2386"/>
                  <a:pt x="4007" y="2291"/>
                  <a:pt x="5284" y="2815"/>
                </a:cubicBezTo>
                <a:cubicBezTo>
                  <a:pt x="6286" y="3228"/>
                  <a:pt x="7102" y="3992"/>
                  <a:pt x="8073" y="4482"/>
                </a:cubicBezTo>
                <a:cubicBezTo>
                  <a:pt x="10725" y="5808"/>
                  <a:pt x="13875" y="4829"/>
                  <a:pt x="16825" y="4516"/>
                </a:cubicBezTo>
                <a:cubicBezTo>
                  <a:pt x="19735" y="4204"/>
                  <a:pt x="22710" y="4600"/>
                  <a:pt x="25448" y="5630"/>
                </a:cubicBezTo>
                <a:cubicBezTo>
                  <a:pt x="25307" y="4920"/>
                  <a:pt x="25156" y="4213"/>
                  <a:pt x="24990" y="3508"/>
                </a:cubicBezTo>
                <a:cubicBezTo>
                  <a:pt x="24927" y="3231"/>
                  <a:pt x="24841" y="2930"/>
                  <a:pt x="24600" y="2778"/>
                </a:cubicBezTo>
                <a:cubicBezTo>
                  <a:pt x="24414" y="2658"/>
                  <a:pt x="24176" y="2664"/>
                  <a:pt x="23956" y="2678"/>
                </a:cubicBezTo>
                <a:cubicBezTo>
                  <a:pt x="21948" y="2807"/>
                  <a:pt x="20001" y="3414"/>
                  <a:pt x="17999" y="3660"/>
                </a:cubicBezTo>
                <a:cubicBezTo>
                  <a:pt x="15098" y="4018"/>
                  <a:pt x="12105" y="3589"/>
                  <a:pt x="9425" y="2435"/>
                </a:cubicBezTo>
                <a:cubicBezTo>
                  <a:pt x="7203" y="1475"/>
                  <a:pt x="5055" y="0"/>
                  <a:pt x="2635" y="86"/>
                </a:cubicBezTo>
                <a:cubicBezTo>
                  <a:pt x="1736" y="118"/>
                  <a:pt x="865" y="367"/>
                  <a:pt x="0" y="633"/>
                </a:cubicBezTo>
                <a:cubicBezTo>
                  <a:pt x="20" y="765"/>
                  <a:pt x="63" y="894"/>
                  <a:pt x="132" y="1023"/>
                </a:cubicBezTo>
                <a:cubicBezTo>
                  <a:pt x="358" y="1449"/>
                  <a:pt x="805" y="1719"/>
                  <a:pt x="1260" y="1893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lt2"/>
              </a:gs>
            </a:gsLst>
            <a:lin ang="5400700" scaled="0"/>
          </a:gradFill>
          <a:ln>
            <a:noFill/>
          </a:ln>
        </p:spPr>
        <p:txBody>
          <a:bodyPr spcFirstLastPara="1" wrap="square" lIns="135439" tIns="135439" rIns="135439" bIns="13543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555"/>
          </a:p>
        </p:txBody>
      </p:sp>
      <p:sp>
        <p:nvSpPr>
          <p:cNvPr id="470" name="Google Shape;470;p31"/>
          <p:cNvSpPr/>
          <p:nvPr/>
        </p:nvSpPr>
        <p:spPr>
          <a:xfrm flipH="1">
            <a:off x="-430639" y="7124871"/>
            <a:ext cx="14407331" cy="1255324"/>
          </a:xfrm>
          <a:custGeom>
            <a:avLst/>
            <a:gdLst/>
            <a:ahLst/>
            <a:cxnLst/>
            <a:rect l="l" t="t" r="r" b="b"/>
            <a:pathLst>
              <a:path w="44509" h="12512" extrusionOk="0">
                <a:moveTo>
                  <a:pt x="10175" y="12512"/>
                </a:moveTo>
                <a:cubicBezTo>
                  <a:pt x="10802" y="12475"/>
                  <a:pt x="11432" y="12440"/>
                  <a:pt x="12060" y="12406"/>
                </a:cubicBezTo>
                <a:cubicBezTo>
                  <a:pt x="16272" y="12197"/>
                  <a:pt x="20499" y="12243"/>
                  <a:pt x="24720" y="12203"/>
                </a:cubicBezTo>
                <a:cubicBezTo>
                  <a:pt x="24752" y="12197"/>
                  <a:pt x="24780" y="12188"/>
                  <a:pt x="24815" y="12186"/>
                </a:cubicBezTo>
                <a:cubicBezTo>
                  <a:pt x="27710" y="11573"/>
                  <a:pt x="30605" y="10516"/>
                  <a:pt x="33544" y="10880"/>
                </a:cubicBezTo>
                <a:cubicBezTo>
                  <a:pt x="34569" y="11003"/>
                  <a:pt x="35557" y="11298"/>
                  <a:pt x="36548" y="11590"/>
                </a:cubicBezTo>
                <a:cubicBezTo>
                  <a:pt x="36714" y="11573"/>
                  <a:pt x="36877" y="11553"/>
                  <a:pt x="37043" y="11530"/>
                </a:cubicBezTo>
                <a:cubicBezTo>
                  <a:pt x="38839" y="11301"/>
                  <a:pt x="40654" y="10988"/>
                  <a:pt x="42301" y="10224"/>
                </a:cubicBezTo>
                <a:cubicBezTo>
                  <a:pt x="43177" y="9814"/>
                  <a:pt x="44059" y="9204"/>
                  <a:pt x="44334" y="8279"/>
                </a:cubicBezTo>
                <a:cubicBezTo>
                  <a:pt x="44509" y="7695"/>
                  <a:pt x="44420" y="7074"/>
                  <a:pt x="44320" y="6472"/>
                </a:cubicBezTo>
                <a:cubicBezTo>
                  <a:pt x="44237" y="5983"/>
                  <a:pt x="44148" y="5490"/>
                  <a:pt x="44051" y="5000"/>
                </a:cubicBezTo>
                <a:cubicBezTo>
                  <a:pt x="41313" y="3969"/>
                  <a:pt x="38338" y="3574"/>
                  <a:pt x="35428" y="3886"/>
                </a:cubicBezTo>
                <a:cubicBezTo>
                  <a:pt x="32478" y="4201"/>
                  <a:pt x="29328" y="5181"/>
                  <a:pt x="26676" y="3852"/>
                </a:cubicBezTo>
                <a:cubicBezTo>
                  <a:pt x="25705" y="3365"/>
                  <a:pt x="24889" y="2598"/>
                  <a:pt x="23887" y="2185"/>
                </a:cubicBezTo>
                <a:cubicBezTo>
                  <a:pt x="22613" y="1664"/>
                  <a:pt x="21152" y="1756"/>
                  <a:pt x="19863" y="1263"/>
                </a:cubicBezTo>
                <a:cubicBezTo>
                  <a:pt x="19408" y="1088"/>
                  <a:pt x="18961" y="819"/>
                  <a:pt x="18735" y="390"/>
                </a:cubicBezTo>
                <a:cubicBezTo>
                  <a:pt x="18666" y="261"/>
                  <a:pt x="18623" y="132"/>
                  <a:pt x="18603" y="0"/>
                </a:cubicBezTo>
                <a:cubicBezTo>
                  <a:pt x="18300" y="92"/>
                  <a:pt x="17993" y="186"/>
                  <a:pt x="17687" y="272"/>
                </a:cubicBezTo>
                <a:cubicBezTo>
                  <a:pt x="16527" y="599"/>
                  <a:pt x="15339" y="819"/>
                  <a:pt x="14136" y="928"/>
                </a:cubicBezTo>
                <a:cubicBezTo>
                  <a:pt x="13337" y="1000"/>
                  <a:pt x="12366" y="822"/>
                  <a:pt x="11598" y="1023"/>
                </a:cubicBezTo>
                <a:cubicBezTo>
                  <a:pt x="10914" y="1203"/>
                  <a:pt x="10656" y="1976"/>
                  <a:pt x="10212" y="2469"/>
                </a:cubicBezTo>
                <a:cubicBezTo>
                  <a:pt x="9078" y="3740"/>
                  <a:pt x="7469" y="4511"/>
                  <a:pt x="5931" y="5169"/>
                </a:cubicBezTo>
                <a:cubicBezTo>
                  <a:pt x="3729" y="6114"/>
                  <a:pt x="1298" y="7165"/>
                  <a:pt x="272" y="9333"/>
                </a:cubicBezTo>
                <a:cubicBezTo>
                  <a:pt x="138" y="9611"/>
                  <a:pt x="35" y="9909"/>
                  <a:pt x="0" y="10212"/>
                </a:cubicBezTo>
                <a:cubicBezTo>
                  <a:pt x="358" y="10387"/>
                  <a:pt x="722" y="10542"/>
                  <a:pt x="1088" y="10682"/>
                </a:cubicBezTo>
                <a:cubicBezTo>
                  <a:pt x="3987" y="11787"/>
                  <a:pt x="7094" y="12211"/>
                  <a:pt x="10175" y="12512"/>
                </a:cubicBezTo>
                <a:close/>
              </a:path>
            </a:pathLst>
          </a:custGeom>
          <a:gradFill>
            <a:gsLst>
              <a:gs pos="0">
                <a:schemeClr val="lt2"/>
              </a:gs>
              <a:gs pos="100000">
                <a:schemeClr val="accent1"/>
              </a:gs>
            </a:gsLst>
            <a:lin ang="5400700" scaled="0"/>
          </a:gradFill>
          <a:ln>
            <a:noFill/>
          </a:ln>
        </p:spPr>
        <p:txBody>
          <a:bodyPr spcFirstLastPara="1" wrap="square" lIns="135439" tIns="135439" rIns="135439" bIns="13543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555"/>
          </a:p>
        </p:txBody>
      </p:sp>
      <p:pic>
        <p:nvPicPr>
          <p:cNvPr id="471" name="Google Shape;471;p31"/>
          <p:cNvPicPr preferRelativeResize="0"/>
          <p:nvPr/>
        </p:nvPicPr>
        <p:blipFill rotWithShape="1">
          <a:blip r:embed="rId2">
            <a:alphaModFix/>
          </a:blip>
          <a:srcRect r="-90" b="74138"/>
          <a:stretch/>
        </p:blipFill>
        <p:spPr>
          <a:xfrm>
            <a:off x="1667" y="74"/>
            <a:ext cx="13546135" cy="1970741"/>
          </a:xfrm>
          <a:prstGeom prst="rect">
            <a:avLst/>
          </a:prstGeom>
          <a:noFill/>
          <a:ln>
            <a:noFill/>
          </a:ln>
        </p:spPr>
      </p:pic>
      <p:sp>
        <p:nvSpPr>
          <p:cNvPr id="472" name="Google Shape;472;p31"/>
          <p:cNvSpPr txBox="1">
            <a:spLocks noGrp="1"/>
          </p:cNvSpPr>
          <p:nvPr>
            <p:ph type="title" hasCustomPrompt="1"/>
          </p:nvPr>
        </p:nvSpPr>
        <p:spPr>
          <a:xfrm>
            <a:off x="2065364" y="4138334"/>
            <a:ext cx="2280800" cy="848444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5481">
                <a:solidFill>
                  <a:schemeClr val="accent4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888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888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888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888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888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888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888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888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473" name="Google Shape;473;p31"/>
          <p:cNvSpPr txBox="1">
            <a:spLocks noGrp="1"/>
          </p:cNvSpPr>
          <p:nvPr>
            <p:ph type="subTitle" idx="1"/>
          </p:nvPr>
        </p:nvSpPr>
        <p:spPr>
          <a:xfrm>
            <a:off x="1596031" y="5460741"/>
            <a:ext cx="3219430" cy="112533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PT Sans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3111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3111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PT Sans"/>
              <a:buNone/>
              <a:defRPr sz="3111">
                <a:latin typeface="PT Sans"/>
                <a:ea typeface="PT Sans"/>
                <a:cs typeface="PT Sans"/>
                <a:sym typeface="PT Sans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PT Sans"/>
              <a:buNone/>
              <a:defRPr sz="3111">
                <a:latin typeface="PT Sans"/>
                <a:ea typeface="PT Sans"/>
                <a:cs typeface="PT Sans"/>
                <a:sym typeface="PT Sans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PT Sans"/>
              <a:buNone/>
              <a:defRPr sz="3111">
                <a:latin typeface="PT Sans"/>
                <a:ea typeface="PT Sans"/>
                <a:cs typeface="PT Sans"/>
                <a:sym typeface="PT Sans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PT Sans"/>
              <a:buNone/>
              <a:defRPr sz="3111">
                <a:latin typeface="PT Sans"/>
                <a:ea typeface="PT Sans"/>
                <a:cs typeface="PT Sans"/>
                <a:sym typeface="PT Sans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PT Sans"/>
              <a:buNone/>
              <a:defRPr sz="3111">
                <a:latin typeface="PT Sans"/>
                <a:ea typeface="PT Sans"/>
                <a:cs typeface="PT Sans"/>
                <a:sym typeface="PT Sans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PT Sans"/>
              <a:buNone/>
              <a:defRPr sz="3111">
                <a:latin typeface="PT Sans"/>
                <a:ea typeface="PT Sans"/>
                <a:cs typeface="PT Sans"/>
                <a:sym typeface="PT Sans"/>
              </a:defRPr>
            </a:lvl9pPr>
          </a:lstStyle>
          <a:p>
            <a:endParaRPr/>
          </a:p>
        </p:txBody>
      </p:sp>
      <p:sp>
        <p:nvSpPr>
          <p:cNvPr id="474" name="Google Shape;474;p31"/>
          <p:cNvSpPr txBox="1">
            <a:spLocks noGrp="1"/>
          </p:cNvSpPr>
          <p:nvPr>
            <p:ph type="subTitle" idx="2"/>
          </p:nvPr>
        </p:nvSpPr>
        <p:spPr>
          <a:xfrm>
            <a:off x="1596031" y="4992630"/>
            <a:ext cx="3219430" cy="652444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963" b="1">
                <a:solidFill>
                  <a:schemeClr val="dk1"/>
                </a:solidFill>
                <a:latin typeface="Marcellus"/>
                <a:ea typeface="Marcellus"/>
                <a:cs typeface="Marcellus"/>
                <a:sym typeface="Marcellus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555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555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555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555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555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555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555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555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475" name="Google Shape;475;p31"/>
          <p:cNvSpPr txBox="1">
            <a:spLocks noGrp="1"/>
          </p:cNvSpPr>
          <p:nvPr>
            <p:ph type="title" idx="3" hasCustomPrompt="1"/>
          </p:nvPr>
        </p:nvSpPr>
        <p:spPr>
          <a:xfrm>
            <a:off x="5632676" y="4138334"/>
            <a:ext cx="2280800" cy="848444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5481">
                <a:solidFill>
                  <a:schemeClr val="accent4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888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888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888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888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888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888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888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888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476" name="Google Shape;476;p31"/>
          <p:cNvSpPr txBox="1">
            <a:spLocks noGrp="1"/>
          </p:cNvSpPr>
          <p:nvPr>
            <p:ph type="subTitle" idx="4"/>
          </p:nvPr>
        </p:nvSpPr>
        <p:spPr>
          <a:xfrm>
            <a:off x="5163336" y="5460741"/>
            <a:ext cx="3219430" cy="112533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PT Sans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3111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3111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PT Sans"/>
              <a:buNone/>
              <a:defRPr sz="3111">
                <a:latin typeface="PT Sans"/>
                <a:ea typeface="PT Sans"/>
                <a:cs typeface="PT Sans"/>
                <a:sym typeface="PT Sans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PT Sans"/>
              <a:buNone/>
              <a:defRPr sz="3111">
                <a:latin typeface="PT Sans"/>
                <a:ea typeface="PT Sans"/>
                <a:cs typeface="PT Sans"/>
                <a:sym typeface="PT Sans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PT Sans"/>
              <a:buNone/>
              <a:defRPr sz="3111">
                <a:latin typeface="PT Sans"/>
                <a:ea typeface="PT Sans"/>
                <a:cs typeface="PT Sans"/>
                <a:sym typeface="PT Sans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PT Sans"/>
              <a:buNone/>
              <a:defRPr sz="3111">
                <a:latin typeface="PT Sans"/>
                <a:ea typeface="PT Sans"/>
                <a:cs typeface="PT Sans"/>
                <a:sym typeface="PT Sans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PT Sans"/>
              <a:buNone/>
              <a:defRPr sz="3111">
                <a:latin typeface="PT Sans"/>
                <a:ea typeface="PT Sans"/>
                <a:cs typeface="PT Sans"/>
                <a:sym typeface="PT Sans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PT Sans"/>
              <a:buNone/>
              <a:defRPr sz="3111">
                <a:latin typeface="PT Sans"/>
                <a:ea typeface="PT Sans"/>
                <a:cs typeface="PT Sans"/>
                <a:sym typeface="PT Sans"/>
              </a:defRPr>
            </a:lvl9pPr>
          </a:lstStyle>
          <a:p>
            <a:endParaRPr/>
          </a:p>
        </p:txBody>
      </p:sp>
      <p:sp>
        <p:nvSpPr>
          <p:cNvPr id="477" name="Google Shape;477;p31"/>
          <p:cNvSpPr txBox="1">
            <a:spLocks noGrp="1"/>
          </p:cNvSpPr>
          <p:nvPr>
            <p:ph type="subTitle" idx="5"/>
          </p:nvPr>
        </p:nvSpPr>
        <p:spPr>
          <a:xfrm>
            <a:off x="5163336" y="4992630"/>
            <a:ext cx="3219430" cy="652444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963" b="1">
                <a:solidFill>
                  <a:schemeClr val="dk1"/>
                </a:solidFill>
                <a:latin typeface="Marcellus"/>
                <a:ea typeface="Marcellus"/>
                <a:cs typeface="Marcellus"/>
                <a:sym typeface="Marcellus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555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555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555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555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555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555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555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555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478" name="Google Shape;478;p31"/>
          <p:cNvSpPr txBox="1">
            <a:spLocks noGrp="1"/>
          </p:cNvSpPr>
          <p:nvPr>
            <p:ph type="title" idx="6"/>
          </p:nvPr>
        </p:nvSpPr>
        <p:spPr>
          <a:xfrm>
            <a:off x="1066625" y="812800"/>
            <a:ext cx="11412888" cy="84844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479" name="Google Shape;479;p31"/>
          <p:cNvSpPr txBox="1">
            <a:spLocks noGrp="1"/>
          </p:cNvSpPr>
          <p:nvPr>
            <p:ph type="title" idx="7" hasCustomPrompt="1"/>
          </p:nvPr>
        </p:nvSpPr>
        <p:spPr>
          <a:xfrm>
            <a:off x="9199970" y="4138334"/>
            <a:ext cx="2280800" cy="848444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5481">
                <a:solidFill>
                  <a:schemeClr val="accent4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888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888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888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888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888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888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888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888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480" name="Google Shape;480;p31"/>
          <p:cNvSpPr txBox="1">
            <a:spLocks noGrp="1"/>
          </p:cNvSpPr>
          <p:nvPr>
            <p:ph type="subTitle" idx="8"/>
          </p:nvPr>
        </p:nvSpPr>
        <p:spPr>
          <a:xfrm>
            <a:off x="8730641" y="5460741"/>
            <a:ext cx="3219430" cy="112533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PT Sans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3111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3111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PT Sans"/>
              <a:buNone/>
              <a:defRPr sz="3111">
                <a:latin typeface="PT Sans"/>
                <a:ea typeface="PT Sans"/>
                <a:cs typeface="PT Sans"/>
                <a:sym typeface="PT Sans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PT Sans"/>
              <a:buNone/>
              <a:defRPr sz="3111">
                <a:latin typeface="PT Sans"/>
                <a:ea typeface="PT Sans"/>
                <a:cs typeface="PT Sans"/>
                <a:sym typeface="PT Sans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PT Sans"/>
              <a:buNone/>
              <a:defRPr sz="3111">
                <a:latin typeface="PT Sans"/>
                <a:ea typeface="PT Sans"/>
                <a:cs typeface="PT Sans"/>
                <a:sym typeface="PT Sans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PT Sans"/>
              <a:buNone/>
              <a:defRPr sz="3111">
                <a:latin typeface="PT Sans"/>
                <a:ea typeface="PT Sans"/>
                <a:cs typeface="PT Sans"/>
                <a:sym typeface="PT Sans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PT Sans"/>
              <a:buNone/>
              <a:defRPr sz="3111">
                <a:latin typeface="PT Sans"/>
                <a:ea typeface="PT Sans"/>
                <a:cs typeface="PT Sans"/>
                <a:sym typeface="PT Sans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PT Sans"/>
              <a:buNone/>
              <a:defRPr sz="3111">
                <a:latin typeface="PT Sans"/>
                <a:ea typeface="PT Sans"/>
                <a:cs typeface="PT Sans"/>
                <a:sym typeface="PT Sans"/>
              </a:defRPr>
            </a:lvl9pPr>
          </a:lstStyle>
          <a:p>
            <a:endParaRPr/>
          </a:p>
        </p:txBody>
      </p:sp>
      <p:sp>
        <p:nvSpPr>
          <p:cNvPr id="481" name="Google Shape;481;p31"/>
          <p:cNvSpPr txBox="1">
            <a:spLocks noGrp="1"/>
          </p:cNvSpPr>
          <p:nvPr>
            <p:ph type="subTitle" idx="9"/>
          </p:nvPr>
        </p:nvSpPr>
        <p:spPr>
          <a:xfrm>
            <a:off x="8730641" y="4992630"/>
            <a:ext cx="3219430" cy="652444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963" b="1">
                <a:solidFill>
                  <a:schemeClr val="dk1"/>
                </a:solidFill>
                <a:latin typeface="Marcellus"/>
                <a:ea typeface="Marcellus"/>
                <a:cs typeface="Marcellus"/>
                <a:sym typeface="Marcellus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555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555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555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555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555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555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555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555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59269010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anks">
  <p:cSld name="Thanks">
    <p:spTree>
      <p:nvGrpSpPr>
        <p:cNvPr id="1" name="Shape 4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3" name="Google Shape;483;p32"/>
          <p:cNvSpPr/>
          <p:nvPr/>
        </p:nvSpPr>
        <p:spPr>
          <a:xfrm flipH="1">
            <a:off x="271438" y="5313036"/>
            <a:ext cx="927439" cy="1498799"/>
          </a:xfrm>
          <a:custGeom>
            <a:avLst/>
            <a:gdLst/>
            <a:ahLst/>
            <a:cxnLst/>
            <a:rect l="l" t="t" r="r" b="b"/>
            <a:pathLst>
              <a:path w="7776" h="12566" extrusionOk="0">
                <a:moveTo>
                  <a:pt x="2347" y="4334"/>
                </a:moveTo>
                <a:cubicBezTo>
                  <a:pt x="2347" y="4334"/>
                  <a:pt x="2347" y="4335"/>
                  <a:pt x="2347" y="4335"/>
                </a:cubicBezTo>
                <a:lnTo>
                  <a:pt x="2347" y="4334"/>
                </a:lnTo>
                <a:close/>
                <a:moveTo>
                  <a:pt x="5416" y="0"/>
                </a:moveTo>
                <a:cubicBezTo>
                  <a:pt x="4240" y="0"/>
                  <a:pt x="3565" y="2156"/>
                  <a:pt x="3565" y="2156"/>
                </a:cubicBezTo>
                <a:cubicBezTo>
                  <a:pt x="3565" y="2156"/>
                  <a:pt x="2608" y="744"/>
                  <a:pt x="1721" y="696"/>
                </a:cubicBezTo>
                <a:cubicBezTo>
                  <a:pt x="1708" y="695"/>
                  <a:pt x="1694" y="695"/>
                  <a:pt x="1680" y="695"/>
                </a:cubicBezTo>
                <a:cubicBezTo>
                  <a:pt x="811" y="695"/>
                  <a:pt x="0" y="2108"/>
                  <a:pt x="0" y="2108"/>
                </a:cubicBezTo>
                <a:cubicBezTo>
                  <a:pt x="0" y="2108"/>
                  <a:pt x="548" y="1703"/>
                  <a:pt x="1027" y="1628"/>
                </a:cubicBezTo>
                <a:lnTo>
                  <a:pt x="1027" y="1628"/>
                </a:lnTo>
                <a:lnTo>
                  <a:pt x="885" y="2060"/>
                </a:lnTo>
                <a:cubicBezTo>
                  <a:pt x="885" y="2060"/>
                  <a:pt x="1295" y="1774"/>
                  <a:pt x="1886" y="1774"/>
                </a:cubicBezTo>
                <a:cubicBezTo>
                  <a:pt x="1979" y="1774"/>
                  <a:pt x="2076" y="1781"/>
                  <a:pt x="2177" y="1797"/>
                </a:cubicBezTo>
                <a:lnTo>
                  <a:pt x="1745" y="2086"/>
                </a:lnTo>
                <a:cubicBezTo>
                  <a:pt x="1745" y="2086"/>
                  <a:pt x="1775" y="2082"/>
                  <a:pt x="1827" y="2082"/>
                </a:cubicBezTo>
                <a:cubicBezTo>
                  <a:pt x="2041" y="2082"/>
                  <a:pt x="2641" y="2144"/>
                  <a:pt x="3182" y="2780"/>
                </a:cubicBezTo>
                <a:cubicBezTo>
                  <a:pt x="3182" y="2780"/>
                  <a:pt x="1675" y="2948"/>
                  <a:pt x="1170" y="3643"/>
                </a:cubicBezTo>
                <a:cubicBezTo>
                  <a:pt x="668" y="4337"/>
                  <a:pt x="1196" y="5245"/>
                  <a:pt x="1196" y="5245"/>
                </a:cubicBezTo>
                <a:cubicBezTo>
                  <a:pt x="1196" y="5245"/>
                  <a:pt x="1338" y="4455"/>
                  <a:pt x="1531" y="4192"/>
                </a:cubicBezTo>
                <a:lnTo>
                  <a:pt x="1579" y="4814"/>
                </a:lnTo>
                <a:cubicBezTo>
                  <a:pt x="1579" y="4814"/>
                  <a:pt x="1842" y="4096"/>
                  <a:pt x="2273" y="3809"/>
                </a:cubicBezTo>
                <a:lnTo>
                  <a:pt x="2347" y="4334"/>
                </a:lnTo>
                <a:lnTo>
                  <a:pt x="2347" y="4334"/>
                </a:lnTo>
                <a:cubicBezTo>
                  <a:pt x="2352" y="4309"/>
                  <a:pt x="2895" y="3210"/>
                  <a:pt x="3441" y="3091"/>
                </a:cubicBezTo>
                <a:cubicBezTo>
                  <a:pt x="3441" y="3091"/>
                  <a:pt x="3926" y="10602"/>
                  <a:pt x="3856" y="12565"/>
                </a:cubicBezTo>
                <a:lnTo>
                  <a:pt x="4935" y="12415"/>
                </a:lnTo>
                <a:cubicBezTo>
                  <a:pt x="4935" y="12415"/>
                  <a:pt x="4135" y="3833"/>
                  <a:pt x="3848" y="3117"/>
                </a:cubicBezTo>
                <a:cubicBezTo>
                  <a:pt x="3848" y="3117"/>
                  <a:pt x="3912" y="3106"/>
                  <a:pt x="4021" y="3106"/>
                </a:cubicBezTo>
                <a:cubicBezTo>
                  <a:pt x="4238" y="3106"/>
                  <a:pt x="4632" y="3149"/>
                  <a:pt x="5045" y="3404"/>
                </a:cubicBezTo>
                <a:lnTo>
                  <a:pt x="4855" y="3045"/>
                </a:lnTo>
                <a:lnTo>
                  <a:pt x="4855" y="3045"/>
                </a:lnTo>
                <a:cubicBezTo>
                  <a:pt x="4855" y="3045"/>
                  <a:pt x="5501" y="3093"/>
                  <a:pt x="5980" y="3835"/>
                </a:cubicBezTo>
                <a:lnTo>
                  <a:pt x="5908" y="3404"/>
                </a:lnTo>
                <a:lnTo>
                  <a:pt x="5908" y="3404"/>
                </a:lnTo>
                <a:cubicBezTo>
                  <a:pt x="5908" y="3404"/>
                  <a:pt x="6602" y="3594"/>
                  <a:pt x="7176" y="4599"/>
                </a:cubicBezTo>
                <a:cubicBezTo>
                  <a:pt x="7176" y="4599"/>
                  <a:pt x="7176" y="3594"/>
                  <a:pt x="6576" y="2878"/>
                </a:cubicBezTo>
                <a:cubicBezTo>
                  <a:pt x="6319" y="2569"/>
                  <a:pt x="5804" y="2473"/>
                  <a:pt x="5288" y="2473"/>
                </a:cubicBezTo>
                <a:cubicBezTo>
                  <a:pt x="4605" y="2473"/>
                  <a:pt x="3920" y="2641"/>
                  <a:pt x="3826" y="2710"/>
                </a:cubicBezTo>
                <a:cubicBezTo>
                  <a:pt x="3826" y="2710"/>
                  <a:pt x="4064" y="2230"/>
                  <a:pt x="4831" y="1967"/>
                </a:cubicBezTo>
                <a:lnTo>
                  <a:pt x="4329" y="1895"/>
                </a:lnTo>
                <a:cubicBezTo>
                  <a:pt x="4329" y="1895"/>
                  <a:pt x="4551" y="1434"/>
                  <a:pt x="5573" y="1434"/>
                </a:cubicBezTo>
                <a:cubicBezTo>
                  <a:pt x="5716" y="1434"/>
                  <a:pt x="5876" y="1443"/>
                  <a:pt x="6052" y="1464"/>
                </a:cubicBezTo>
                <a:lnTo>
                  <a:pt x="5647" y="1201"/>
                </a:lnTo>
                <a:cubicBezTo>
                  <a:pt x="5647" y="1201"/>
                  <a:pt x="5921" y="1118"/>
                  <a:pt x="6301" y="1118"/>
                </a:cubicBezTo>
                <a:cubicBezTo>
                  <a:pt x="6738" y="1118"/>
                  <a:pt x="7315" y="1228"/>
                  <a:pt x="7776" y="1703"/>
                </a:cubicBezTo>
                <a:cubicBezTo>
                  <a:pt x="7776" y="1703"/>
                  <a:pt x="6963" y="339"/>
                  <a:pt x="5647" y="28"/>
                </a:cubicBezTo>
                <a:cubicBezTo>
                  <a:pt x="5568" y="9"/>
                  <a:pt x="5491" y="0"/>
                  <a:pt x="5416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35439" tIns="135439" rIns="135439" bIns="13543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555"/>
          </a:p>
        </p:txBody>
      </p:sp>
      <p:sp>
        <p:nvSpPr>
          <p:cNvPr id="484" name="Google Shape;484;p32"/>
          <p:cNvSpPr/>
          <p:nvPr/>
        </p:nvSpPr>
        <p:spPr>
          <a:xfrm>
            <a:off x="12677274" y="5940333"/>
            <a:ext cx="660502" cy="1067366"/>
          </a:xfrm>
          <a:custGeom>
            <a:avLst/>
            <a:gdLst/>
            <a:ahLst/>
            <a:cxnLst/>
            <a:rect l="l" t="t" r="r" b="b"/>
            <a:pathLst>
              <a:path w="7776" h="12566" extrusionOk="0">
                <a:moveTo>
                  <a:pt x="2347" y="4334"/>
                </a:moveTo>
                <a:cubicBezTo>
                  <a:pt x="2347" y="4334"/>
                  <a:pt x="2347" y="4335"/>
                  <a:pt x="2347" y="4335"/>
                </a:cubicBezTo>
                <a:lnTo>
                  <a:pt x="2347" y="4334"/>
                </a:lnTo>
                <a:close/>
                <a:moveTo>
                  <a:pt x="5416" y="0"/>
                </a:moveTo>
                <a:cubicBezTo>
                  <a:pt x="4240" y="0"/>
                  <a:pt x="3565" y="2156"/>
                  <a:pt x="3565" y="2156"/>
                </a:cubicBezTo>
                <a:cubicBezTo>
                  <a:pt x="3565" y="2156"/>
                  <a:pt x="2608" y="744"/>
                  <a:pt x="1721" y="696"/>
                </a:cubicBezTo>
                <a:cubicBezTo>
                  <a:pt x="1708" y="695"/>
                  <a:pt x="1694" y="695"/>
                  <a:pt x="1680" y="695"/>
                </a:cubicBezTo>
                <a:cubicBezTo>
                  <a:pt x="811" y="695"/>
                  <a:pt x="0" y="2108"/>
                  <a:pt x="0" y="2108"/>
                </a:cubicBezTo>
                <a:cubicBezTo>
                  <a:pt x="0" y="2108"/>
                  <a:pt x="548" y="1703"/>
                  <a:pt x="1027" y="1628"/>
                </a:cubicBezTo>
                <a:lnTo>
                  <a:pt x="1027" y="1628"/>
                </a:lnTo>
                <a:lnTo>
                  <a:pt x="885" y="2060"/>
                </a:lnTo>
                <a:cubicBezTo>
                  <a:pt x="885" y="2060"/>
                  <a:pt x="1295" y="1774"/>
                  <a:pt x="1886" y="1774"/>
                </a:cubicBezTo>
                <a:cubicBezTo>
                  <a:pt x="1979" y="1774"/>
                  <a:pt x="2076" y="1781"/>
                  <a:pt x="2177" y="1797"/>
                </a:cubicBezTo>
                <a:lnTo>
                  <a:pt x="1745" y="2086"/>
                </a:lnTo>
                <a:cubicBezTo>
                  <a:pt x="1745" y="2086"/>
                  <a:pt x="1775" y="2082"/>
                  <a:pt x="1827" y="2082"/>
                </a:cubicBezTo>
                <a:cubicBezTo>
                  <a:pt x="2041" y="2082"/>
                  <a:pt x="2641" y="2144"/>
                  <a:pt x="3182" y="2780"/>
                </a:cubicBezTo>
                <a:cubicBezTo>
                  <a:pt x="3182" y="2780"/>
                  <a:pt x="1675" y="2948"/>
                  <a:pt x="1170" y="3643"/>
                </a:cubicBezTo>
                <a:cubicBezTo>
                  <a:pt x="668" y="4337"/>
                  <a:pt x="1196" y="5245"/>
                  <a:pt x="1196" y="5245"/>
                </a:cubicBezTo>
                <a:cubicBezTo>
                  <a:pt x="1196" y="5245"/>
                  <a:pt x="1338" y="4455"/>
                  <a:pt x="1531" y="4192"/>
                </a:cubicBezTo>
                <a:lnTo>
                  <a:pt x="1579" y="4814"/>
                </a:lnTo>
                <a:cubicBezTo>
                  <a:pt x="1579" y="4814"/>
                  <a:pt x="1842" y="4096"/>
                  <a:pt x="2273" y="3809"/>
                </a:cubicBezTo>
                <a:lnTo>
                  <a:pt x="2347" y="4334"/>
                </a:lnTo>
                <a:lnTo>
                  <a:pt x="2347" y="4334"/>
                </a:lnTo>
                <a:cubicBezTo>
                  <a:pt x="2352" y="4309"/>
                  <a:pt x="2895" y="3210"/>
                  <a:pt x="3441" y="3091"/>
                </a:cubicBezTo>
                <a:cubicBezTo>
                  <a:pt x="3441" y="3091"/>
                  <a:pt x="3926" y="10602"/>
                  <a:pt x="3856" y="12565"/>
                </a:cubicBezTo>
                <a:lnTo>
                  <a:pt x="4935" y="12415"/>
                </a:lnTo>
                <a:cubicBezTo>
                  <a:pt x="4935" y="12415"/>
                  <a:pt x="4135" y="3833"/>
                  <a:pt x="3848" y="3117"/>
                </a:cubicBezTo>
                <a:cubicBezTo>
                  <a:pt x="3848" y="3117"/>
                  <a:pt x="3912" y="3106"/>
                  <a:pt x="4021" y="3106"/>
                </a:cubicBezTo>
                <a:cubicBezTo>
                  <a:pt x="4238" y="3106"/>
                  <a:pt x="4632" y="3149"/>
                  <a:pt x="5045" y="3404"/>
                </a:cubicBezTo>
                <a:lnTo>
                  <a:pt x="4855" y="3045"/>
                </a:lnTo>
                <a:lnTo>
                  <a:pt x="4855" y="3045"/>
                </a:lnTo>
                <a:cubicBezTo>
                  <a:pt x="4855" y="3045"/>
                  <a:pt x="5501" y="3093"/>
                  <a:pt x="5980" y="3835"/>
                </a:cubicBezTo>
                <a:lnTo>
                  <a:pt x="5908" y="3404"/>
                </a:lnTo>
                <a:lnTo>
                  <a:pt x="5908" y="3404"/>
                </a:lnTo>
                <a:cubicBezTo>
                  <a:pt x="5908" y="3404"/>
                  <a:pt x="6602" y="3594"/>
                  <a:pt x="7176" y="4599"/>
                </a:cubicBezTo>
                <a:cubicBezTo>
                  <a:pt x="7176" y="4599"/>
                  <a:pt x="7176" y="3594"/>
                  <a:pt x="6576" y="2878"/>
                </a:cubicBezTo>
                <a:cubicBezTo>
                  <a:pt x="6319" y="2569"/>
                  <a:pt x="5804" y="2473"/>
                  <a:pt x="5288" y="2473"/>
                </a:cubicBezTo>
                <a:cubicBezTo>
                  <a:pt x="4605" y="2473"/>
                  <a:pt x="3920" y="2641"/>
                  <a:pt x="3826" y="2710"/>
                </a:cubicBezTo>
                <a:cubicBezTo>
                  <a:pt x="3826" y="2710"/>
                  <a:pt x="4064" y="2230"/>
                  <a:pt x="4831" y="1967"/>
                </a:cubicBezTo>
                <a:lnTo>
                  <a:pt x="4329" y="1895"/>
                </a:lnTo>
                <a:cubicBezTo>
                  <a:pt x="4329" y="1895"/>
                  <a:pt x="4551" y="1434"/>
                  <a:pt x="5573" y="1434"/>
                </a:cubicBezTo>
                <a:cubicBezTo>
                  <a:pt x="5716" y="1434"/>
                  <a:pt x="5876" y="1443"/>
                  <a:pt x="6052" y="1464"/>
                </a:cubicBezTo>
                <a:lnTo>
                  <a:pt x="5647" y="1201"/>
                </a:lnTo>
                <a:cubicBezTo>
                  <a:pt x="5647" y="1201"/>
                  <a:pt x="5921" y="1118"/>
                  <a:pt x="6301" y="1118"/>
                </a:cubicBezTo>
                <a:cubicBezTo>
                  <a:pt x="6738" y="1118"/>
                  <a:pt x="7315" y="1228"/>
                  <a:pt x="7776" y="1703"/>
                </a:cubicBezTo>
                <a:cubicBezTo>
                  <a:pt x="7776" y="1703"/>
                  <a:pt x="6963" y="339"/>
                  <a:pt x="5647" y="28"/>
                </a:cubicBezTo>
                <a:cubicBezTo>
                  <a:pt x="5568" y="9"/>
                  <a:pt x="5491" y="0"/>
                  <a:pt x="5416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35439" tIns="135439" rIns="135439" bIns="13543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555"/>
          </a:p>
        </p:txBody>
      </p:sp>
      <p:sp>
        <p:nvSpPr>
          <p:cNvPr id="485" name="Google Shape;485;p32"/>
          <p:cNvSpPr/>
          <p:nvPr/>
        </p:nvSpPr>
        <p:spPr>
          <a:xfrm>
            <a:off x="383" y="6836972"/>
            <a:ext cx="13566713" cy="779730"/>
          </a:xfrm>
          <a:custGeom>
            <a:avLst/>
            <a:gdLst/>
            <a:ahLst/>
            <a:cxnLst/>
            <a:rect l="l" t="t" r="r" b="b"/>
            <a:pathLst>
              <a:path w="81142" h="22669" extrusionOk="0">
                <a:moveTo>
                  <a:pt x="81141" y="3679"/>
                </a:moveTo>
                <a:cubicBezTo>
                  <a:pt x="81141" y="3679"/>
                  <a:pt x="74535" y="0"/>
                  <a:pt x="49239" y="4955"/>
                </a:cubicBezTo>
                <a:cubicBezTo>
                  <a:pt x="23943" y="9910"/>
                  <a:pt x="14035" y="2105"/>
                  <a:pt x="1" y="4955"/>
                </a:cubicBezTo>
                <a:lnTo>
                  <a:pt x="1" y="22669"/>
                </a:lnTo>
                <a:lnTo>
                  <a:pt x="81141" y="22669"/>
                </a:lnTo>
                <a:close/>
              </a:path>
            </a:pathLst>
          </a:custGeom>
          <a:gradFill>
            <a:gsLst>
              <a:gs pos="0">
                <a:schemeClr val="lt2"/>
              </a:gs>
              <a:gs pos="100000">
                <a:schemeClr val="accent1"/>
              </a:gs>
            </a:gsLst>
            <a:lin ang="5400012" scaled="0"/>
          </a:gradFill>
          <a:ln>
            <a:noFill/>
          </a:ln>
        </p:spPr>
        <p:txBody>
          <a:bodyPr spcFirstLastPara="1" wrap="square" lIns="135439" tIns="135439" rIns="135439" bIns="13543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555"/>
          </a:p>
        </p:txBody>
      </p:sp>
      <p:sp>
        <p:nvSpPr>
          <p:cNvPr id="486" name="Google Shape;486;p32"/>
          <p:cNvSpPr/>
          <p:nvPr/>
        </p:nvSpPr>
        <p:spPr>
          <a:xfrm flipH="1">
            <a:off x="-14814" y="6552027"/>
            <a:ext cx="13588716" cy="1067907"/>
          </a:xfrm>
          <a:custGeom>
            <a:avLst/>
            <a:gdLst/>
            <a:ahLst/>
            <a:cxnLst/>
            <a:rect l="l" t="t" r="r" b="b"/>
            <a:pathLst>
              <a:path w="81252" h="16127" extrusionOk="0">
                <a:moveTo>
                  <a:pt x="81251" y="3741"/>
                </a:moveTo>
                <a:lnTo>
                  <a:pt x="81251" y="16127"/>
                </a:lnTo>
                <a:lnTo>
                  <a:pt x="0" y="16127"/>
                </a:lnTo>
                <a:lnTo>
                  <a:pt x="0" y="8395"/>
                </a:lnTo>
                <a:cubicBezTo>
                  <a:pt x="17122" y="12448"/>
                  <a:pt x="30639" y="9447"/>
                  <a:pt x="49263" y="2767"/>
                </a:cubicBezTo>
                <a:cubicBezTo>
                  <a:pt x="54868" y="754"/>
                  <a:pt x="59997" y="42"/>
                  <a:pt x="64429" y="30"/>
                </a:cubicBezTo>
                <a:lnTo>
                  <a:pt x="64431" y="30"/>
                </a:lnTo>
                <a:cubicBezTo>
                  <a:pt x="74720" y="0"/>
                  <a:pt x="81251" y="3741"/>
                  <a:pt x="81251" y="3741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5400012" scaled="0"/>
          </a:gradFill>
          <a:ln>
            <a:noFill/>
          </a:ln>
        </p:spPr>
        <p:txBody>
          <a:bodyPr spcFirstLastPara="1" wrap="square" lIns="135439" tIns="135439" rIns="135439" bIns="13543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555"/>
          </a:p>
        </p:txBody>
      </p:sp>
      <p:sp>
        <p:nvSpPr>
          <p:cNvPr id="487" name="Google Shape;487;p32"/>
          <p:cNvSpPr/>
          <p:nvPr/>
        </p:nvSpPr>
        <p:spPr>
          <a:xfrm flipH="1">
            <a:off x="-14496" y="6552036"/>
            <a:ext cx="6053542" cy="1067907"/>
          </a:xfrm>
          <a:custGeom>
            <a:avLst/>
            <a:gdLst/>
            <a:ahLst/>
            <a:cxnLst/>
            <a:rect l="l" t="t" r="r" b="b"/>
            <a:pathLst>
              <a:path w="36206" h="16127" extrusionOk="0">
                <a:moveTo>
                  <a:pt x="36205" y="3741"/>
                </a:moveTo>
                <a:lnTo>
                  <a:pt x="36205" y="16127"/>
                </a:lnTo>
                <a:lnTo>
                  <a:pt x="35299" y="16127"/>
                </a:lnTo>
                <a:cubicBezTo>
                  <a:pt x="25750" y="10921"/>
                  <a:pt x="2789" y="13770"/>
                  <a:pt x="1340" y="8056"/>
                </a:cubicBezTo>
                <a:cubicBezTo>
                  <a:pt x="0" y="2769"/>
                  <a:pt x="19102" y="70"/>
                  <a:pt x="19391" y="30"/>
                </a:cubicBezTo>
                <a:lnTo>
                  <a:pt x="19393" y="30"/>
                </a:lnTo>
                <a:cubicBezTo>
                  <a:pt x="29680" y="0"/>
                  <a:pt x="36205" y="3741"/>
                  <a:pt x="36205" y="3741"/>
                </a:cubicBezTo>
                <a:close/>
              </a:path>
            </a:pathLst>
          </a:custGeom>
          <a:gradFill>
            <a:gsLst>
              <a:gs pos="0">
                <a:schemeClr val="lt2"/>
              </a:gs>
              <a:gs pos="100000">
                <a:schemeClr val="accent1"/>
              </a:gs>
            </a:gsLst>
            <a:lin ang="5400012" scaled="0"/>
          </a:gradFill>
          <a:ln>
            <a:noFill/>
          </a:ln>
        </p:spPr>
        <p:txBody>
          <a:bodyPr spcFirstLastPara="1" wrap="square" lIns="135439" tIns="135439" rIns="135439" bIns="13543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555"/>
          </a:p>
        </p:txBody>
      </p:sp>
      <p:grpSp>
        <p:nvGrpSpPr>
          <p:cNvPr id="488" name="Google Shape;488;p32"/>
          <p:cNvGrpSpPr/>
          <p:nvPr/>
        </p:nvGrpSpPr>
        <p:grpSpPr>
          <a:xfrm>
            <a:off x="9913071" y="4446813"/>
            <a:ext cx="653296" cy="648615"/>
            <a:chOff x="1190200" y="238125"/>
            <a:chExt cx="5306767" cy="5212083"/>
          </a:xfrm>
        </p:grpSpPr>
        <p:grpSp>
          <p:nvGrpSpPr>
            <p:cNvPr id="489" name="Google Shape;489;p32"/>
            <p:cNvGrpSpPr/>
            <p:nvPr/>
          </p:nvGrpSpPr>
          <p:grpSpPr>
            <a:xfrm>
              <a:off x="1190200" y="238125"/>
              <a:ext cx="5212075" cy="5212075"/>
              <a:chOff x="1190200" y="238125"/>
              <a:chExt cx="5212075" cy="5212075"/>
            </a:xfrm>
          </p:grpSpPr>
          <p:sp>
            <p:nvSpPr>
              <p:cNvPr id="490" name="Google Shape;490;p32"/>
              <p:cNvSpPr/>
              <p:nvPr/>
            </p:nvSpPr>
            <p:spPr>
              <a:xfrm>
                <a:off x="1190200" y="238125"/>
                <a:ext cx="5212075" cy="5212075"/>
              </a:xfrm>
              <a:custGeom>
                <a:avLst/>
                <a:gdLst/>
                <a:ahLst/>
                <a:cxnLst/>
                <a:rect l="l" t="t" r="r" b="b"/>
                <a:pathLst>
                  <a:path w="208483" h="208483" extrusionOk="0">
                    <a:moveTo>
                      <a:pt x="104241" y="0"/>
                    </a:moveTo>
                    <a:cubicBezTo>
                      <a:pt x="46667" y="0"/>
                      <a:pt x="0" y="46667"/>
                      <a:pt x="0" y="104241"/>
                    </a:cubicBezTo>
                    <a:cubicBezTo>
                      <a:pt x="0" y="161816"/>
                      <a:pt x="46667" y="208483"/>
                      <a:pt x="104241" y="208483"/>
                    </a:cubicBezTo>
                    <a:cubicBezTo>
                      <a:pt x="161816" y="208483"/>
                      <a:pt x="208482" y="161816"/>
                      <a:pt x="208482" y="104241"/>
                    </a:cubicBezTo>
                    <a:cubicBezTo>
                      <a:pt x="208482" y="46667"/>
                      <a:pt x="161816" y="0"/>
                      <a:pt x="104241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3555"/>
              </a:p>
            </p:txBody>
          </p:sp>
          <p:sp>
            <p:nvSpPr>
              <p:cNvPr id="491" name="Google Shape;491;p32"/>
              <p:cNvSpPr/>
              <p:nvPr/>
            </p:nvSpPr>
            <p:spPr>
              <a:xfrm>
                <a:off x="2368338" y="1220419"/>
                <a:ext cx="2856522" cy="3247339"/>
              </a:xfrm>
              <a:custGeom>
                <a:avLst/>
                <a:gdLst/>
                <a:ahLst/>
                <a:cxnLst/>
                <a:rect l="l" t="t" r="r" b="b"/>
                <a:pathLst>
                  <a:path w="130928" h="148841" extrusionOk="0">
                    <a:moveTo>
                      <a:pt x="70184" y="0"/>
                    </a:moveTo>
                    <a:cubicBezTo>
                      <a:pt x="67749" y="0"/>
                      <a:pt x="65781" y="1968"/>
                      <a:pt x="65781" y="4370"/>
                    </a:cubicBezTo>
                    <a:lnTo>
                      <a:pt x="65781" y="100105"/>
                    </a:lnTo>
                    <a:cubicBezTo>
                      <a:pt x="65781" y="106844"/>
                      <a:pt x="61744" y="112915"/>
                      <a:pt x="55507" y="115483"/>
                    </a:cubicBezTo>
                    <a:cubicBezTo>
                      <a:pt x="53445" y="116348"/>
                      <a:pt x="51279" y="116767"/>
                      <a:pt x="49132" y="116767"/>
                    </a:cubicBezTo>
                    <a:cubicBezTo>
                      <a:pt x="44819" y="116767"/>
                      <a:pt x="40578" y="115076"/>
                      <a:pt x="37394" y="111914"/>
                    </a:cubicBezTo>
                    <a:cubicBezTo>
                      <a:pt x="32624" y="107177"/>
                      <a:pt x="31156" y="100039"/>
                      <a:pt x="33691" y="93801"/>
                    </a:cubicBezTo>
                    <a:cubicBezTo>
                      <a:pt x="36260" y="87563"/>
                      <a:pt x="42297" y="83493"/>
                      <a:pt x="49035" y="83460"/>
                    </a:cubicBezTo>
                    <a:cubicBezTo>
                      <a:pt x="51437" y="83460"/>
                      <a:pt x="53405" y="81492"/>
                      <a:pt x="53405" y="79090"/>
                    </a:cubicBezTo>
                    <a:lnTo>
                      <a:pt x="53405" y="55740"/>
                    </a:lnTo>
                    <a:cubicBezTo>
                      <a:pt x="53405" y="53305"/>
                      <a:pt x="51437" y="51370"/>
                      <a:pt x="49035" y="51370"/>
                    </a:cubicBezTo>
                    <a:cubicBezTo>
                      <a:pt x="21983" y="51370"/>
                      <a:pt x="0" y="73253"/>
                      <a:pt x="0" y="100105"/>
                    </a:cubicBezTo>
                    <a:cubicBezTo>
                      <a:pt x="0" y="126991"/>
                      <a:pt x="21949" y="148840"/>
                      <a:pt x="49002" y="148840"/>
                    </a:cubicBezTo>
                    <a:cubicBezTo>
                      <a:pt x="76021" y="148840"/>
                      <a:pt x="98037" y="126991"/>
                      <a:pt x="98037" y="100105"/>
                    </a:cubicBezTo>
                    <a:lnTo>
                      <a:pt x="98037" y="57742"/>
                    </a:lnTo>
                    <a:cubicBezTo>
                      <a:pt x="106751" y="62347"/>
                      <a:pt x="116484" y="64780"/>
                      <a:pt x="126356" y="64780"/>
                    </a:cubicBezTo>
                    <a:cubicBezTo>
                      <a:pt x="126423" y="64780"/>
                      <a:pt x="126490" y="64780"/>
                      <a:pt x="126557" y="64780"/>
                    </a:cubicBezTo>
                    <a:cubicBezTo>
                      <a:pt x="128959" y="64780"/>
                      <a:pt x="130927" y="62812"/>
                      <a:pt x="130927" y="60410"/>
                    </a:cubicBezTo>
                    <a:lnTo>
                      <a:pt x="130927" y="37094"/>
                    </a:lnTo>
                    <a:cubicBezTo>
                      <a:pt x="130927" y="34658"/>
                      <a:pt x="128959" y="32724"/>
                      <a:pt x="126557" y="32724"/>
                    </a:cubicBezTo>
                    <a:cubicBezTo>
                      <a:pt x="110813" y="32724"/>
                      <a:pt x="98037" y="19981"/>
                      <a:pt x="98037" y="4370"/>
                    </a:cubicBezTo>
                    <a:cubicBezTo>
                      <a:pt x="98037" y="1968"/>
                      <a:pt x="96069" y="0"/>
                      <a:pt x="93667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3555"/>
              </a:p>
            </p:txBody>
          </p:sp>
        </p:grpSp>
        <p:sp>
          <p:nvSpPr>
            <p:cNvPr id="492" name="Google Shape;492;p32"/>
            <p:cNvSpPr/>
            <p:nvPr/>
          </p:nvSpPr>
          <p:spPr>
            <a:xfrm>
              <a:off x="3459822" y="238126"/>
              <a:ext cx="3037144" cy="5212082"/>
            </a:xfrm>
            <a:custGeom>
              <a:avLst/>
              <a:gdLst/>
              <a:ahLst/>
              <a:cxnLst/>
              <a:rect l="l" t="t" r="r" b="b"/>
              <a:pathLst>
                <a:path w="7926" h="13602" extrusionOk="0">
                  <a:moveTo>
                    <a:pt x="881" y="0"/>
                  </a:moveTo>
                  <a:cubicBezTo>
                    <a:pt x="593" y="0"/>
                    <a:pt x="290" y="15"/>
                    <a:pt x="1" y="58"/>
                  </a:cubicBezTo>
                  <a:cubicBezTo>
                    <a:pt x="3379" y="505"/>
                    <a:pt x="5919" y="3378"/>
                    <a:pt x="5919" y="6799"/>
                  </a:cubicBezTo>
                  <a:cubicBezTo>
                    <a:pt x="5919" y="10220"/>
                    <a:pt x="3379" y="13093"/>
                    <a:pt x="1" y="13541"/>
                  </a:cubicBezTo>
                  <a:cubicBezTo>
                    <a:pt x="306" y="13581"/>
                    <a:pt x="610" y="13601"/>
                    <a:pt x="909" y="13601"/>
                  </a:cubicBezTo>
                  <a:cubicBezTo>
                    <a:pt x="4431" y="13601"/>
                    <a:pt x="7440" y="10865"/>
                    <a:pt x="7666" y="7247"/>
                  </a:cubicBezTo>
                  <a:cubicBezTo>
                    <a:pt x="7926" y="3320"/>
                    <a:pt x="4822" y="0"/>
                    <a:pt x="881" y="0"/>
                  </a:cubicBezTo>
                  <a:close/>
                </a:path>
              </a:pathLst>
            </a:custGeom>
            <a:solidFill>
              <a:srgbClr val="B5442B">
                <a:alpha val="366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555"/>
            </a:p>
          </p:txBody>
        </p:sp>
      </p:grpSp>
      <p:pic>
        <p:nvPicPr>
          <p:cNvPr id="493" name="Google Shape;493;p32"/>
          <p:cNvPicPr preferRelativeResize="0"/>
          <p:nvPr/>
        </p:nvPicPr>
        <p:blipFill rotWithShape="1">
          <a:blip r:embed="rId2">
            <a:alphaModFix/>
          </a:blip>
          <a:srcRect r="-90" b="74138"/>
          <a:stretch/>
        </p:blipFill>
        <p:spPr>
          <a:xfrm>
            <a:off x="1667" y="74"/>
            <a:ext cx="13546135" cy="1970741"/>
          </a:xfrm>
          <a:prstGeom prst="rect">
            <a:avLst/>
          </a:prstGeom>
          <a:noFill/>
          <a:ln>
            <a:noFill/>
          </a:ln>
        </p:spPr>
      </p:pic>
      <p:sp>
        <p:nvSpPr>
          <p:cNvPr id="494" name="Google Shape;494;p32"/>
          <p:cNvSpPr/>
          <p:nvPr/>
        </p:nvSpPr>
        <p:spPr>
          <a:xfrm flipH="1">
            <a:off x="11431061" y="6897074"/>
            <a:ext cx="2115083" cy="848450"/>
          </a:xfrm>
          <a:custGeom>
            <a:avLst/>
            <a:gdLst/>
            <a:ahLst/>
            <a:cxnLst/>
            <a:rect l="l" t="t" r="r" b="b"/>
            <a:pathLst>
              <a:path w="16488" h="8767" extrusionOk="0">
                <a:moveTo>
                  <a:pt x="58" y="60"/>
                </a:moveTo>
                <a:cubicBezTo>
                  <a:pt x="58" y="60"/>
                  <a:pt x="1605" y="0"/>
                  <a:pt x="1196" y="1709"/>
                </a:cubicBezTo>
                <a:cubicBezTo>
                  <a:pt x="1196" y="1709"/>
                  <a:pt x="2825" y="1800"/>
                  <a:pt x="2498" y="3057"/>
                </a:cubicBezTo>
                <a:cubicBezTo>
                  <a:pt x="2498" y="3057"/>
                  <a:pt x="3962" y="1350"/>
                  <a:pt x="5021" y="2247"/>
                </a:cubicBezTo>
                <a:cubicBezTo>
                  <a:pt x="6079" y="3146"/>
                  <a:pt x="6241" y="5214"/>
                  <a:pt x="6241" y="5214"/>
                </a:cubicBezTo>
                <a:cubicBezTo>
                  <a:pt x="6241" y="5214"/>
                  <a:pt x="7300" y="3687"/>
                  <a:pt x="7543" y="5214"/>
                </a:cubicBezTo>
                <a:cubicBezTo>
                  <a:pt x="7543" y="5214"/>
                  <a:pt x="8602" y="3776"/>
                  <a:pt x="9090" y="5033"/>
                </a:cubicBezTo>
                <a:cubicBezTo>
                  <a:pt x="9090" y="5033"/>
                  <a:pt x="10719" y="2787"/>
                  <a:pt x="11533" y="5754"/>
                </a:cubicBezTo>
                <a:cubicBezTo>
                  <a:pt x="11533" y="5754"/>
                  <a:pt x="12997" y="5214"/>
                  <a:pt x="12997" y="6921"/>
                </a:cubicBezTo>
                <a:cubicBezTo>
                  <a:pt x="12997" y="6921"/>
                  <a:pt x="14462" y="5453"/>
                  <a:pt x="16488" y="8767"/>
                </a:cubicBezTo>
                <a:lnTo>
                  <a:pt x="0" y="8271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35439" tIns="135439" rIns="135439" bIns="13543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555"/>
          </a:p>
        </p:txBody>
      </p:sp>
      <p:sp>
        <p:nvSpPr>
          <p:cNvPr id="495" name="Google Shape;495;p32"/>
          <p:cNvSpPr/>
          <p:nvPr/>
        </p:nvSpPr>
        <p:spPr>
          <a:xfrm>
            <a:off x="11892059" y="3334459"/>
            <a:ext cx="2284868" cy="614945"/>
          </a:xfrm>
          <a:custGeom>
            <a:avLst/>
            <a:gdLst/>
            <a:ahLst/>
            <a:cxnLst/>
            <a:rect l="l" t="t" r="r" b="b"/>
            <a:pathLst>
              <a:path w="18690" h="5030" extrusionOk="0">
                <a:moveTo>
                  <a:pt x="18689" y="5030"/>
                </a:moveTo>
                <a:cubicBezTo>
                  <a:pt x="18689" y="5030"/>
                  <a:pt x="17337" y="3004"/>
                  <a:pt x="15985" y="3904"/>
                </a:cubicBezTo>
                <a:cubicBezTo>
                  <a:pt x="15985" y="3904"/>
                  <a:pt x="15161" y="1"/>
                  <a:pt x="12910" y="452"/>
                </a:cubicBezTo>
                <a:cubicBezTo>
                  <a:pt x="10657" y="903"/>
                  <a:pt x="9983" y="3453"/>
                  <a:pt x="9983" y="3453"/>
                </a:cubicBezTo>
                <a:cubicBezTo>
                  <a:pt x="9983" y="3453"/>
                  <a:pt x="8932" y="751"/>
                  <a:pt x="7730" y="1353"/>
                </a:cubicBezTo>
                <a:cubicBezTo>
                  <a:pt x="6531" y="1951"/>
                  <a:pt x="5329" y="3830"/>
                  <a:pt x="5329" y="3830"/>
                </a:cubicBezTo>
                <a:cubicBezTo>
                  <a:pt x="5329" y="3830"/>
                  <a:pt x="4053" y="2629"/>
                  <a:pt x="3604" y="3981"/>
                </a:cubicBezTo>
                <a:cubicBezTo>
                  <a:pt x="3604" y="3981"/>
                  <a:pt x="1951" y="2029"/>
                  <a:pt x="1" y="5030"/>
                </a:cubicBezTo>
                <a:close/>
              </a:path>
            </a:pathLst>
          </a:custGeom>
          <a:gradFill>
            <a:gsLst>
              <a:gs pos="0">
                <a:srgbClr val="FFFFFF">
                  <a:alpha val="64313"/>
                  <a:alpha val="49110"/>
                </a:srgbClr>
              </a:gs>
              <a:gs pos="100000">
                <a:srgbClr val="FFCA90">
                  <a:alpha val="49019"/>
                  <a:alpha val="49110"/>
                </a:srgbClr>
              </a:gs>
            </a:gsLst>
            <a:lin ang="5400012" scaled="0"/>
          </a:gradFill>
          <a:ln>
            <a:noFill/>
          </a:ln>
        </p:spPr>
        <p:txBody>
          <a:bodyPr spcFirstLastPara="1" wrap="square" lIns="135439" tIns="135439" rIns="135439" bIns="13543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555"/>
          </a:p>
        </p:txBody>
      </p:sp>
      <p:sp>
        <p:nvSpPr>
          <p:cNvPr id="496" name="Google Shape;496;p32"/>
          <p:cNvSpPr/>
          <p:nvPr/>
        </p:nvSpPr>
        <p:spPr>
          <a:xfrm>
            <a:off x="-308245" y="3607209"/>
            <a:ext cx="1507116" cy="405585"/>
          </a:xfrm>
          <a:custGeom>
            <a:avLst/>
            <a:gdLst/>
            <a:ahLst/>
            <a:cxnLst/>
            <a:rect l="l" t="t" r="r" b="b"/>
            <a:pathLst>
              <a:path w="18690" h="5030" extrusionOk="0">
                <a:moveTo>
                  <a:pt x="18689" y="5030"/>
                </a:moveTo>
                <a:cubicBezTo>
                  <a:pt x="18689" y="5030"/>
                  <a:pt x="17337" y="3004"/>
                  <a:pt x="15985" y="3904"/>
                </a:cubicBezTo>
                <a:cubicBezTo>
                  <a:pt x="15985" y="3904"/>
                  <a:pt x="15161" y="1"/>
                  <a:pt x="12910" y="452"/>
                </a:cubicBezTo>
                <a:cubicBezTo>
                  <a:pt x="10657" y="903"/>
                  <a:pt x="9983" y="3453"/>
                  <a:pt x="9983" y="3453"/>
                </a:cubicBezTo>
                <a:cubicBezTo>
                  <a:pt x="9983" y="3453"/>
                  <a:pt x="8932" y="751"/>
                  <a:pt x="7730" y="1353"/>
                </a:cubicBezTo>
                <a:cubicBezTo>
                  <a:pt x="6531" y="1951"/>
                  <a:pt x="5329" y="3830"/>
                  <a:pt x="5329" y="3830"/>
                </a:cubicBezTo>
                <a:cubicBezTo>
                  <a:pt x="5329" y="3830"/>
                  <a:pt x="4053" y="2629"/>
                  <a:pt x="3604" y="3981"/>
                </a:cubicBezTo>
                <a:cubicBezTo>
                  <a:pt x="3604" y="3981"/>
                  <a:pt x="1951" y="2029"/>
                  <a:pt x="1" y="5030"/>
                </a:cubicBezTo>
                <a:close/>
              </a:path>
            </a:pathLst>
          </a:custGeom>
          <a:gradFill>
            <a:gsLst>
              <a:gs pos="0">
                <a:srgbClr val="FFFFFF">
                  <a:alpha val="64313"/>
                  <a:alpha val="49110"/>
                </a:srgbClr>
              </a:gs>
              <a:gs pos="100000">
                <a:srgbClr val="FFCA90">
                  <a:alpha val="49019"/>
                  <a:alpha val="49110"/>
                </a:srgbClr>
              </a:gs>
            </a:gsLst>
            <a:lin ang="5400012" scaled="0"/>
          </a:gradFill>
          <a:ln>
            <a:noFill/>
          </a:ln>
        </p:spPr>
        <p:txBody>
          <a:bodyPr spcFirstLastPara="1" wrap="square" lIns="135439" tIns="135439" rIns="135439" bIns="13543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555"/>
          </a:p>
        </p:txBody>
      </p:sp>
      <p:sp>
        <p:nvSpPr>
          <p:cNvPr id="497" name="Google Shape;497;p32"/>
          <p:cNvSpPr txBox="1">
            <a:spLocks noGrp="1"/>
          </p:cNvSpPr>
          <p:nvPr>
            <p:ph type="title"/>
          </p:nvPr>
        </p:nvSpPr>
        <p:spPr>
          <a:xfrm>
            <a:off x="5642854" y="1083963"/>
            <a:ext cx="6818845" cy="183288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400"/>
              <a:buNone/>
              <a:defRPr sz="11555"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498" name="Google Shape;498;p32"/>
          <p:cNvSpPr txBox="1">
            <a:spLocks noGrp="1"/>
          </p:cNvSpPr>
          <p:nvPr>
            <p:ph type="subTitle" idx="1"/>
          </p:nvPr>
        </p:nvSpPr>
        <p:spPr>
          <a:xfrm>
            <a:off x="5642854" y="2740671"/>
            <a:ext cx="6818845" cy="1568444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9" name="Google Shape;499;p32"/>
          <p:cNvSpPr txBox="1"/>
          <p:nvPr/>
        </p:nvSpPr>
        <p:spPr>
          <a:xfrm>
            <a:off x="5642854" y="5313033"/>
            <a:ext cx="6818845" cy="6911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5439" tIns="135439" rIns="135439" bIns="135439" anchor="ctr" anchorCtr="0">
            <a:noAutofit/>
          </a:bodyPr>
          <a:lstStyle/>
          <a:p>
            <a:pPr marL="0" lvl="0" indent="0" algn="ctr" rtl="0">
              <a:spcBef>
                <a:spcPts val="444"/>
              </a:spcBef>
              <a:spcAft>
                <a:spcPts val="0"/>
              </a:spcAft>
              <a:buNone/>
            </a:pPr>
            <a:r>
              <a:rPr lang="en" sz="1778" b="1">
                <a:solidFill>
                  <a:schemeClr val="lt1"/>
                </a:solidFill>
                <a:latin typeface="Actor"/>
                <a:ea typeface="Actor"/>
                <a:cs typeface="Actor"/>
                <a:sym typeface="Actor"/>
              </a:rPr>
              <a:t>CREDITS:</a:t>
            </a:r>
            <a:r>
              <a:rPr lang="en" sz="1778">
                <a:solidFill>
                  <a:schemeClr val="lt1"/>
                </a:solidFill>
                <a:latin typeface="Actor"/>
                <a:ea typeface="Actor"/>
                <a:cs typeface="Actor"/>
                <a:sym typeface="Actor"/>
              </a:rPr>
              <a:t> This presentation template was created by </a:t>
            </a:r>
            <a:r>
              <a:rPr lang="en" sz="1778" b="1">
                <a:solidFill>
                  <a:schemeClr val="lt1"/>
                </a:solidFill>
                <a:uFill>
                  <a:noFill/>
                </a:uFill>
                <a:latin typeface="Actor"/>
                <a:ea typeface="Actor"/>
                <a:cs typeface="Actor"/>
                <a:sym typeface="Actor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Slidesgo</a:t>
            </a:r>
            <a:r>
              <a:rPr lang="en" sz="1778">
                <a:solidFill>
                  <a:schemeClr val="lt1"/>
                </a:solidFill>
                <a:latin typeface="Actor"/>
                <a:ea typeface="Actor"/>
                <a:cs typeface="Actor"/>
                <a:sym typeface="Actor"/>
              </a:rPr>
              <a:t>, and includes icons by </a:t>
            </a:r>
            <a:r>
              <a:rPr lang="en" sz="1778" b="1">
                <a:solidFill>
                  <a:schemeClr val="lt1"/>
                </a:solidFill>
                <a:uFill>
                  <a:noFill/>
                </a:uFill>
                <a:latin typeface="Actor"/>
                <a:ea typeface="Actor"/>
                <a:cs typeface="Actor"/>
                <a:sym typeface="Actor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Flaticon</a:t>
            </a:r>
            <a:r>
              <a:rPr lang="en" sz="1778">
                <a:solidFill>
                  <a:schemeClr val="lt1"/>
                </a:solidFill>
                <a:latin typeface="Actor"/>
                <a:ea typeface="Actor"/>
                <a:cs typeface="Actor"/>
                <a:sym typeface="Actor"/>
              </a:rPr>
              <a:t> and infographics &amp; images by </a:t>
            </a:r>
            <a:r>
              <a:rPr lang="en" sz="1778" b="1">
                <a:solidFill>
                  <a:schemeClr val="lt1"/>
                </a:solidFill>
                <a:uFill>
                  <a:noFill/>
                </a:uFill>
                <a:latin typeface="Actor"/>
                <a:ea typeface="Actor"/>
                <a:cs typeface="Actor"/>
                <a:sym typeface="Actor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Freepik</a:t>
            </a:r>
            <a:r>
              <a:rPr lang="en" sz="1778">
                <a:solidFill>
                  <a:schemeClr val="lt1"/>
                </a:solidFill>
                <a:latin typeface="Actor"/>
                <a:ea typeface="Actor"/>
                <a:cs typeface="Actor"/>
                <a:sym typeface="Actor"/>
              </a:rPr>
              <a:t> </a:t>
            </a:r>
            <a:endParaRPr sz="1778" b="1">
              <a:solidFill>
                <a:schemeClr val="lt1"/>
              </a:solidFill>
              <a:latin typeface="Actor"/>
              <a:ea typeface="Actor"/>
              <a:cs typeface="Actor"/>
              <a:sym typeface="Actor"/>
            </a:endParaRPr>
          </a:p>
        </p:txBody>
      </p:sp>
    </p:spTree>
    <p:extLst>
      <p:ext uri="{BB962C8B-B14F-4D97-AF65-F5344CB8AC3E}">
        <p14:creationId xmlns:p14="http://schemas.microsoft.com/office/powerpoint/2010/main" val="200047224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Background">
    <p:bg>
      <p:bgPr>
        <a:solidFill>
          <a:schemeClr val="dk2"/>
        </a:solidFill>
        <a:effectLst/>
      </p:bgPr>
    </p:bg>
    <p:spTree>
      <p:nvGrpSpPr>
        <p:cNvPr id="1" name="Shape 5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" name="Google Shape;501;p33"/>
          <p:cNvPicPr preferRelativeResize="0"/>
          <p:nvPr/>
        </p:nvPicPr>
        <p:blipFill rotWithShape="1">
          <a:blip r:embed="rId2">
            <a:alphaModFix/>
          </a:blip>
          <a:srcRect r="-90" b="74138"/>
          <a:stretch/>
        </p:blipFill>
        <p:spPr>
          <a:xfrm>
            <a:off x="1667" y="74"/>
            <a:ext cx="13546135" cy="1970741"/>
          </a:xfrm>
          <a:prstGeom prst="rect">
            <a:avLst/>
          </a:prstGeom>
          <a:noFill/>
          <a:ln>
            <a:noFill/>
          </a:ln>
        </p:spPr>
      </p:pic>
      <p:sp>
        <p:nvSpPr>
          <p:cNvPr id="502" name="Google Shape;502;p33"/>
          <p:cNvSpPr/>
          <p:nvPr/>
        </p:nvSpPr>
        <p:spPr>
          <a:xfrm>
            <a:off x="1" y="6490887"/>
            <a:ext cx="13546270" cy="1129052"/>
          </a:xfrm>
          <a:custGeom>
            <a:avLst/>
            <a:gdLst/>
            <a:ahLst/>
            <a:cxnLst/>
            <a:rect l="l" t="t" r="r" b="b"/>
            <a:pathLst>
              <a:path w="97169" h="23175" extrusionOk="0">
                <a:moveTo>
                  <a:pt x="97168" y="6039"/>
                </a:moveTo>
                <a:cubicBezTo>
                  <a:pt x="97168" y="6039"/>
                  <a:pt x="63151" y="0"/>
                  <a:pt x="50658" y="8618"/>
                </a:cubicBezTo>
                <a:cubicBezTo>
                  <a:pt x="39745" y="16149"/>
                  <a:pt x="1" y="4671"/>
                  <a:pt x="1" y="4671"/>
                </a:cubicBezTo>
                <a:lnTo>
                  <a:pt x="1" y="23174"/>
                </a:lnTo>
                <a:lnTo>
                  <a:pt x="97168" y="23174"/>
                </a:lnTo>
                <a:close/>
              </a:path>
            </a:pathLst>
          </a:custGeom>
          <a:gradFill>
            <a:gsLst>
              <a:gs pos="0">
                <a:schemeClr val="lt2"/>
              </a:gs>
              <a:gs pos="100000">
                <a:schemeClr val="accent1"/>
              </a:gs>
            </a:gsLst>
            <a:lin ang="5400012" scaled="0"/>
          </a:gradFill>
          <a:ln>
            <a:noFill/>
          </a:ln>
        </p:spPr>
        <p:txBody>
          <a:bodyPr spcFirstLastPara="1" wrap="square" lIns="135439" tIns="135439" rIns="135439" bIns="13543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555"/>
          </a:p>
        </p:txBody>
      </p:sp>
      <p:sp>
        <p:nvSpPr>
          <p:cNvPr id="503" name="Google Shape;503;p33"/>
          <p:cNvSpPr/>
          <p:nvPr/>
        </p:nvSpPr>
        <p:spPr>
          <a:xfrm>
            <a:off x="1" y="6840660"/>
            <a:ext cx="13546270" cy="779311"/>
          </a:xfrm>
          <a:custGeom>
            <a:avLst/>
            <a:gdLst/>
            <a:ahLst/>
            <a:cxnLst/>
            <a:rect l="l" t="t" r="r" b="b"/>
            <a:pathLst>
              <a:path w="97169" h="15006" extrusionOk="0">
                <a:moveTo>
                  <a:pt x="1" y="2847"/>
                </a:moveTo>
                <a:cubicBezTo>
                  <a:pt x="7841" y="0"/>
                  <a:pt x="37430" y="1031"/>
                  <a:pt x="48052" y="5274"/>
                </a:cubicBezTo>
                <a:cubicBezTo>
                  <a:pt x="58401" y="9408"/>
                  <a:pt x="93170" y="4690"/>
                  <a:pt x="97168" y="4602"/>
                </a:cubicBezTo>
                <a:lnTo>
                  <a:pt x="97168" y="15005"/>
                </a:lnTo>
                <a:lnTo>
                  <a:pt x="1" y="15005"/>
                </a:lnTo>
                <a:close/>
              </a:path>
            </a:pathLst>
          </a:custGeom>
          <a:gradFill>
            <a:gsLst>
              <a:gs pos="0">
                <a:srgbClr val="FFDE9F"/>
              </a:gs>
              <a:gs pos="100000">
                <a:srgbClr val="F9AE23"/>
              </a:gs>
            </a:gsLst>
            <a:lin ang="10801400" scaled="0"/>
          </a:gradFill>
          <a:ln>
            <a:noFill/>
          </a:ln>
        </p:spPr>
        <p:txBody>
          <a:bodyPr spcFirstLastPara="1" wrap="square" lIns="135439" tIns="135439" rIns="135439" bIns="13543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555"/>
          </a:p>
        </p:txBody>
      </p:sp>
      <p:sp>
        <p:nvSpPr>
          <p:cNvPr id="504" name="Google Shape;504;p33"/>
          <p:cNvSpPr/>
          <p:nvPr/>
        </p:nvSpPr>
        <p:spPr>
          <a:xfrm>
            <a:off x="12671545" y="2099074"/>
            <a:ext cx="1312118" cy="626193"/>
          </a:xfrm>
          <a:custGeom>
            <a:avLst/>
            <a:gdLst/>
            <a:ahLst/>
            <a:cxnLst/>
            <a:rect l="l" t="t" r="r" b="b"/>
            <a:pathLst>
              <a:path w="10733" h="5122" extrusionOk="0">
                <a:moveTo>
                  <a:pt x="10733" y="0"/>
                </a:moveTo>
                <a:lnTo>
                  <a:pt x="10733" y="5122"/>
                </a:lnTo>
                <a:lnTo>
                  <a:pt x="0" y="5122"/>
                </a:lnTo>
                <a:cubicBezTo>
                  <a:pt x="3603" y="2343"/>
                  <a:pt x="3978" y="4073"/>
                  <a:pt x="3978" y="4073"/>
                </a:cubicBezTo>
                <a:cubicBezTo>
                  <a:pt x="3978" y="4073"/>
                  <a:pt x="4279" y="2197"/>
                  <a:pt x="5404" y="1445"/>
                </a:cubicBezTo>
                <a:cubicBezTo>
                  <a:pt x="6530" y="694"/>
                  <a:pt x="7806" y="2945"/>
                  <a:pt x="7806" y="2945"/>
                </a:cubicBezTo>
                <a:cubicBezTo>
                  <a:pt x="8993" y="855"/>
                  <a:pt x="9966" y="95"/>
                  <a:pt x="10733" y="0"/>
                </a:cubicBezTo>
                <a:close/>
              </a:path>
            </a:pathLst>
          </a:custGeom>
          <a:gradFill>
            <a:gsLst>
              <a:gs pos="0">
                <a:srgbClr val="FFFFFF">
                  <a:alpha val="64313"/>
                  <a:alpha val="72780"/>
                </a:srgbClr>
              </a:gs>
              <a:gs pos="100000">
                <a:srgbClr val="FFCA90">
                  <a:alpha val="49019"/>
                  <a:alpha val="72780"/>
                </a:srgbClr>
              </a:gs>
            </a:gsLst>
            <a:lin ang="5400012" scaled="0"/>
          </a:gradFill>
          <a:ln>
            <a:noFill/>
          </a:ln>
        </p:spPr>
        <p:txBody>
          <a:bodyPr spcFirstLastPara="1" wrap="square" lIns="135439" tIns="135439" rIns="135439" bIns="13543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555"/>
          </a:p>
        </p:txBody>
      </p:sp>
      <p:sp>
        <p:nvSpPr>
          <p:cNvPr id="505" name="Google Shape;505;p33"/>
          <p:cNvSpPr/>
          <p:nvPr/>
        </p:nvSpPr>
        <p:spPr>
          <a:xfrm>
            <a:off x="-1304056" y="3377033"/>
            <a:ext cx="2284868" cy="614945"/>
          </a:xfrm>
          <a:custGeom>
            <a:avLst/>
            <a:gdLst/>
            <a:ahLst/>
            <a:cxnLst/>
            <a:rect l="l" t="t" r="r" b="b"/>
            <a:pathLst>
              <a:path w="18690" h="5030" extrusionOk="0">
                <a:moveTo>
                  <a:pt x="18689" y="5030"/>
                </a:moveTo>
                <a:cubicBezTo>
                  <a:pt x="18689" y="5030"/>
                  <a:pt x="17337" y="3004"/>
                  <a:pt x="15985" y="3904"/>
                </a:cubicBezTo>
                <a:cubicBezTo>
                  <a:pt x="15985" y="3904"/>
                  <a:pt x="15161" y="1"/>
                  <a:pt x="12910" y="452"/>
                </a:cubicBezTo>
                <a:cubicBezTo>
                  <a:pt x="10657" y="903"/>
                  <a:pt x="9983" y="3453"/>
                  <a:pt x="9983" y="3453"/>
                </a:cubicBezTo>
                <a:cubicBezTo>
                  <a:pt x="9983" y="3453"/>
                  <a:pt x="8932" y="751"/>
                  <a:pt x="7730" y="1353"/>
                </a:cubicBezTo>
                <a:cubicBezTo>
                  <a:pt x="6531" y="1951"/>
                  <a:pt x="5329" y="3830"/>
                  <a:pt x="5329" y="3830"/>
                </a:cubicBezTo>
                <a:cubicBezTo>
                  <a:pt x="5329" y="3830"/>
                  <a:pt x="4053" y="2629"/>
                  <a:pt x="3604" y="3981"/>
                </a:cubicBezTo>
                <a:cubicBezTo>
                  <a:pt x="3604" y="3981"/>
                  <a:pt x="1951" y="2029"/>
                  <a:pt x="1" y="5030"/>
                </a:cubicBezTo>
                <a:close/>
              </a:path>
            </a:pathLst>
          </a:custGeom>
          <a:gradFill>
            <a:gsLst>
              <a:gs pos="0">
                <a:srgbClr val="FFFFFF">
                  <a:alpha val="64313"/>
                  <a:alpha val="49110"/>
                </a:srgbClr>
              </a:gs>
              <a:gs pos="100000">
                <a:srgbClr val="FFCA90">
                  <a:alpha val="49019"/>
                  <a:alpha val="49110"/>
                </a:srgbClr>
              </a:gs>
            </a:gsLst>
            <a:lin ang="5400012" scaled="0"/>
          </a:gradFill>
          <a:ln>
            <a:noFill/>
          </a:ln>
        </p:spPr>
        <p:txBody>
          <a:bodyPr spcFirstLastPara="1" wrap="square" lIns="135439" tIns="135439" rIns="135439" bIns="13543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555"/>
          </a:p>
        </p:txBody>
      </p:sp>
      <p:sp>
        <p:nvSpPr>
          <p:cNvPr id="506" name="Google Shape;506;p33"/>
          <p:cNvSpPr/>
          <p:nvPr/>
        </p:nvSpPr>
        <p:spPr>
          <a:xfrm>
            <a:off x="12461701" y="5585673"/>
            <a:ext cx="1507116" cy="405585"/>
          </a:xfrm>
          <a:custGeom>
            <a:avLst/>
            <a:gdLst/>
            <a:ahLst/>
            <a:cxnLst/>
            <a:rect l="l" t="t" r="r" b="b"/>
            <a:pathLst>
              <a:path w="18690" h="5030" extrusionOk="0">
                <a:moveTo>
                  <a:pt x="18689" y="5030"/>
                </a:moveTo>
                <a:cubicBezTo>
                  <a:pt x="18689" y="5030"/>
                  <a:pt x="17337" y="3004"/>
                  <a:pt x="15985" y="3904"/>
                </a:cubicBezTo>
                <a:cubicBezTo>
                  <a:pt x="15985" y="3904"/>
                  <a:pt x="15161" y="1"/>
                  <a:pt x="12910" y="452"/>
                </a:cubicBezTo>
                <a:cubicBezTo>
                  <a:pt x="10657" y="903"/>
                  <a:pt x="9983" y="3453"/>
                  <a:pt x="9983" y="3453"/>
                </a:cubicBezTo>
                <a:cubicBezTo>
                  <a:pt x="9983" y="3453"/>
                  <a:pt x="8932" y="751"/>
                  <a:pt x="7730" y="1353"/>
                </a:cubicBezTo>
                <a:cubicBezTo>
                  <a:pt x="6531" y="1951"/>
                  <a:pt x="5329" y="3830"/>
                  <a:pt x="5329" y="3830"/>
                </a:cubicBezTo>
                <a:cubicBezTo>
                  <a:pt x="5329" y="3830"/>
                  <a:pt x="4053" y="2629"/>
                  <a:pt x="3604" y="3981"/>
                </a:cubicBezTo>
                <a:cubicBezTo>
                  <a:pt x="3604" y="3981"/>
                  <a:pt x="1951" y="2029"/>
                  <a:pt x="1" y="5030"/>
                </a:cubicBezTo>
                <a:close/>
              </a:path>
            </a:pathLst>
          </a:custGeom>
          <a:gradFill>
            <a:gsLst>
              <a:gs pos="0">
                <a:srgbClr val="FFFFFF">
                  <a:alpha val="64313"/>
                  <a:alpha val="49110"/>
                </a:srgbClr>
              </a:gs>
              <a:gs pos="100000">
                <a:srgbClr val="FFCA90">
                  <a:alpha val="49019"/>
                  <a:alpha val="49110"/>
                </a:srgbClr>
              </a:gs>
            </a:gsLst>
            <a:lin ang="5400012" scaled="0"/>
          </a:gradFill>
          <a:ln>
            <a:noFill/>
          </a:ln>
        </p:spPr>
        <p:txBody>
          <a:bodyPr spcFirstLastPara="1" wrap="square" lIns="135439" tIns="135439" rIns="135439" bIns="13543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555"/>
          </a:p>
        </p:txBody>
      </p:sp>
    </p:spTree>
    <p:extLst>
      <p:ext uri="{BB962C8B-B14F-4D97-AF65-F5344CB8AC3E}">
        <p14:creationId xmlns:p14="http://schemas.microsoft.com/office/powerpoint/2010/main" val="3164170930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Background 1">
    <p:bg>
      <p:bgPr>
        <a:solidFill>
          <a:schemeClr val="dk2"/>
        </a:solidFill>
        <a:effectLst/>
      </p:bgPr>
    </p:bg>
    <p:spTree>
      <p:nvGrpSpPr>
        <p:cNvPr id="1" name="Shape 5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8" name="Google Shape;508;p34"/>
          <p:cNvSpPr/>
          <p:nvPr/>
        </p:nvSpPr>
        <p:spPr>
          <a:xfrm>
            <a:off x="-1777" y="5328012"/>
            <a:ext cx="13542676" cy="2287279"/>
          </a:xfrm>
          <a:custGeom>
            <a:avLst/>
            <a:gdLst/>
            <a:ahLst/>
            <a:cxnLst/>
            <a:rect l="l" t="t" r="r" b="b"/>
            <a:pathLst>
              <a:path w="81252" h="18709" extrusionOk="0">
                <a:moveTo>
                  <a:pt x="81251" y="10699"/>
                </a:moveTo>
                <a:lnTo>
                  <a:pt x="81251" y="18709"/>
                </a:lnTo>
                <a:lnTo>
                  <a:pt x="0" y="18709"/>
                </a:lnTo>
                <a:lnTo>
                  <a:pt x="0" y="5348"/>
                </a:lnTo>
                <a:cubicBezTo>
                  <a:pt x="0" y="5348"/>
                  <a:pt x="4127" y="4973"/>
                  <a:pt x="18314" y="2646"/>
                </a:cubicBezTo>
                <a:cubicBezTo>
                  <a:pt x="18843" y="2560"/>
                  <a:pt x="19353" y="2474"/>
                  <a:pt x="19842" y="2391"/>
                </a:cubicBezTo>
                <a:lnTo>
                  <a:pt x="19842" y="2391"/>
                </a:lnTo>
                <a:cubicBezTo>
                  <a:pt x="32516" y="285"/>
                  <a:pt x="32966" y="0"/>
                  <a:pt x="45034" y="5346"/>
                </a:cubicBezTo>
                <a:cubicBezTo>
                  <a:pt x="57570" y="10903"/>
                  <a:pt x="81251" y="10699"/>
                  <a:pt x="81251" y="10699"/>
                </a:cubicBezTo>
                <a:close/>
              </a:path>
            </a:pathLst>
          </a:custGeom>
          <a:solidFill>
            <a:srgbClr val="F9C38F"/>
          </a:solidFill>
          <a:ln>
            <a:noFill/>
          </a:ln>
        </p:spPr>
        <p:txBody>
          <a:bodyPr spcFirstLastPara="1" wrap="square" lIns="135439" tIns="135439" rIns="135439" bIns="13543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555"/>
          </a:p>
        </p:txBody>
      </p:sp>
      <p:sp>
        <p:nvSpPr>
          <p:cNvPr id="509" name="Google Shape;509;p34"/>
          <p:cNvSpPr/>
          <p:nvPr/>
        </p:nvSpPr>
        <p:spPr>
          <a:xfrm>
            <a:off x="-4629" y="5384852"/>
            <a:ext cx="4908302" cy="2230430"/>
          </a:xfrm>
          <a:custGeom>
            <a:avLst/>
            <a:gdLst/>
            <a:ahLst/>
            <a:cxnLst/>
            <a:rect l="l" t="t" r="r" b="b"/>
            <a:pathLst>
              <a:path w="28822" h="18244" extrusionOk="0">
                <a:moveTo>
                  <a:pt x="26270" y="18244"/>
                </a:moveTo>
                <a:lnTo>
                  <a:pt x="0" y="18244"/>
                </a:lnTo>
                <a:lnTo>
                  <a:pt x="0" y="4883"/>
                </a:lnTo>
                <a:cubicBezTo>
                  <a:pt x="0" y="4883"/>
                  <a:pt x="4127" y="4508"/>
                  <a:pt x="18314" y="2181"/>
                </a:cubicBezTo>
                <a:cubicBezTo>
                  <a:pt x="18843" y="2095"/>
                  <a:pt x="19353" y="2009"/>
                  <a:pt x="19842" y="1926"/>
                </a:cubicBezTo>
                <a:lnTo>
                  <a:pt x="19842" y="1926"/>
                </a:lnTo>
                <a:cubicBezTo>
                  <a:pt x="19842" y="1926"/>
                  <a:pt x="28821" y="1"/>
                  <a:pt x="20304" y="4843"/>
                </a:cubicBezTo>
                <a:cubicBezTo>
                  <a:pt x="12145" y="9479"/>
                  <a:pt x="10689" y="11333"/>
                  <a:pt x="21820" y="12312"/>
                </a:cubicBezTo>
                <a:cubicBezTo>
                  <a:pt x="26743" y="12745"/>
                  <a:pt x="27242" y="15407"/>
                  <a:pt x="26270" y="18244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lt2"/>
              </a:gs>
            </a:gsLst>
            <a:lin ang="5400012" scaled="0"/>
          </a:gradFill>
          <a:ln>
            <a:noFill/>
          </a:ln>
        </p:spPr>
        <p:txBody>
          <a:bodyPr spcFirstLastPara="1" wrap="square" lIns="135439" tIns="135439" rIns="135439" bIns="13543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555"/>
          </a:p>
        </p:txBody>
      </p:sp>
      <p:sp>
        <p:nvSpPr>
          <p:cNvPr id="510" name="Google Shape;510;p34"/>
          <p:cNvSpPr/>
          <p:nvPr/>
        </p:nvSpPr>
        <p:spPr>
          <a:xfrm>
            <a:off x="11440315" y="5289249"/>
            <a:ext cx="2101613" cy="868993"/>
          </a:xfrm>
          <a:custGeom>
            <a:avLst/>
            <a:gdLst/>
            <a:ahLst/>
            <a:cxnLst/>
            <a:rect l="l" t="t" r="r" b="b"/>
            <a:pathLst>
              <a:path w="17191" h="7108" extrusionOk="0">
                <a:moveTo>
                  <a:pt x="8815" y="576"/>
                </a:moveTo>
                <a:cubicBezTo>
                  <a:pt x="8815" y="576"/>
                  <a:pt x="7878" y="0"/>
                  <a:pt x="8029" y="977"/>
                </a:cubicBezTo>
                <a:cubicBezTo>
                  <a:pt x="8179" y="1952"/>
                  <a:pt x="8009" y="1140"/>
                  <a:pt x="8009" y="1140"/>
                </a:cubicBezTo>
                <a:cubicBezTo>
                  <a:pt x="8009" y="1140"/>
                  <a:pt x="7355" y="827"/>
                  <a:pt x="7431" y="1425"/>
                </a:cubicBezTo>
                <a:cubicBezTo>
                  <a:pt x="7431" y="1425"/>
                  <a:pt x="6831" y="526"/>
                  <a:pt x="6153" y="899"/>
                </a:cubicBezTo>
                <a:cubicBezTo>
                  <a:pt x="5477" y="1272"/>
                  <a:pt x="5702" y="2099"/>
                  <a:pt x="5702" y="2099"/>
                </a:cubicBezTo>
                <a:cubicBezTo>
                  <a:pt x="5702" y="2099"/>
                  <a:pt x="5250" y="1049"/>
                  <a:pt x="4727" y="2099"/>
                </a:cubicBezTo>
                <a:cubicBezTo>
                  <a:pt x="4727" y="2099"/>
                  <a:pt x="4275" y="1350"/>
                  <a:pt x="3826" y="2099"/>
                </a:cubicBezTo>
                <a:cubicBezTo>
                  <a:pt x="3826" y="2099"/>
                  <a:pt x="3228" y="1724"/>
                  <a:pt x="3078" y="2550"/>
                </a:cubicBezTo>
                <a:cubicBezTo>
                  <a:pt x="3078" y="2550"/>
                  <a:pt x="2251" y="1350"/>
                  <a:pt x="1726" y="2550"/>
                </a:cubicBezTo>
                <a:cubicBezTo>
                  <a:pt x="1726" y="2550"/>
                  <a:pt x="1425" y="2024"/>
                  <a:pt x="901" y="2777"/>
                </a:cubicBezTo>
                <a:cubicBezTo>
                  <a:pt x="901" y="2777"/>
                  <a:pt x="301" y="2249"/>
                  <a:pt x="1" y="3228"/>
                </a:cubicBezTo>
                <a:lnTo>
                  <a:pt x="17190" y="7108"/>
                </a:lnTo>
                <a:lnTo>
                  <a:pt x="17190" y="6606"/>
                </a:lnTo>
                <a:cubicBezTo>
                  <a:pt x="17190" y="6606"/>
                  <a:pt x="17114" y="4953"/>
                  <a:pt x="16364" y="5856"/>
                </a:cubicBezTo>
                <a:cubicBezTo>
                  <a:pt x="16364" y="5856"/>
                  <a:pt x="16892" y="4055"/>
                  <a:pt x="16139" y="3980"/>
                </a:cubicBezTo>
                <a:cubicBezTo>
                  <a:pt x="15389" y="3904"/>
                  <a:pt x="14938" y="4355"/>
                  <a:pt x="14938" y="4355"/>
                </a:cubicBezTo>
                <a:cubicBezTo>
                  <a:pt x="14938" y="4355"/>
                  <a:pt x="15164" y="2855"/>
                  <a:pt x="14187" y="3607"/>
                </a:cubicBezTo>
                <a:cubicBezTo>
                  <a:pt x="14187" y="3607"/>
                  <a:pt x="14113" y="2331"/>
                  <a:pt x="13289" y="2331"/>
                </a:cubicBezTo>
                <a:cubicBezTo>
                  <a:pt x="12462" y="2331"/>
                  <a:pt x="12237" y="3005"/>
                  <a:pt x="12237" y="3005"/>
                </a:cubicBezTo>
                <a:cubicBezTo>
                  <a:pt x="12237" y="3005"/>
                  <a:pt x="12312" y="1653"/>
                  <a:pt x="11487" y="2406"/>
                </a:cubicBezTo>
                <a:cubicBezTo>
                  <a:pt x="11487" y="2406"/>
                  <a:pt x="11036" y="979"/>
                  <a:pt x="10362" y="2105"/>
                </a:cubicBezTo>
                <a:lnTo>
                  <a:pt x="9160" y="2105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35439" tIns="135439" rIns="135439" bIns="13543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555"/>
          </a:p>
        </p:txBody>
      </p:sp>
      <p:sp>
        <p:nvSpPr>
          <p:cNvPr id="511" name="Google Shape;511;p34"/>
          <p:cNvSpPr/>
          <p:nvPr/>
        </p:nvSpPr>
        <p:spPr>
          <a:xfrm>
            <a:off x="-4633" y="5688555"/>
            <a:ext cx="2992334" cy="1316348"/>
          </a:xfrm>
          <a:custGeom>
            <a:avLst/>
            <a:gdLst/>
            <a:ahLst/>
            <a:cxnLst/>
            <a:rect l="l" t="t" r="r" b="b"/>
            <a:pathLst>
              <a:path w="16488" h="8767" extrusionOk="0">
                <a:moveTo>
                  <a:pt x="58" y="60"/>
                </a:moveTo>
                <a:cubicBezTo>
                  <a:pt x="58" y="60"/>
                  <a:pt x="1605" y="0"/>
                  <a:pt x="1196" y="1709"/>
                </a:cubicBezTo>
                <a:cubicBezTo>
                  <a:pt x="1196" y="1709"/>
                  <a:pt x="2825" y="1800"/>
                  <a:pt x="2498" y="3057"/>
                </a:cubicBezTo>
                <a:cubicBezTo>
                  <a:pt x="2498" y="3057"/>
                  <a:pt x="3962" y="1350"/>
                  <a:pt x="5021" y="2247"/>
                </a:cubicBezTo>
                <a:cubicBezTo>
                  <a:pt x="6079" y="3146"/>
                  <a:pt x="6241" y="5214"/>
                  <a:pt x="6241" y="5214"/>
                </a:cubicBezTo>
                <a:cubicBezTo>
                  <a:pt x="6241" y="5214"/>
                  <a:pt x="7300" y="3687"/>
                  <a:pt x="7543" y="5214"/>
                </a:cubicBezTo>
                <a:cubicBezTo>
                  <a:pt x="7543" y="5214"/>
                  <a:pt x="8602" y="3776"/>
                  <a:pt x="9090" y="5033"/>
                </a:cubicBezTo>
                <a:cubicBezTo>
                  <a:pt x="9090" y="5033"/>
                  <a:pt x="10719" y="2787"/>
                  <a:pt x="11533" y="5754"/>
                </a:cubicBezTo>
                <a:cubicBezTo>
                  <a:pt x="11533" y="5754"/>
                  <a:pt x="12997" y="5214"/>
                  <a:pt x="12997" y="6921"/>
                </a:cubicBezTo>
                <a:cubicBezTo>
                  <a:pt x="12997" y="6921"/>
                  <a:pt x="14462" y="5453"/>
                  <a:pt x="16488" y="8767"/>
                </a:cubicBezTo>
                <a:lnTo>
                  <a:pt x="0" y="8271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35439" tIns="135439" rIns="135439" bIns="13543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555"/>
          </a:p>
        </p:txBody>
      </p:sp>
      <p:sp>
        <p:nvSpPr>
          <p:cNvPr id="512" name="Google Shape;512;p34"/>
          <p:cNvSpPr/>
          <p:nvPr/>
        </p:nvSpPr>
        <p:spPr>
          <a:xfrm>
            <a:off x="-4628" y="5648324"/>
            <a:ext cx="13546286" cy="1971615"/>
          </a:xfrm>
          <a:custGeom>
            <a:avLst/>
            <a:gdLst/>
            <a:ahLst/>
            <a:cxnLst/>
            <a:rect l="l" t="t" r="r" b="b"/>
            <a:pathLst>
              <a:path w="81252" h="16127" extrusionOk="0">
                <a:moveTo>
                  <a:pt x="81251" y="3741"/>
                </a:moveTo>
                <a:lnTo>
                  <a:pt x="81251" y="16127"/>
                </a:lnTo>
                <a:lnTo>
                  <a:pt x="0" y="16127"/>
                </a:lnTo>
                <a:lnTo>
                  <a:pt x="0" y="8395"/>
                </a:lnTo>
                <a:cubicBezTo>
                  <a:pt x="17122" y="12448"/>
                  <a:pt x="30639" y="9447"/>
                  <a:pt x="49263" y="2767"/>
                </a:cubicBezTo>
                <a:cubicBezTo>
                  <a:pt x="54868" y="754"/>
                  <a:pt x="59997" y="42"/>
                  <a:pt x="64429" y="30"/>
                </a:cubicBezTo>
                <a:lnTo>
                  <a:pt x="64431" y="30"/>
                </a:lnTo>
                <a:cubicBezTo>
                  <a:pt x="74720" y="0"/>
                  <a:pt x="81251" y="3741"/>
                  <a:pt x="81251" y="3741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5400012" scaled="0"/>
          </a:gradFill>
          <a:ln>
            <a:noFill/>
          </a:ln>
        </p:spPr>
        <p:txBody>
          <a:bodyPr spcFirstLastPara="1" wrap="square" lIns="135439" tIns="135439" rIns="135439" bIns="13543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555"/>
          </a:p>
        </p:txBody>
      </p:sp>
      <p:sp>
        <p:nvSpPr>
          <p:cNvPr id="513" name="Google Shape;513;p34"/>
          <p:cNvSpPr/>
          <p:nvPr/>
        </p:nvSpPr>
        <p:spPr>
          <a:xfrm>
            <a:off x="7506643" y="5648341"/>
            <a:ext cx="6034634" cy="1971615"/>
          </a:xfrm>
          <a:custGeom>
            <a:avLst/>
            <a:gdLst/>
            <a:ahLst/>
            <a:cxnLst/>
            <a:rect l="l" t="t" r="r" b="b"/>
            <a:pathLst>
              <a:path w="36206" h="16127" extrusionOk="0">
                <a:moveTo>
                  <a:pt x="36205" y="3741"/>
                </a:moveTo>
                <a:lnTo>
                  <a:pt x="36205" y="16127"/>
                </a:lnTo>
                <a:lnTo>
                  <a:pt x="35299" y="16127"/>
                </a:lnTo>
                <a:cubicBezTo>
                  <a:pt x="25750" y="10921"/>
                  <a:pt x="2789" y="13770"/>
                  <a:pt x="1340" y="8056"/>
                </a:cubicBezTo>
                <a:cubicBezTo>
                  <a:pt x="0" y="2769"/>
                  <a:pt x="19102" y="70"/>
                  <a:pt x="19391" y="30"/>
                </a:cubicBezTo>
                <a:lnTo>
                  <a:pt x="19393" y="30"/>
                </a:lnTo>
                <a:cubicBezTo>
                  <a:pt x="29680" y="0"/>
                  <a:pt x="36205" y="3741"/>
                  <a:pt x="36205" y="3741"/>
                </a:cubicBezTo>
                <a:close/>
              </a:path>
            </a:pathLst>
          </a:custGeom>
          <a:gradFill>
            <a:gsLst>
              <a:gs pos="0">
                <a:schemeClr val="lt2"/>
              </a:gs>
              <a:gs pos="100000">
                <a:schemeClr val="accent1"/>
              </a:gs>
            </a:gsLst>
            <a:lin ang="5400012" scaled="0"/>
          </a:gradFill>
          <a:ln>
            <a:noFill/>
          </a:ln>
        </p:spPr>
        <p:txBody>
          <a:bodyPr spcFirstLastPara="1" wrap="square" lIns="135439" tIns="135439" rIns="135439" bIns="13543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555"/>
          </a:p>
        </p:txBody>
      </p:sp>
      <p:pic>
        <p:nvPicPr>
          <p:cNvPr id="514" name="Google Shape;514;p34"/>
          <p:cNvPicPr preferRelativeResize="0"/>
          <p:nvPr/>
        </p:nvPicPr>
        <p:blipFill rotWithShape="1">
          <a:blip r:embed="rId2">
            <a:alphaModFix/>
          </a:blip>
          <a:srcRect r="32993" b="24322"/>
          <a:stretch/>
        </p:blipFill>
        <p:spPr>
          <a:xfrm>
            <a:off x="1667" y="75"/>
            <a:ext cx="9068347" cy="576670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87596986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2">
  <p:cSld name="Background 2">
    <p:spTree>
      <p:nvGrpSpPr>
        <p:cNvPr id="1" name="Shape 5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6" name="Google Shape;516;p35"/>
          <p:cNvGrpSpPr/>
          <p:nvPr/>
        </p:nvGrpSpPr>
        <p:grpSpPr>
          <a:xfrm>
            <a:off x="1" y="4791482"/>
            <a:ext cx="13593575" cy="2828559"/>
            <a:chOff x="0" y="1192825"/>
            <a:chExt cx="9176021" cy="1909277"/>
          </a:xfrm>
        </p:grpSpPr>
        <p:sp>
          <p:nvSpPr>
            <p:cNvPr id="517" name="Google Shape;517;p35"/>
            <p:cNvSpPr/>
            <p:nvPr/>
          </p:nvSpPr>
          <p:spPr>
            <a:xfrm>
              <a:off x="8323738" y="1304013"/>
              <a:ext cx="662512" cy="398533"/>
            </a:xfrm>
            <a:custGeom>
              <a:avLst/>
              <a:gdLst/>
              <a:ahLst/>
              <a:cxnLst/>
              <a:rect l="l" t="t" r="r" b="b"/>
              <a:pathLst>
                <a:path w="20020" h="12043" extrusionOk="0">
                  <a:moveTo>
                    <a:pt x="10009" y="0"/>
                  </a:moveTo>
                  <a:lnTo>
                    <a:pt x="1" y="12043"/>
                  </a:lnTo>
                  <a:lnTo>
                    <a:pt x="20019" y="12043"/>
                  </a:lnTo>
                  <a:lnTo>
                    <a:pt x="10009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555"/>
            </a:p>
          </p:txBody>
        </p:sp>
        <p:sp>
          <p:nvSpPr>
            <p:cNvPr id="518" name="Google Shape;518;p35"/>
            <p:cNvSpPr/>
            <p:nvPr/>
          </p:nvSpPr>
          <p:spPr>
            <a:xfrm>
              <a:off x="5274888" y="1360800"/>
              <a:ext cx="662512" cy="398533"/>
            </a:xfrm>
            <a:custGeom>
              <a:avLst/>
              <a:gdLst/>
              <a:ahLst/>
              <a:cxnLst/>
              <a:rect l="l" t="t" r="r" b="b"/>
              <a:pathLst>
                <a:path w="20020" h="12043" extrusionOk="0">
                  <a:moveTo>
                    <a:pt x="10009" y="0"/>
                  </a:moveTo>
                  <a:lnTo>
                    <a:pt x="1" y="12043"/>
                  </a:lnTo>
                  <a:lnTo>
                    <a:pt x="20019" y="12043"/>
                  </a:lnTo>
                  <a:lnTo>
                    <a:pt x="10009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555"/>
            </a:p>
          </p:txBody>
        </p:sp>
        <p:sp>
          <p:nvSpPr>
            <p:cNvPr id="519" name="Google Shape;519;p35"/>
            <p:cNvSpPr/>
            <p:nvPr/>
          </p:nvSpPr>
          <p:spPr>
            <a:xfrm>
              <a:off x="0" y="1192825"/>
              <a:ext cx="7468592" cy="1086148"/>
            </a:xfrm>
            <a:custGeom>
              <a:avLst/>
              <a:gdLst/>
              <a:ahLst/>
              <a:cxnLst/>
              <a:rect l="l" t="t" r="r" b="b"/>
              <a:pathLst>
                <a:path w="84165" h="17131" extrusionOk="0">
                  <a:moveTo>
                    <a:pt x="3" y="6468"/>
                  </a:moveTo>
                  <a:cubicBezTo>
                    <a:pt x="3" y="6468"/>
                    <a:pt x="10795" y="4300"/>
                    <a:pt x="12685" y="4300"/>
                  </a:cubicBezTo>
                  <a:cubicBezTo>
                    <a:pt x="14577" y="4300"/>
                    <a:pt x="17499" y="1550"/>
                    <a:pt x="17499" y="1550"/>
                  </a:cubicBezTo>
                  <a:lnTo>
                    <a:pt x="19391" y="1550"/>
                  </a:lnTo>
                  <a:lnTo>
                    <a:pt x="22484" y="1"/>
                  </a:lnTo>
                  <a:cubicBezTo>
                    <a:pt x="22484" y="1"/>
                    <a:pt x="24135" y="392"/>
                    <a:pt x="24825" y="392"/>
                  </a:cubicBezTo>
                  <a:cubicBezTo>
                    <a:pt x="25512" y="392"/>
                    <a:pt x="26545" y="336"/>
                    <a:pt x="27116" y="508"/>
                  </a:cubicBezTo>
                  <a:cubicBezTo>
                    <a:pt x="27116" y="508"/>
                    <a:pt x="28721" y="2398"/>
                    <a:pt x="30095" y="3259"/>
                  </a:cubicBezTo>
                  <a:cubicBezTo>
                    <a:pt x="30095" y="3259"/>
                    <a:pt x="31700" y="3718"/>
                    <a:pt x="32673" y="3832"/>
                  </a:cubicBezTo>
                  <a:cubicBezTo>
                    <a:pt x="32673" y="3832"/>
                    <a:pt x="35540" y="5265"/>
                    <a:pt x="38118" y="5152"/>
                  </a:cubicBezTo>
                  <a:cubicBezTo>
                    <a:pt x="38118" y="5152"/>
                    <a:pt x="72243" y="9909"/>
                    <a:pt x="84165" y="9106"/>
                  </a:cubicBezTo>
                  <a:lnTo>
                    <a:pt x="84165" y="17131"/>
                  </a:lnTo>
                  <a:lnTo>
                    <a:pt x="1" y="16442"/>
                  </a:lnTo>
                  <a:lnTo>
                    <a:pt x="1" y="6468"/>
                  </a:lnTo>
                  <a:close/>
                </a:path>
              </a:pathLst>
            </a:cu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555"/>
            </a:p>
          </p:txBody>
        </p:sp>
        <p:sp>
          <p:nvSpPr>
            <p:cNvPr id="520" name="Google Shape;520;p35"/>
            <p:cNvSpPr/>
            <p:nvPr/>
          </p:nvSpPr>
          <p:spPr>
            <a:xfrm>
              <a:off x="5381100" y="1343074"/>
              <a:ext cx="3794870" cy="1369845"/>
            </a:xfrm>
            <a:custGeom>
              <a:avLst/>
              <a:gdLst/>
              <a:ahLst/>
              <a:cxnLst/>
              <a:rect l="l" t="t" r="r" b="b"/>
              <a:pathLst>
                <a:path w="59856" h="16282" extrusionOk="0">
                  <a:moveTo>
                    <a:pt x="59856" y="4349"/>
                  </a:moveTo>
                  <a:lnTo>
                    <a:pt x="59856" y="16281"/>
                  </a:lnTo>
                  <a:cubicBezTo>
                    <a:pt x="59856" y="16281"/>
                    <a:pt x="1" y="11406"/>
                    <a:pt x="8392" y="9527"/>
                  </a:cubicBezTo>
                  <a:cubicBezTo>
                    <a:pt x="24681" y="5884"/>
                    <a:pt x="34314" y="118"/>
                    <a:pt x="42138" y="22"/>
                  </a:cubicBezTo>
                  <a:cubicBezTo>
                    <a:pt x="43677" y="0"/>
                    <a:pt x="45149" y="201"/>
                    <a:pt x="46585" y="680"/>
                  </a:cubicBezTo>
                  <a:cubicBezTo>
                    <a:pt x="57336" y="4265"/>
                    <a:pt x="59856" y="4349"/>
                    <a:pt x="59856" y="4349"/>
                  </a:cubicBezTo>
                  <a:close/>
                </a:path>
              </a:pathLst>
            </a:custGeom>
            <a:gradFill>
              <a:gsLst>
                <a:gs pos="0">
                  <a:schemeClr val="accent1"/>
                </a:gs>
                <a:gs pos="100000">
                  <a:schemeClr val="lt2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555"/>
            </a:p>
          </p:txBody>
        </p:sp>
        <p:sp>
          <p:nvSpPr>
            <p:cNvPr id="521" name="Google Shape;521;p35"/>
            <p:cNvSpPr/>
            <p:nvPr/>
          </p:nvSpPr>
          <p:spPr>
            <a:xfrm>
              <a:off x="8052700" y="1343323"/>
              <a:ext cx="1123321" cy="624146"/>
            </a:xfrm>
            <a:custGeom>
              <a:avLst/>
              <a:gdLst/>
              <a:ahLst/>
              <a:cxnLst/>
              <a:rect l="l" t="t" r="r" b="b"/>
              <a:pathLst>
                <a:path w="17718" h="7307" extrusionOk="0">
                  <a:moveTo>
                    <a:pt x="17718" y="4345"/>
                  </a:moveTo>
                  <a:lnTo>
                    <a:pt x="17718" y="7063"/>
                  </a:lnTo>
                  <a:cubicBezTo>
                    <a:pt x="15952" y="7256"/>
                    <a:pt x="15758" y="7306"/>
                    <a:pt x="12323" y="7043"/>
                  </a:cubicBezTo>
                  <a:cubicBezTo>
                    <a:pt x="2588" y="6293"/>
                    <a:pt x="405" y="1322"/>
                    <a:pt x="0" y="20"/>
                  </a:cubicBezTo>
                  <a:cubicBezTo>
                    <a:pt x="1539" y="0"/>
                    <a:pt x="3011" y="201"/>
                    <a:pt x="4447" y="680"/>
                  </a:cubicBezTo>
                  <a:cubicBezTo>
                    <a:pt x="15198" y="4261"/>
                    <a:pt x="17718" y="4345"/>
                    <a:pt x="17718" y="4345"/>
                  </a:cubicBezTo>
                  <a:close/>
                </a:path>
              </a:pathLst>
            </a:custGeom>
            <a:gradFill>
              <a:gsLst>
                <a:gs pos="0">
                  <a:srgbClr val="F8931E">
                    <a:alpha val="51372"/>
                  </a:srgbClr>
                </a:gs>
                <a:gs pos="100000">
                  <a:srgbClr val="B5442B">
                    <a:alpha val="55686"/>
                  </a:srgbClr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555"/>
            </a:p>
          </p:txBody>
        </p:sp>
        <p:sp>
          <p:nvSpPr>
            <p:cNvPr id="522" name="Google Shape;522;p35"/>
            <p:cNvSpPr/>
            <p:nvPr/>
          </p:nvSpPr>
          <p:spPr>
            <a:xfrm>
              <a:off x="125" y="1304025"/>
              <a:ext cx="9175879" cy="1798077"/>
            </a:xfrm>
            <a:custGeom>
              <a:avLst/>
              <a:gdLst/>
              <a:ahLst/>
              <a:cxnLst/>
              <a:rect l="l" t="t" r="r" b="b"/>
              <a:pathLst>
                <a:path w="84165" h="23552" extrusionOk="0">
                  <a:moveTo>
                    <a:pt x="84165" y="11655"/>
                  </a:moveTo>
                  <a:lnTo>
                    <a:pt x="84165" y="23551"/>
                  </a:lnTo>
                  <a:lnTo>
                    <a:pt x="1" y="23551"/>
                  </a:lnTo>
                  <a:lnTo>
                    <a:pt x="1" y="3603"/>
                  </a:lnTo>
                  <a:cubicBezTo>
                    <a:pt x="1" y="3603"/>
                    <a:pt x="3742" y="1370"/>
                    <a:pt x="6336" y="90"/>
                  </a:cubicBezTo>
                  <a:cubicBezTo>
                    <a:pt x="6514" y="0"/>
                    <a:pt x="6749" y="50"/>
                    <a:pt x="6982" y="62"/>
                  </a:cubicBezTo>
                  <a:cubicBezTo>
                    <a:pt x="11586" y="341"/>
                    <a:pt x="22507" y="9455"/>
                    <a:pt x="48609" y="12203"/>
                  </a:cubicBezTo>
                  <a:cubicBezTo>
                    <a:pt x="60248" y="13427"/>
                    <a:pt x="68820" y="13368"/>
                    <a:pt x="74834" y="12897"/>
                  </a:cubicBezTo>
                  <a:cubicBezTo>
                    <a:pt x="82983" y="12255"/>
                    <a:pt x="84165" y="11655"/>
                    <a:pt x="84165" y="11655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chemeClr val="accent1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555"/>
            </a:p>
          </p:txBody>
        </p:sp>
        <p:sp>
          <p:nvSpPr>
            <p:cNvPr id="523" name="Google Shape;523;p35"/>
            <p:cNvSpPr/>
            <p:nvPr/>
          </p:nvSpPr>
          <p:spPr>
            <a:xfrm>
              <a:off x="629841" y="1307956"/>
              <a:ext cx="7528767" cy="1204267"/>
            </a:xfrm>
            <a:custGeom>
              <a:avLst/>
              <a:gdLst/>
              <a:ahLst/>
              <a:cxnLst/>
              <a:rect l="l" t="t" r="r" b="b"/>
              <a:pathLst>
                <a:path w="69057" h="18994" extrusionOk="0">
                  <a:moveTo>
                    <a:pt x="69056" y="12833"/>
                  </a:moveTo>
                  <a:cubicBezTo>
                    <a:pt x="63730" y="13908"/>
                    <a:pt x="36420" y="18994"/>
                    <a:pt x="18367" y="13922"/>
                  </a:cubicBezTo>
                  <a:cubicBezTo>
                    <a:pt x="0" y="8763"/>
                    <a:pt x="915" y="1242"/>
                    <a:pt x="1204" y="0"/>
                  </a:cubicBezTo>
                  <a:cubicBezTo>
                    <a:pt x="5808" y="279"/>
                    <a:pt x="16728" y="9391"/>
                    <a:pt x="42831" y="12139"/>
                  </a:cubicBezTo>
                  <a:cubicBezTo>
                    <a:pt x="54468" y="13361"/>
                    <a:pt x="63042" y="13302"/>
                    <a:pt x="69056" y="12833"/>
                  </a:cubicBezTo>
                  <a:close/>
                </a:path>
              </a:pathLst>
            </a:custGeom>
            <a:gradFill>
              <a:gsLst>
                <a:gs pos="0">
                  <a:srgbClr val="F8931E">
                    <a:alpha val="51372"/>
                  </a:srgbClr>
                </a:gs>
                <a:gs pos="100000">
                  <a:srgbClr val="B5442B">
                    <a:alpha val="55686"/>
                  </a:srgbClr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555"/>
            </a:p>
          </p:txBody>
        </p:sp>
      </p:grpSp>
      <p:pic>
        <p:nvPicPr>
          <p:cNvPr id="524" name="Google Shape;524;p35"/>
          <p:cNvPicPr preferRelativeResize="0"/>
          <p:nvPr/>
        </p:nvPicPr>
        <p:blipFill rotWithShape="1">
          <a:blip r:embed="rId2">
            <a:alphaModFix/>
          </a:blip>
          <a:srcRect r="-90"/>
          <a:stretch/>
        </p:blipFill>
        <p:spPr>
          <a:xfrm>
            <a:off x="1667" y="75"/>
            <a:ext cx="13546135" cy="762011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711267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slideLayout" Target="../slideLayouts/slideLayout29.xml"/><Relationship Id="rId26" Type="http://schemas.openxmlformats.org/officeDocument/2006/relationships/slideLayout" Target="../slideLayouts/slideLayout37.xml"/><Relationship Id="rId3" Type="http://schemas.openxmlformats.org/officeDocument/2006/relationships/slideLayout" Target="../slideLayouts/slideLayout14.xml"/><Relationship Id="rId21" Type="http://schemas.openxmlformats.org/officeDocument/2006/relationships/slideLayout" Target="../slideLayouts/slideLayout32.xml"/><Relationship Id="rId34" Type="http://schemas.openxmlformats.org/officeDocument/2006/relationships/slideLayout" Target="../slideLayouts/slideLayout45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5" Type="http://schemas.openxmlformats.org/officeDocument/2006/relationships/slideLayout" Target="../slideLayouts/slideLayout36.xml"/><Relationship Id="rId33" Type="http://schemas.openxmlformats.org/officeDocument/2006/relationships/slideLayout" Target="../slideLayouts/slideLayout44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20" Type="http://schemas.openxmlformats.org/officeDocument/2006/relationships/slideLayout" Target="../slideLayouts/slideLayout31.xml"/><Relationship Id="rId29" Type="http://schemas.openxmlformats.org/officeDocument/2006/relationships/slideLayout" Target="../slideLayouts/slideLayout40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24" Type="http://schemas.openxmlformats.org/officeDocument/2006/relationships/slideLayout" Target="../slideLayouts/slideLayout35.xml"/><Relationship Id="rId32" Type="http://schemas.openxmlformats.org/officeDocument/2006/relationships/slideLayout" Target="../slideLayouts/slideLayout43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23" Type="http://schemas.openxmlformats.org/officeDocument/2006/relationships/slideLayout" Target="../slideLayouts/slideLayout34.xml"/><Relationship Id="rId28" Type="http://schemas.openxmlformats.org/officeDocument/2006/relationships/slideLayout" Target="../slideLayouts/slideLayout39.xml"/><Relationship Id="rId10" Type="http://schemas.openxmlformats.org/officeDocument/2006/relationships/slideLayout" Target="../slideLayouts/slideLayout21.xml"/><Relationship Id="rId19" Type="http://schemas.openxmlformats.org/officeDocument/2006/relationships/slideLayout" Target="../slideLayouts/slideLayout30.xml"/><Relationship Id="rId31" Type="http://schemas.openxmlformats.org/officeDocument/2006/relationships/slideLayout" Target="../slideLayouts/slideLayout42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Relationship Id="rId22" Type="http://schemas.openxmlformats.org/officeDocument/2006/relationships/slideLayout" Target="../slideLayouts/slideLayout33.xml"/><Relationship Id="rId27" Type="http://schemas.openxmlformats.org/officeDocument/2006/relationships/slideLayout" Target="../slideLayouts/slideLayout38.xml"/><Relationship Id="rId30" Type="http://schemas.openxmlformats.org/officeDocument/2006/relationships/slideLayout" Target="../slideLayouts/slideLayout41.xml"/><Relationship Id="rId35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6C0850E4-0EA2-0C7A-19EB-660DA17021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1297" y="405695"/>
            <a:ext cx="11683544" cy="147284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F1472630-51B2-FB67-7816-5BD979AC0DB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31297" y="2028472"/>
            <a:ext cx="11683544" cy="48348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DA75765-FDE5-571F-E423-F3B11DA91EB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31297" y="7062612"/>
            <a:ext cx="3047881" cy="40569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3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7BAD0B-FF72-42B1-A18E-60E92AB02DB5}" type="datetimeFigureOut">
              <a:rPr lang="pt-BR" smtClean="0"/>
              <a:t>24/04/2024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B027B36-B70E-795E-B7BC-6D236022680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487158" y="7062612"/>
            <a:ext cx="4571822" cy="40569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33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36D75139-B3E4-CFA9-3BBE-EFA6731B46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566960" y="7062612"/>
            <a:ext cx="3047881" cy="40569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3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0805ED-F028-4121-B1C7-C6F797FC96A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838806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6" r:id="rId1"/>
    <p:sldLayoutId id="2147483797" r:id="rId2"/>
    <p:sldLayoutId id="2147483798" r:id="rId3"/>
    <p:sldLayoutId id="2147483799" r:id="rId4"/>
    <p:sldLayoutId id="2147483800" r:id="rId5"/>
    <p:sldLayoutId id="2147483801" r:id="rId6"/>
    <p:sldLayoutId id="2147483802" r:id="rId7"/>
    <p:sldLayoutId id="2147483803" r:id="rId8"/>
    <p:sldLayoutId id="2147483804" r:id="rId9"/>
    <p:sldLayoutId id="2147483805" r:id="rId10"/>
    <p:sldLayoutId id="2147483806" r:id="rId11"/>
  </p:sldLayoutIdLst>
  <p:txStyles>
    <p:titleStyle>
      <a:lvl1pPr algn="l" defTabSz="1015990" rtl="0" eaLnBrk="1" latinLnBrk="0" hangingPunct="1">
        <a:lnSpc>
          <a:spcPct val="90000"/>
        </a:lnSpc>
        <a:spcBef>
          <a:spcPct val="0"/>
        </a:spcBef>
        <a:buNone/>
        <a:defRPr sz="488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3997" indent="-253997" algn="l" defTabSz="1015990" rtl="0" eaLnBrk="1" latinLnBrk="0" hangingPunct="1">
        <a:lnSpc>
          <a:spcPct val="90000"/>
        </a:lnSpc>
        <a:spcBef>
          <a:spcPts val="1111"/>
        </a:spcBef>
        <a:buFont typeface="Arial" panose="020B0604020202020204" pitchFamily="34" charset="0"/>
        <a:buChar char="•"/>
        <a:defRPr sz="3111" kern="1200">
          <a:solidFill>
            <a:schemeClr val="tx1"/>
          </a:solidFill>
          <a:latin typeface="+mn-lt"/>
          <a:ea typeface="+mn-ea"/>
          <a:cs typeface="+mn-cs"/>
        </a:defRPr>
      </a:lvl1pPr>
      <a:lvl2pPr marL="761992" indent="-253997" algn="l" defTabSz="1015990" rtl="0" eaLnBrk="1" latinLnBrk="0" hangingPunct="1">
        <a:lnSpc>
          <a:spcPct val="90000"/>
        </a:lnSpc>
        <a:spcBef>
          <a:spcPts val="556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2pPr>
      <a:lvl3pPr marL="1269987" indent="-253997" algn="l" defTabSz="1015990" rtl="0" eaLnBrk="1" latinLnBrk="0" hangingPunct="1">
        <a:lnSpc>
          <a:spcPct val="90000"/>
        </a:lnSpc>
        <a:spcBef>
          <a:spcPts val="556"/>
        </a:spcBef>
        <a:buFont typeface="Arial" panose="020B0604020202020204" pitchFamily="34" charset="0"/>
        <a:buChar char="•"/>
        <a:defRPr sz="2222" kern="1200">
          <a:solidFill>
            <a:schemeClr val="tx1"/>
          </a:solidFill>
          <a:latin typeface="+mn-lt"/>
          <a:ea typeface="+mn-ea"/>
          <a:cs typeface="+mn-cs"/>
        </a:defRPr>
      </a:lvl3pPr>
      <a:lvl4pPr marL="1777982" indent="-253997" algn="l" defTabSz="1015990" rtl="0" eaLnBrk="1" latinLnBrk="0" hangingPunct="1">
        <a:lnSpc>
          <a:spcPct val="90000"/>
        </a:lnSpc>
        <a:spcBef>
          <a:spcPts val="556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285977" indent="-253997" algn="l" defTabSz="1015990" rtl="0" eaLnBrk="1" latinLnBrk="0" hangingPunct="1">
        <a:lnSpc>
          <a:spcPct val="90000"/>
        </a:lnSpc>
        <a:spcBef>
          <a:spcPts val="556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793972" indent="-253997" algn="l" defTabSz="1015990" rtl="0" eaLnBrk="1" latinLnBrk="0" hangingPunct="1">
        <a:lnSpc>
          <a:spcPct val="90000"/>
        </a:lnSpc>
        <a:spcBef>
          <a:spcPts val="556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3301967" indent="-253997" algn="l" defTabSz="1015990" rtl="0" eaLnBrk="1" latinLnBrk="0" hangingPunct="1">
        <a:lnSpc>
          <a:spcPct val="90000"/>
        </a:lnSpc>
        <a:spcBef>
          <a:spcPts val="556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809962" indent="-253997" algn="l" defTabSz="1015990" rtl="0" eaLnBrk="1" latinLnBrk="0" hangingPunct="1">
        <a:lnSpc>
          <a:spcPct val="90000"/>
        </a:lnSpc>
        <a:spcBef>
          <a:spcPts val="556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4317957" indent="-253997" algn="l" defTabSz="1015990" rtl="0" eaLnBrk="1" latinLnBrk="0" hangingPunct="1">
        <a:lnSpc>
          <a:spcPct val="90000"/>
        </a:lnSpc>
        <a:spcBef>
          <a:spcPts val="556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1015990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07995" algn="l" defTabSz="1015990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15990" algn="l" defTabSz="1015990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23985" algn="l" defTabSz="1015990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31980" algn="l" defTabSz="1015990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39975" algn="l" defTabSz="1015990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3047970" algn="l" defTabSz="1015990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555964" algn="l" defTabSz="1015990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4063959" algn="l" defTabSz="1015990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2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1084365" y="818963"/>
            <a:ext cx="11377334" cy="8262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Marcellus"/>
              <a:buNone/>
              <a:defRPr sz="3400" b="1">
                <a:solidFill>
                  <a:schemeClr val="dk1"/>
                </a:solidFill>
                <a:latin typeface="Marcellus"/>
                <a:ea typeface="Marcellus"/>
                <a:cs typeface="Marcellus"/>
                <a:sym typeface="Marcellus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1084365" y="1839619"/>
            <a:ext cx="11377334" cy="49288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ctor"/>
              <a:buChar char="●"/>
              <a:defRPr>
                <a:solidFill>
                  <a:schemeClr val="lt1"/>
                </a:solidFill>
                <a:latin typeface="Actor"/>
                <a:ea typeface="Actor"/>
                <a:cs typeface="Actor"/>
                <a:sym typeface="Actor"/>
              </a:defRPr>
            </a:lvl1pPr>
            <a:lvl2pPr marL="914400" lvl="1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ctor"/>
              <a:buChar char="○"/>
              <a:defRPr>
                <a:solidFill>
                  <a:schemeClr val="lt1"/>
                </a:solidFill>
                <a:latin typeface="Actor"/>
                <a:ea typeface="Actor"/>
                <a:cs typeface="Actor"/>
                <a:sym typeface="Actor"/>
              </a:defRPr>
            </a:lvl2pPr>
            <a:lvl3pPr marL="1371600" lvl="2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ctor"/>
              <a:buChar char="■"/>
              <a:defRPr>
                <a:solidFill>
                  <a:schemeClr val="lt1"/>
                </a:solidFill>
                <a:latin typeface="Actor"/>
                <a:ea typeface="Actor"/>
                <a:cs typeface="Actor"/>
                <a:sym typeface="Actor"/>
              </a:defRPr>
            </a:lvl3pPr>
            <a:lvl4pPr marL="1828800" lvl="3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ctor"/>
              <a:buChar char="●"/>
              <a:defRPr>
                <a:solidFill>
                  <a:schemeClr val="lt1"/>
                </a:solidFill>
                <a:latin typeface="Actor"/>
                <a:ea typeface="Actor"/>
                <a:cs typeface="Actor"/>
                <a:sym typeface="Actor"/>
              </a:defRPr>
            </a:lvl4pPr>
            <a:lvl5pPr marL="2286000" lvl="4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ctor"/>
              <a:buChar char="○"/>
              <a:defRPr>
                <a:solidFill>
                  <a:schemeClr val="lt1"/>
                </a:solidFill>
                <a:latin typeface="Actor"/>
                <a:ea typeface="Actor"/>
                <a:cs typeface="Actor"/>
                <a:sym typeface="Actor"/>
              </a:defRPr>
            </a:lvl5pPr>
            <a:lvl6pPr marL="2743200" lvl="5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ctor"/>
              <a:buChar char="■"/>
              <a:defRPr>
                <a:solidFill>
                  <a:schemeClr val="lt1"/>
                </a:solidFill>
                <a:latin typeface="Actor"/>
                <a:ea typeface="Actor"/>
                <a:cs typeface="Actor"/>
                <a:sym typeface="Actor"/>
              </a:defRPr>
            </a:lvl6pPr>
            <a:lvl7pPr marL="3200400" lvl="6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ctor"/>
              <a:buChar char="●"/>
              <a:defRPr>
                <a:solidFill>
                  <a:schemeClr val="lt1"/>
                </a:solidFill>
                <a:latin typeface="Actor"/>
                <a:ea typeface="Actor"/>
                <a:cs typeface="Actor"/>
                <a:sym typeface="Actor"/>
              </a:defRPr>
            </a:lvl7pPr>
            <a:lvl8pPr marL="3657600" lvl="7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ctor"/>
              <a:buChar char="○"/>
              <a:defRPr>
                <a:solidFill>
                  <a:schemeClr val="lt1"/>
                </a:solidFill>
                <a:latin typeface="Actor"/>
                <a:ea typeface="Actor"/>
                <a:cs typeface="Actor"/>
                <a:sym typeface="Actor"/>
              </a:defRPr>
            </a:lvl8pPr>
            <a:lvl9pPr marL="4114800" lvl="8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ctor"/>
              <a:buChar char="■"/>
              <a:defRPr>
                <a:solidFill>
                  <a:schemeClr val="lt1"/>
                </a:solidFill>
                <a:latin typeface="Actor"/>
                <a:ea typeface="Actor"/>
                <a:cs typeface="Actor"/>
                <a:sym typeface="Actor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268581352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808" r:id="rId1"/>
    <p:sldLayoutId id="2147483809" r:id="rId2"/>
    <p:sldLayoutId id="2147483810" r:id="rId3"/>
    <p:sldLayoutId id="2147483811" r:id="rId4"/>
    <p:sldLayoutId id="2147483812" r:id="rId5"/>
    <p:sldLayoutId id="2147483813" r:id="rId6"/>
    <p:sldLayoutId id="2147483814" r:id="rId7"/>
    <p:sldLayoutId id="2147483815" r:id="rId8"/>
    <p:sldLayoutId id="2147483816" r:id="rId9"/>
    <p:sldLayoutId id="2147483817" r:id="rId10"/>
    <p:sldLayoutId id="2147483818" r:id="rId11"/>
    <p:sldLayoutId id="2147483819" r:id="rId12"/>
    <p:sldLayoutId id="2147483820" r:id="rId13"/>
    <p:sldLayoutId id="2147483821" r:id="rId14"/>
    <p:sldLayoutId id="2147483822" r:id="rId15"/>
    <p:sldLayoutId id="2147483823" r:id="rId16"/>
    <p:sldLayoutId id="2147483824" r:id="rId17"/>
    <p:sldLayoutId id="2147483825" r:id="rId18"/>
    <p:sldLayoutId id="2147483826" r:id="rId19"/>
    <p:sldLayoutId id="2147483827" r:id="rId20"/>
    <p:sldLayoutId id="2147483828" r:id="rId21"/>
    <p:sldLayoutId id="2147483829" r:id="rId22"/>
    <p:sldLayoutId id="2147483830" r:id="rId23"/>
    <p:sldLayoutId id="2147483831" r:id="rId24"/>
    <p:sldLayoutId id="2147483832" r:id="rId25"/>
    <p:sldLayoutId id="2147483833" r:id="rId26"/>
    <p:sldLayoutId id="2147483834" r:id="rId27"/>
    <p:sldLayoutId id="2147483835" r:id="rId28"/>
    <p:sldLayoutId id="2147483836" r:id="rId29"/>
    <p:sldLayoutId id="2147483837" r:id="rId30"/>
    <p:sldLayoutId id="2147483838" r:id="rId31"/>
    <p:sldLayoutId id="2147483839" r:id="rId32"/>
    <p:sldLayoutId id="2147483840" r:id="rId33"/>
    <p:sldLayoutId id="2147483841" r:id="rId34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074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074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074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074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074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074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074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074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074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074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074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074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074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074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074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074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074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074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074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074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074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074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074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074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074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074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074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wmf"/><Relationship Id="rId1" Type="http://schemas.openxmlformats.org/officeDocument/2006/relationships/slideLayout" Target="../slideLayouts/slideLayout4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hyperlink" Target="https://www.youtube.com/watch?v=g6gyv7Zkh4k" TargetMode="External"/><Relationship Id="rId1" Type="http://schemas.openxmlformats.org/officeDocument/2006/relationships/slideLayout" Target="../slideLayouts/slideLayout43.xml"/><Relationship Id="rId4" Type="http://schemas.openxmlformats.org/officeDocument/2006/relationships/image" Target="../media/image8.gif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6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hyperlink" Target="https://www.suapesquisa.com/pesquisa/rio_nilo.htm" TargetMode="External"/><Relationship Id="rId1" Type="http://schemas.openxmlformats.org/officeDocument/2006/relationships/slideLayout" Target="../slideLayouts/slideLayout4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hyperlink" Target="https://www.passeiweb.com/civil_mesopotamica_sumeria/" TargetMode="External"/><Relationship Id="rId1" Type="http://schemas.openxmlformats.org/officeDocument/2006/relationships/slideLayout" Target="../slideLayouts/slideLayout4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infoescola.com/civilizacao-egipcia/economia-e-sociedade/" TargetMode="External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3.xml"/><Relationship Id="rId4" Type="http://schemas.openxmlformats.org/officeDocument/2006/relationships/image" Target="../media/image1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3.xml"/><Relationship Id="rId5" Type="http://schemas.openxmlformats.org/officeDocument/2006/relationships/image" Target="../media/image17.png"/><Relationship Id="rId4" Type="http://schemas.openxmlformats.org/officeDocument/2006/relationships/hyperlink" Target="https://antigoegito.org/wp-content/uploads/2010/11/vestuariotumbadeNakht.jpg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hyperlink" Target="https://www.suapesquisa.com/mesopotamia/economia_mesopotamia.htm" TargetMode="External"/><Relationship Id="rId1" Type="http://schemas.openxmlformats.org/officeDocument/2006/relationships/slideLayout" Target="../slideLayouts/slideLayout43.xml"/><Relationship Id="rId4" Type="http://schemas.openxmlformats.org/officeDocument/2006/relationships/image" Target="../media/image19.gif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31EB39E-F719-6490-F681-7918258D09F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27301" y="819643"/>
            <a:ext cx="6865925" cy="950244"/>
          </a:xfrm>
        </p:spPr>
        <p:txBody>
          <a:bodyPr>
            <a:normAutofit fontScale="90000"/>
          </a:bodyPr>
          <a:lstStyle/>
          <a:p>
            <a:pPr algn="l"/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HISTÓRIA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5BECE8E6-B289-4139-3102-A5F729835EA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27301" y="1769887"/>
            <a:ext cx="4664678" cy="618872"/>
          </a:xfrm>
        </p:spPr>
        <p:txBody>
          <a:bodyPr>
            <a:normAutofit fontScale="85000" lnSpcReduction="10000"/>
          </a:bodyPr>
          <a:lstStyle/>
          <a:p>
            <a:pPr algn="l"/>
            <a:r>
              <a:rPr lang="pt-BR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AS SOCIEDADES HIDRÁULICAS</a:t>
            </a:r>
          </a:p>
        </p:txBody>
      </p:sp>
      <p:sp>
        <p:nvSpPr>
          <p:cNvPr id="4" name="Subtítulo 2">
            <a:extLst>
              <a:ext uri="{FF2B5EF4-FFF2-40B4-BE49-F238E27FC236}">
                <a16:creationId xmlns:a16="http://schemas.microsoft.com/office/drawing/2014/main" id="{C77EBA69-AD02-3246-2093-9DAEDAA77424}"/>
              </a:ext>
            </a:extLst>
          </p:cNvPr>
          <p:cNvSpPr txBox="1">
            <a:spLocks/>
          </p:cNvSpPr>
          <p:nvPr/>
        </p:nvSpPr>
        <p:spPr>
          <a:xfrm>
            <a:off x="12218838" y="255392"/>
            <a:ext cx="1231715" cy="618872"/>
          </a:xfrm>
          <a:prstGeom prst="rect">
            <a:avLst/>
          </a:prstGeom>
        </p:spPr>
        <p:txBody>
          <a:bodyPr vert="horz" lIns="101596" tIns="50798" rIns="101596" bIns="50798" rtlCol="0">
            <a:normAutofit fontScale="85000"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015990" fontAlgn="auto">
              <a:spcBef>
                <a:spcPts val="1111"/>
              </a:spcBef>
              <a:spcAft>
                <a:spcPts val="0"/>
              </a:spcAft>
            </a:pPr>
            <a:r>
              <a:rPr lang="pt-BR" sz="2667" dirty="0">
                <a:solidFill>
                  <a:prstClr val="black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6º ANO</a:t>
            </a:r>
          </a:p>
        </p:txBody>
      </p:sp>
    </p:spTree>
    <p:extLst>
      <p:ext uri="{BB962C8B-B14F-4D97-AF65-F5344CB8AC3E}">
        <p14:creationId xmlns:p14="http://schemas.microsoft.com/office/powerpoint/2010/main" val="2599282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Egito e Mesopotâmia">
            <a:extLst>
              <a:ext uri="{FF2B5EF4-FFF2-40B4-BE49-F238E27FC236}">
                <a16:creationId xmlns:a16="http://schemas.microsoft.com/office/drawing/2014/main" id="{11B40854-34D9-5DAB-95C1-38212C2D01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7607"/>
            <a:ext cx="13546138" cy="76197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946597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CaixaDeTexto 16">
            <a:extLst>
              <a:ext uri="{FF2B5EF4-FFF2-40B4-BE49-F238E27FC236}">
                <a16:creationId xmlns:a16="http://schemas.microsoft.com/office/drawing/2014/main" id="{D6E00E9C-C2AE-C5FF-DA3D-18A41CBB64B3}"/>
              </a:ext>
            </a:extLst>
          </p:cNvPr>
          <p:cNvSpPr txBox="1"/>
          <p:nvPr/>
        </p:nvSpPr>
        <p:spPr>
          <a:xfrm>
            <a:off x="1156445" y="2136080"/>
            <a:ext cx="11665296" cy="3347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Arial" pitchFamily="34" charset="0"/>
              <a:buChar char="•"/>
              <a:defRPr/>
            </a:pPr>
            <a:r>
              <a:rPr lang="pt-BR" sz="24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Compreender que a relação do homem do Oriente Antigo com a natureza foi fundamental para a construção dessas sociedades; </a:t>
            </a:r>
          </a:p>
          <a:p>
            <a:pPr>
              <a:lnSpc>
                <a:spcPct val="150000"/>
              </a:lnSpc>
              <a:defRPr/>
            </a:pPr>
            <a:r>
              <a:rPr lang="pt-BR" sz="24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•  Identificar as sociedades do Oriente Antigo como destaque na formação das sociedades complexas;</a:t>
            </a:r>
          </a:p>
          <a:p>
            <a:pPr>
              <a:lnSpc>
                <a:spcPct val="150000"/>
              </a:lnSpc>
              <a:defRPr/>
            </a:pPr>
            <a:r>
              <a:rPr lang="pt-BR" sz="24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•  Relacionar a localização geográfica do Egito e da Mesopotâmia ao destaque das mesmas  na organização de suas sociedades;</a:t>
            </a:r>
          </a:p>
        </p:txBody>
      </p:sp>
    </p:spTree>
    <p:extLst>
      <p:ext uri="{BB962C8B-B14F-4D97-AF65-F5344CB8AC3E}">
        <p14:creationId xmlns:p14="http://schemas.microsoft.com/office/powerpoint/2010/main" val="40053744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3D7A1AA4-1501-768D-1D73-2FAC95BF8DA1}"/>
              </a:ext>
            </a:extLst>
          </p:cNvPr>
          <p:cNvSpPr txBox="1"/>
          <p:nvPr/>
        </p:nvSpPr>
        <p:spPr>
          <a:xfrm>
            <a:off x="1156445" y="2413079"/>
            <a:ext cx="11377263" cy="27938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pt-BR" sz="24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•  Perceber a importância da região do Crescente Fértil para a economia dessas sociedades;</a:t>
            </a:r>
          </a:p>
          <a:p>
            <a:pPr>
              <a:lnSpc>
                <a:spcPct val="150000"/>
              </a:lnSpc>
              <a:defRPr/>
            </a:pPr>
            <a:r>
              <a:rPr lang="pt-BR" sz="24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•  Identificar as diferenças e semelhanças entre as sociedades egípcia e mesopotâmica;</a:t>
            </a:r>
          </a:p>
          <a:p>
            <a:pPr>
              <a:lnSpc>
                <a:spcPct val="150000"/>
              </a:lnSpc>
              <a:defRPr/>
            </a:pPr>
            <a:r>
              <a:rPr lang="pt-BR" sz="24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•  Entender o conceito de “Sociedades hidráulicas”.</a:t>
            </a:r>
          </a:p>
        </p:txBody>
      </p:sp>
    </p:spTree>
    <p:extLst>
      <p:ext uri="{BB962C8B-B14F-4D97-AF65-F5344CB8AC3E}">
        <p14:creationId xmlns:p14="http://schemas.microsoft.com/office/powerpoint/2010/main" val="8348071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Text Box 4">
            <a:extLst>
              <a:ext uri="{FF2B5EF4-FFF2-40B4-BE49-F238E27FC236}">
                <a16:creationId xmlns:a16="http://schemas.microsoft.com/office/drawing/2014/main" id="{2FD6D572-D730-5DDC-3C22-796003F71C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12429" y="785813"/>
            <a:ext cx="11233248" cy="27015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 eaLnBrk="1" hangingPunct="1">
              <a:lnSpc>
                <a:spcPct val="150000"/>
              </a:lnSpc>
            </a:pPr>
            <a:r>
              <a:rPr lang="pt-BR" altLang="pt-BR" dirty="0">
                <a:solidFill>
                  <a:srgbClr val="000000"/>
                </a:solidFill>
                <a:latin typeface="Arial" panose="020B0604020202020204" pitchFamily="34" charset="0"/>
              </a:rPr>
              <a:t>As sociedades do Oriente Antigo localizadas no Egito e no sul da Mesopotâmia, merecem atenção especial porque nelas os homens fixaram-se com mais frequência e elaboraram melhores formas de sobrevivência.  A relação desses homens com a natureza nos ajuda a entender melhor essas civilizações.  Observe a imagem e pense:</a:t>
            </a:r>
          </a:p>
        </p:txBody>
      </p:sp>
      <p:sp>
        <p:nvSpPr>
          <p:cNvPr id="21510" name="CaixaDeTexto 1">
            <a:extLst>
              <a:ext uri="{FF2B5EF4-FFF2-40B4-BE49-F238E27FC236}">
                <a16:creationId xmlns:a16="http://schemas.microsoft.com/office/drawing/2014/main" id="{77EFD681-4895-B812-7E7C-7D8313CD1B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61033" y="5754216"/>
            <a:ext cx="1512887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pt-BR" altLang="pt-BR" sz="1800" dirty="0">
                <a:latin typeface="Arial" panose="020B0604020202020204" pitchFamily="34" charset="0"/>
                <a:cs typeface="Arial" panose="020B0604020202020204" pitchFamily="34" charset="0"/>
              </a:rPr>
              <a:t>      Rio Nilo </a:t>
            </a:r>
          </a:p>
        </p:txBody>
      </p:sp>
      <p:pic>
        <p:nvPicPr>
          <p:cNvPr id="21511" name="Imagem 2">
            <a:extLst>
              <a:ext uri="{FF2B5EF4-FFF2-40B4-BE49-F238E27FC236}">
                <a16:creationId xmlns:a16="http://schemas.microsoft.com/office/drawing/2014/main" id="{7FC13210-F555-9F6D-A9BB-186044DC3F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7357" y="4067278"/>
            <a:ext cx="3779838" cy="3042703"/>
          </a:xfrm>
          <a:prstGeom prst="round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0" name="Picture 2" descr="Geo - Conceição : RIO NILO">
            <a:extLst>
              <a:ext uri="{FF2B5EF4-FFF2-40B4-BE49-F238E27FC236}">
                <a16:creationId xmlns:a16="http://schemas.microsoft.com/office/drawing/2014/main" id="{909C89AC-37A2-5482-4137-B486BC6F2F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4105" y="3708240"/>
            <a:ext cx="3202979" cy="32029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1">
            <a:extLst>
              <a:ext uri="{FF2B5EF4-FFF2-40B4-BE49-F238E27FC236}">
                <a16:creationId xmlns:a16="http://schemas.microsoft.com/office/drawing/2014/main" id="{FAB0993C-5994-3117-AEEE-0B8C4274AC28}"/>
              </a:ext>
            </a:extLst>
          </p:cNvPr>
          <p:cNvSpPr txBox="1">
            <a:spLocks noGrp="1" noChangeArrowheads="1"/>
          </p:cNvSpPr>
          <p:nvPr>
            <p:ph type="title" idx="4294967295"/>
          </p:nvPr>
        </p:nvSpPr>
        <p:spPr>
          <a:xfrm>
            <a:off x="1833069" y="955674"/>
            <a:ext cx="9359900" cy="655638"/>
          </a:xfrm>
        </p:spPr>
        <p:txBody>
          <a:bodyPr spcFirstLastPara="1" vert="horz" wrap="square" lIns="0" tIns="0" rIns="0" bIns="0" numCol="1" anchor="t" anchorCtr="0" compatLnSpc="1">
            <a:prstTxWarp prst="textNoShape">
              <a:avLst/>
            </a:prstTxWarp>
            <a:noAutofit/>
          </a:bodyPr>
          <a:lstStyle/>
          <a:p>
            <a:pPr algn="l" eaLnBrk="1" hangingPunct="1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8C1818"/>
              </a:buClr>
              <a:buFont typeface="Oswald" panose="00000500000000000000" pitchFamily="2" charset="0"/>
              <a:buNone/>
            </a:pPr>
            <a:r>
              <a:rPr lang="en-US" altLang="pt-BR" sz="3600" b="1" dirty="0">
                <a:solidFill>
                  <a:schemeClr val="tx1"/>
                </a:solidFill>
                <a:latin typeface="Arial" panose="020B0604020202020204" pitchFamily="34" charset="0"/>
                <a:ea typeface="Oswald" panose="00000500000000000000" pitchFamily="2" charset="0"/>
                <a:cs typeface="Oswald" panose="00000500000000000000" pitchFamily="2" charset="0"/>
                <a:sym typeface="Oswald" panose="00000500000000000000" pitchFamily="2" charset="0"/>
              </a:rPr>
              <a:t>Por que </a:t>
            </a:r>
            <a:r>
              <a:rPr lang="en-US" altLang="pt-BR" sz="3600" b="1" dirty="0" err="1">
                <a:solidFill>
                  <a:schemeClr val="tx1"/>
                </a:solidFill>
                <a:latin typeface="Arial" panose="020B0604020202020204" pitchFamily="34" charset="0"/>
                <a:ea typeface="Oswald" panose="00000500000000000000" pitchFamily="2" charset="0"/>
                <a:cs typeface="Oswald" panose="00000500000000000000" pitchFamily="2" charset="0"/>
                <a:sym typeface="Oswald" panose="00000500000000000000" pitchFamily="2" charset="0"/>
              </a:rPr>
              <a:t>isso</a:t>
            </a:r>
            <a:r>
              <a:rPr lang="en-US" altLang="pt-BR" sz="3600" b="1" dirty="0">
                <a:solidFill>
                  <a:schemeClr val="tx1"/>
                </a:solidFill>
                <a:latin typeface="Arial" panose="020B0604020202020204" pitchFamily="34" charset="0"/>
                <a:ea typeface="Oswald" panose="00000500000000000000" pitchFamily="2" charset="0"/>
                <a:cs typeface="Oswald" panose="00000500000000000000" pitchFamily="2" charset="0"/>
                <a:sym typeface="Oswald" panose="00000500000000000000" pitchFamily="2" charset="0"/>
              </a:rPr>
              <a:t> é </a:t>
            </a:r>
            <a:r>
              <a:rPr lang="en-US" altLang="pt-BR" sz="3600" b="1" dirty="0" err="1">
                <a:solidFill>
                  <a:schemeClr val="tx1"/>
                </a:solidFill>
                <a:latin typeface="Arial" panose="020B0604020202020204" pitchFamily="34" charset="0"/>
                <a:ea typeface="Oswald" panose="00000500000000000000" pitchFamily="2" charset="0"/>
                <a:cs typeface="Oswald" panose="00000500000000000000" pitchFamily="2" charset="0"/>
                <a:sym typeface="Oswald" panose="00000500000000000000" pitchFamily="2" charset="0"/>
              </a:rPr>
              <a:t>importante</a:t>
            </a:r>
            <a:r>
              <a:rPr lang="en-US" altLang="pt-BR" sz="3600" b="1" dirty="0">
                <a:solidFill>
                  <a:schemeClr val="tx1"/>
                </a:solidFill>
                <a:latin typeface="Arial" panose="020B0604020202020204" pitchFamily="34" charset="0"/>
                <a:ea typeface="Oswald" panose="00000500000000000000" pitchFamily="2" charset="0"/>
                <a:cs typeface="Oswald" panose="00000500000000000000" pitchFamily="2" charset="0"/>
                <a:sym typeface="Oswald" panose="00000500000000000000" pitchFamily="2" charset="0"/>
              </a:rPr>
              <a:t>?</a:t>
            </a:r>
          </a:p>
        </p:txBody>
      </p:sp>
      <p:sp>
        <p:nvSpPr>
          <p:cNvPr id="22532" name="Retângulo 3">
            <a:extLst>
              <a:ext uri="{FF2B5EF4-FFF2-40B4-BE49-F238E27FC236}">
                <a16:creationId xmlns:a16="http://schemas.microsoft.com/office/drawing/2014/main" id="{3A721EAC-8236-ED2B-8A7E-A715B39C80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4341" y="2071740"/>
            <a:ext cx="8605837" cy="44558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 eaLnBrk="1" hangingPunct="1">
              <a:lnSpc>
                <a:spcPct val="150000"/>
              </a:lnSpc>
            </a:pPr>
            <a:r>
              <a:rPr lang="pt-BR" altLang="pt-BR" dirty="0">
                <a:solidFill>
                  <a:srgbClr val="000000"/>
                </a:solidFill>
                <a:latin typeface="Arial" panose="020B0604020202020204" pitchFamily="34" charset="0"/>
              </a:rPr>
              <a:t>  Para se compreender a construção das primeiras sociedades complexas, é fundamental que se compreendam as relações entre os homens e a natureza.  As contribuições desse relacionamento trouxeram amplas repercussões para a vida social dessas sociedades.</a:t>
            </a:r>
          </a:p>
          <a:p>
            <a:pPr algn="just" eaLnBrk="1" hangingPunct="1">
              <a:lnSpc>
                <a:spcPct val="150000"/>
              </a:lnSpc>
            </a:pPr>
            <a:r>
              <a:rPr lang="pt-BR" altLang="pt-BR" dirty="0">
                <a:solidFill>
                  <a:srgbClr val="000000"/>
                </a:solidFill>
                <a:latin typeface="Arial" panose="020B0604020202020204" pitchFamily="34" charset="0"/>
              </a:rPr>
              <a:t>  Nesta aula, você aprenderá que, para se compreender a construção da História, é fundamental o estudo das relações dos homens entre si e com a natureza.</a:t>
            </a:r>
          </a:p>
        </p:txBody>
      </p:sp>
      <p:pic>
        <p:nvPicPr>
          <p:cNvPr id="22533" name="Picture 6" descr="C:\Users\Dani\AppData\Local\Microsoft\Windows\Temporary Internet Files\Content.IE5\QGQPS1HE\MC900434979[1].wmf">
            <a:extLst>
              <a:ext uri="{FF2B5EF4-FFF2-40B4-BE49-F238E27FC236}">
                <a16:creationId xmlns:a16="http://schemas.microsoft.com/office/drawing/2014/main" id="{35C74E2F-6744-E8B9-C1AB-AD96F9DA84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82615" y="2369840"/>
            <a:ext cx="3420707" cy="3431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25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25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25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25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1">
            <a:extLst>
              <a:ext uri="{FF2B5EF4-FFF2-40B4-BE49-F238E27FC236}">
                <a16:creationId xmlns:a16="http://schemas.microsoft.com/office/drawing/2014/main" id="{20CC0A29-ABCF-A4A5-ADAB-8199EF17AE84}"/>
              </a:ext>
            </a:extLst>
          </p:cNvPr>
          <p:cNvSpPr txBox="1">
            <a:spLocks noGrp="1" noChangeArrowheads="1"/>
          </p:cNvSpPr>
          <p:nvPr>
            <p:ph type="title" idx="4294967295"/>
          </p:nvPr>
        </p:nvSpPr>
        <p:spPr>
          <a:xfrm>
            <a:off x="919559" y="940931"/>
            <a:ext cx="9110663" cy="614362"/>
          </a:xfrm>
        </p:spPr>
        <p:txBody>
          <a:bodyPr spcFirstLastPara="1" vert="horz" wrap="square" lIns="0" tIns="0" rIns="0" bIns="0" numCol="1" anchor="t" anchorCtr="0" compatLnSpc="1">
            <a:prstTxWarp prst="textNoShape">
              <a:avLst/>
            </a:prstTxWarp>
            <a:noAutofit/>
          </a:bodyPr>
          <a:lstStyle/>
          <a:p>
            <a:pPr algn="l" eaLnBrk="1" hangingPunct="1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8C1818"/>
              </a:buClr>
              <a:buFont typeface="Oswald" panose="00000500000000000000" pitchFamily="2" charset="0"/>
              <a:buNone/>
            </a:pPr>
            <a:r>
              <a:rPr lang="pt-BR" altLang="pt-BR" sz="4400" b="1">
                <a:solidFill>
                  <a:schemeClr val="tx1"/>
                </a:solidFill>
                <a:latin typeface="Arial" panose="020B0604020202020204" pitchFamily="34" charset="0"/>
                <a:ea typeface="Oswald" panose="00000500000000000000" pitchFamily="2" charset="0"/>
                <a:cs typeface="Oswald" panose="00000500000000000000" pitchFamily="2" charset="0"/>
                <a:sym typeface="Oswald" panose="00000500000000000000" pitchFamily="2" charset="0"/>
              </a:rPr>
              <a:t>O Crescente Fértil.</a:t>
            </a:r>
          </a:p>
        </p:txBody>
      </p:sp>
      <p:sp>
        <p:nvSpPr>
          <p:cNvPr id="23555" name="Text Box 4">
            <a:extLst>
              <a:ext uri="{FF2B5EF4-FFF2-40B4-BE49-F238E27FC236}">
                <a16:creationId xmlns:a16="http://schemas.microsoft.com/office/drawing/2014/main" id="{30BCF1FC-2AF0-CD4A-2947-A44005CC9EE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96009" y="5215981"/>
            <a:ext cx="9512300" cy="263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95000"/>
              </a:lnSpc>
            </a:pPr>
            <a:endParaRPr lang="pt-BR" altLang="pt-BR" sz="180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23556" name="Text Box 5">
            <a:extLst>
              <a:ext uri="{FF2B5EF4-FFF2-40B4-BE49-F238E27FC236}">
                <a16:creationId xmlns:a16="http://schemas.microsoft.com/office/drawing/2014/main" id="{C230EEDF-AC77-617B-5163-0AF0485BEF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76972" y="2895056"/>
            <a:ext cx="9110662" cy="263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lnSpc>
                <a:spcPct val="95000"/>
              </a:lnSpc>
            </a:pPr>
            <a:endParaRPr lang="pt-BR" altLang="pt-BR" sz="1800" b="1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23557" name="CaixaDeTexto 1">
            <a:extLst>
              <a:ext uri="{FF2B5EF4-FFF2-40B4-BE49-F238E27FC236}">
                <a16:creationId xmlns:a16="http://schemas.microsoft.com/office/drawing/2014/main" id="{B67A6A62-07F6-6E7E-8CA6-76BA09C4F0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09355" y="1937792"/>
            <a:ext cx="5823744" cy="37856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 eaLnBrk="1" hangingPunct="1">
              <a:lnSpc>
                <a:spcPct val="150000"/>
              </a:lnSpc>
            </a:pPr>
            <a:r>
              <a:rPr lang="pt-BR" altLang="pt-BR" sz="1800" dirty="0">
                <a:solidFill>
                  <a:srgbClr val="000000"/>
                </a:solidFill>
                <a:latin typeface="Arial" panose="020B0604020202020204" pitchFamily="34" charset="0"/>
              </a:rPr>
              <a:t>A região que você viu no mapa era chamada de </a:t>
            </a:r>
            <a:r>
              <a:rPr lang="pt-BR" altLang="pt-BR" sz="1800" b="1" dirty="0">
                <a:solidFill>
                  <a:srgbClr val="000000"/>
                </a:solidFill>
                <a:latin typeface="Arial" panose="020B0604020202020204" pitchFamily="34" charset="0"/>
              </a:rPr>
              <a:t>Crescente Fértil.</a:t>
            </a:r>
            <a:r>
              <a:rPr lang="pt-BR" altLang="pt-BR" sz="1800" dirty="0">
                <a:solidFill>
                  <a:srgbClr val="000000"/>
                </a:solidFill>
                <a:latin typeface="Arial" panose="020B0604020202020204" pitchFamily="34" charset="0"/>
              </a:rPr>
              <a:t>  Ela se estendia desde o sudoeste do Mediterrâneo até o golfo Pérsico, onde hoje se localizam Síria, Iraque e Israel, entre outros países. Sociedades como a de Israel e a Fenícia também fizeram parte dessa região.  Assista ao vídeo e descubra por que essa região foi denominada de “Crescente Fértil”:</a:t>
            </a:r>
          </a:p>
          <a:p>
            <a:pPr eaLnBrk="1" hangingPunct="1"/>
            <a:endParaRPr lang="pt-BR" altLang="pt-BR" dirty="0"/>
          </a:p>
        </p:txBody>
      </p:sp>
      <p:pic>
        <p:nvPicPr>
          <p:cNvPr id="23558" name="Picture 9">
            <a:hlinkClick r:id="rId2"/>
            <a:extLst>
              <a:ext uri="{FF2B5EF4-FFF2-40B4-BE49-F238E27FC236}">
                <a16:creationId xmlns:a16="http://schemas.microsoft.com/office/drawing/2014/main" id="{FE169CFA-271E-757B-D4CA-B6D49C5629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95097" y="1234530"/>
            <a:ext cx="4113212" cy="4113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59" name="Picture 11" descr="Clique Clica Sticker by Clinica specialite">
            <a:hlinkClick r:id="rId2"/>
            <a:extLst>
              <a:ext uri="{FF2B5EF4-FFF2-40B4-BE49-F238E27FC236}">
                <a16:creationId xmlns:a16="http://schemas.microsoft.com/office/drawing/2014/main" id="{9E6EAB8F-237F-0DE9-06DD-183EDB504D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65034" y="2718842"/>
            <a:ext cx="2571750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3">
            <a:extLst>
              <a:ext uri="{FF2B5EF4-FFF2-40B4-BE49-F238E27FC236}">
                <a16:creationId xmlns:a16="http://schemas.microsoft.com/office/drawing/2014/main" id="{683B7780-4A55-FBA9-4521-F3EA850012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40421" y="605288"/>
            <a:ext cx="4969246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pt-BR" altLang="pt-BR" b="1" dirty="0">
                <a:latin typeface="Nunito" pitchFamily="2" charset="0"/>
              </a:rPr>
              <a:t>Às margens do Nilo: o Egito</a:t>
            </a:r>
          </a:p>
        </p:txBody>
      </p:sp>
      <p:sp>
        <p:nvSpPr>
          <p:cNvPr id="3" name="Text Box 4">
            <a:extLst>
              <a:ext uri="{FF2B5EF4-FFF2-40B4-BE49-F238E27FC236}">
                <a16:creationId xmlns:a16="http://schemas.microsoft.com/office/drawing/2014/main" id="{166E3640-7CE0-5433-01EA-E6EE2F86D8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107" y="1336234"/>
            <a:ext cx="9036273" cy="54476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pt-BR" altLang="pt-BR" b="1" dirty="0">
                <a:latin typeface="Nunito" pitchFamily="2" charset="0"/>
              </a:rPr>
              <a:t>Localização:</a:t>
            </a:r>
            <a:r>
              <a:rPr lang="pt-BR" altLang="pt-BR" dirty="0">
                <a:latin typeface="Nunito" pitchFamily="2" charset="0"/>
              </a:rPr>
              <a:t> Nordeste da África, território predominantemente desértico.</a:t>
            </a:r>
          </a:p>
          <a:p>
            <a:pPr>
              <a:spcBef>
                <a:spcPct val="50000"/>
              </a:spcBef>
            </a:pPr>
            <a:r>
              <a:rPr lang="pt-BR" altLang="pt-BR" b="1" dirty="0">
                <a:latin typeface="Nunito" pitchFamily="2" charset="0"/>
              </a:rPr>
              <a:t>Economia: </a:t>
            </a:r>
            <a:r>
              <a:rPr lang="pt-BR" altLang="pt-BR" dirty="0">
                <a:latin typeface="Nunito" pitchFamily="2" charset="0"/>
              </a:rPr>
              <a:t>Agricultura irrigada</a:t>
            </a:r>
            <a:endParaRPr lang="pt-BR" altLang="pt-BR" b="1" dirty="0">
              <a:latin typeface="Nunito" pitchFamily="2" charset="0"/>
            </a:endParaRPr>
          </a:p>
          <a:p>
            <a:pPr>
              <a:spcBef>
                <a:spcPct val="50000"/>
              </a:spcBef>
            </a:pPr>
            <a:r>
              <a:rPr lang="pt-BR" altLang="pt-BR" b="1" dirty="0">
                <a:latin typeface="Nunito" pitchFamily="2" charset="0"/>
              </a:rPr>
              <a:t>Regime de cheias: </a:t>
            </a:r>
            <a:r>
              <a:rPr lang="pt-BR" altLang="pt-BR" dirty="0">
                <a:latin typeface="Nunito" pitchFamily="2" charset="0"/>
              </a:rPr>
              <a:t>Entre os meses de junho a outubro, as águas cobriam as margens desérticas do Nilo. Quando o rio voltava ao nível normal, uma grossa camada de limo fertilizante (húmus) era deixada sobre a terra.</a:t>
            </a:r>
          </a:p>
          <a:p>
            <a:pPr>
              <a:spcBef>
                <a:spcPct val="50000"/>
              </a:spcBef>
            </a:pPr>
            <a:r>
              <a:rPr lang="pt-BR" altLang="pt-BR" b="1" dirty="0">
                <a:latin typeface="Nunito" pitchFamily="2" charset="0"/>
              </a:rPr>
              <a:t>Aproveitamento:</a:t>
            </a:r>
            <a:r>
              <a:rPr lang="pt-BR" altLang="pt-BR" dirty="0">
                <a:latin typeface="Nunito" pitchFamily="2" charset="0"/>
              </a:rPr>
              <a:t> Por meio de grandes obras hidráulicas, realizavam a drenagem dos pântanos e distribuíam a água por diques e canais.</a:t>
            </a:r>
          </a:p>
          <a:p>
            <a:pPr>
              <a:spcBef>
                <a:spcPct val="50000"/>
              </a:spcBef>
            </a:pPr>
            <a:r>
              <a:rPr lang="pt-BR" altLang="pt-BR" b="1" dirty="0">
                <a:latin typeface="Nunito" pitchFamily="2" charset="0"/>
              </a:rPr>
              <a:t>Cultivos:</a:t>
            </a:r>
            <a:r>
              <a:rPr lang="pt-BR" altLang="pt-BR" dirty="0">
                <a:latin typeface="Nunito" pitchFamily="2" charset="0"/>
              </a:rPr>
              <a:t> Trigo, cevada, linho, papiro, legumes e frutas.</a:t>
            </a:r>
          </a:p>
          <a:p>
            <a:pPr>
              <a:spcBef>
                <a:spcPct val="50000"/>
              </a:spcBef>
            </a:pPr>
            <a:r>
              <a:rPr lang="pt-BR" altLang="pt-BR" b="1" dirty="0">
                <a:latin typeface="Nunito" pitchFamily="2" charset="0"/>
              </a:rPr>
              <a:t>Animais: </a:t>
            </a:r>
            <a:r>
              <a:rPr lang="pt-BR" altLang="pt-BR" dirty="0">
                <a:latin typeface="Nunito" pitchFamily="2" charset="0"/>
              </a:rPr>
              <a:t>Bois, carneiros, aves e porcos</a:t>
            </a:r>
            <a:endParaRPr lang="pt-BR" altLang="pt-BR" b="1" dirty="0">
              <a:latin typeface="Nunito" pitchFamily="2" charset="0"/>
            </a:endParaRPr>
          </a:p>
        </p:txBody>
      </p:sp>
      <p:pic>
        <p:nvPicPr>
          <p:cNvPr id="4" name="Picture 5">
            <a:extLst>
              <a:ext uri="{FF2B5EF4-FFF2-40B4-BE49-F238E27FC236}">
                <a16:creationId xmlns:a16="http://schemas.microsoft.com/office/drawing/2014/main" id="{F81ECC8D-367B-347B-E9F1-B242E72446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09373" y="1875050"/>
            <a:ext cx="3866379" cy="43700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799467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Text Box 3">
            <a:extLst>
              <a:ext uri="{FF2B5EF4-FFF2-40B4-BE49-F238E27FC236}">
                <a16:creationId xmlns:a16="http://schemas.microsoft.com/office/drawing/2014/main" id="{7AD05C19-AE34-2168-D009-7421A95AF4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78959" y="851372"/>
            <a:ext cx="6989081" cy="5027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pt-BR" altLang="pt-BR" sz="2667" b="1" dirty="0"/>
              <a:t>Uma sociedade diversificada</a:t>
            </a:r>
          </a:p>
        </p:txBody>
      </p:sp>
      <p:graphicFrame>
        <p:nvGraphicFramePr>
          <p:cNvPr id="3" name="Diagrama 2">
            <a:extLst>
              <a:ext uri="{FF2B5EF4-FFF2-40B4-BE49-F238E27FC236}">
                <a16:creationId xmlns:a16="http://schemas.microsoft.com/office/drawing/2014/main" id="{07571B8D-6148-8E2D-7FD6-4CC4F2636B9C}"/>
              </a:ext>
            </a:extLst>
          </p:cNvPr>
          <p:cNvGraphicFramePr/>
          <p:nvPr/>
        </p:nvGraphicFramePr>
        <p:xfrm>
          <a:off x="2052903" y="1730376"/>
          <a:ext cx="5041194" cy="504119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5371" name="Line 11">
            <a:extLst>
              <a:ext uri="{FF2B5EF4-FFF2-40B4-BE49-F238E27FC236}">
                <a16:creationId xmlns:a16="http://schemas.microsoft.com/office/drawing/2014/main" id="{76E1D27F-B462-9BE8-C4DA-C2F77C7E65E5}"/>
              </a:ext>
            </a:extLst>
          </p:cNvPr>
          <p:cNvSpPr>
            <a:spLocks noChangeShapeType="1"/>
          </p:cNvSpPr>
          <p:nvPr/>
        </p:nvSpPr>
        <p:spPr bwMode="auto">
          <a:xfrm>
            <a:off x="6773069" y="6050139"/>
            <a:ext cx="159984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 sz="2667"/>
          </a:p>
        </p:txBody>
      </p:sp>
      <p:sp>
        <p:nvSpPr>
          <p:cNvPr id="15372" name="Text Box 12">
            <a:extLst>
              <a:ext uri="{FF2B5EF4-FFF2-40B4-BE49-F238E27FC236}">
                <a16:creationId xmlns:a16="http://schemas.microsoft.com/office/drawing/2014/main" id="{51C9FF75-C7C1-CC93-2075-B0F4506D0A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33431" y="5810250"/>
            <a:ext cx="1839737" cy="5027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altLang="pt-BR" sz="2667"/>
              <a:t>Escravos</a:t>
            </a:r>
          </a:p>
        </p:txBody>
      </p:sp>
      <p:sp>
        <p:nvSpPr>
          <p:cNvPr id="15373" name="Text Box 13">
            <a:extLst>
              <a:ext uri="{FF2B5EF4-FFF2-40B4-BE49-F238E27FC236}">
                <a16:creationId xmlns:a16="http://schemas.microsoft.com/office/drawing/2014/main" id="{06D5C9B3-8633-47B7-A2DD-7A1D8BC7AD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54056" y="4610806"/>
            <a:ext cx="2559402" cy="5027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pt-BR" altLang="pt-BR" sz="2667" dirty="0"/>
              <a:t>Camponeses</a:t>
            </a:r>
          </a:p>
        </p:txBody>
      </p:sp>
      <p:sp>
        <p:nvSpPr>
          <p:cNvPr id="15374" name="Line 14">
            <a:extLst>
              <a:ext uri="{FF2B5EF4-FFF2-40B4-BE49-F238E27FC236}">
                <a16:creationId xmlns:a16="http://schemas.microsoft.com/office/drawing/2014/main" id="{1F7A6E71-2247-B3D7-1B19-C59D6A723FB3}"/>
              </a:ext>
            </a:extLst>
          </p:cNvPr>
          <p:cNvSpPr>
            <a:spLocks noChangeShapeType="1"/>
          </p:cNvSpPr>
          <p:nvPr/>
        </p:nvSpPr>
        <p:spPr bwMode="auto">
          <a:xfrm>
            <a:off x="6132778" y="4850694"/>
            <a:ext cx="1680986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 sz="2667"/>
          </a:p>
        </p:txBody>
      </p:sp>
      <p:sp>
        <p:nvSpPr>
          <p:cNvPr id="15375" name="Line 15">
            <a:extLst>
              <a:ext uri="{FF2B5EF4-FFF2-40B4-BE49-F238E27FC236}">
                <a16:creationId xmlns:a16="http://schemas.microsoft.com/office/drawing/2014/main" id="{5B2A2AFB-3142-1C2E-D960-EB5BAD0EC27D}"/>
              </a:ext>
            </a:extLst>
          </p:cNvPr>
          <p:cNvSpPr>
            <a:spLocks noChangeShapeType="1"/>
          </p:cNvSpPr>
          <p:nvPr/>
        </p:nvSpPr>
        <p:spPr bwMode="auto">
          <a:xfrm>
            <a:off x="5653000" y="4129264"/>
            <a:ext cx="88018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 sz="2667"/>
          </a:p>
        </p:txBody>
      </p:sp>
      <p:sp>
        <p:nvSpPr>
          <p:cNvPr id="15376" name="Text Box 16">
            <a:extLst>
              <a:ext uri="{FF2B5EF4-FFF2-40B4-BE49-F238E27FC236}">
                <a16:creationId xmlns:a16="http://schemas.microsoft.com/office/drawing/2014/main" id="{3E050B17-F2E5-A948-435C-6384D59B71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2445" y="3730626"/>
            <a:ext cx="5249216" cy="5027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pt-BR" altLang="pt-BR" sz="2667"/>
              <a:t>Artesãos, comerciantes, soldados</a:t>
            </a:r>
          </a:p>
        </p:txBody>
      </p:sp>
      <p:sp>
        <p:nvSpPr>
          <p:cNvPr id="15377" name="Line 17">
            <a:extLst>
              <a:ext uri="{FF2B5EF4-FFF2-40B4-BE49-F238E27FC236}">
                <a16:creationId xmlns:a16="http://schemas.microsoft.com/office/drawing/2014/main" id="{3CA49476-F346-D247-A947-6717A2827241}"/>
              </a:ext>
            </a:extLst>
          </p:cNvPr>
          <p:cNvSpPr>
            <a:spLocks noChangeShapeType="1"/>
          </p:cNvSpPr>
          <p:nvPr/>
        </p:nvSpPr>
        <p:spPr bwMode="auto">
          <a:xfrm>
            <a:off x="5252597" y="3330222"/>
            <a:ext cx="1201209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 sz="2667"/>
          </a:p>
        </p:txBody>
      </p:sp>
      <p:sp>
        <p:nvSpPr>
          <p:cNvPr id="15378" name="Text Box 18">
            <a:extLst>
              <a:ext uri="{FF2B5EF4-FFF2-40B4-BE49-F238E27FC236}">
                <a16:creationId xmlns:a16="http://schemas.microsoft.com/office/drawing/2014/main" id="{E0C6D763-9FB1-4D3D-6193-1C005052B5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12555" y="3009195"/>
            <a:ext cx="6569225" cy="5027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pt-BR" altLang="pt-BR" sz="2667" dirty="0"/>
              <a:t>Sacerdotes, escribas e funcionários públicos</a:t>
            </a:r>
          </a:p>
        </p:txBody>
      </p:sp>
      <p:sp>
        <p:nvSpPr>
          <p:cNvPr id="15379" name="Line 19">
            <a:extLst>
              <a:ext uri="{FF2B5EF4-FFF2-40B4-BE49-F238E27FC236}">
                <a16:creationId xmlns:a16="http://schemas.microsoft.com/office/drawing/2014/main" id="{16574993-9331-4CB8-2068-F824C7E90216}"/>
              </a:ext>
            </a:extLst>
          </p:cNvPr>
          <p:cNvSpPr>
            <a:spLocks noChangeShapeType="1"/>
          </p:cNvSpPr>
          <p:nvPr/>
        </p:nvSpPr>
        <p:spPr bwMode="auto">
          <a:xfrm>
            <a:off x="4852195" y="2610556"/>
            <a:ext cx="640291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 sz="2667"/>
          </a:p>
        </p:txBody>
      </p:sp>
      <p:sp>
        <p:nvSpPr>
          <p:cNvPr id="15380" name="Text Box 20">
            <a:extLst>
              <a:ext uri="{FF2B5EF4-FFF2-40B4-BE49-F238E27FC236}">
                <a16:creationId xmlns:a16="http://schemas.microsoft.com/office/drawing/2014/main" id="{DEE5CB73-42E2-5418-AFD2-6BE902E1A9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92890" y="2450042"/>
            <a:ext cx="3120319" cy="5027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altLang="pt-BR" sz="2667"/>
              <a:t>Faraó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3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3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3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53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53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153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53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53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1" dur="1000"/>
                                        <p:tgtEl>
                                          <p:spTgt spid="153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53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53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8" dur="1000"/>
                                        <p:tgtEl>
                                          <p:spTgt spid="153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53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53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5" dur="1000"/>
                                        <p:tgtEl>
                                          <p:spTgt spid="153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 nodeType="clickPar">
                      <p:stCondLst>
                        <p:cond delay="indefinite"/>
                      </p:stCondLst>
                      <p:childTnLst>
                        <p:par>
                          <p:cTn id="4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8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53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53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2" dur="1000"/>
                                        <p:tgtEl>
                                          <p:spTgt spid="153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153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53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53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 nodeType="clickPar">
                      <p:stCondLst>
                        <p:cond delay="indefinite"/>
                      </p:stCondLst>
                      <p:childTnLst>
                        <p:par>
                          <p:cTn id="6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2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53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53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66" dur="1000"/>
                                        <p:tgtEl>
                                          <p:spTgt spid="153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 nodeType="clickPar">
                      <p:stCondLst>
                        <p:cond delay="indefinite"/>
                      </p:stCondLst>
                      <p:childTnLst>
                        <p:par>
                          <p:cTn id="6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9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153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53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53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 nodeType="clickPar">
                      <p:stCondLst>
                        <p:cond delay="indefinite"/>
                      </p:stCondLst>
                      <p:childTnLst>
                        <p:par>
                          <p:cTn id="7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6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153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153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80" dur="1000"/>
                                        <p:tgtEl>
                                          <p:spTgt spid="153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 nodeType="clickPar">
                      <p:stCondLst>
                        <p:cond delay="indefinite"/>
                      </p:stCondLst>
                      <p:childTnLst>
                        <p:par>
                          <p:cTn id="8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2000"/>
                                        <p:tgtEl>
                                          <p:spTgt spid="153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3" grpId="0"/>
      <p:bldP spid="15363" grpId="1"/>
      <p:bldGraphic spid="3" grpId="0">
        <p:bldAsOne/>
      </p:bldGraphic>
      <p:bldP spid="15373" grpId="0"/>
      <p:bldP spid="15376" grpId="0"/>
      <p:bldP spid="15378" grpId="0"/>
      <p:bldP spid="1538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1">
            <a:extLst>
              <a:ext uri="{FF2B5EF4-FFF2-40B4-BE49-F238E27FC236}">
                <a16:creationId xmlns:a16="http://schemas.microsoft.com/office/drawing/2014/main" id="{C4E582FD-6DC9-2C4B-0D7E-E5B62C3C18A5}"/>
              </a:ext>
            </a:extLst>
          </p:cNvPr>
          <p:cNvSpPr txBox="1">
            <a:spLocks noGrp="1" noChangeArrowheads="1"/>
          </p:cNvSpPr>
          <p:nvPr>
            <p:ph type="title" idx="4294967295"/>
          </p:nvPr>
        </p:nvSpPr>
        <p:spPr>
          <a:xfrm>
            <a:off x="940421" y="1063427"/>
            <a:ext cx="9248775" cy="514350"/>
          </a:xfrm>
        </p:spPr>
        <p:txBody>
          <a:bodyPr spcFirstLastPara="1" vert="horz" wrap="square" lIns="0" tIns="0" rIns="0" bIns="0" numCol="1" anchor="t" anchorCtr="0" compatLnSpc="1">
            <a:prstTxWarp prst="textNoShape">
              <a:avLst/>
            </a:prstTxWarp>
            <a:noAutofit/>
          </a:bodyPr>
          <a:lstStyle/>
          <a:p>
            <a:pPr algn="l" eaLnBrk="1" hangingPunct="1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8C1818"/>
              </a:buClr>
              <a:buFont typeface="Oswald" panose="00000500000000000000" pitchFamily="2" charset="0"/>
              <a:buNone/>
            </a:pPr>
            <a:r>
              <a:rPr lang="en-US" altLang="pt-BR" sz="4000" b="1" dirty="0" err="1">
                <a:solidFill>
                  <a:schemeClr val="tx1"/>
                </a:solidFill>
                <a:latin typeface="Arial" panose="020B0604020202020204" pitchFamily="34" charset="0"/>
                <a:ea typeface="Oswald" panose="00000500000000000000" pitchFamily="2" charset="0"/>
                <a:cs typeface="Oswald" panose="00000500000000000000" pitchFamily="2" charset="0"/>
                <a:sym typeface="Oswald" panose="00000500000000000000" pitchFamily="2" charset="0"/>
              </a:rPr>
              <a:t>Os</a:t>
            </a:r>
            <a:r>
              <a:rPr lang="en-US" altLang="pt-BR" sz="4000" b="1" dirty="0">
                <a:solidFill>
                  <a:schemeClr val="tx1"/>
                </a:solidFill>
                <a:latin typeface="Arial" panose="020B0604020202020204" pitchFamily="34" charset="0"/>
                <a:ea typeface="Oswald" panose="00000500000000000000" pitchFamily="2" charset="0"/>
                <a:cs typeface="Oswald" panose="00000500000000000000" pitchFamily="2" charset="0"/>
                <a:sym typeface="Oswald" panose="00000500000000000000" pitchFamily="2" charset="0"/>
              </a:rPr>
              <a:t> </a:t>
            </a:r>
            <a:r>
              <a:rPr lang="en-US" altLang="pt-BR" sz="4000" b="1" dirty="0" err="1">
                <a:solidFill>
                  <a:schemeClr val="tx1"/>
                </a:solidFill>
                <a:latin typeface="Arial" panose="020B0604020202020204" pitchFamily="34" charset="0"/>
                <a:ea typeface="Oswald" panose="00000500000000000000" pitchFamily="2" charset="0"/>
                <a:cs typeface="Oswald" panose="00000500000000000000" pitchFamily="2" charset="0"/>
                <a:sym typeface="Oswald" panose="00000500000000000000" pitchFamily="2" charset="0"/>
              </a:rPr>
              <a:t>egípcios</a:t>
            </a:r>
            <a:r>
              <a:rPr lang="en-US" altLang="pt-BR" sz="4000" b="1" dirty="0">
                <a:solidFill>
                  <a:schemeClr val="tx1"/>
                </a:solidFill>
                <a:latin typeface="Arial" panose="020B0604020202020204" pitchFamily="34" charset="0"/>
                <a:ea typeface="Oswald" panose="00000500000000000000" pitchFamily="2" charset="0"/>
                <a:cs typeface="Oswald" panose="00000500000000000000" pitchFamily="2" charset="0"/>
                <a:sym typeface="Oswald" panose="00000500000000000000" pitchFamily="2" charset="0"/>
              </a:rPr>
              <a:t> e o Rio </a:t>
            </a:r>
            <a:r>
              <a:rPr lang="en-US" altLang="pt-BR" sz="4000" b="1" dirty="0" err="1">
                <a:solidFill>
                  <a:schemeClr val="tx1"/>
                </a:solidFill>
                <a:latin typeface="Arial" panose="020B0604020202020204" pitchFamily="34" charset="0"/>
                <a:ea typeface="Oswald" panose="00000500000000000000" pitchFamily="2" charset="0"/>
                <a:cs typeface="Oswald" panose="00000500000000000000" pitchFamily="2" charset="0"/>
                <a:sym typeface="Oswald" panose="00000500000000000000" pitchFamily="2" charset="0"/>
              </a:rPr>
              <a:t>Nilo</a:t>
            </a:r>
            <a:r>
              <a:rPr lang="en-US" altLang="pt-BR" sz="4000" b="1" dirty="0">
                <a:solidFill>
                  <a:schemeClr val="tx1"/>
                </a:solidFill>
                <a:latin typeface="Arial" panose="020B0604020202020204" pitchFamily="34" charset="0"/>
                <a:ea typeface="Oswald" panose="00000500000000000000" pitchFamily="2" charset="0"/>
                <a:cs typeface="Oswald" panose="00000500000000000000" pitchFamily="2" charset="0"/>
                <a:sym typeface="Oswald" panose="00000500000000000000" pitchFamily="2" charset="0"/>
              </a:rPr>
              <a:t>.</a:t>
            </a:r>
            <a:br>
              <a:rPr lang="en-US" altLang="pt-BR" sz="4000" b="1" dirty="0">
                <a:solidFill>
                  <a:schemeClr val="tx1"/>
                </a:solidFill>
                <a:latin typeface="Arial" panose="020B0604020202020204" pitchFamily="34" charset="0"/>
                <a:ea typeface="Oswald" panose="00000500000000000000" pitchFamily="2" charset="0"/>
                <a:cs typeface="Oswald" panose="00000500000000000000" pitchFamily="2" charset="0"/>
                <a:sym typeface="Oswald" panose="00000500000000000000" pitchFamily="2" charset="0"/>
              </a:rPr>
            </a:br>
            <a:br>
              <a:rPr lang="en-US" altLang="pt-BR" sz="4000" b="1" dirty="0">
                <a:solidFill>
                  <a:schemeClr val="tx1"/>
                </a:solidFill>
                <a:latin typeface="Arial" panose="020B0604020202020204" pitchFamily="34" charset="0"/>
                <a:ea typeface="Oswald" panose="00000500000000000000" pitchFamily="2" charset="0"/>
                <a:cs typeface="Oswald" panose="00000500000000000000" pitchFamily="2" charset="0"/>
                <a:sym typeface="Oswald" panose="00000500000000000000" pitchFamily="2" charset="0"/>
              </a:rPr>
            </a:br>
            <a:endParaRPr lang="en-US" altLang="pt-BR" sz="4000" b="1" dirty="0">
              <a:solidFill>
                <a:schemeClr val="tx1"/>
              </a:solidFill>
              <a:latin typeface="Arial" panose="020B0604020202020204" pitchFamily="34" charset="0"/>
              <a:ea typeface="Oswald" panose="00000500000000000000" pitchFamily="2" charset="0"/>
              <a:cs typeface="Oswald" panose="00000500000000000000" pitchFamily="2" charset="0"/>
              <a:sym typeface="Oswald" panose="00000500000000000000" pitchFamily="2" charset="0"/>
            </a:endParaRPr>
          </a:p>
        </p:txBody>
      </p:sp>
      <p:sp>
        <p:nvSpPr>
          <p:cNvPr id="24579" name="Text Box 4">
            <a:extLst>
              <a:ext uri="{FF2B5EF4-FFF2-40B4-BE49-F238E27FC236}">
                <a16:creationId xmlns:a16="http://schemas.microsoft.com/office/drawing/2014/main" id="{F1F5C9D5-90A1-ECC9-92DB-F7F01F370E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40421" y="1865784"/>
            <a:ext cx="8352928" cy="53368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 eaLnBrk="1" hangingPunct="1">
              <a:lnSpc>
                <a:spcPct val="150000"/>
              </a:lnSpc>
            </a:pPr>
            <a:r>
              <a:rPr lang="pt-BR" altLang="pt-BR" dirty="0">
                <a:solidFill>
                  <a:srgbClr val="000000"/>
                </a:solidFill>
                <a:latin typeface="Arial" panose="020B0604020202020204" pitchFamily="34" charset="0"/>
              </a:rPr>
              <a:t>A abundância de caça e pesca e a existência de boas condições para a agricultura atraíram esses povos para essa região.  </a:t>
            </a:r>
          </a:p>
          <a:p>
            <a:pPr algn="just" eaLnBrk="1" hangingPunct="1">
              <a:lnSpc>
                <a:spcPct val="150000"/>
              </a:lnSpc>
            </a:pPr>
            <a:r>
              <a:rPr lang="pt-BR" altLang="pt-BR" dirty="0">
                <a:solidFill>
                  <a:srgbClr val="000000"/>
                </a:solidFill>
                <a:latin typeface="Arial" panose="020B0604020202020204" pitchFamily="34" charset="0"/>
              </a:rPr>
              <a:t>A prática da agricultura foi aperfeiçoada com o tempo. Os egípcios tiveram que aprender a aproveitar o período das cheias  do seu rio. Leia as informações sobre o Rio Nilo clicando ao lado e responda:</a:t>
            </a:r>
          </a:p>
          <a:p>
            <a:pPr eaLnBrk="1" hangingPunct="1">
              <a:lnSpc>
                <a:spcPct val="150000"/>
              </a:lnSpc>
            </a:pPr>
            <a:r>
              <a:rPr lang="pt-BR" altLang="pt-BR" b="1" dirty="0">
                <a:solidFill>
                  <a:srgbClr val="000000"/>
                </a:solidFill>
                <a:latin typeface="Arial" panose="020B0604020202020204" pitchFamily="34" charset="0"/>
              </a:rPr>
              <a:t>Como os egípcios utilizavam as águas do Rio Nilo para a agricultura?</a:t>
            </a:r>
          </a:p>
          <a:p>
            <a:pPr eaLnBrk="1" hangingPunct="1">
              <a:lnSpc>
                <a:spcPct val="95000"/>
              </a:lnSpc>
            </a:pPr>
            <a:endParaRPr lang="en-US" altLang="pt-BR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pic>
        <p:nvPicPr>
          <p:cNvPr id="24580" name="Picture 7" descr="Phone Click Sticker by WDR 2">
            <a:hlinkClick r:id="rId2"/>
            <a:extLst>
              <a:ext uri="{FF2B5EF4-FFF2-40B4-BE49-F238E27FC236}">
                <a16:creationId xmlns:a16="http://schemas.microsoft.com/office/drawing/2014/main" id="{9D951BE6-7B23-8F5E-5F93-E6ACF03389F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576" r="27696"/>
          <a:stretch/>
        </p:blipFill>
        <p:spPr bwMode="auto">
          <a:xfrm>
            <a:off x="9149333" y="4170040"/>
            <a:ext cx="2592288" cy="318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Text Box 3">
            <a:extLst>
              <a:ext uri="{FF2B5EF4-FFF2-40B4-BE49-F238E27FC236}">
                <a16:creationId xmlns:a16="http://schemas.microsoft.com/office/drawing/2014/main" id="{457CD618-BB9A-2469-154E-4A0A84CD6D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32509" y="641648"/>
            <a:ext cx="4240389" cy="5027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altLang="pt-BR" sz="2667" b="1" dirty="0"/>
              <a:t>Às margens do Nilo: o Egito</a:t>
            </a:r>
          </a:p>
        </p:txBody>
      </p:sp>
      <p:sp>
        <p:nvSpPr>
          <p:cNvPr id="16388" name="Text Box 4">
            <a:extLst>
              <a:ext uri="{FF2B5EF4-FFF2-40B4-BE49-F238E27FC236}">
                <a16:creationId xmlns:a16="http://schemas.microsoft.com/office/drawing/2014/main" id="{A38F41D5-3B9E-B88C-1413-02F94375D3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4397" y="1144414"/>
            <a:ext cx="9392796" cy="62489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pt-BR" altLang="pt-BR" sz="2667" dirty="0"/>
              <a:t>Períodos da história política do Egito:</a:t>
            </a:r>
          </a:p>
          <a:p>
            <a:pPr>
              <a:spcBef>
                <a:spcPct val="50000"/>
              </a:spcBef>
            </a:pPr>
            <a:r>
              <a:rPr lang="pt-BR" altLang="pt-BR" sz="2667" b="1" dirty="0"/>
              <a:t>Antigo Império:</a:t>
            </a:r>
            <a:r>
              <a:rPr lang="pt-BR" altLang="pt-BR" sz="2667" dirty="0"/>
              <a:t> (capital em Mênfis) caracterizou-se pelas grandes obras de irrigação e pelo desenvolvimento da agricultura, além da construção das grandes pirâmides</a:t>
            </a:r>
          </a:p>
          <a:p>
            <a:pPr>
              <a:spcBef>
                <a:spcPct val="50000"/>
              </a:spcBef>
            </a:pPr>
            <a:r>
              <a:rPr lang="pt-BR" altLang="pt-BR" sz="2667" b="1" dirty="0"/>
              <a:t>Médio Império (2052 </a:t>
            </a:r>
            <a:r>
              <a:rPr lang="pt-BR" altLang="pt-BR" sz="2667" b="1" dirty="0" err="1"/>
              <a:t>a.C</a:t>
            </a:r>
            <a:r>
              <a:rPr lang="pt-BR" altLang="pt-BR" sz="2667" b="1" dirty="0"/>
              <a:t>):</a:t>
            </a:r>
            <a:r>
              <a:rPr lang="pt-BR" altLang="pt-BR" sz="2667" dirty="0"/>
              <a:t> (capital em Tebas) Período próspero marcado pela expansão territorial e pelo início das relações culturais entre os egípcios e outros povos. Teve seu declínio quando o Egito foi conquistado pelos hicsos.</a:t>
            </a:r>
          </a:p>
          <a:p>
            <a:pPr>
              <a:spcBef>
                <a:spcPct val="50000"/>
              </a:spcBef>
            </a:pPr>
            <a:r>
              <a:rPr lang="pt-BR" altLang="pt-BR" sz="2667" b="1" dirty="0"/>
              <a:t>Novo Império ( 1539 – 525 a. C) </a:t>
            </a:r>
            <a:r>
              <a:rPr lang="pt-BR" altLang="pt-BR" sz="2667" dirty="0"/>
              <a:t>Resultou da união dos egípcios contra os hicsos. Escravizaram os hebreus, conquistaram a Núbia, Palestina, Etiópia, Síria e Fenícia</a:t>
            </a:r>
          </a:p>
          <a:p>
            <a:pPr>
              <a:spcBef>
                <a:spcPct val="50000"/>
              </a:spcBef>
            </a:pPr>
            <a:r>
              <a:rPr lang="pt-BR" altLang="pt-BR" sz="2667" dirty="0"/>
              <a:t>VII- Invadidos pelos assírios, 525 a.C. pelos persas, 332 </a:t>
            </a:r>
            <a:r>
              <a:rPr lang="pt-BR" altLang="pt-BR" sz="2667" dirty="0" err="1"/>
              <a:t>a.C</a:t>
            </a:r>
            <a:r>
              <a:rPr lang="pt-BR" altLang="pt-BR" sz="2667" dirty="0"/>
              <a:t> por Alexandre da Macedônia, 30 </a:t>
            </a:r>
            <a:r>
              <a:rPr lang="pt-BR" altLang="pt-BR" sz="2667" dirty="0" err="1"/>
              <a:t>a.C</a:t>
            </a:r>
            <a:r>
              <a:rPr lang="pt-BR" altLang="pt-BR" sz="2667" dirty="0"/>
              <a:t> pelos romanos </a:t>
            </a:r>
            <a:r>
              <a:rPr lang="pt-BR" altLang="pt-BR" sz="2667" b="1" dirty="0"/>
              <a:t> </a:t>
            </a:r>
          </a:p>
        </p:txBody>
      </p:sp>
      <p:pic>
        <p:nvPicPr>
          <p:cNvPr id="16389" name="Picture 5">
            <a:extLst>
              <a:ext uri="{FF2B5EF4-FFF2-40B4-BE49-F238E27FC236}">
                <a16:creationId xmlns:a16="http://schemas.microsoft.com/office/drawing/2014/main" id="{D489444D-C0C8-03AB-6517-08FEF47DD2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68172" y="1793776"/>
            <a:ext cx="2453569" cy="3238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38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3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63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638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63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63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63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63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3" dur="1000"/>
                                        <p:tgtEl>
                                          <p:spTgt spid="163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7" grpId="0"/>
      <p:bldP spid="1638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1">
            <a:extLst>
              <a:ext uri="{FF2B5EF4-FFF2-40B4-BE49-F238E27FC236}">
                <a16:creationId xmlns:a16="http://schemas.microsoft.com/office/drawing/2014/main" id="{366F2B9E-5874-452E-A4A5-663B822554DE}"/>
              </a:ext>
            </a:extLst>
          </p:cNvPr>
          <p:cNvSpPr txBox="1">
            <a:spLocks noGrp="1" noChangeArrowheads="1"/>
          </p:cNvSpPr>
          <p:nvPr>
            <p:ph type="title" idx="4294967295"/>
          </p:nvPr>
        </p:nvSpPr>
        <p:spPr>
          <a:xfrm>
            <a:off x="1012429" y="1218480"/>
            <a:ext cx="9359900" cy="596900"/>
          </a:xfrm>
        </p:spPr>
        <p:txBody>
          <a:bodyPr spcFirstLastPara="1" vert="horz" wrap="square" lIns="0" tIns="0" rIns="0" bIns="0" numCol="1" anchor="t" anchorCtr="0" compatLnSpc="1">
            <a:prstTxWarp prst="textNoShape">
              <a:avLst/>
            </a:prstTxWarp>
            <a:noAutofit/>
          </a:bodyPr>
          <a:lstStyle/>
          <a:p>
            <a:pPr algn="l" eaLnBrk="1" hangingPunct="1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8C1818"/>
              </a:buClr>
              <a:buFont typeface="Oswald" panose="00000500000000000000" pitchFamily="2" charset="0"/>
              <a:buNone/>
            </a:pPr>
            <a:r>
              <a:rPr lang="pt-BR" altLang="pt-BR" sz="3200" b="1">
                <a:solidFill>
                  <a:schemeClr val="tx1"/>
                </a:solidFill>
                <a:latin typeface="Arial" panose="020B0604020202020204" pitchFamily="34" charset="0"/>
                <a:ea typeface="Oswald" panose="00000500000000000000" pitchFamily="2" charset="0"/>
                <a:cs typeface="Oswald" panose="00000500000000000000" pitchFamily="2" charset="0"/>
                <a:sym typeface="Oswald" panose="00000500000000000000" pitchFamily="2" charset="0"/>
              </a:rPr>
              <a:t>Os povos da Mesopotâmia e seus rios.</a:t>
            </a:r>
            <a:endParaRPr lang="en-US" altLang="pt-BR" sz="3200" b="1">
              <a:solidFill>
                <a:schemeClr val="tx1"/>
              </a:solidFill>
              <a:latin typeface="Arial" panose="020B0604020202020204" pitchFamily="34" charset="0"/>
              <a:ea typeface="Oswald" panose="00000500000000000000" pitchFamily="2" charset="0"/>
              <a:cs typeface="Oswald" panose="00000500000000000000" pitchFamily="2" charset="0"/>
              <a:sym typeface="Oswald" panose="00000500000000000000" pitchFamily="2" charset="0"/>
            </a:endParaRPr>
          </a:p>
        </p:txBody>
      </p:sp>
      <p:sp>
        <p:nvSpPr>
          <p:cNvPr id="25603" name="Text Box 4">
            <a:extLst>
              <a:ext uri="{FF2B5EF4-FFF2-40B4-BE49-F238E27FC236}">
                <a16:creationId xmlns:a16="http://schemas.microsoft.com/office/drawing/2014/main" id="{4DAFF42B-2C87-A191-98A9-276B2D802C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6405" y="2081808"/>
            <a:ext cx="7416824" cy="4917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 eaLnBrk="1" hangingPunct="1">
              <a:lnSpc>
                <a:spcPct val="150000"/>
              </a:lnSpc>
            </a:pPr>
            <a:r>
              <a:rPr lang="pt-BR" altLang="pt-BR" dirty="0">
                <a:solidFill>
                  <a:srgbClr val="000000"/>
                </a:solidFill>
                <a:latin typeface="Arial" panose="020B0604020202020204" pitchFamily="34" charset="0"/>
              </a:rPr>
              <a:t>Os povos da Mesopotâmia, por sua vez, contaram com a presença de dois rios, o Tigre e o Eufrates.  O próprio nome Mesopotâmia significa “terra entre rios”, o que evidencia a importância dos rios para os povos que habitavam essa terra.</a:t>
            </a:r>
          </a:p>
          <a:p>
            <a:pPr algn="just" eaLnBrk="1" hangingPunct="1">
              <a:lnSpc>
                <a:spcPct val="150000"/>
              </a:lnSpc>
            </a:pPr>
            <a:r>
              <a:rPr lang="pt-BR" altLang="pt-BR" dirty="0">
                <a:solidFill>
                  <a:srgbClr val="000000"/>
                </a:solidFill>
                <a:latin typeface="Arial" panose="020B0604020202020204" pitchFamily="34" charset="0"/>
              </a:rPr>
              <a:t>Leia as informações no site clicando na imagem ao lado e descreva as semelhanças com a sociedade do Antigo Egito:</a:t>
            </a:r>
          </a:p>
          <a:p>
            <a:pPr algn="just" eaLnBrk="1" hangingPunct="1">
              <a:lnSpc>
                <a:spcPct val="150000"/>
              </a:lnSpc>
            </a:pPr>
            <a:r>
              <a:rPr lang="pt-BR" altLang="pt-BR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endParaRPr lang="en-US" altLang="pt-BR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pic>
        <p:nvPicPr>
          <p:cNvPr id="25604" name="Picture 8" descr="MESOPOTÂMIA (REGIÃO ENTRE RIOS) - ppt video online carregar">
            <a:hlinkClick r:id="rId2"/>
            <a:extLst>
              <a:ext uri="{FF2B5EF4-FFF2-40B4-BE49-F238E27FC236}">
                <a16:creationId xmlns:a16="http://schemas.microsoft.com/office/drawing/2014/main" id="{8FB28077-57C8-2FE7-EFF3-DE57259ADB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00642" y="2729632"/>
            <a:ext cx="3730625" cy="279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560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56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56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56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1">
            <a:extLst>
              <a:ext uri="{FF2B5EF4-FFF2-40B4-BE49-F238E27FC236}">
                <a16:creationId xmlns:a16="http://schemas.microsoft.com/office/drawing/2014/main" id="{65B4FD31-F0B0-B02E-3AD7-C36539B6C721}"/>
              </a:ext>
            </a:extLst>
          </p:cNvPr>
          <p:cNvSpPr txBox="1">
            <a:spLocks noGrp="1" noChangeArrowheads="1"/>
          </p:cNvSpPr>
          <p:nvPr>
            <p:ph type="title" idx="4294967295"/>
          </p:nvPr>
        </p:nvSpPr>
        <p:spPr>
          <a:xfrm>
            <a:off x="764953" y="1180074"/>
            <a:ext cx="9359900" cy="647700"/>
          </a:xfrm>
        </p:spPr>
        <p:txBody>
          <a:bodyPr spcFirstLastPara="1" vert="horz" wrap="square" lIns="0" tIns="0" rIns="0" bIns="0" numCol="1" anchor="t" anchorCtr="0" compatLnSpc="1">
            <a:prstTxWarp prst="textNoShape">
              <a:avLst/>
            </a:prstTxWarp>
            <a:noAutofit/>
          </a:bodyPr>
          <a:lstStyle/>
          <a:p>
            <a:pPr algn="l" eaLnBrk="1" hangingPunct="1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8C1818"/>
              </a:buClr>
              <a:buFont typeface="Oswald" panose="00000500000000000000" pitchFamily="2" charset="0"/>
              <a:buNone/>
            </a:pPr>
            <a:r>
              <a:rPr lang="en-US" altLang="pt-BR" sz="2200" b="1">
                <a:solidFill>
                  <a:schemeClr val="tx1"/>
                </a:solidFill>
                <a:latin typeface="Arial" panose="020B0604020202020204" pitchFamily="34" charset="0"/>
                <a:ea typeface="Oswald" panose="00000500000000000000" pitchFamily="2" charset="0"/>
                <a:cs typeface="Oswald" panose="00000500000000000000" pitchFamily="2" charset="0"/>
                <a:sym typeface="Oswald" panose="00000500000000000000" pitchFamily="2" charset="0"/>
              </a:rPr>
              <a:t>Vamos praticar?</a:t>
            </a:r>
          </a:p>
        </p:txBody>
      </p:sp>
      <p:sp>
        <p:nvSpPr>
          <p:cNvPr id="2" name="Retângulo: Cantos Arredondados 1">
            <a:extLst>
              <a:ext uri="{FF2B5EF4-FFF2-40B4-BE49-F238E27FC236}">
                <a16:creationId xmlns:a16="http://schemas.microsoft.com/office/drawing/2014/main" id="{FD2E009D-47C9-1E89-02DB-458C7B153D2E}"/>
              </a:ext>
            </a:extLst>
          </p:cNvPr>
          <p:cNvSpPr/>
          <p:nvPr/>
        </p:nvSpPr>
        <p:spPr>
          <a:xfrm>
            <a:off x="2514599" y="5610201"/>
            <a:ext cx="5698630" cy="1008112"/>
          </a:xfrm>
          <a:prstGeom prst="round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BR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FE36666D-0FDA-2062-68A7-8B449D225DCD}"/>
              </a:ext>
            </a:extLst>
          </p:cNvPr>
          <p:cNvSpPr txBox="1"/>
          <p:nvPr/>
        </p:nvSpPr>
        <p:spPr>
          <a:xfrm>
            <a:off x="2514599" y="2360373"/>
            <a:ext cx="10163125" cy="39018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lnSpc>
                <a:spcPct val="150000"/>
              </a:lnSpc>
              <a:defRPr/>
            </a:pPr>
            <a:r>
              <a:rPr lang="pt-BR" sz="2400" b="1" dirty="0">
                <a:solidFill>
                  <a:srgbClr val="000000"/>
                </a:solidFill>
                <a:latin typeface="Arial" charset="0"/>
              </a:rPr>
              <a:t>O nome Mesopotâmia significa “terra entre rios”, quais os nomes dos dois rios que eram utilizados por esses povos? </a:t>
            </a:r>
          </a:p>
          <a:p>
            <a:pPr eaLnBrk="1" hangingPunct="1">
              <a:lnSpc>
                <a:spcPct val="150000"/>
              </a:lnSpc>
              <a:defRPr/>
            </a:pPr>
            <a:endParaRPr lang="pt-BR" sz="2400" dirty="0">
              <a:solidFill>
                <a:srgbClr val="000000"/>
              </a:solidFill>
              <a:latin typeface="Arial" charset="0"/>
            </a:endParaRPr>
          </a:p>
          <a:p>
            <a:pPr marL="342900" indent="-342900" eaLnBrk="1" hangingPunct="1">
              <a:lnSpc>
                <a:spcPct val="150000"/>
              </a:lnSpc>
              <a:buFontTx/>
              <a:buAutoNum type="alphaLcParenBoth"/>
              <a:defRPr/>
            </a:pPr>
            <a:r>
              <a:rPr lang="pt-BR" sz="2400" dirty="0">
                <a:solidFill>
                  <a:srgbClr val="000000"/>
                </a:solidFill>
                <a:latin typeface="Arial" charset="0"/>
              </a:rPr>
              <a:t>Rio Nilo e Rio Vitória.  </a:t>
            </a:r>
            <a:endParaRPr lang="pt-BR" sz="2400" dirty="0">
              <a:solidFill>
                <a:srgbClr val="FF0000"/>
              </a:solidFill>
              <a:latin typeface="Arial" charset="0"/>
            </a:endParaRPr>
          </a:p>
          <a:p>
            <a:pPr marL="342900" indent="-342900" eaLnBrk="1" hangingPunct="1">
              <a:lnSpc>
                <a:spcPct val="150000"/>
              </a:lnSpc>
              <a:buFontTx/>
              <a:buAutoNum type="alphaLcParenBoth"/>
              <a:defRPr/>
            </a:pPr>
            <a:r>
              <a:rPr lang="pt-BR" sz="2400" dirty="0">
                <a:solidFill>
                  <a:srgbClr val="000000"/>
                </a:solidFill>
                <a:latin typeface="Arial" charset="0"/>
              </a:rPr>
              <a:t>Rio Tigre  e Rio Jordão.  </a:t>
            </a:r>
            <a:endParaRPr lang="pt-BR" sz="2400" dirty="0">
              <a:solidFill>
                <a:srgbClr val="FF0000"/>
              </a:solidFill>
              <a:latin typeface="Arial" charset="0"/>
            </a:endParaRPr>
          </a:p>
          <a:p>
            <a:pPr marL="342900" indent="-342900" eaLnBrk="1" hangingPunct="1">
              <a:lnSpc>
                <a:spcPct val="150000"/>
              </a:lnSpc>
              <a:buFontTx/>
              <a:buAutoNum type="alphaLcParenBoth"/>
              <a:defRPr/>
            </a:pPr>
            <a:r>
              <a:rPr lang="pt-BR" sz="2400" dirty="0">
                <a:solidFill>
                  <a:srgbClr val="000000"/>
                </a:solidFill>
                <a:latin typeface="Arial" charset="0"/>
              </a:rPr>
              <a:t>Rio Eufrates e Rio Nilo.  </a:t>
            </a:r>
            <a:endParaRPr lang="pt-BR" sz="2400" dirty="0">
              <a:solidFill>
                <a:srgbClr val="FF0000"/>
              </a:solidFill>
              <a:latin typeface="Arial" charset="0"/>
            </a:endParaRPr>
          </a:p>
          <a:p>
            <a:pPr marL="342900" indent="-342900" eaLnBrk="1" hangingPunct="1">
              <a:lnSpc>
                <a:spcPct val="150000"/>
              </a:lnSpc>
              <a:buFontTx/>
              <a:buAutoNum type="alphaLcParenBoth"/>
              <a:defRPr/>
            </a:pPr>
            <a:r>
              <a:rPr lang="pt-BR" sz="2400" dirty="0">
                <a:solidFill>
                  <a:srgbClr val="000000"/>
                </a:solidFill>
                <a:latin typeface="Arial" charset="0"/>
              </a:rPr>
              <a:t>Rio Tigre e Rio Eufrates. </a:t>
            </a:r>
            <a:endParaRPr lang="pt-BR" sz="2400" dirty="0">
              <a:solidFill>
                <a:srgbClr val="FF0000"/>
              </a:solidFill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7" name="Text Box 4">
            <a:extLst>
              <a:ext uri="{FF2B5EF4-FFF2-40B4-BE49-F238E27FC236}">
                <a16:creationId xmlns:a16="http://schemas.microsoft.com/office/drawing/2014/main" id="{1BA34CEB-0EC6-8274-F4B4-AB29807362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84437" y="2009800"/>
            <a:ext cx="12241360" cy="5090817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0" tIns="0" rIns="0" bIns="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>
              <a:lnSpc>
                <a:spcPct val="150000"/>
              </a:lnSpc>
              <a:defRPr/>
            </a:pPr>
            <a:r>
              <a:rPr lang="pt-BR" sz="2800" b="1" dirty="0">
                <a:solidFill>
                  <a:schemeClr val="bg1"/>
                </a:solidFill>
                <a:latin typeface="Arial" charset="0"/>
              </a:rPr>
              <a:t> </a:t>
            </a:r>
            <a:endParaRPr lang="en-US" sz="3600" dirty="0">
              <a:solidFill>
                <a:schemeClr val="bg1"/>
              </a:solidFill>
            </a:endParaRPr>
          </a:p>
          <a:p>
            <a:pPr eaLnBrk="1" hangingPunct="1">
              <a:lnSpc>
                <a:spcPct val="150000"/>
              </a:lnSpc>
              <a:defRPr/>
            </a:pPr>
            <a:r>
              <a:rPr lang="pt-BR" sz="2800" b="1" dirty="0">
                <a:solidFill>
                  <a:schemeClr val="bg1"/>
                </a:solidFill>
                <a:latin typeface="Arial" charset="0"/>
              </a:rPr>
              <a:t> Que outras sociedades fizeram parte do Crescente Fértil?</a:t>
            </a:r>
          </a:p>
          <a:p>
            <a:pPr eaLnBrk="1" hangingPunct="1">
              <a:lnSpc>
                <a:spcPct val="150000"/>
              </a:lnSpc>
              <a:defRPr/>
            </a:pPr>
            <a:endParaRPr lang="pt-BR" sz="2800" dirty="0">
              <a:solidFill>
                <a:schemeClr val="bg1"/>
              </a:solidFill>
              <a:latin typeface="Arial" charset="0"/>
            </a:endParaRPr>
          </a:p>
          <a:p>
            <a:pPr eaLnBrk="1" hangingPunct="1">
              <a:lnSpc>
                <a:spcPct val="150000"/>
              </a:lnSpc>
              <a:defRPr/>
            </a:pPr>
            <a:r>
              <a:rPr lang="pt-BR" sz="2800" dirty="0">
                <a:solidFill>
                  <a:schemeClr val="bg1"/>
                </a:solidFill>
                <a:latin typeface="Arial" charset="0"/>
              </a:rPr>
              <a:t>(a)  Somente Israel. </a:t>
            </a:r>
          </a:p>
          <a:p>
            <a:pPr eaLnBrk="1" hangingPunct="1">
              <a:lnSpc>
                <a:spcPct val="150000"/>
              </a:lnSpc>
              <a:defRPr/>
            </a:pPr>
            <a:r>
              <a:rPr lang="pt-BR" sz="2800" dirty="0">
                <a:solidFill>
                  <a:schemeClr val="bg1"/>
                </a:solidFill>
                <a:latin typeface="Arial" charset="0"/>
              </a:rPr>
              <a:t>(b)  Sumérios e fenícios. </a:t>
            </a:r>
          </a:p>
          <a:p>
            <a:pPr eaLnBrk="1" hangingPunct="1">
              <a:lnSpc>
                <a:spcPct val="150000"/>
              </a:lnSpc>
              <a:defRPr/>
            </a:pPr>
            <a:r>
              <a:rPr lang="pt-BR" sz="2800" dirty="0">
                <a:solidFill>
                  <a:schemeClr val="bg1"/>
                </a:solidFill>
                <a:latin typeface="Arial" charset="0"/>
              </a:rPr>
              <a:t>(c)  Israel e Fenícia.  </a:t>
            </a:r>
          </a:p>
          <a:p>
            <a:pPr eaLnBrk="1" hangingPunct="1">
              <a:lnSpc>
                <a:spcPct val="150000"/>
              </a:lnSpc>
              <a:defRPr/>
            </a:pPr>
            <a:r>
              <a:rPr lang="pt-BR" sz="2800" dirty="0">
                <a:solidFill>
                  <a:schemeClr val="bg1"/>
                </a:solidFill>
                <a:latin typeface="Arial" charset="0"/>
              </a:rPr>
              <a:t>(d)  Somente fizeram parte do Crescente Fértil o Egito e a Mesopotâmia.  </a:t>
            </a:r>
          </a:p>
          <a:p>
            <a:pPr eaLnBrk="1" hangingPunct="1">
              <a:lnSpc>
                <a:spcPct val="150000"/>
              </a:lnSpc>
              <a:defRPr/>
            </a:pPr>
            <a:endParaRPr lang="pt-BR" sz="2800" dirty="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26626" name="Rectangle 1">
            <a:extLst>
              <a:ext uri="{FF2B5EF4-FFF2-40B4-BE49-F238E27FC236}">
                <a16:creationId xmlns:a16="http://schemas.microsoft.com/office/drawing/2014/main" id="{65B4FD31-F0B0-B02E-3AD7-C36539B6C721}"/>
              </a:ext>
            </a:extLst>
          </p:cNvPr>
          <p:cNvSpPr txBox="1">
            <a:spLocks noGrp="1" noChangeArrowheads="1"/>
          </p:cNvSpPr>
          <p:nvPr>
            <p:ph type="title" idx="4294967295"/>
          </p:nvPr>
        </p:nvSpPr>
        <p:spPr>
          <a:xfrm>
            <a:off x="764953" y="1180074"/>
            <a:ext cx="9359900" cy="647700"/>
          </a:xfrm>
        </p:spPr>
        <p:txBody>
          <a:bodyPr spcFirstLastPara="1" vert="horz" wrap="square" lIns="0" tIns="0" rIns="0" bIns="0" numCol="1" anchor="t" anchorCtr="0" compatLnSpc="1">
            <a:prstTxWarp prst="textNoShape">
              <a:avLst/>
            </a:prstTxWarp>
            <a:noAutofit/>
          </a:bodyPr>
          <a:lstStyle/>
          <a:p>
            <a:pPr algn="l" eaLnBrk="1" hangingPunct="1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8C1818"/>
              </a:buClr>
              <a:buFont typeface="Oswald" panose="00000500000000000000" pitchFamily="2" charset="0"/>
              <a:buNone/>
            </a:pPr>
            <a:r>
              <a:rPr lang="en-US" altLang="pt-BR" sz="2200" b="1">
                <a:solidFill>
                  <a:schemeClr val="tx1"/>
                </a:solidFill>
                <a:latin typeface="Arial" panose="020B0604020202020204" pitchFamily="34" charset="0"/>
                <a:ea typeface="Oswald" panose="00000500000000000000" pitchFamily="2" charset="0"/>
                <a:cs typeface="Oswald" panose="00000500000000000000" pitchFamily="2" charset="0"/>
                <a:sym typeface="Oswald" panose="00000500000000000000" pitchFamily="2" charset="0"/>
              </a:rPr>
              <a:t>Vamos praticar?</a:t>
            </a:r>
          </a:p>
        </p:txBody>
      </p:sp>
      <p:sp>
        <p:nvSpPr>
          <p:cNvPr id="3" name="Retângulo: Cantos Arredondados 2">
            <a:extLst>
              <a:ext uri="{FF2B5EF4-FFF2-40B4-BE49-F238E27FC236}">
                <a16:creationId xmlns:a16="http://schemas.microsoft.com/office/drawing/2014/main" id="{F7236FBE-9F30-7045-5037-1A0DEA53F2BB}"/>
              </a:ext>
            </a:extLst>
          </p:cNvPr>
          <p:cNvSpPr/>
          <p:nvPr/>
        </p:nvSpPr>
        <p:spPr>
          <a:xfrm>
            <a:off x="1062857" y="5876830"/>
            <a:ext cx="11902899" cy="647700"/>
          </a:xfrm>
          <a:prstGeom prst="round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693445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66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27" grpId="0"/>
      <p:bldP spid="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1">
            <a:extLst>
              <a:ext uri="{FF2B5EF4-FFF2-40B4-BE49-F238E27FC236}">
                <a16:creationId xmlns:a16="http://schemas.microsoft.com/office/drawing/2014/main" id="{AD66707A-8C84-7870-880C-2A266E467D90}"/>
              </a:ext>
            </a:extLst>
          </p:cNvPr>
          <p:cNvSpPr txBox="1">
            <a:spLocks noGrp="1" noChangeArrowheads="1"/>
          </p:cNvSpPr>
          <p:nvPr>
            <p:ph type="title" idx="4294967295"/>
          </p:nvPr>
        </p:nvSpPr>
        <p:spPr>
          <a:xfrm>
            <a:off x="792411" y="954089"/>
            <a:ext cx="9359900" cy="663575"/>
          </a:xfrm>
        </p:spPr>
        <p:txBody>
          <a:bodyPr spcFirstLastPara="1" vert="horz" wrap="square" lIns="0" tIns="0" rIns="0" bIns="0" numCol="1" anchor="t" anchorCtr="0" compatLnSpc="1">
            <a:prstTxWarp prst="textNoShape">
              <a:avLst/>
            </a:prstTxWarp>
            <a:noAutofit/>
          </a:bodyPr>
          <a:lstStyle/>
          <a:p>
            <a:pPr algn="l" eaLnBrk="1" hangingPunct="1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8C1818"/>
              </a:buClr>
              <a:buFont typeface="Oswald" panose="00000500000000000000" pitchFamily="2" charset="0"/>
              <a:buNone/>
            </a:pPr>
            <a:r>
              <a:rPr lang="en-US" altLang="pt-BR" sz="2800" b="1">
                <a:solidFill>
                  <a:schemeClr val="bg1"/>
                </a:solidFill>
                <a:latin typeface="Arial" panose="020B0604020202020204" pitchFamily="34" charset="0"/>
                <a:ea typeface="Oswald" panose="00000500000000000000" pitchFamily="2" charset="0"/>
                <a:cs typeface="Oswald" panose="00000500000000000000" pitchFamily="2" charset="0"/>
                <a:sym typeface="Oswald" panose="00000500000000000000" pitchFamily="2" charset="0"/>
              </a:rPr>
              <a:t>O </a:t>
            </a:r>
            <a:r>
              <a:rPr lang="pt-BR" altLang="pt-BR" sz="2800" b="1">
                <a:solidFill>
                  <a:schemeClr val="bg1"/>
                </a:solidFill>
                <a:latin typeface="Arial" panose="020B0604020202020204" pitchFamily="34" charset="0"/>
                <a:ea typeface="Oswald" panose="00000500000000000000" pitchFamily="2" charset="0"/>
                <a:cs typeface="Oswald" panose="00000500000000000000" pitchFamily="2" charset="0"/>
                <a:sym typeface="Oswald" panose="00000500000000000000" pitchFamily="2" charset="0"/>
              </a:rPr>
              <a:t>Egito e o Nilo: Atividades Econômicas.</a:t>
            </a:r>
          </a:p>
        </p:txBody>
      </p:sp>
      <p:sp>
        <p:nvSpPr>
          <p:cNvPr id="27651" name="Text Box 4">
            <a:extLst>
              <a:ext uri="{FF2B5EF4-FFF2-40B4-BE49-F238E27FC236}">
                <a16:creationId xmlns:a16="http://schemas.microsoft.com/office/drawing/2014/main" id="{4653BA65-F336-86EA-42D9-6EA4C8EC82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96605" y="1709739"/>
            <a:ext cx="9937750" cy="31208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pt-BR" altLang="pt-BR">
                <a:solidFill>
                  <a:srgbClr val="000000"/>
                </a:solidFill>
                <a:latin typeface="Arial" panose="020B0604020202020204" pitchFamily="34" charset="0"/>
              </a:rPr>
              <a:t>O povo egípcio também dedicava-se à criação de animais.  No site abaixo, você lerá apenas a parte relativa à Economia egípcia e fará uma lista com os itens cultivados e outra com os animais criados.</a:t>
            </a:r>
          </a:p>
          <a:p>
            <a:pPr eaLnBrk="1" hangingPunct="1">
              <a:lnSpc>
                <a:spcPct val="150000"/>
              </a:lnSpc>
            </a:pPr>
            <a:endParaRPr lang="pt-BR" altLang="pt-BR" b="1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eaLnBrk="1" hangingPunct="1">
              <a:lnSpc>
                <a:spcPct val="150000"/>
              </a:lnSpc>
            </a:pPr>
            <a:r>
              <a:rPr lang="pt-BR" altLang="pt-BR">
                <a:solidFill>
                  <a:srgbClr val="000000"/>
                </a:solidFill>
                <a:latin typeface="Arial" panose="020B0604020202020204" pitchFamily="34" charset="0"/>
              </a:rPr>
              <a:t> </a:t>
            </a:r>
          </a:p>
          <a:p>
            <a:pPr eaLnBrk="1" hangingPunct="1">
              <a:lnSpc>
                <a:spcPct val="95000"/>
              </a:lnSpc>
            </a:pPr>
            <a:endParaRPr lang="en-US" altLang="pt-BR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27652" name="CaixaDeTexto 1">
            <a:extLst>
              <a:ext uri="{FF2B5EF4-FFF2-40B4-BE49-F238E27FC236}">
                <a16:creationId xmlns:a16="http://schemas.microsoft.com/office/drawing/2014/main" id="{520664C7-08C2-7F96-B6B1-A82E5E85A89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18544" y="5903913"/>
            <a:ext cx="89281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pt-BR" altLang="pt-BR"/>
          </a:p>
        </p:txBody>
      </p:sp>
      <p:sp>
        <p:nvSpPr>
          <p:cNvPr id="2" name="Texto explicativo retangular com cantos arredondados 1">
            <a:extLst>
              <a:ext uri="{FF2B5EF4-FFF2-40B4-BE49-F238E27FC236}">
                <a16:creationId xmlns:a16="http://schemas.microsoft.com/office/drawing/2014/main" id="{267E20B8-C16D-54FC-0AC9-8536031A9E2A}"/>
              </a:ext>
            </a:extLst>
          </p:cNvPr>
          <p:cNvSpPr/>
          <p:nvPr/>
        </p:nvSpPr>
        <p:spPr>
          <a:xfrm>
            <a:off x="9581358" y="3810000"/>
            <a:ext cx="2016125" cy="1485900"/>
          </a:xfrm>
          <a:prstGeom prst="wedgeRoundRectCallout">
            <a:avLst>
              <a:gd name="adj1" fmla="val -83822"/>
              <a:gd name="adj2" fmla="val -6280"/>
              <a:gd name="adj3" fmla="val 16667"/>
            </a:avLst>
          </a:prstGeom>
          <a:solidFill>
            <a:schemeClr val="accent4">
              <a:lumMod val="6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pt-BR" sz="1800" b="1" dirty="0">
                <a:solidFill>
                  <a:schemeClr val="bg2"/>
                </a:solidFill>
                <a:cs typeface="Arial" pitchFamily="34" charset="0"/>
              </a:rPr>
              <a:t>A agricultura e a pecuária eram a base da economia egípcia.</a:t>
            </a:r>
          </a:p>
        </p:txBody>
      </p:sp>
      <p:pic>
        <p:nvPicPr>
          <p:cNvPr id="27654" name="Picture 10">
            <a:extLst>
              <a:ext uri="{FF2B5EF4-FFF2-40B4-BE49-F238E27FC236}">
                <a16:creationId xmlns:a16="http://schemas.microsoft.com/office/drawing/2014/main" id="{3E28C1F9-E786-F359-C828-0E2DD54584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0957" y="3378201"/>
            <a:ext cx="3676650" cy="3660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5" name="Picture 12">
            <a:hlinkClick r:id="rId3"/>
            <a:extLst>
              <a:ext uri="{FF2B5EF4-FFF2-40B4-BE49-F238E27FC236}">
                <a16:creationId xmlns:a16="http://schemas.microsoft.com/office/drawing/2014/main" id="{AA21E36B-6B1B-B40B-D432-E0AA139DA7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883" y="4250365"/>
            <a:ext cx="3524251" cy="27541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656" name="CaixaDeTexto 2">
            <a:extLst>
              <a:ext uri="{FF2B5EF4-FFF2-40B4-BE49-F238E27FC236}">
                <a16:creationId xmlns:a16="http://schemas.microsoft.com/office/drawing/2014/main" id="{0091F03D-0E1E-351E-ED72-8DA8E26686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3137" y="3618393"/>
            <a:ext cx="295275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pt-BR" altLang="pt-BR" sz="1800" dirty="0">
                <a:solidFill>
                  <a:schemeClr val="bg1"/>
                </a:solidFill>
              </a:rPr>
              <a:t>Saiba </a:t>
            </a:r>
            <a:r>
              <a:rPr lang="pt-BR" altLang="pt-BR" sz="1800" dirty="0" err="1">
                <a:solidFill>
                  <a:schemeClr val="bg1"/>
                </a:solidFill>
              </a:rPr>
              <a:t>mais,clicando</a:t>
            </a:r>
            <a:r>
              <a:rPr lang="pt-BR" altLang="pt-BR" sz="1800" dirty="0">
                <a:solidFill>
                  <a:schemeClr val="bg1"/>
                </a:solidFill>
              </a:rPr>
              <a:t> na imagem abaixo.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76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276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5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1">
            <a:extLst>
              <a:ext uri="{FF2B5EF4-FFF2-40B4-BE49-F238E27FC236}">
                <a16:creationId xmlns:a16="http://schemas.microsoft.com/office/drawing/2014/main" id="{57108D02-04AF-864D-4582-90D6FC87F491}"/>
              </a:ext>
            </a:extLst>
          </p:cNvPr>
          <p:cNvSpPr txBox="1">
            <a:spLocks noGrp="1" noChangeArrowheads="1"/>
          </p:cNvSpPr>
          <p:nvPr>
            <p:ph type="title" idx="4294967295"/>
          </p:nvPr>
        </p:nvSpPr>
        <p:spPr>
          <a:xfrm>
            <a:off x="669924" y="682353"/>
            <a:ext cx="9248775" cy="444500"/>
          </a:xfrm>
        </p:spPr>
        <p:txBody>
          <a:bodyPr spcFirstLastPara="1" vert="horz" wrap="square" lIns="0" tIns="0" rIns="0" bIns="0" numCol="1" anchor="t" anchorCtr="0" compatLnSpc="1">
            <a:prstTxWarp prst="textNoShape">
              <a:avLst/>
            </a:prstTxWarp>
            <a:noAutofit/>
          </a:bodyPr>
          <a:lstStyle/>
          <a:p>
            <a:pPr algn="l" eaLnBrk="1" hangingPunct="1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8C1818"/>
              </a:buClr>
              <a:buFont typeface="Oswald" panose="00000500000000000000" pitchFamily="2" charset="0"/>
              <a:buNone/>
            </a:pPr>
            <a:r>
              <a:rPr lang="en-US" altLang="pt-BR" sz="2200" b="1" dirty="0">
                <a:solidFill>
                  <a:schemeClr val="bg1"/>
                </a:solidFill>
                <a:latin typeface="Arial" panose="020B0604020202020204" pitchFamily="34" charset="0"/>
                <a:ea typeface="Oswald" panose="00000500000000000000" pitchFamily="2" charset="0"/>
                <a:cs typeface="Oswald" panose="00000500000000000000" pitchFamily="2" charset="0"/>
                <a:sym typeface="Oswald" panose="00000500000000000000" pitchFamily="2" charset="0"/>
              </a:rPr>
              <a:t>“Rio Sagrado”.</a:t>
            </a:r>
          </a:p>
        </p:txBody>
      </p:sp>
      <p:sp>
        <p:nvSpPr>
          <p:cNvPr id="28675" name="Text Box 4">
            <a:extLst>
              <a:ext uri="{FF2B5EF4-FFF2-40B4-BE49-F238E27FC236}">
                <a16:creationId xmlns:a16="http://schemas.microsoft.com/office/drawing/2014/main" id="{E85633D2-4AB1-0023-4AD8-76219B9EE8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72469" y="1338804"/>
            <a:ext cx="11881320" cy="39395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 eaLnBrk="1" hangingPunct="1">
              <a:lnSpc>
                <a:spcPct val="150000"/>
              </a:lnSpc>
            </a:pPr>
            <a:r>
              <a:rPr lang="pt-BR" altLang="pt-BR" dirty="0">
                <a:solidFill>
                  <a:srgbClr val="000000"/>
                </a:solidFill>
                <a:latin typeface="Arial" panose="020B0604020202020204" pitchFamily="34" charset="0"/>
              </a:rPr>
              <a:t>Para os egípcios havia uma </a:t>
            </a:r>
            <a:r>
              <a:rPr lang="pt-BR" altLang="pt-BR" b="1" dirty="0">
                <a:solidFill>
                  <a:srgbClr val="000000"/>
                </a:solidFill>
                <a:latin typeface="Arial" panose="020B0604020202020204" pitchFamily="34" charset="0"/>
              </a:rPr>
              <a:t>sagrada</a:t>
            </a:r>
            <a:r>
              <a:rPr lang="pt-BR" altLang="pt-BR" dirty="0">
                <a:solidFill>
                  <a:srgbClr val="000000"/>
                </a:solidFill>
                <a:latin typeface="Arial" panose="020B0604020202020204" pitchFamily="34" charset="0"/>
              </a:rPr>
              <a:t> intimidade entre o Nilo e todos os reinos vivos da Terra. Nada havia na natureza que dele não dependesse. Imaginavam eles que a vida tivesse emergido dos pântanos e concebiam a existência como uma harmonia entre o mundo humano, o animal e o vegetal.   </a:t>
            </a:r>
          </a:p>
          <a:p>
            <a:pPr algn="just" eaLnBrk="1" hangingPunct="1">
              <a:lnSpc>
                <a:spcPct val="150000"/>
              </a:lnSpc>
            </a:pPr>
            <a:r>
              <a:rPr lang="pt-BR" altLang="pt-BR" dirty="0">
                <a:solidFill>
                  <a:srgbClr val="000000"/>
                </a:solidFill>
                <a:latin typeface="Arial" panose="020B0604020202020204" pitchFamily="34" charset="0"/>
              </a:rPr>
              <a:t>Observe a imagem e pense:</a:t>
            </a:r>
          </a:p>
          <a:p>
            <a:pPr algn="just" eaLnBrk="1" hangingPunct="1">
              <a:lnSpc>
                <a:spcPct val="95000"/>
              </a:lnSpc>
            </a:pPr>
            <a:endParaRPr lang="en-US" altLang="pt-BR" sz="3200" dirty="0"/>
          </a:p>
          <a:p>
            <a:pPr algn="just" eaLnBrk="1" hangingPunct="1">
              <a:lnSpc>
                <a:spcPct val="95000"/>
              </a:lnSpc>
            </a:pPr>
            <a:endParaRPr lang="en-US" altLang="pt-BR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algn="just" eaLnBrk="1" hangingPunct="1">
              <a:lnSpc>
                <a:spcPct val="95000"/>
              </a:lnSpc>
            </a:pPr>
            <a:endParaRPr lang="en-US" altLang="pt-BR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pic>
        <p:nvPicPr>
          <p:cNvPr id="28676" name="Picture 5">
            <a:extLst>
              <a:ext uri="{FF2B5EF4-FFF2-40B4-BE49-F238E27FC236}">
                <a16:creationId xmlns:a16="http://schemas.microsoft.com/office/drawing/2014/main" id="{6A0A34CD-857E-CC03-63A7-B0D81E8E43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4387" y="3786187"/>
            <a:ext cx="1339850" cy="3833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8677" name="Picture 6">
            <a:extLst>
              <a:ext uri="{FF2B5EF4-FFF2-40B4-BE49-F238E27FC236}">
                <a16:creationId xmlns:a16="http://schemas.microsoft.com/office/drawing/2014/main" id="{7C6CD21C-DFBA-05A4-363D-387AA87C39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6444" y="4496089"/>
            <a:ext cx="2620963" cy="20304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8678" name="Picture 11">
            <a:hlinkClick r:id="rId4"/>
            <a:extLst>
              <a:ext uri="{FF2B5EF4-FFF2-40B4-BE49-F238E27FC236}">
                <a16:creationId xmlns:a16="http://schemas.microsoft.com/office/drawing/2014/main" id="{A2B12A4A-7F1B-F095-1844-59874C4867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54659" y="5546725"/>
            <a:ext cx="1853597" cy="17032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679" name="CaixaDeTexto 1">
            <a:extLst>
              <a:ext uri="{FF2B5EF4-FFF2-40B4-BE49-F238E27FC236}">
                <a16:creationId xmlns:a16="http://schemas.microsoft.com/office/drawing/2014/main" id="{69486E7B-D24F-4721-7E81-17BAE29E3AE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89293" y="5049332"/>
            <a:ext cx="37115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pt-BR" altLang="pt-BR"/>
              <a:t>Clique  na imagem abaixo: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1">
            <a:extLst>
              <a:ext uri="{FF2B5EF4-FFF2-40B4-BE49-F238E27FC236}">
                <a16:creationId xmlns:a16="http://schemas.microsoft.com/office/drawing/2014/main" id="{4A049111-8D96-FE10-26C6-A9C9C329EA1E}"/>
              </a:ext>
            </a:extLst>
          </p:cNvPr>
          <p:cNvSpPr txBox="1">
            <a:spLocks noGrp="1" noChangeArrowheads="1"/>
          </p:cNvSpPr>
          <p:nvPr>
            <p:ph type="title" idx="4294967295"/>
          </p:nvPr>
        </p:nvSpPr>
        <p:spPr>
          <a:xfrm>
            <a:off x="1026304" y="1018751"/>
            <a:ext cx="9336088" cy="411163"/>
          </a:xfrm>
        </p:spPr>
        <p:txBody>
          <a:bodyPr spcFirstLastPara="1" vert="horz" wrap="square" lIns="0" tIns="0" rIns="0" bIns="0" numCol="1" anchor="t" anchorCtr="0" compatLnSpc="1">
            <a:prstTxWarp prst="textNoShape">
              <a:avLst/>
            </a:prstTxWarp>
            <a:noAutofit/>
          </a:bodyPr>
          <a:lstStyle/>
          <a:p>
            <a:pPr algn="l" eaLnBrk="1" hangingPunct="1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8C1818"/>
              </a:buClr>
              <a:buFont typeface="Oswald" panose="00000500000000000000" pitchFamily="2" charset="0"/>
              <a:buNone/>
            </a:pPr>
            <a:r>
              <a:rPr lang="en-US" altLang="pt-BR" sz="2200" b="1">
                <a:solidFill>
                  <a:schemeClr val="bg1"/>
                </a:solidFill>
                <a:latin typeface="Arial" panose="020B0604020202020204" pitchFamily="34" charset="0"/>
                <a:ea typeface="Oswald" panose="00000500000000000000" pitchFamily="2" charset="0"/>
                <a:cs typeface="Oswald" panose="00000500000000000000" pitchFamily="2" charset="0"/>
                <a:sym typeface="Oswald" panose="00000500000000000000" pitchFamily="2" charset="0"/>
              </a:rPr>
              <a:t>Mesopotâmia:  Atividades Econômicas.</a:t>
            </a:r>
          </a:p>
        </p:txBody>
      </p:sp>
      <p:sp>
        <p:nvSpPr>
          <p:cNvPr id="29699" name="Text Box 4">
            <a:extLst>
              <a:ext uri="{FF2B5EF4-FFF2-40B4-BE49-F238E27FC236}">
                <a16:creationId xmlns:a16="http://schemas.microsoft.com/office/drawing/2014/main" id="{61B137C5-5F05-DFCC-E1BD-3F87FE3DE2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20541" y="1698154"/>
            <a:ext cx="9224963" cy="21475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pt-BR" altLang="pt-BR">
                <a:solidFill>
                  <a:srgbClr val="000000"/>
                </a:solidFill>
                <a:latin typeface="Arial" panose="020B0604020202020204" pitchFamily="34" charset="0"/>
              </a:rPr>
              <a:t>Na Mesopotâmia, o comércio era uma das principais atividades econômicas.  Leia as informações no site abaixo e compare  a </a:t>
            </a:r>
            <a:r>
              <a:rPr lang="pt-BR" altLang="pt-BR" b="1">
                <a:solidFill>
                  <a:srgbClr val="000000"/>
                </a:solidFill>
                <a:latin typeface="Arial" panose="020B0604020202020204" pitchFamily="34" charset="0"/>
              </a:rPr>
              <a:t>economia egípcia </a:t>
            </a:r>
            <a:r>
              <a:rPr lang="pt-BR" altLang="pt-BR">
                <a:solidFill>
                  <a:srgbClr val="000000"/>
                </a:solidFill>
                <a:latin typeface="Arial" panose="020B0604020202020204" pitchFamily="34" charset="0"/>
              </a:rPr>
              <a:t>com a </a:t>
            </a:r>
            <a:r>
              <a:rPr lang="pt-BR" altLang="pt-BR" b="1">
                <a:solidFill>
                  <a:srgbClr val="000000"/>
                </a:solidFill>
                <a:latin typeface="Arial" panose="020B0604020202020204" pitchFamily="34" charset="0"/>
              </a:rPr>
              <a:t>economia mesopotâmica</a:t>
            </a:r>
            <a:r>
              <a:rPr lang="pt-BR" altLang="pt-BR">
                <a:solidFill>
                  <a:srgbClr val="000000"/>
                </a:solidFill>
                <a:latin typeface="Arial" panose="020B0604020202020204" pitchFamily="34" charset="0"/>
              </a:rPr>
              <a:t>, apontando as principais características no editor de texto:</a:t>
            </a:r>
          </a:p>
        </p:txBody>
      </p:sp>
      <p:pic>
        <p:nvPicPr>
          <p:cNvPr id="29700" name="Picture 8">
            <a:hlinkClick r:id="rId2"/>
            <a:extLst>
              <a:ext uri="{FF2B5EF4-FFF2-40B4-BE49-F238E27FC236}">
                <a16:creationId xmlns:a16="http://schemas.microsoft.com/office/drawing/2014/main" id="{8781384E-FCD8-3ECE-9057-B7FC529A54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5117" y="3970983"/>
            <a:ext cx="6341021" cy="36295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1" name="Picture 12" descr="Hja Click Sticker">
            <a:extLst>
              <a:ext uri="{FF2B5EF4-FFF2-40B4-BE49-F238E27FC236}">
                <a16:creationId xmlns:a16="http://schemas.microsoft.com/office/drawing/2014/main" id="{2EB52E41-8824-BC46-CA07-3AC9F15283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1490360" y="4398961"/>
            <a:ext cx="2200275" cy="5200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1">
            <a:extLst>
              <a:ext uri="{FF2B5EF4-FFF2-40B4-BE49-F238E27FC236}">
                <a16:creationId xmlns:a16="http://schemas.microsoft.com/office/drawing/2014/main" id="{D1290C71-F0A3-EA55-42B5-94B1C114A689}"/>
              </a:ext>
            </a:extLst>
          </p:cNvPr>
          <p:cNvSpPr txBox="1">
            <a:spLocks noGrp="1" noChangeArrowheads="1"/>
          </p:cNvSpPr>
          <p:nvPr>
            <p:ph type="title" idx="4294967295"/>
          </p:nvPr>
        </p:nvSpPr>
        <p:spPr>
          <a:xfrm>
            <a:off x="1300461" y="1217712"/>
            <a:ext cx="9331325" cy="647700"/>
          </a:xfrm>
        </p:spPr>
        <p:txBody>
          <a:bodyPr spcFirstLastPara="1" vert="horz" wrap="square" lIns="0" tIns="0" rIns="0" bIns="0" numCol="1" anchor="t" anchorCtr="0" compatLnSpc="1">
            <a:prstTxWarp prst="textNoShape">
              <a:avLst/>
            </a:prstTxWarp>
            <a:noAutofit/>
          </a:bodyPr>
          <a:lstStyle/>
          <a:p>
            <a:pPr algn="l" eaLnBrk="1" hangingPunct="1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8C1818"/>
              </a:buClr>
              <a:buFont typeface="Oswald" panose="00000500000000000000" pitchFamily="2" charset="0"/>
              <a:buNone/>
            </a:pPr>
            <a:r>
              <a:rPr lang="en-US" altLang="pt-BR" sz="3600" b="1" dirty="0">
                <a:solidFill>
                  <a:schemeClr val="bg1"/>
                </a:solidFill>
                <a:latin typeface="Arial" panose="020B0604020202020204" pitchFamily="34" charset="0"/>
                <a:ea typeface="Oswald" panose="00000500000000000000" pitchFamily="2" charset="0"/>
                <a:cs typeface="Oswald" panose="00000500000000000000" pitchFamily="2" charset="0"/>
                <a:sym typeface="Oswald" panose="00000500000000000000" pitchFamily="2" charset="0"/>
              </a:rPr>
              <a:t>Vamos </a:t>
            </a:r>
            <a:r>
              <a:rPr lang="en-US" altLang="pt-BR" sz="3600" b="1" dirty="0" err="1">
                <a:solidFill>
                  <a:schemeClr val="bg1"/>
                </a:solidFill>
                <a:latin typeface="Arial" panose="020B0604020202020204" pitchFamily="34" charset="0"/>
                <a:ea typeface="Oswald" panose="00000500000000000000" pitchFamily="2" charset="0"/>
                <a:cs typeface="Oswald" panose="00000500000000000000" pitchFamily="2" charset="0"/>
                <a:sym typeface="Oswald" panose="00000500000000000000" pitchFamily="2" charset="0"/>
              </a:rPr>
              <a:t>praticar</a:t>
            </a:r>
            <a:r>
              <a:rPr lang="en-US" altLang="pt-BR" sz="3600" b="1" dirty="0">
                <a:solidFill>
                  <a:schemeClr val="bg1"/>
                </a:solidFill>
                <a:latin typeface="Arial" panose="020B0604020202020204" pitchFamily="34" charset="0"/>
                <a:ea typeface="Oswald" panose="00000500000000000000" pitchFamily="2" charset="0"/>
                <a:cs typeface="Oswald" panose="00000500000000000000" pitchFamily="2" charset="0"/>
                <a:sym typeface="Oswald" panose="00000500000000000000" pitchFamily="2" charset="0"/>
              </a:rPr>
              <a:t>?</a:t>
            </a:r>
          </a:p>
        </p:txBody>
      </p:sp>
      <p:sp>
        <p:nvSpPr>
          <p:cNvPr id="30723" name="Text Box 4">
            <a:extLst>
              <a:ext uri="{FF2B5EF4-FFF2-40B4-BE49-F238E27FC236}">
                <a16:creationId xmlns:a16="http://schemas.microsoft.com/office/drawing/2014/main" id="{2BB2DF96-FA7B-FE41-EF16-A004FC03895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64557" y="1865412"/>
            <a:ext cx="12461700" cy="38095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50000"/>
              </a:lnSpc>
            </a:pPr>
            <a:endParaRPr lang="pt-BR" altLang="pt-BR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lnSpc>
                <a:spcPct val="150000"/>
              </a:lnSpc>
            </a:pPr>
            <a:r>
              <a:rPr lang="pt-BR" altLang="pt-BR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Sobre a economia mesopotâmica, podemos destacar: </a:t>
            </a:r>
          </a:p>
          <a:p>
            <a:pPr eaLnBrk="1" hangingPunct="1">
              <a:lnSpc>
                <a:spcPct val="150000"/>
              </a:lnSpc>
            </a:pPr>
            <a:endParaRPr lang="pt-BR" altLang="pt-BR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lnSpc>
                <a:spcPct val="150000"/>
              </a:lnSpc>
            </a:pPr>
            <a:r>
              <a:rPr lang="pt-BR" altLang="pt-BR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(a)  Somente a agricultura.  </a:t>
            </a:r>
            <a:endParaRPr lang="pt-BR" altLang="pt-BR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lnSpc>
                <a:spcPct val="150000"/>
              </a:lnSpc>
            </a:pPr>
            <a:r>
              <a:rPr lang="pt-BR" altLang="pt-BR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(b)  A pecuária como a base da economia.  </a:t>
            </a:r>
            <a:endParaRPr lang="pt-BR" altLang="pt-BR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lnSpc>
                <a:spcPct val="150000"/>
              </a:lnSpc>
            </a:pPr>
            <a:r>
              <a:rPr lang="pt-BR" altLang="pt-BR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(c)  Na Mesopotâmia, o comércio era uma das principais atividades econômicas.  </a:t>
            </a:r>
            <a:endParaRPr lang="pt-BR" altLang="pt-BR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lnSpc>
                <a:spcPct val="150000"/>
              </a:lnSpc>
            </a:pPr>
            <a:r>
              <a:rPr lang="pt-BR" altLang="pt-BR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(d)  A guerra era a base de tudo nessa sociedade.  </a:t>
            </a:r>
            <a:endParaRPr lang="pt-BR" altLang="pt-BR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Retângulo: Cantos Arredondados 1">
            <a:extLst>
              <a:ext uri="{FF2B5EF4-FFF2-40B4-BE49-F238E27FC236}">
                <a16:creationId xmlns:a16="http://schemas.microsoft.com/office/drawing/2014/main" id="{2699F5B0-307E-9FC6-E9D2-718E1BA5B646}"/>
              </a:ext>
            </a:extLst>
          </p:cNvPr>
          <p:cNvSpPr/>
          <p:nvPr/>
        </p:nvSpPr>
        <p:spPr>
          <a:xfrm>
            <a:off x="2066131" y="4530776"/>
            <a:ext cx="11115650" cy="647700"/>
          </a:xfrm>
          <a:prstGeom prst="round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1">
            <a:extLst>
              <a:ext uri="{FF2B5EF4-FFF2-40B4-BE49-F238E27FC236}">
                <a16:creationId xmlns:a16="http://schemas.microsoft.com/office/drawing/2014/main" id="{07095FB4-7639-04D7-615C-24D0865EA2D4}"/>
              </a:ext>
            </a:extLst>
          </p:cNvPr>
          <p:cNvSpPr txBox="1">
            <a:spLocks noGrp="1" noChangeArrowheads="1"/>
          </p:cNvSpPr>
          <p:nvPr>
            <p:ph type="title" idx="4294967295"/>
          </p:nvPr>
        </p:nvSpPr>
        <p:spPr>
          <a:xfrm>
            <a:off x="1084437" y="619126"/>
            <a:ext cx="9359900" cy="647700"/>
          </a:xfrm>
        </p:spPr>
        <p:txBody>
          <a:bodyPr spcFirstLastPara="1" vert="horz" wrap="square" lIns="0" tIns="0" rIns="0" bIns="0" numCol="1" anchor="t" anchorCtr="0" compatLnSpc="1">
            <a:prstTxWarp prst="textNoShape">
              <a:avLst/>
            </a:prstTxWarp>
            <a:noAutofit/>
          </a:bodyPr>
          <a:lstStyle/>
          <a:p>
            <a:pPr algn="l" eaLnBrk="1" hangingPunct="1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8C1818"/>
              </a:buClr>
              <a:buFont typeface="Oswald" panose="00000500000000000000" pitchFamily="2" charset="0"/>
              <a:buNone/>
            </a:pPr>
            <a:r>
              <a:rPr lang="en-US" altLang="pt-BR" sz="2200" b="1" dirty="0" err="1">
                <a:solidFill>
                  <a:schemeClr val="bg1"/>
                </a:solidFill>
                <a:latin typeface="Arial" panose="020B0604020202020204" pitchFamily="34" charset="0"/>
                <a:ea typeface="Oswald" panose="00000500000000000000" pitchFamily="2" charset="0"/>
                <a:cs typeface="Oswald" panose="00000500000000000000" pitchFamily="2" charset="0"/>
                <a:sym typeface="Oswald" panose="00000500000000000000" pitchFamily="2" charset="0"/>
              </a:rPr>
              <a:t>Construindo</a:t>
            </a:r>
            <a:r>
              <a:rPr lang="en-US" altLang="pt-BR" sz="2200" b="1" dirty="0">
                <a:solidFill>
                  <a:schemeClr val="bg1"/>
                </a:solidFill>
                <a:latin typeface="Arial" panose="020B0604020202020204" pitchFamily="34" charset="0"/>
                <a:ea typeface="Oswald" panose="00000500000000000000" pitchFamily="2" charset="0"/>
                <a:cs typeface="Oswald" panose="00000500000000000000" pitchFamily="2" charset="0"/>
                <a:sym typeface="Oswald" panose="00000500000000000000" pitchFamily="2" charset="0"/>
              </a:rPr>
              <a:t> um </a:t>
            </a:r>
            <a:r>
              <a:rPr lang="en-US" altLang="pt-BR" sz="2200" b="1" dirty="0" err="1">
                <a:solidFill>
                  <a:schemeClr val="bg1"/>
                </a:solidFill>
                <a:latin typeface="Arial" panose="020B0604020202020204" pitchFamily="34" charset="0"/>
                <a:ea typeface="Oswald" panose="00000500000000000000" pitchFamily="2" charset="0"/>
                <a:cs typeface="Oswald" panose="00000500000000000000" pitchFamily="2" charset="0"/>
                <a:sym typeface="Oswald" panose="00000500000000000000" pitchFamily="2" charset="0"/>
              </a:rPr>
              <a:t>resumo</a:t>
            </a:r>
            <a:endParaRPr lang="en-US" altLang="pt-BR" sz="2200" b="1" dirty="0">
              <a:solidFill>
                <a:schemeClr val="bg1"/>
              </a:solidFill>
              <a:latin typeface="Arial" panose="020B0604020202020204" pitchFamily="34" charset="0"/>
              <a:ea typeface="Oswald" panose="00000500000000000000" pitchFamily="2" charset="0"/>
              <a:cs typeface="Oswald" panose="00000500000000000000" pitchFamily="2" charset="0"/>
              <a:sym typeface="Oswald" panose="00000500000000000000" pitchFamily="2" charset="0"/>
            </a:endParaRPr>
          </a:p>
        </p:txBody>
      </p:sp>
      <p:sp>
        <p:nvSpPr>
          <p:cNvPr id="31747" name="Text Box 4">
            <a:extLst>
              <a:ext uri="{FF2B5EF4-FFF2-40B4-BE49-F238E27FC236}">
                <a16:creationId xmlns:a16="http://schemas.microsoft.com/office/drawing/2014/main" id="{873BE7C3-420C-B7D1-C739-CB1F2A5B6BE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80261" y="1566863"/>
            <a:ext cx="9359900" cy="788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indent="-3429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lvl="1" eaLnBrk="1" hangingPunct="1">
              <a:lnSpc>
                <a:spcPct val="95000"/>
              </a:lnSpc>
              <a:buClr>
                <a:srgbClr val="000000"/>
              </a:buClr>
              <a:buSzPct val="100000"/>
              <a:buFontTx/>
              <a:buChar char="•"/>
            </a:pPr>
            <a:r>
              <a:rPr lang="pt-BR" altLang="pt-BR" sz="1800" dirty="0">
                <a:solidFill>
                  <a:srgbClr val="000000"/>
                </a:solidFill>
                <a:latin typeface="Arial" panose="020B0604020202020204" pitchFamily="34" charset="0"/>
              </a:rPr>
              <a:t>Liste até 10 palavras ou expressões que foram trabalhadas nessa aula:</a:t>
            </a:r>
          </a:p>
          <a:p>
            <a:pPr eaLnBrk="1" hangingPunct="1">
              <a:lnSpc>
                <a:spcPct val="95000"/>
              </a:lnSpc>
            </a:pPr>
            <a:endParaRPr lang="en-US" altLang="pt-BR" sz="180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eaLnBrk="1" hangingPunct="1">
              <a:lnSpc>
                <a:spcPct val="95000"/>
              </a:lnSpc>
            </a:pPr>
            <a:endParaRPr lang="en-US" altLang="pt-BR" sz="1800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2" name="Elipse 1">
            <a:extLst>
              <a:ext uri="{FF2B5EF4-FFF2-40B4-BE49-F238E27FC236}">
                <a16:creationId xmlns:a16="http://schemas.microsoft.com/office/drawing/2014/main" id="{7CCCFE74-F876-4F6A-22E0-FD28944F6877}"/>
              </a:ext>
            </a:extLst>
          </p:cNvPr>
          <p:cNvSpPr/>
          <p:nvPr/>
        </p:nvSpPr>
        <p:spPr>
          <a:xfrm>
            <a:off x="2318544" y="3463925"/>
            <a:ext cx="2520950" cy="788988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BR"/>
          </a:p>
        </p:txBody>
      </p:sp>
      <p:sp>
        <p:nvSpPr>
          <p:cNvPr id="3" name="Elipse 2">
            <a:extLst>
              <a:ext uri="{FF2B5EF4-FFF2-40B4-BE49-F238E27FC236}">
                <a16:creationId xmlns:a16="http://schemas.microsoft.com/office/drawing/2014/main" id="{91A19BC6-F0F4-36E1-566C-0DDABADF0688}"/>
              </a:ext>
            </a:extLst>
          </p:cNvPr>
          <p:cNvSpPr/>
          <p:nvPr/>
        </p:nvSpPr>
        <p:spPr>
          <a:xfrm>
            <a:off x="2309020" y="4557714"/>
            <a:ext cx="2519363" cy="790575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BR"/>
          </a:p>
        </p:txBody>
      </p:sp>
      <p:sp>
        <p:nvSpPr>
          <p:cNvPr id="4" name="Elipse 3">
            <a:extLst>
              <a:ext uri="{FF2B5EF4-FFF2-40B4-BE49-F238E27FC236}">
                <a16:creationId xmlns:a16="http://schemas.microsoft.com/office/drawing/2014/main" id="{7CDB7E63-4EDE-DD92-2A72-71E70D323689}"/>
              </a:ext>
            </a:extLst>
          </p:cNvPr>
          <p:cNvSpPr/>
          <p:nvPr/>
        </p:nvSpPr>
        <p:spPr>
          <a:xfrm>
            <a:off x="2309020" y="2370139"/>
            <a:ext cx="2519363" cy="788987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BR"/>
          </a:p>
        </p:txBody>
      </p:sp>
      <p:sp>
        <p:nvSpPr>
          <p:cNvPr id="5" name="Elipse 4">
            <a:extLst>
              <a:ext uri="{FF2B5EF4-FFF2-40B4-BE49-F238E27FC236}">
                <a16:creationId xmlns:a16="http://schemas.microsoft.com/office/drawing/2014/main" id="{53F6E6A6-ADD8-E6EA-D17D-0D02A44D6475}"/>
              </a:ext>
            </a:extLst>
          </p:cNvPr>
          <p:cNvSpPr/>
          <p:nvPr/>
        </p:nvSpPr>
        <p:spPr>
          <a:xfrm>
            <a:off x="5528469" y="3463925"/>
            <a:ext cx="2520950" cy="788988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BR"/>
          </a:p>
        </p:txBody>
      </p:sp>
      <p:sp>
        <p:nvSpPr>
          <p:cNvPr id="6" name="Elipse 5">
            <a:extLst>
              <a:ext uri="{FF2B5EF4-FFF2-40B4-BE49-F238E27FC236}">
                <a16:creationId xmlns:a16="http://schemas.microsoft.com/office/drawing/2014/main" id="{13F4E8D0-47AA-8689-D076-15C1886BA592}"/>
              </a:ext>
            </a:extLst>
          </p:cNvPr>
          <p:cNvSpPr/>
          <p:nvPr/>
        </p:nvSpPr>
        <p:spPr>
          <a:xfrm>
            <a:off x="8986044" y="2341564"/>
            <a:ext cx="2520950" cy="788987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BR"/>
          </a:p>
        </p:txBody>
      </p:sp>
      <p:sp>
        <p:nvSpPr>
          <p:cNvPr id="7" name="Elipse 6">
            <a:extLst>
              <a:ext uri="{FF2B5EF4-FFF2-40B4-BE49-F238E27FC236}">
                <a16:creationId xmlns:a16="http://schemas.microsoft.com/office/drawing/2014/main" id="{2FE9275B-A4C5-B65B-36F4-F5B9004D966A}"/>
              </a:ext>
            </a:extLst>
          </p:cNvPr>
          <p:cNvSpPr/>
          <p:nvPr/>
        </p:nvSpPr>
        <p:spPr>
          <a:xfrm>
            <a:off x="5542757" y="4557714"/>
            <a:ext cx="2520950" cy="790575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BR"/>
          </a:p>
        </p:txBody>
      </p:sp>
      <p:sp>
        <p:nvSpPr>
          <p:cNvPr id="8" name="Elipse 7">
            <a:extLst>
              <a:ext uri="{FF2B5EF4-FFF2-40B4-BE49-F238E27FC236}">
                <a16:creationId xmlns:a16="http://schemas.microsoft.com/office/drawing/2014/main" id="{C8DA8BA4-118E-51B4-7420-4F8E6A1A5388}"/>
              </a:ext>
            </a:extLst>
          </p:cNvPr>
          <p:cNvSpPr/>
          <p:nvPr/>
        </p:nvSpPr>
        <p:spPr>
          <a:xfrm>
            <a:off x="5647532" y="2376489"/>
            <a:ext cx="2520950" cy="788987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BR"/>
          </a:p>
        </p:txBody>
      </p:sp>
      <p:sp>
        <p:nvSpPr>
          <p:cNvPr id="9" name="Elipse 8">
            <a:extLst>
              <a:ext uri="{FF2B5EF4-FFF2-40B4-BE49-F238E27FC236}">
                <a16:creationId xmlns:a16="http://schemas.microsoft.com/office/drawing/2014/main" id="{2DDE8BAA-13A6-0440-E803-203BDE4B4C0E}"/>
              </a:ext>
            </a:extLst>
          </p:cNvPr>
          <p:cNvSpPr/>
          <p:nvPr/>
        </p:nvSpPr>
        <p:spPr>
          <a:xfrm>
            <a:off x="8978107" y="3463925"/>
            <a:ext cx="2520950" cy="788988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BR"/>
          </a:p>
        </p:txBody>
      </p:sp>
      <p:sp>
        <p:nvSpPr>
          <p:cNvPr id="10" name="Elipse 9">
            <a:extLst>
              <a:ext uri="{FF2B5EF4-FFF2-40B4-BE49-F238E27FC236}">
                <a16:creationId xmlns:a16="http://schemas.microsoft.com/office/drawing/2014/main" id="{AD135114-9FD3-20D7-DDC5-D5F0D1837A12}"/>
              </a:ext>
            </a:extLst>
          </p:cNvPr>
          <p:cNvSpPr/>
          <p:nvPr/>
        </p:nvSpPr>
        <p:spPr>
          <a:xfrm>
            <a:off x="9000332" y="4557714"/>
            <a:ext cx="2520950" cy="790575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BR"/>
          </a:p>
        </p:txBody>
      </p:sp>
      <p:sp>
        <p:nvSpPr>
          <p:cNvPr id="11" name="Elipse 10">
            <a:extLst>
              <a:ext uri="{FF2B5EF4-FFF2-40B4-BE49-F238E27FC236}">
                <a16:creationId xmlns:a16="http://schemas.microsoft.com/office/drawing/2014/main" id="{A33A043E-4394-AE16-D4B0-8CE250F7BB57}"/>
              </a:ext>
            </a:extLst>
          </p:cNvPr>
          <p:cNvSpPr/>
          <p:nvPr/>
        </p:nvSpPr>
        <p:spPr>
          <a:xfrm>
            <a:off x="5542757" y="5740400"/>
            <a:ext cx="2520950" cy="788988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BR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1">
            <a:extLst>
              <a:ext uri="{FF2B5EF4-FFF2-40B4-BE49-F238E27FC236}">
                <a16:creationId xmlns:a16="http://schemas.microsoft.com/office/drawing/2014/main" id="{12930577-192A-861D-CB81-FBD0F8234BCF}"/>
              </a:ext>
            </a:extLst>
          </p:cNvPr>
          <p:cNvSpPr txBox="1">
            <a:spLocks noGrp="1" noChangeArrowheads="1"/>
          </p:cNvSpPr>
          <p:nvPr>
            <p:ph type="title" idx="4294967295"/>
          </p:nvPr>
        </p:nvSpPr>
        <p:spPr>
          <a:xfrm>
            <a:off x="868413" y="695325"/>
            <a:ext cx="9359900" cy="638175"/>
          </a:xfrm>
        </p:spPr>
        <p:txBody>
          <a:bodyPr spcFirstLastPara="1" vert="horz" wrap="square" lIns="0" tIns="0" rIns="0" bIns="0" numCol="1" anchor="t" anchorCtr="0" compatLnSpc="1">
            <a:prstTxWarp prst="textNoShape">
              <a:avLst/>
            </a:prstTxWarp>
            <a:noAutofit/>
          </a:bodyPr>
          <a:lstStyle/>
          <a:p>
            <a:pPr algn="l" eaLnBrk="1" hangingPunct="1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8C1818"/>
              </a:buClr>
              <a:buFont typeface="Oswald" panose="00000500000000000000" pitchFamily="2" charset="0"/>
              <a:buNone/>
            </a:pPr>
            <a:r>
              <a:rPr lang="en-US" altLang="pt-BR" sz="2200" b="1">
                <a:solidFill>
                  <a:schemeClr val="bg1"/>
                </a:solidFill>
                <a:latin typeface="Arial" panose="020B0604020202020204" pitchFamily="34" charset="0"/>
                <a:ea typeface="Oswald" panose="00000500000000000000" pitchFamily="2" charset="0"/>
                <a:cs typeface="Oswald" panose="00000500000000000000" pitchFamily="2" charset="0"/>
                <a:sym typeface="Oswald" panose="00000500000000000000" pitchFamily="2" charset="0"/>
              </a:rPr>
              <a:t>Síntese</a:t>
            </a:r>
          </a:p>
        </p:txBody>
      </p:sp>
      <p:sp>
        <p:nvSpPr>
          <p:cNvPr id="32771" name="Text Box 4">
            <a:extLst>
              <a:ext uri="{FF2B5EF4-FFF2-40B4-BE49-F238E27FC236}">
                <a16:creationId xmlns:a16="http://schemas.microsoft.com/office/drawing/2014/main" id="{9F198E79-764E-3A6B-58C0-F12DE03CE3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69383" y="847726"/>
            <a:ext cx="8562975" cy="4911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95000"/>
              </a:lnSpc>
            </a:pPr>
            <a:endParaRPr lang="en-US" altLang="pt-BR" sz="180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eaLnBrk="1" hangingPunct="1">
              <a:lnSpc>
                <a:spcPct val="95000"/>
              </a:lnSpc>
            </a:pPr>
            <a:r>
              <a:rPr lang="en-US" altLang="pt-BR" sz="1800">
                <a:solidFill>
                  <a:srgbClr val="000000"/>
                </a:solidFill>
                <a:latin typeface="Arial" panose="020B0604020202020204" pitchFamily="34" charset="0"/>
              </a:rPr>
              <a:t>Veja se você citou em sua lista ao menos 5 palavras que aparecem nos 10 pontos destacados abaixo. Se suas palavras não foram citadas aqui, discuta com seus colegas e verifique se elas se relacionam à aula. </a:t>
            </a:r>
          </a:p>
          <a:p>
            <a:pPr eaLnBrk="1" hangingPunct="1">
              <a:lnSpc>
                <a:spcPct val="95000"/>
              </a:lnSpc>
            </a:pPr>
            <a:endParaRPr lang="en-US" altLang="pt-BR"/>
          </a:p>
          <a:p>
            <a:pPr eaLnBrk="1" hangingPunct="1">
              <a:lnSpc>
                <a:spcPct val="95000"/>
              </a:lnSpc>
            </a:pPr>
            <a:endParaRPr lang="en-US" altLang="pt-BR" sz="180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eaLnBrk="1" hangingPunct="1">
              <a:lnSpc>
                <a:spcPct val="95000"/>
              </a:lnSpc>
            </a:pPr>
            <a:endParaRPr lang="en-US" altLang="pt-BR">
              <a:solidFill>
                <a:srgbClr val="000000"/>
              </a:solidFill>
            </a:endParaRPr>
          </a:p>
          <a:p>
            <a:pPr lvl="1" eaLnBrk="1" hangingPunct="1">
              <a:lnSpc>
                <a:spcPct val="95000"/>
              </a:lnSpc>
              <a:buClr>
                <a:srgbClr val="000000"/>
              </a:buClr>
              <a:buSzPct val="100000"/>
              <a:buFontTx/>
              <a:buChar char="•"/>
            </a:pPr>
            <a:r>
              <a:rPr lang="pt-BR" altLang="pt-BR" sz="1800">
                <a:solidFill>
                  <a:srgbClr val="000000"/>
                </a:solidFill>
                <a:latin typeface="Arial" panose="020B0604020202020204" pitchFamily="34" charset="0"/>
              </a:rPr>
              <a:t> Oriente Antigo;</a:t>
            </a:r>
          </a:p>
          <a:p>
            <a:pPr lvl="1" eaLnBrk="1" hangingPunct="1">
              <a:lnSpc>
                <a:spcPct val="95000"/>
              </a:lnSpc>
              <a:buClr>
                <a:srgbClr val="000000"/>
              </a:buClr>
              <a:buSzPct val="100000"/>
              <a:buFontTx/>
              <a:buChar char="•"/>
            </a:pPr>
            <a:r>
              <a:rPr lang="pt-BR" altLang="pt-BR" sz="1800">
                <a:solidFill>
                  <a:srgbClr val="000000"/>
                </a:solidFill>
                <a:latin typeface="Arial" panose="020B0604020202020204" pitchFamily="34" charset="0"/>
              </a:rPr>
              <a:t> Meio ambiente;</a:t>
            </a:r>
          </a:p>
          <a:p>
            <a:pPr lvl="1" eaLnBrk="1" hangingPunct="1">
              <a:lnSpc>
                <a:spcPct val="95000"/>
              </a:lnSpc>
              <a:buClr>
                <a:srgbClr val="000000"/>
              </a:buClr>
              <a:buSzPct val="100000"/>
              <a:buFontTx/>
              <a:buChar char="•"/>
            </a:pPr>
            <a:r>
              <a:rPr lang="pt-BR" altLang="pt-BR" sz="1800">
                <a:solidFill>
                  <a:srgbClr val="000000"/>
                </a:solidFill>
                <a:latin typeface="Arial" panose="020B0604020202020204" pitchFamily="34" charset="0"/>
              </a:rPr>
              <a:t>Crescente Fértil;</a:t>
            </a:r>
          </a:p>
          <a:p>
            <a:pPr lvl="1" eaLnBrk="1" hangingPunct="1">
              <a:lnSpc>
                <a:spcPct val="95000"/>
              </a:lnSpc>
              <a:buClr>
                <a:srgbClr val="000000"/>
              </a:buClr>
              <a:buSzPct val="100000"/>
              <a:buFontTx/>
              <a:buChar char="•"/>
            </a:pPr>
            <a:r>
              <a:rPr lang="pt-BR" altLang="pt-BR" sz="1800">
                <a:solidFill>
                  <a:srgbClr val="000000"/>
                </a:solidFill>
                <a:latin typeface="Arial" panose="020B0604020202020204" pitchFamily="34" charset="0"/>
              </a:rPr>
              <a:t>Egito;</a:t>
            </a:r>
          </a:p>
          <a:p>
            <a:pPr lvl="1" eaLnBrk="1" hangingPunct="1">
              <a:lnSpc>
                <a:spcPct val="95000"/>
              </a:lnSpc>
              <a:buClr>
                <a:srgbClr val="000000"/>
              </a:buClr>
              <a:buSzPct val="100000"/>
              <a:buFontTx/>
              <a:buChar char="•"/>
            </a:pPr>
            <a:r>
              <a:rPr lang="pt-BR" altLang="pt-BR" sz="1800">
                <a:solidFill>
                  <a:srgbClr val="000000"/>
                </a:solidFill>
                <a:latin typeface="Arial" panose="020B0604020202020204" pitchFamily="34" charset="0"/>
              </a:rPr>
              <a:t>Rio Nilo;</a:t>
            </a:r>
          </a:p>
          <a:p>
            <a:pPr lvl="1" eaLnBrk="1" hangingPunct="1">
              <a:lnSpc>
                <a:spcPct val="95000"/>
              </a:lnSpc>
              <a:buClr>
                <a:srgbClr val="000000"/>
              </a:buClr>
              <a:buSzPct val="100000"/>
              <a:buFontTx/>
              <a:buChar char="•"/>
            </a:pPr>
            <a:r>
              <a:rPr lang="pt-BR" altLang="pt-BR" sz="1800">
                <a:solidFill>
                  <a:srgbClr val="000000"/>
                </a:solidFill>
                <a:latin typeface="Arial" panose="020B0604020202020204" pitchFamily="34" charset="0"/>
              </a:rPr>
              <a:t>Agricultura´;</a:t>
            </a:r>
          </a:p>
          <a:p>
            <a:pPr lvl="1" eaLnBrk="1" hangingPunct="1">
              <a:lnSpc>
                <a:spcPct val="95000"/>
              </a:lnSpc>
              <a:buClr>
                <a:srgbClr val="000000"/>
              </a:buClr>
              <a:buSzPct val="100000"/>
              <a:buFontTx/>
              <a:buChar char="•"/>
            </a:pPr>
            <a:r>
              <a:rPr lang="pt-BR" altLang="pt-BR" sz="1800">
                <a:solidFill>
                  <a:srgbClr val="000000"/>
                </a:solidFill>
                <a:latin typeface="Arial" panose="020B0604020202020204" pitchFamily="34" charset="0"/>
              </a:rPr>
              <a:t>Mesopotâmia;</a:t>
            </a:r>
          </a:p>
          <a:p>
            <a:pPr lvl="1" eaLnBrk="1" hangingPunct="1">
              <a:lnSpc>
                <a:spcPct val="95000"/>
              </a:lnSpc>
              <a:buClr>
                <a:srgbClr val="000000"/>
              </a:buClr>
              <a:buSzPct val="100000"/>
              <a:buFontTx/>
              <a:buChar char="•"/>
            </a:pPr>
            <a:r>
              <a:rPr lang="pt-BR" altLang="pt-BR" sz="1800">
                <a:solidFill>
                  <a:srgbClr val="000000"/>
                </a:solidFill>
                <a:latin typeface="Arial" panose="020B0604020202020204" pitchFamily="34" charset="0"/>
              </a:rPr>
              <a:t>Rio Tigre e Rio Eufrates;</a:t>
            </a:r>
          </a:p>
          <a:p>
            <a:pPr lvl="1" eaLnBrk="1" hangingPunct="1">
              <a:lnSpc>
                <a:spcPct val="95000"/>
              </a:lnSpc>
              <a:buClr>
                <a:srgbClr val="000000"/>
              </a:buClr>
              <a:buSzPct val="100000"/>
              <a:buFontTx/>
              <a:buChar char="•"/>
            </a:pPr>
            <a:r>
              <a:rPr lang="pt-BR" altLang="pt-BR" sz="1800">
                <a:solidFill>
                  <a:srgbClr val="000000"/>
                </a:solidFill>
                <a:latin typeface="Arial" panose="020B0604020202020204" pitchFamily="34" charset="0"/>
              </a:rPr>
              <a:t>Comércio;</a:t>
            </a:r>
          </a:p>
          <a:p>
            <a:pPr lvl="1" eaLnBrk="1" hangingPunct="1">
              <a:lnSpc>
                <a:spcPct val="95000"/>
              </a:lnSpc>
              <a:buClr>
                <a:srgbClr val="000000"/>
              </a:buClr>
              <a:buSzPct val="100000"/>
              <a:buFontTx/>
              <a:buChar char="•"/>
            </a:pPr>
            <a:r>
              <a:rPr lang="pt-BR" altLang="pt-BR" sz="1800">
                <a:solidFill>
                  <a:srgbClr val="000000"/>
                </a:solidFill>
                <a:latin typeface="Arial" panose="020B0604020202020204" pitchFamily="34" charset="0"/>
              </a:rPr>
              <a:t>Sociedades Hidráulicas.</a:t>
            </a:r>
          </a:p>
          <a:p>
            <a:pPr eaLnBrk="1" hangingPunct="1">
              <a:lnSpc>
                <a:spcPct val="95000"/>
              </a:lnSpc>
              <a:buClr>
                <a:srgbClr val="000000"/>
              </a:buClr>
              <a:buSzPct val="100000"/>
            </a:pPr>
            <a:endParaRPr lang="en-US" altLang="pt-BR" sz="180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pic>
        <p:nvPicPr>
          <p:cNvPr id="32772" name="Picture 5">
            <a:extLst>
              <a:ext uri="{FF2B5EF4-FFF2-40B4-BE49-F238E27FC236}">
                <a16:creationId xmlns:a16="http://schemas.microsoft.com/office/drawing/2014/main" id="{E9005202-6EC0-A933-7375-B665359401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4719" y="1014413"/>
            <a:ext cx="9156700" cy="995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1">
            <a:extLst>
              <a:ext uri="{FF2B5EF4-FFF2-40B4-BE49-F238E27FC236}">
                <a16:creationId xmlns:a16="http://schemas.microsoft.com/office/drawing/2014/main" id="{034CEDF5-F9EB-1D7F-8FF3-7625E00F2031}"/>
              </a:ext>
            </a:extLst>
          </p:cNvPr>
          <p:cNvSpPr txBox="1">
            <a:spLocks noGrp="1" noChangeArrowheads="1"/>
          </p:cNvSpPr>
          <p:nvPr>
            <p:ph type="title" idx="4294967295"/>
          </p:nvPr>
        </p:nvSpPr>
        <p:spPr>
          <a:xfrm>
            <a:off x="3028653" y="3233936"/>
            <a:ext cx="8559800" cy="849312"/>
          </a:xfrm>
        </p:spPr>
        <p:txBody>
          <a:bodyPr spcFirstLastPara="1" vert="horz" wrap="square" lIns="0" tIns="0" rIns="0" bIns="0" numCol="1" anchor="t" anchorCtr="0" compatLnSpc="1">
            <a:prstTxWarp prst="textNoShape">
              <a:avLst/>
            </a:prstTxWarp>
            <a:noAutofit/>
          </a:bodyPr>
          <a:lstStyle/>
          <a:p>
            <a:pPr eaLnBrk="1" hangingPunct="1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8C1818"/>
              </a:buClr>
              <a:buFont typeface="Oswald" panose="00000500000000000000" pitchFamily="2" charset="0"/>
              <a:buNone/>
            </a:pPr>
            <a:br>
              <a:rPr lang="en-US" altLang="pt-BR" sz="9600" b="1" dirty="0">
                <a:solidFill>
                  <a:schemeClr val="bg1"/>
                </a:solidFill>
                <a:latin typeface="Arial" panose="020B0604020202020204" pitchFamily="34" charset="0"/>
                <a:ea typeface="Oswald" panose="00000500000000000000" pitchFamily="2" charset="0"/>
                <a:cs typeface="Oswald" panose="00000500000000000000" pitchFamily="2" charset="0"/>
                <a:sym typeface="Oswald" panose="00000500000000000000" pitchFamily="2" charset="0"/>
              </a:rPr>
            </a:br>
            <a:r>
              <a:rPr lang="en-US" altLang="pt-BR" sz="9600" b="1" dirty="0">
                <a:solidFill>
                  <a:schemeClr val="bg1"/>
                </a:solidFill>
                <a:latin typeface="Arial" panose="020B0604020202020204" pitchFamily="34" charset="0"/>
                <a:ea typeface="Oswald" panose="00000500000000000000" pitchFamily="2" charset="0"/>
                <a:cs typeface="Oswald" panose="00000500000000000000" pitchFamily="2" charset="0"/>
                <a:sym typeface="Oswald" panose="00000500000000000000" pitchFamily="2" charset="0"/>
              </a:rPr>
              <a:t>OBRIGADO!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19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986" grpId="0"/>
    </p:bldLst>
  </p:timing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Social Studies Subject for Middle School: Ancient Egypt by Slidesgo">
  <a:themeElements>
    <a:clrScheme name="Simple Light">
      <a:dk1>
        <a:srgbClr val="723810"/>
      </a:dk1>
      <a:lt1>
        <a:srgbClr val="353535"/>
      </a:lt1>
      <a:dk2>
        <a:srgbClr val="FFF8D9"/>
      </a:dk2>
      <a:lt2>
        <a:srgbClr val="FFCA90"/>
      </a:lt2>
      <a:accent1>
        <a:srgbClr val="F7A96F"/>
      </a:accent1>
      <a:accent2>
        <a:srgbClr val="FECC33"/>
      </a:accent2>
      <a:accent3>
        <a:srgbClr val="F8931E"/>
      </a:accent3>
      <a:accent4>
        <a:srgbClr val="B5442B"/>
      </a:accent4>
      <a:accent5>
        <a:srgbClr val="719F75"/>
      </a:accent5>
      <a:accent6>
        <a:srgbClr val="26425B"/>
      </a:accent6>
      <a:hlink>
        <a:srgbClr val="353535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1894</TotalTime>
  <Words>1161</Words>
  <Application>Microsoft Office PowerPoint</Application>
  <PresentationFormat>Personalizar</PresentationFormat>
  <Paragraphs>116</Paragraphs>
  <Slides>21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13</vt:i4>
      </vt:variant>
      <vt:variant>
        <vt:lpstr>Tema</vt:lpstr>
      </vt:variant>
      <vt:variant>
        <vt:i4>2</vt:i4>
      </vt:variant>
      <vt:variant>
        <vt:lpstr>Títulos de slides</vt:lpstr>
      </vt:variant>
      <vt:variant>
        <vt:i4>21</vt:i4>
      </vt:variant>
    </vt:vector>
  </HeadingPairs>
  <TitlesOfParts>
    <vt:vector size="36" baseType="lpstr">
      <vt:lpstr>Actor</vt:lpstr>
      <vt:lpstr>Arial</vt:lpstr>
      <vt:lpstr>Arial Unicode MS</vt:lpstr>
      <vt:lpstr>Assistant Light</vt:lpstr>
      <vt:lpstr>Bebas Neue</vt:lpstr>
      <vt:lpstr>Calibri</vt:lpstr>
      <vt:lpstr>Calibri Light</vt:lpstr>
      <vt:lpstr>Marcellus</vt:lpstr>
      <vt:lpstr>Nunito</vt:lpstr>
      <vt:lpstr>Nunito Light</vt:lpstr>
      <vt:lpstr>Oswald</vt:lpstr>
      <vt:lpstr>PT Sans</vt:lpstr>
      <vt:lpstr>Times New Roman</vt:lpstr>
      <vt:lpstr>Tema do Office</vt:lpstr>
      <vt:lpstr>Social Studies Subject for Middle School: Ancient Egypt by Slidesgo</vt:lpstr>
      <vt:lpstr>HISTÓRIA</vt:lpstr>
      <vt:lpstr>Apresentação do PowerPoint</vt:lpstr>
      <vt:lpstr>Apresentação do PowerPoint</vt:lpstr>
      <vt:lpstr>Apresentação do PowerPoint</vt:lpstr>
      <vt:lpstr>Apresentação do PowerPoint</vt:lpstr>
      <vt:lpstr>Por que isso é importante?</vt:lpstr>
      <vt:lpstr>O Crescente Fértil.</vt:lpstr>
      <vt:lpstr>Apresentação do PowerPoint</vt:lpstr>
      <vt:lpstr>Apresentação do PowerPoint</vt:lpstr>
      <vt:lpstr>Os egípcios e o Rio Nilo.  </vt:lpstr>
      <vt:lpstr>Apresentação do PowerPoint</vt:lpstr>
      <vt:lpstr>Os povos da Mesopotâmia e seus rios.</vt:lpstr>
      <vt:lpstr>Vamos praticar?</vt:lpstr>
      <vt:lpstr>Vamos praticar?</vt:lpstr>
      <vt:lpstr>O Egito e o Nilo: Atividades Econômicas.</vt:lpstr>
      <vt:lpstr>“Rio Sagrado”.</vt:lpstr>
      <vt:lpstr>Mesopotâmia:  Atividades Econômicas.</vt:lpstr>
      <vt:lpstr>Vamos praticar?</vt:lpstr>
      <vt:lpstr>Construindo um resumo</vt:lpstr>
      <vt:lpstr>Síntese</vt:lpstr>
      <vt:lpstr> OBRIGADO!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Google</dc:creator>
  <cp:lastModifiedBy>joao helio</cp:lastModifiedBy>
  <cp:revision>187</cp:revision>
  <dcterms:created xsi:type="dcterms:W3CDTF">2004-05-06T09:28:21Z</dcterms:created>
  <dcterms:modified xsi:type="dcterms:W3CDTF">2024-04-24T22:31:14Z</dcterms:modified>
</cp:coreProperties>
</file>