
<file path=[Content_Types].xml><?xml version="1.0" encoding="utf-8"?>
<Types xmlns="http://schemas.openxmlformats.org/package/2006/content-types">
  <Default Extension="gif" ContentType="image/gi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4" r:id="rId3"/>
  </p:sldMasterIdLst>
  <p:notesMasterIdLst>
    <p:notesMasterId r:id="rId26"/>
  </p:notesMasterIdLst>
  <p:sldIdLst>
    <p:sldId id="640" r:id="rId4"/>
    <p:sldId id="655" r:id="rId5"/>
    <p:sldId id="1218" r:id="rId6"/>
    <p:sldId id="285" r:id="rId7"/>
    <p:sldId id="1167" r:id="rId8"/>
    <p:sldId id="665" r:id="rId9"/>
    <p:sldId id="1201" r:id="rId10"/>
    <p:sldId id="1206" r:id="rId11"/>
    <p:sldId id="657" r:id="rId12"/>
    <p:sldId id="1221" r:id="rId13"/>
    <p:sldId id="1222" r:id="rId14"/>
    <p:sldId id="1223" r:id="rId15"/>
    <p:sldId id="660" r:id="rId16"/>
    <p:sldId id="1225" r:id="rId17"/>
    <p:sldId id="1226" r:id="rId18"/>
    <p:sldId id="666" r:id="rId19"/>
    <p:sldId id="1224" r:id="rId20"/>
    <p:sldId id="1207" r:id="rId21"/>
    <p:sldId id="1219" r:id="rId22"/>
    <p:sldId id="1220" r:id="rId23"/>
    <p:sldId id="626" r:id="rId24"/>
    <p:sldId id="627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ao helio" initials="jh" lastIdx="1" clrIdx="0">
    <p:extLst>
      <p:ext uri="{19B8F6BF-5375-455C-9EA6-DF929625EA0E}">
        <p15:presenceInfo xmlns:p15="http://schemas.microsoft.com/office/powerpoint/2012/main" userId="04c3c36cd444783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FF0066"/>
    <a:srgbClr val="66FF33"/>
    <a:srgbClr val="FFC000"/>
    <a:srgbClr val="F3F3F3"/>
    <a:srgbClr val="F1E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6" y="6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BB34E-94E8-47E4-8B6A-866F9F8E1B4C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F6271-D840-42FA-A478-C6972C238D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930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2" name="Google Shape;2992;g1005746ea4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3" name="Google Shape;2993;g1005746ea40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slide" Target="../slides/slide1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18A967-40BF-64D1-9598-C86E35C7F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6C1581-1625-0761-A55D-10529FBA7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84D636-17C3-A720-3B8D-AE3F5AAF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A2BCDF-2D5B-654C-CF3A-79B1ABA2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2A4976-876A-DB65-EBCF-6FB8DDAA8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57969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E619D-5452-30A0-4CD0-4BB6A92E3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A4B98B-74FA-114C-0A9E-AA80E392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C52404-253F-DB5F-2413-4573B884B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2514FE-9FC2-0741-3F18-5C5A4F85E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1B9FD3-A919-EE65-DC6F-145CC799E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09368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099A15-8641-9919-28CF-B37E2CE8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65E759-4AEF-8B3B-B658-39D7B3B82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E4E75C-B8C9-B3D2-919D-72421F02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89F6C5-19D4-9CD4-C435-26B35329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AC1FEE-CD68-71D2-32B0-E7F7F649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29676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66EB0-3707-9A71-7ACC-51CF99ACE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455540-725B-1891-C797-11D75BAF95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DE8E10-2EA5-96F7-54C9-1B73B2167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E9D57E-A484-EA8C-9CD5-086E2AA15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9535F5-FF1A-D6D4-926C-151211761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5AA4F4-8113-4A16-A939-0381E855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1877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973064-9548-6215-98BB-C78AA04C0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0C65A2-6FBA-B30D-98CA-2762F9077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EC017E-FA1B-029F-E635-7B08E5556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621350-1E73-7D75-59C9-45B5E9BDF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7C864E-A70F-C674-7EEF-54211C9A0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AE09A64-8E83-72C7-355A-5DBF239EF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2A3B6F-3563-8ED7-823E-EDE07D207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A69736-C44A-2FB4-8288-04BBDDB8D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02301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0C00EF-8C0B-C1AC-4418-FD864C5E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7644F5E-4A62-F29E-AF77-335C8350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35E8EE1-E0E3-2913-36D1-7EDBA3C9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7633D4-4624-1998-1A0F-CB3359BA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761790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C648C97-A1AB-1D7A-10E9-39BB7BC1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98A6DF-1C6D-7C64-6A82-CA072FB0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40F3980-5A56-C0C2-64EF-8812D7B2A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66376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474D1-F956-2ED6-8373-DF413B12C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1A52A6-6348-22AF-B42C-E5EC5C577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B372FE-8FBF-5BEC-F7BF-76C04FF68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4832D5-3244-8DB8-F85A-FF7AADDB1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4E50A1-D0B0-4261-4164-3EF54E13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86373F-0B56-9665-E5F1-5D6798446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04603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C7E63-D102-4542-A0EC-CAF823793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3695559-4EE4-ACCF-E4BE-430E4ED095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D87118-BC60-4FD9-548A-C5AE5C98B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9D1485-F49C-F30E-FBCB-6E1895ECD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025490-12D8-BBA3-8147-BCB3C193F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82CC8AF-0376-4F40-E004-FA5F9EB0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91653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29A8E-D9BC-5EC2-DB27-5DDAD6953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D93220-E166-1CF6-36D2-BFC973E42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4A0D41-85A8-A29F-1172-6AE50B1C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DC9A29-787E-5545-0026-E6B38AAB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035DB5-9371-5AC8-A3F9-526789E18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07551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760D049-BC69-9829-BD08-4275A6DB73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6CF9687-09B8-00FF-B30C-7D519C1BA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EC8D44-F1BF-AD84-32E2-7E2DAEAF0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8C534E-5737-E723-19EC-A5D3F630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0636AD-8763-0BD4-C5E4-53577BA5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572150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56667" y="1800751"/>
            <a:ext cx="8878800" cy="2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 rot="-365">
            <a:off x="4210433" y="4543449"/>
            <a:ext cx="3771200" cy="7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2933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 idx="2"/>
          </p:nvPr>
        </p:nvSpPr>
        <p:spPr>
          <a:xfrm>
            <a:off x="9501000" y="720000"/>
            <a:ext cx="1731200" cy="6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4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667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667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667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667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667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667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667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667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7276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959933" y="3945335"/>
            <a:ext cx="10272000" cy="15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8266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5062467" y="1371983"/>
            <a:ext cx="2066800" cy="1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 rot="535">
            <a:off x="3526533" y="5259117"/>
            <a:ext cx="5139200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3422501" y="19675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3"/>
          <p:cNvSpPr/>
          <p:nvPr/>
        </p:nvSpPr>
        <p:spPr>
          <a:xfrm>
            <a:off x="1519067" y="33427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3"/>
          <p:cNvSpPr/>
          <p:nvPr/>
        </p:nvSpPr>
        <p:spPr>
          <a:xfrm>
            <a:off x="10956101" y="28891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3"/>
          <p:cNvSpPr/>
          <p:nvPr/>
        </p:nvSpPr>
        <p:spPr>
          <a:xfrm>
            <a:off x="8090934" y="8254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3"/>
          <p:cNvSpPr/>
          <p:nvPr/>
        </p:nvSpPr>
        <p:spPr>
          <a:xfrm>
            <a:off x="9613667" y="11995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3"/>
          <p:cNvSpPr/>
          <p:nvPr/>
        </p:nvSpPr>
        <p:spPr>
          <a:xfrm>
            <a:off x="8984967" y="22922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3"/>
          <p:cNvSpPr/>
          <p:nvPr/>
        </p:nvSpPr>
        <p:spPr>
          <a:xfrm>
            <a:off x="1120767" y="22922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" name="Google Shape;25;p3"/>
          <p:cNvGrpSpPr/>
          <p:nvPr/>
        </p:nvGrpSpPr>
        <p:grpSpPr>
          <a:xfrm>
            <a:off x="1691434" y="2645734"/>
            <a:ext cx="313433" cy="289100"/>
            <a:chOff x="6738725" y="1210400"/>
            <a:chExt cx="235075" cy="216825"/>
          </a:xfrm>
        </p:grpSpPr>
        <p:sp>
          <p:nvSpPr>
            <p:cNvPr id="26" name="Google Shape;26;p3"/>
            <p:cNvSpPr/>
            <p:nvPr/>
          </p:nvSpPr>
          <p:spPr>
            <a:xfrm>
              <a:off x="6738725" y="13433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6878925" y="13381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6829950" y="12104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" name="Google Shape;29;p3"/>
          <p:cNvGrpSpPr/>
          <p:nvPr/>
        </p:nvGrpSpPr>
        <p:grpSpPr>
          <a:xfrm>
            <a:off x="2110002" y="1613871"/>
            <a:ext cx="1096949" cy="1634003"/>
            <a:chOff x="1582501" y="1210403"/>
            <a:chExt cx="822712" cy="1225502"/>
          </a:xfrm>
        </p:grpSpPr>
        <p:sp>
          <p:nvSpPr>
            <p:cNvPr id="30" name="Google Shape;30;p3"/>
            <p:cNvSpPr/>
            <p:nvPr/>
          </p:nvSpPr>
          <p:spPr>
            <a:xfrm rot="-741702">
              <a:off x="1642620" y="1730327"/>
              <a:ext cx="702458" cy="637712"/>
            </a:xfrm>
            <a:custGeom>
              <a:avLst/>
              <a:gdLst/>
              <a:ahLst/>
              <a:cxnLst/>
              <a:rect l="l" t="t" r="r" b="b"/>
              <a:pathLst>
                <a:path w="18075" h="16409" extrusionOk="0">
                  <a:moveTo>
                    <a:pt x="5007" y="0"/>
                  </a:moveTo>
                  <a:cubicBezTo>
                    <a:pt x="2039" y="1352"/>
                    <a:pt x="0" y="4145"/>
                    <a:pt x="0" y="7373"/>
                  </a:cubicBezTo>
                  <a:cubicBezTo>
                    <a:pt x="0" y="10714"/>
                    <a:pt x="2185" y="13589"/>
                    <a:pt x="5319" y="14880"/>
                  </a:cubicBezTo>
                  <a:cubicBezTo>
                    <a:pt x="5039" y="15005"/>
                    <a:pt x="4841" y="15284"/>
                    <a:pt x="4841" y="15609"/>
                  </a:cubicBezTo>
                  <a:cubicBezTo>
                    <a:pt x="4841" y="16049"/>
                    <a:pt x="5202" y="16409"/>
                    <a:pt x="5641" y="16409"/>
                  </a:cubicBezTo>
                  <a:lnTo>
                    <a:pt x="12430" y="16409"/>
                  </a:lnTo>
                  <a:cubicBezTo>
                    <a:pt x="12870" y="16409"/>
                    <a:pt x="13229" y="16049"/>
                    <a:pt x="13229" y="15609"/>
                  </a:cubicBezTo>
                  <a:cubicBezTo>
                    <a:pt x="13229" y="15284"/>
                    <a:pt x="13032" y="15005"/>
                    <a:pt x="12752" y="14880"/>
                  </a:cubicBezTo>
                  <a:cubicBezTo>
                    <a:pt x="15890" y="13588"/>
                    <a:pt x="18074" y="10714"/>
                    <a:pt x="18074" y="7373"/>
                  </a:cubicBezTo>
                  <a:cubicBezTo>
                    <a:pt x="18074" y="4145"/>
                    <a:pt x="16036" y="1352"/>
                    <a:pt x="13067" y="0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3"/>
            <p:cNvSpPr/>
            <p:nvPr/>
          </p:nvSpPr>
          <p:spPr>
            <a:xfrm rot="-741702">
              <a:off x="1643441" y="1737467"/>
              <a:ext cx="702419" cy="630561"/>
            </a:xfrm>
            <a:custGeom>
              <a:avLst/>
              <a:gdLst/>
              <a:ahLst/>
              <a:cxnLst/>
              <a:rect l="l" t="t" r="r" b="b"/>
              <a:pathLst>
                <a:path w="18074" h="16225" extrusionOk="0">
                  <a:moveTo>
                    <a:pt x="4632" y="0"/>
                  </a:moveTo>
                  <a:lnTo>
                    <a:pt x="4632" y="0"/>
                  </a:lnTo>
                  <a:cubicBezTo>
                    <a:pt x="1872" y="1410"/>
                    <a:pt x="1" y="4098"/>
                    <a:pt x="1" y="7189"/>
                  </a:cubicBezTo>
                  <a:cubicBezTo>
                    <a:pt x="1" y="10529"/>
                    <a:pt x="2185" y="13406"/>
                    <a:pt x="5320" y="14695"/>
                  </a:cubicBezTo>
                  <a:cubicBezTo>
                    <a:pt x="5039" y="14820"/>
                    <a:pt x="4843" y="15100"/>
                    <a:pt x="4843" y="15424"/>
                  </a:cubicBezTo>
                  <a:cubicBezTo>
                    <a:pt x="4843" y="15864"/>
                    <a:pt x="5202" y="16224"/>
                    <a:pt x="5642" y="16224"/>
                  </a:cubicBezTo>
                  <a:lnTo>
                    <a:pt x="12431" y="16224"/>
                  </a:lnTo>
                  <a:cubicBezTo>
                    <a:pt x="12870" y="16224"/>
                    <a:pt x="13229" y="15864"/>
                    <a:pt x="13229" y="15424"/>
                  </a:cubicBezTo>
                  <a:cubicBezTo>
                    <a:pt x="13229" y="15100"/>
                    <a:pt x="13032" y="14820"/>
                    <a:pt x="12753" y="14695"/>
                  </a:cubicBezTo>
                  <a:cubicBezTo>
                    <a:pt x="15889" y="13402"/>
                    <a:pt x="18073" y="10528"/>
                    <a:pt x="18073" y="7187"/>
                  </a:cubicBezTo>
                  <a:cubicBezTo>
                    <a:pt x="18073" y="6541"/>
                    <a:pt x="17988" y="5911"/>
                    <a:pt x="17832" y="5308"/>
                  </a:cubicBezTo>
                  <a:cubicBezTo>
                    <a:pt x="17799" y="5481"/>
                    <a:pt x="17764" y="5654"/>
                    <a:pt x="17726" y="5824"/>
                  </a:cubicBezTo>
                  <a:cubicBezTo>
                    <a:pt x="17046" y="8790"/>
                    <a:pt x="14967" y="11714"/>
                    <a:pt x="11948" y="12614"/>
                  </a:cubicBezTo>
                  <a:cubicBezTo>
                    <a:pt x="11378" y="12784"/>
                    <a:pt x="10792" y="12865"/>
                    <a:pt x="10206" y="12865"/>
                  </a:cubicBezTo>
                  <a:cubicBezTo>
                    <a:pt x="8003" y="12865"/>
                    <a:pt x="5805" y="11730"/>
                    <a:pt x="4499" y="9959"/>
                  </a:cubicBezTo>
                  <a:cubicBezTo>
                    <a:pt x="2338" y="7030"/>
                    <a:pt x="2754" y="3010"/>
                    <a:pt x="463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3"/>
            <p:cNvSpPr/>
            <p:nvPr/>
          </p:nvSpPr>
          <p:spPr>
            <a:xfrm rot="-741702">
              <a:off x="2070283" y="1729255"/>
              <a:ext cx="179394" cy="174847"/>
            </a:xfrm>
            <a:custGeom>
              <a:avLst/>
              <a:gdLst/>
              <a:ahLst/>
              <a:cxnLst/>
              <a:rect l="l" t="t" r="r" b="b"/>
              <a:pathLst>
                <a:path w="4616" h="4499" extrusionOk="0">
                  <a:moveTo>
                    <a:pt x="1076" y="0"/>
                  </a:moveTo>
                  <a:cubicBezTo>
                    <a:pt x="0" y="0"/>
                    <a:pt x="921" y="1104"/>
                    <a:pt x="921" y="1104"/>
                  </a:cubicBezTo>
                  <a:cubicBezTo>
                    <a:pt x="1819" y="1504"/>
                    <a:pt x="4616" y="4498"/>
                    <a:pt x="4616" y="4498"/>
                  </a:cubicBezTo>
                  <a:cubicBezTo>
                    <a:pt x="4315" y="1902"/>
                    <a:pt x="1220" y="6"/>
                    <a:pt x="1220" y="6"/>
                  </a:cubicBezTo>
                  <a:cubicBezTo>
                    <a:pt x="1168" y="2"/>
                    <a:pt x="1120" y="0"/>
                    <a:pt x="10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3"/>
            <p:cNvSpPr/>
            <p:nvPr/>
          </p:nvSpPr>
          <p:spPr>
            <a:xfrm rot="-741702">
              <a:off x="1712455" y="1245291"/>
              <a:ext cx="365511" cy="365550"/>
            </a:xfrm>
            <a:custGeom>
              <a:avLst/>
              <a:gdLst/>
              <a:ahLst/>
              <a:cxnLst/>
              <a:rect l="l" t="t" r="r" b="b"/>
              <a:pathLst>
                <a:path w="9405" h="9406" extrusionOk="0">
                  <a:moveTo>
                    <a:pt x="4703" y="1"/>
                  </a:moveTo>
                  <a:cubicBezTo>
                    <a:pt x="2105" y="1"/>
                    <a:pt x="0" y="2106"/>
                    <a:pt x="0" y="4703"/>
                  </a:cubicBezTo>
                  <a:cubicBezTo>
                    <a:pt x="0" y="7300"/>
                    <a:pt x="2105" y="9405"/>
                    <a:pt x="4703" y="9405"/>
                  </a:cubicBezTo>
                  <a:cubicBezTo>
                    <a:pt x="7300" y="9405"/>
                    <a:pt x="9405" y="7300"/>
                    <a:pt x="9405" y="4703"/>
                  </a:cubicBezTo>
                  <a:cubicBezTo>
                    <a:pt x="9405" y="2106"/>
                    <a:pt x="7300" y="1"/>
                    <a:pt x="4703" y="1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3"/>
            <p:cNvSpPr/>
            <p:nvPr/>
          </p:nvSpPr>
          <p:spPr>
            <a:xfrm rot="-741702">
              <a:off x="1758592" y="1291504"/>
              <a:ext cx="273172" cy="273172"/>
            </a:xfrm>
            <a:custGeom>
              <a:avLst/>
              <a:gdLst/>
              <a:ahLst/>
              <a:cxnLst/>
              <a:rect l="l" t="t" r="r" b="b"/>
              <a:pathLst>
                <a:path w="7029" h="7029" extrusionOk="0">
                  <a:moveTo>
                    <a:pt x="3516" y="1"/>
                  </a:moveTo>
                  <a:cubicBezTo>
                    <a:pt x="1574" y="1"/>
                    <a:pt x="1" y="1574"/>
                    <a:pt x="1" y="3514"/>
                  </a:cubicBezTo>
                  <a:cubicBezTo>
                    <a:pt x="1" y="5456"/>
                    <a:pt x="1574" y="7029"/>
                    <a:pt x="3516" y="7029"/>
                  </a:cubicBezTo>
                  <a:cubicBezTo>
                    <a:pt x="5456" y="7029"/>
                    <a:pt x="7029" y="5456"/>
                    <a:pt x="7029" y="3514"/>
                  </a:cubicBezTo>
                  <a:cubicBezTo>
                    <a:pt x="7029" y="1574"/>
                    <a:pt x="5456" y="1"/>
                    <a:pt x="35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3"/>
            <p:cNvSpPr/>
            <p:nvPr/>
          </p:nvSpPr>
          <p:spPr>
            <a:xfrm rot="-741702">
              <a:off x="1865920" y="1491967"/>
              <a:ext cx="202751" cy="641365"/>
            </a:xfrm>
            <a:custGeom>
              <a:avLst/>
              <a:gdLst/>
              <a:ahLst/>
              <a:cxnLst/>
              <a:rect l="l" t="t" r="r" b="b"/>
              <a:pathLst>
                <a:path w="5217" h="16503" extrusionOk="0">
                  <a:moveTo>
                    <a:pt x="4225" y="10967"/>
                  </a:moveTo>
                  <a:cubicBezTo>
                    <a:pt x="4260" y="10967"/>
                    <a:pt x="4293" y="10969"/>
                    <a:pt x="4325" y="10974"/>
                  </a:cubicBezTo>
                  <a:cubicBezTo>
                    <a:pt x="4527" y="11004"/>
                    <a:pt x="4663" y="11120"/>
                    <a:pt x="4730" y="11316"/>
                  </a:cubicBezTo>
                  <a:cubicBezTo>
                    <a:pt x="4853" y="11690"/>
                    <a:pt x="4839" y="11988"/>
                    <a:pt x="4684" y="12202"/>
                  </a:cubicBezTo>
                  <a:cubicBezTo>
                    <a:pt x="4412" y="12582"/>
                    <a:pt x="3777" y="12632"/>
                    <a:pt x="3632" y="12638"/>
                  </a:cubicBezTo>
                  <a:cubicBezTo>
                    <a:pt x="3266" y="12493"/>
                    <a:pt x="2964" y="12270"/>
                    <a:pt x="2711" y="11980"/>
                  </a:cubicBezTo>
                  <a:cubicBezTo>
                    <a:pt x="2718" y="11971"/>
                    <a:pt x="2724" y="11961"/>
                    <a:pt x="2731" y="11953"/>
                  </a:cubicBezTo>
                  <a:cubicBezTo>
                    <a:pt x="3194" y="11287"/>
                    <a:pt x="3809" y="10967"/>
                    <a:pt x="4225" y="10967"/>
                  </a:cubicBezTo>
                  <a:close/>
                  <a:moveTo>
                    <a:pt x="2405" y="1"/>
                  </a:moveTo>
                  <a:cubicBezTo>
                    <a:pt x="2293" y="408"/>
                    <a:pt x="1" y="8866"/>
                    <a:pt x="2293" y="12004"/>
                  </a:cubicBezTo>
                  <a:cubicBezTo>
                    <a:pt x="1869" y="12750"/>
                    <a:pt x="1354" y="14310"/>
                    <a:pt x="2548" y="16503"/>
                  </a:cubicBezTo>
                  <a:lnTo>
                    <a:pt x="2852" y="16337"/>
                  </a:lnTo>
                  <a:cubicBezTo>
                    <a:pt x="1795" y="14399"/>
                    <a:pt x="2159" y="13009"/>
                    <a:pt x="2531" y="12290"/>
                  </a:cubicBezTo>
                  <a:lnTo>
                    <a:pt x="2531" y="12290"/>
                  </a:lnTo>
                  <a:cubicBezTo>
                    <a:pt x="2811" y="12588"/>
                    <a:pt x="3144" y="12822"/>
                    <a:pt x="3542" y="12971"/>
                  </a:cubicBezTo>
                  <a:lnTo>
                    <a:pt x="3603" y="12981"/>
                  </a:lnTo>
                  <a:cubicBezTo>
                    <a:pt x="3642" y="12981"/>
                    <a:pt x="4552" y="12974"/>
                    <a:pt x="4964" y="12404"/>
                  </a:cubicBezTo>
                  <a:cubicBezTo>
                    <a:pt x="5186" y="12093"/>
                    <a:pt x="5216" y="11690"/>
                    <a:pt x="5056" y="11206"/>
                  </a:cubicBezTo>
                  <a:cubicBezTo>
                    <a:pt x="4947" y="10886"/>
                    <a:pt x="4704" y="10682"/>
                    <a:pt x="4372" y="10633"/>
                  </a:cubicBezTo>
                  <a:cubicBezTo>
                    <a:pt x="4322" y="10626"/>
                    <a:pt x="4271" y="10623"/>
                    <a:pt x="4219" y="10623"/>
                  </a:cubicBezTo>
                  <a:cubicBezTo>
                    <a:pt x="3648" y="10623"/>
                    <a:pt x="2970" y="11041"/>
                    <a:pt x="2493" y="11692"/>
                  </a:cubicBezTo>
                  <a:cubicBezTo>
                    <a:pt x="426" y="8605"/>
                    <a:pt x="2710" y="188"/>
                    <a:pt x="2737" y="92"/>
                  </a:cubicBezTo>
                  <a:lnTo>
                    <a:pt x="2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3"/>
            <p:cNvSpPr/>
            <p:nvPr/>
          </p:nvSpPr>
          <p:spPr>
            <a:xfrm rot="-741702">
              <a:off x="1771138" y="1360924"/>
              <a:ext cx="244801" cy="185418"/>
            </a:xfrm>
            <a:custGeom>
              <a:avLst/>
              <a:gdLst/>
              <a:ahLst/>
              <a:cxnLst/>
              <a:rect l="l" t="t" r="r" b="b"/>
              <a:pathLst>
                <a:path w="6299" h="4771" extrusionOk="0">
                  <a:moveTo>
                    <a:pt x="4348" y="0"/>
                  </a:moveTo>
                  <a:lnTo>
                    <a:pt x="4348" y="0"/>
                  </a:lnTo>
                  <a:cubicBezTo>
                    <a:pt x="1" y="1677"/>
                    <a:pt x="2999" y="4771"/>
                    <a:pt x="2999" y="4771"/>
                  </a:cubicBezTo>
                  <a:cubicBezTo>
                    <a:pt x="6298" y="2450"/>
                    <a:pt x="4348" y="0"/>
                    <a:pt x="4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3"/>
            <p:cNvSpPr/>
            <p:nvPr/>
          </p:nvSpPr>
          <p:spPr>
            <a:xfrm rot="-741702">
              <a:off x="1818758" y="1418151"/>
              <a:ext cx="158680" cy="120166"/>
            </a:xfrm>
            <a:custGeom>
              <a:avLst/>
              <a:gdLst/>
              <a:ahLst/>
              <a:cxnLst/>
              <a:rect l="l" t="t" r="r" b="b"/>
              <a:pathLst>
                <a:path w="4083" h="3092" extrusionOk="0">
                  <a:moveTo>
                    <a:pt x="2819" y="1"/>
                  </a:moveTo>
                  <a:cubicBezTo>
                    <a:pt x="0" y="1086"/>
                    <a:pt x="1943" y="3092"/>
                    <a:pt x="1943" y="3092"/>
                  </a:cubicBezTo>
                  <a:cubicBezTo>
                    <a:pt x="4082" y="1588"/>
                    <a:pt x="2819" y="1"/>
                    <a:pt x="2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3"/>
            <p:cNvSpPr/>
            <p:nvPr/>
          </p:nvSpPr>
          <p:spPr>
            <a:xfrm rot="-741702">
              <a:off x="1732109" y="1987150"/>
              <a:ext cx="561617" cy="306672"/>
            </a:xfrm>
            <a:custGeom>
              <a:avLst/>
              <a:gdLst/>
              <a:ahLst/>
              <a:cxnLst/>
              <a:rect l="l" t="t" r="r" b="b"/>
              <a:pathLst>
                <a:path w="14451" h="7891" extrusionOk="0">
                  <a:moveTo>
                    <a:pt x="14419" y="1"/>
                  </a:moveTo>
                  <a:cubicBezTo>
                    <a:pt x="14344" y="110"/>
                    <a:pt x="14271" y="217"/>
                    <a:pt x="14187" y="319"/>
                  </a:cubicBezTo>
                  <a:cubicBezTo>
                    <a:pt x="13072" y="1693"/>
                    <a:pt x="11195" y="2261"/>
                    <a:pt x="9505" y="2480"/>
                  </a:cubicBezTo>
                  <a:cubicBezTo>
                    <a:pt x="8979" y="2549"/>
                    <a:pt x="8450" y="2584"/>
                    <a:pt x="7923" y="2584"/>
                  </a:cubicBezTo>
                  <a:cubicBezTo>
                    <a:pt x="6562" y="2584"/>
                    <a:pt x="5208" y="2350"/>
                    <a:pt x="3933" y="1851"/>
                  </a:cubicBezTo>
                  <a:cubicBezTo>
                    <a:pt x="2744" y="1384"/>
                    <a:pt x="1363" y="580"/>
                    <a:pt x="7" y="446"/>
                  </a:cubicBezTo>
                  <a:cubicBezTo>
                    <a:pt x="4" y="519"/>
                    <a:pt x="1" y="591"/>
                    <a:pt x="1" y="665"/>
                  </a:cubicBezTo>
                  <a:cubicBezTo>
                    <a:pt x="1" y="4653"/>
                    <a:pt x="3235" y="7890"/>
                    <a:pt x="7227" y="7890"/>
                  </a:cubicBezTo>
                  <a:cubicBezTo>
                    <a:pt x="11215" y="7890"/>
                    <a:pt x="14451" y="4656"/>
                    <a:pt x="14451" y="665"/>
                  </a:cubicBezTo>
                  <a:cubicBezTo>
                    <a:pt x="14451" y="441"/>
                    <a:pt x="14439" y="219"/>
                    <a:pt x="144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3"/>
            <p:cNvSpPr/>
            <p:nvPr/>
          </p:nvSpPr>
          <p:spPr>
            <a:xfrm rot="-741702">
              <a:off x="1711769" y="1969902"/>
              <a:ext cx="560684" cy="152034"/>
            </a:xfrm>
            <a:custGeom>
              <a:avLst/>
              <a:gdLst/>
              <a:ahLst/>
              <a:cxnLst/>
              <a:rect l="l" t="t" r="r" b="b"/>
              <a:pathLst>
                <a:path w="14427" h="3912" extrusionOk="0">
                  <a:moveTo>
                    <a:pt x="7719" y="1"/>
                  </a:moveTo>
                  <a:cubicBezTo>
                    <a:pt x="2782" y="1"/>
                    <a:pt x="1" y="1062"/>
                    <a:pt x="1" y="1062"/>
                  </a:cubicBezTo>
                  <a:cubicBezTo>
                    <a:pt x="3875" y="3188"/>
                    <a:pt x="6745" y="3912"/>
                    <a:pt x="8858" y="3912"/>
                  </a:cubicBezTo>
                  <a:cubicBezTo>
                    <a:pt x="13371" y="3912"/>
                    <a:pt x="14426" y="608"/>
                    <a:pt x="14426" y="608"/>
                  </a:cubicBezTo>
                  <a:cubicBezTo>
                    <a:pt x="11889" y="161"/>
                    <a:pt x="9641" y="1"/>
                    <a:pt x="77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3"/>
            <p:cNvSpPr/>
            <p:nvPr/>
          </p:nvSpPr>
          <p:spPr>
            <a:xfrm rot="-741702">
              <a:off x="1738000" y="1657525"/>
              <a:ext cx="352376" cy="99996"/>
            </a:xfrm>
            <a:custGeom>
              <a:avLst/>
              <a:gdLst/>
              <a:ahLst/>
              <a:cxnLst/>
              <a:rect l="l" t="t" r="r" b="b"/>
              <a:pathLst>
                <a:path w="9067" h="2573" extrusionOk="0">
                  <a:moveTo>
                    <a:pt x="1286" y="1"/>
                  </a:moveTo>
                  <a:cubicBezTo>
                    <a:pt x="578" y="1"/>
                    <a:pt x="1" y="579"/>
                    <a:pt x="1" y="1286"/>
                  </a:cubicBezTo>
                  <a:cubicBezTo>
                    <a:pt x="1" y="1994"/>
                    <a:pt x="578" y="2572"/>
                    <a:pt x="1286" y="2572"/>
                  </a:cubicBezTo>
                  <a:lnTo>
                    <a:pt x="7781" y="2572"/>
                  </a:lnTo>
                  <a:cubicBezTo>
                    <a:pt x="8489" y="2572"/>
                    <a:pt x="9066" y="1994"/>
                    <a:pt x="9066" y="1286"/>
                  </a:cubicBezTo>
                  <a:cubicBezTo>
                    <a:pt x="9066" y="579"/>
                    <a:pt x="8487" y="1"/>
                    <a:pt x="77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3"/>
            <p:cNvSpPr/>
            <p:nvPr/>
          </p:nvSpPr>
          <p:spPr>
            <a:xfrm rot="-741702">
              <a:off x="1738026" y="1658427"/>
              <a:ext cx="335703" cy="22541"/>
            </a:xfrm>
            <a:custGeom>
              <a:avLst/>
              <a:gdLst/>
              <a:ahLst/>
              <a:cxnLst/>
              <a:rect l="l" t="t" r="r" b="b"/>
              <a:pathLst>
                <a:path w="8638" h="580" extrusionOk="0">
                  <a:moveTo>
                    <a:pt x="1072" y="1"/>
                  </a:moveTo>
                  <a:cubicBezTo>
                    <a:pt x="625" y="1"/>
                    <a:pt x="232" y="232"/>
                    <a:pt x="1" y="579"/>
                  </a:cubicBezTo>
                  <a:lnTo>
                    <a:pt x="8638" y="579"/>
                  </a:lnTo>
                  <a:cubicBezTo>
                    <a:pt x="8407" y="232"/>
                    <a:pt x="8014" y="1"/>
                    <a:pt x="75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2" name="Google Shape;42;p3"/>
          <p:cNvGrpSpPr/>
          <p:nvPr/>
        </p:nvGrpSpPr>
        <p:grpSpPr>
          <a:xfrm>
            <a:off x="8984968" y="1613867"/>
            <a:ext cx="313433" cy="289100"/>
            <a:chOff x="6738725" y="1210400"/>
            <a:chExt cx="235075" cy="216825"/>
          </a:xfrm>
        </p:grpSpPr>
        <p:sp>
          <p:nvSpPr>
            <p:cNvPr id="43" name="Google Shape;43;p3"/>
            <p:cNvSpPr/>
            <p:nvPr/>
          </p:nvSpPr>
          <p:spPr>
            <a:xfrm>
              <a:off x="6738725" y="13433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6878925" y="13381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6829950" y="12104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6" name="Google Shape;46;p3"/>
          <p:cNvSpPr/>
          <p:nvPr/>
        </p:nvSpPr>
        <p:spPr>
          <a:xfrm rot="685203">
            <a:off x="8355077" y="3128243"/>
            <a:ext cx="3335060" cy="601532"/>
          </a:xfrm>
          <a:custGeom>
            <a:avLst/>
            <a:gdLst/>
            <a:ahLst/>
            <a:cxnLst/>
            <a:rect l="l" t="t" r="r" b="b"/>
            <a:pathLst>
              <a:path w="100052" h="18046" extrusionOk="0">
                <a:moveTo>
                  <a:pt x="89664" y="2368"/>
                </a:moveTo>
                <a:cubicBezTo>
                  <a:pt x="90691" y="2368"/>
                  <a:pt x="91259" y="6699"/>
                  <a:pt x="91674" y="9860"/>
                </a:cubicBezTo>
                <a:cubicBezTo>
                  <a:pt x="91742" y="10389"/>
                  <a:pt x="91810" y="10907"/>
                  <a:pt x="91880" y="11412"/>
                </a:cubicBezTo>
                <a:lnTo>
                  <a:pt x="86351" y="11412"/>
                </a:lnTo>
                <a:cubicBezTo>
                  <a:pt x="86768" y="10465"/>
                  <a:pt x="87074" y="9091"/>
                  <a:pt x="87405" y="7602"/>
                </a:cubicBezTo>
                <a:cubicBezTo>
                  <a:pt x="87948" y="5148"/>
                  <a:pt x="88564" y="2368"/>
                  <a:pt x="89664" y="2368"/>
                </a:cubicBezTo>
                <a:close/>
                <a:moveTo>
                  <a:pt x="30677" y="1263"/>
                </a:moveTo>
                <a:cubicBezTo>
                  <a:pt x="31156" y="1263"/>
                  <a:pt x="31307" y="2816"/>
                  <a:pt x="31427" y="4064"/>
                </a:cubicBezTo>
                <a:cubicBezTo>
                  <a:pt x="31633" y="6196"/>
                  <a:pt x="31867" y="8610"/>
                  <a:pt x="33551" y="8610"/>
                </a:cubicBezTo>
                <a:cubicBezTo>
                  <a:pt x="34335" y="8610"/>
                  <a:pt x="34674" y="9873"/>
                  <a:pt x="34873" y="11413"/>
                </a:cubicBezTo>
                <a:lnTo>
                  <a:pt x="25788" y="11413"/>
                </a:lnTo>
                <a:cubicBezTo>
                  <a:pt x="25827" y="11277"/>
                  <a:pt x="25887" y="11153"/>
                  <a:pt x="25979" y="11054"/>
                </a:cubicBezTo>
                <a:cubicBezTo>
                  <a:pt x="26196" y="10820"/>
                  <a:pt x="26600" y="10701"/>
                  <a:pt x="27180" y="10701"/>
                </a:cubicBezTo>
                <a:cubicBezTo>
                  <a:pt x="29470" y="10701"/>
                  <a:pt x="29761" y="7229"/>
                  <a:pt x="29993" y="4440"/>
                </a:cubicBezTo>
                <a:cubicBezTo>
                  <a:pt x="30104" y="3099"/>
                  <a:pt x="30258" y="1263"/>
                  <a:pt x="30677" y="1263"/>
                </a:cubicBezTo>
                <a:close/>
                <a:moveTo>
                  <a:pt x="46447" y="5027"/>
                </a:moveTo>
                <a:cubicBezTo>
                  <a:pt x="47195" y="5027"/>
                  <a:pt x="47484" y="7917"/>
                  <a:pt x="47674" y="9830"/>
                </a:cubicBezTo>
                <a:cubicBezTo>
                  <a:pt x="47732" y="10412"/>
                  <a:pt x="47788" y="10938"/>
                  <a:pt x="47844" y="11413"/>
                </a:cubicBezTo>
                <a:lnTo>
                  <a:pt x="41626" y="11413"/>
                </a:lnTo>
                <a:cubicBezTo>
                  <a:pt x="41849" y="10823"/>
                  <a:pt x="41937" y="10048"/>
                  <a:pt x="42022" y="9284"/>
                </a:cubicBezTo>
                <a:cubicBezTo>
                  <a:pt x="42215" y="7551"/>
                  <a:pt x="42409" y="6412"/>
                  <a:pt x="43327" y="6400"/>
                </a:cubicBezTo>
                <a:cubicBezTo>
                  <a:pt x="44732" y="6383"/>
                  <a:pt x="45068" y="5915"/>
                  <a:pt x="45338" y="5539"/>
                </a:cubicBezTo>
                <a:cubicBezTo>
                  <a:pt x="45548" y="5248"/>
                  <a:pt x="45698" y="5037"/>
                  <a:pt x="46442" y="5027"/>
                </a:cubicBezTo>
                <a:close/>
                <a:moveTo>
                  <a:pt x="55603" y="6390"/>
                </a:moveTo>
                <a:cubicBezTo>
                  <a:pt x="55820" y="6390"/>
                  <a:pt x="56067" y="6398"/>
                  <a:pt x="56338" y="6406"/>
                </a:cubicBezTo>
                <a:cubicBezTo>
                  <a:pt x="56693" y="6417"/>
                  <a:pt x="57095" y="6430"/>
                  <a:pt x="57549" y="6430"/>
                </a:cubicBezTo>
                <a:cubicBezTo>
                  <a:pt x="58349" y="6430"/>
                  <a:pt x="58535" y="8515"/>
                  <a:pt x="58698" y="10355"/>
                </a:cubicBezTo>
                <a:cubicBezTo>
                  <a:pt x="58730" y="10708"/>
                  <a:pt x="58762" y="11063"/>
                  <a:pt x="58798" y="11413"/>
                </a:cubicBezTo>
                <a:lnTo>
                  <a:pt x="50661" y="11413"/>
                </a:lnTo>
                <a:cubicBezTo>
                  <a:pt x="50939" y="10446"/>
                  <a:pt x="51286" y="9596"/>
                  <a:pt x="51993" y="9596"/>
                </a:cubicBezTo>
                <a:cubicBezTo>
                  <a:pt x="53164" y="9596"/>
                  <a:pt x="54558" y="9135"/>
                  <a:pt x="54558" y="6941"/>
                </a:cubicBezTo>
                <a:cubicBezTo>
                  <a:pt x="54558" y="6694"/>
                  <a:pt x="54620" y="6604"/>
                  <a:pt x="54667" y="6559"/>
                </a:cubicBezTo>
                <a:cubicBezTo>
                  <a:pt x="54805" y="6425"/>
                  <a:pt x="55136" y="6390"/>
                  <a:pt x="55603" y="6390"/>
                </a:cubicBezTo>
                <a:close/>
                <a:moveTo>
                  <a:pt x="64159" y="3623"/>
                </a:moveTo>
                <a:cubicBezTo>
                  <a:pt x="65097" y="3623"/>
                  <a:pt x="65277" y="7552"/>
                  <a:pt x="65406" y="10420"/>
                </a:cubicBezTo>
                <a:cubicBezTo>
                  <a:pt x="65422" y="10755"/>
                  <a:pt x="65436" y="11087"/>
                  <a:pt x="65452" y="11413"/>
                </a:cubicBezTo>
                <a:lnTo>
                  <a:pt x="63008" y="11413"/>
                </a:lnTo>
                <a:cubicBezTo>
                  <a:pt x="63063" y="10602"/>
                  <a:pt x="63093" y="9739"/>
                  <a:pt x="63118" y="8885"/>
                </a:cubicBezTo>
                <a:cubicBezTo>
                  <a:pt x="63195" y="6541"/>
                  <a:pt x="63288" y="3623"/>
                  <a:pt x="64159" y="3623"/>
                </a:cubicBezTo>
                <a:close/>
                <a:moveTo>
                  <a:pt x="70157" y="6551"/>
                </a:moveTo>
                <a:cubicBezTo>
                  <a:pt x="70881" y="6551"/>
                  <a:pt x="71066" y="9256"/>
                  <a:pt x="71185" y="11413"/>
                </a:cubicBezTo>
                <a:lnTo>
                  <a:pt x="69135" y="11413"/>
                </a:lnTo>
                <a:cubicBezTo>
                  <a:pt x="69259" y="9284"/>
                  <a:pt x="69444" y="6560"/>
                  <a:pt x="70152" y="6551"/>
                </a:cubicBezTo>
                <a:close/>
                <a:moveTo>
                  <a:pt x="76182" y="9359"/>
                </a:moveTo>
                <a:cubicBezTo>
                  <a:pt x="76741" y="9359"/>
                  <a:pt x="76888" y="9787"/>
                  <a:pt x="77090" y="10768"/>
                </a:cubicBezTo>
                <a:cubicBezTo>
                  <a:pt x="77132" y="10978"/>
                  <a:pt x="77179" y="11197"/>
                  <a:pt x="77237" y="11413"/>
                </a:cubicBezTo>
                <a:lnTo>
                  <a:pt x="75223" y="11413"/>
                </a:lnTo>
                <a:cubicBezTo>
                  <a:pt x="75456" y="10292"/>
                  <a:pt x="75749" y="9359"/>
                  <a:pt x="76182" y="9359"/>
                </a:cubicBezTo>
                <a:close/>
                <a:moveTo>
                  <a:pt x="81931" y="3085"/>
                </a:moveTo>
                <a:cubicBezTo>
                  <a:pt x="83149" y="3085"/>
                  <a:pt x="83303" y="5729"/>
                  <a:pt x="83437" y="8061"/>
                </a:cubicBezTo>
                <a:cubicBezTo>
                  <a:pt x="83513" y="9356"/>
                  <a:pt x="83585" y="10555"/>
                  <a:pt x="83815" y="11413"/>
                </a:cubicBezTo>
                <a:lnTo>
                  <a:pt x="80501" y="11413"/>
                </a:lnTo>
                <a:cubicBezTo>
                  <a:pt x="80686" y="10480"/>
                  <a:pt x="80703" y="9247"/>
                  <a:pt x="80717" y="7979"/>
                </a:cubicBezTo>
                <a:cubicBezTo>
                  <a:pt x="80742" y="5685"/>
                  <a:pt x="80774" y="3085"/>
                  <a:pt x="81931" y="3085"/>
                </a:cubicBezTo>
                <a:close/>
                <a:moveTo>
                  <a:pt x="8451" y="4101"/>
                </a:moveTo>
                <a:cubicBezTo>
                  <a:pt x="8536" y="4101"/>
                  <a:pt x="8605" y="4132"/>
                  <a:pt x="8668" y="4199"/>
                </a:cubicBezTo>
                <a:cubicBezTo>
                  <a:pt x="9214" y="4760"/>
                  <a:pt x="9144" y="7149"/>
                  <a:pt x="9075" y="9458"/>
                </a:cubicBezTo>
                <a:cubicBezTo>
                  <a:pt x="9056" y="10114"/>
                  <a:pt x="9037" y="10772"/>
                  <a:pt x="9029" y="11416"/>
                </a:cubicBezTo>
                <a:lnTo>
                  <a:pt x="4756" y="11416"/>
                </a:lnTo>
                <a:cubicBezTo>
                  <a:pt x="7031" y="10321"/>
                  <a:pt x="7329" y="7924"/>
                  <a:pt x="7539" y="6224"/>
                </a:cubicBezTo>
                <a:cubicBezTo>
                  <a:pt x="7705" y="4870"/>
                  <a:pt x="7830" y="4101"/>
                  <a:pt x="8451" y="4101"/>
                </a:cubicBezTo>
                <a:close/>
                <a:moveTo>
                  <a:pt x="15598" y="538"/>
                </a:moveTo>
                <a:cubicBezTo>
                  <a:pt x="15783" y="538"/>
                  <a:pt x="15929" y="589"/>
                  <a:pt x="16043" y="692"/>
                </a:cubicBezTo>
                <a:cubicBezTo>
                  <a:pt x="16512" y="1114"/>
                  <a:pt x="16511" y="2387"/>
                  <a:pt x="16508" y="3619"/>
                </a:cubicBezTo>
                <a:cubicBezTo>
                  <a:pt x="16507" y="5121"/>
                  <a:pt x="16505" y="6673"/>
                  <a:pt x="17267" y="7437"/>
                </a:cubicBezTo>
                <a:cubicBezTo>
                  <a:pt x="17572" y="7742"/>
                  <a:pt x="17973" y="7895"/>
                  <a:pt x="18463" y="7895"/>
                </a:cubicBezTo>
                <a:cubicBezTo>
                  <a:pt x="20508" y="7895"/>
                  <a:pt x="20840" y="6678"/>
                  <a:pt x="21083" y="5787"/>
                </a:cubicBezTo>
                <a:cubicBezTo>
                  <a:pt x="21284" y="5054"/>
                  <a:pt x="21406" y="4701"/>
                  <a:pt x="22007" y="4701"/>
                </a:cubicBezTo>
                <a:cubicBezTo>
                  <a:pt x="22629" y="4701"/>
                  <a:pt x="22660" y="7085"/>
                  <a:pt x="22678" y="8827"/>
                </a:cubicBezTo>
                <a:cubicBezTo>
                  <a:pt x="22690" y="9711"/>
                  <a:pt x="22700" y="10604"/>
                  <a:pt x="22761" y="11416"/>
                </a:cubicBezTo>
                <a:lnTo>
                  <a:pt x="13562" y="11416"/>
                </a:lnTo>
                <a:cubicBezTo>
                  <a:pt x="13667" y="10373"/>
                  <a:pt x="13749" y="9264"/>
                  <a:pt x="13833" y="8139"/>
                </a:cubicBezTo>
                <a:cubicBezTo>
                  <a:pt x="14081" y="4807"/>
                  <a:pt x="14388" y="660"/>
                  <a:pt x="15473" y="545"/>
                </a:cubicBezTo>
                <a:cubicBezTo>
                  <a:pt x="15516" y="540"/>
                  <a:pt x="15558" y="538"/>
                  <a:pt x="15598" y="538"/>
                </a:cubicBezTo>
                <a:close/>
                <a:moveTo>
                  <a:pt x="85425" y="11945"/>
                </a:moveTo>
                <a:cubicBezTo>
                  <a:pt x="85291" y="12090"/>
                  <a:pt x="85149" y="12170"/>
                  <a:pt x="84996" y="12170"/>
                </a:cubicBezTo>
                <a:cubicBezTo>
                  <a:pt x="84846" y="12170"/>
                  <a:pt x="84720" y="12090"/>
                  <a:pt x="84613" y="11945"/>
                </a:cubicBezTo>
                <a:close/>
                <a:moveTo>
                  <a:pt x="79801" y="11945"/>
                </a:moveTo>
                <a:cubicBezTo>
                  <a:pt x="79653" y="12309"/>
                  <a:pt x="79446" y="12529"/>
                  <a:pt x="79152" y="12529"/>
                </a:cubicBezTo>
                <a:cubicBezTo>
                  <a:pt x="78568" y="12529"/>
                  <a:pt x="78235" y="12319"/>
                  <a:pt x="78015" y="11945"/>
                </a:cubicBezTo>
                <a:close/>
                <a:moveTo>
                  <a:pt x="49966" y="11945"/>
                </a:moveTo>
                <a:cubicBezTo>
                  <a:pt x="49728" y="12831"/>
                  <a:pt x="49478" y="13725"/>
                  <a:pt x="49047" y="13725"/>
                </a:cubicBezTo>
                <a:lnTo>
                  <a:pt x="49036" y="13725"/>
                </a:lnTo>
                <a:cubicBezTo>
                  <a:pt x="48783" y="13715"/>
                  <a:pt x="48598" y="12908"/>
                  <a:pt x="48456" y="11945"/>
                </a:cubicBezTo>
                <a:close/>
                <a:moveTo>
                  <a:pt x="25189" y="11948"/>
                </a:moveTo>
                <a:cubicBezTo>
                  <a:pt x="25188" y="12168"/>
                  <a:pt x="25202" y="12390"/>
                  <a:pt x="25216" y="12604"/>
                </a:cubicBezTo>
                <a:cubicBezTo>
                  <a:pt x="25253" y="13126"/>
                  <a:pt x="25287" y="13619"/>
                  <a:pt x="25067" y="13856"/>
                </a:cubicBezTo>
                <a:cubicBezTo>
                  <a:pt x="24944" y="13987"/>
                  <a:pt x="24725" y="14054"/>
                  <a:pt x="24402" y="14054"/>
                </a:cubicBezTo>
                <a:cubicBezTo>
                  <a:pt x="23773" y="14054"/>
                  <a:pt x="23485" y="13149"/>
                  <a:pt x="23348" y="11948"/>
                </a:cubicBezTo>
                <a:close/>
                <a:moveTo>
                  <a:pt x="62427" y="11945"/>
                </a:moveTo>
                <a:cubicBezTo>
                  <a:pt x="62260" y="13738"/>
                  <a:pt x="61905" y="15200"/>
                  <a:pt x="61040" y="15219"/>
                </a:cubicBezTo>
                <a:lnTo>
                  <a:pt x="61019" y="15219"/>
                </a:lnTo>
                <a:cubicBezTo>
                  <a:pt x="59986" y="15219"/>
                  <a:pt x="59606" y="13694"/>
                  <a:pt x="59392" y="11945"/>
                </a:cubicBezTo>
                <a:close/>
                <a:moveTo>
                  <a:pt x="12965" y="11945"/>
                </a:moveTo>
                <a:cubicBezTo>
                  <a:pt x="12657" y="14629"/>
                  <a:pt x="12149" y="16891"/>
                  <a:pt x="11074" y="16891"/>
                </a:cubicBezTo>
                <a:lnTo>
                  <a:pt x="11047" y="16891"/>
                </a:lnTo>
                <a:cubicBezTo>
                  <a:pt x="9795" y="16848"/>
                  <a:pt x="9558" y="14504"/>
                  <a:pt x="9558" y="11945"/>
                </a:cubicBezTo>
                <a:close/>
                <a:moveTo>
                  <a:pt x="74579" y="11945"/>
                </a:moveTo>
                <a:cubicBezTo>
                  <a:pt x="74515" y="12298"/>
                  <a:pt x="74456" y="12665"/>
                  <a:pt x="74393" y="13043"/>
                </a:cubicBezTo>
                <a:cubicBezTo>
                  <a:pt x="74090" y="14894"/>
                  <a:pt x="73714" y="17192"/>
                  <a:pt x="72891" y="17192"/>
                </a:cubicBezTo>
                <a:cubicBezTo>
                  <a:pt x="72879" y="17192"/>
                  <a:pt x="72867" y="17192"/>
                  <a:pt x="72853" y="17190"/>
                </a:cubicBezTo>
                <a:cubicBezTo>
                  <a:pt x="72049" y="17121"/>
                  <a:pt x="71867" y="14193"/>
                  <a:pt x="71747" y="11945"/>
                </a:cubicBezTo>
                <a:close/>
                <a:moveTo>
                  <a:pt x="68568" y="11943"/>
                </a:moveTo>
                <a:cubicBezTo>
                  <a:pt x="68437" y="14206"/>
                  <a:pt x="68267" y="16664"/>
                  <a:pt x="67578" y="17275"/>
                </a:cubicBezTo>
                <a:cubicBezTo>
                  <a:pt x="67484" y="17360"/>
                  <a:pt x="67383" y="17398"/>
                  <a:pt x="67271" y="17398"/>
                </a:cubicBezTo>
                <a:cubicBezTo>
                  <a:pt x="67261" y="17398"/>
                  <a:pt x="67251" y="17398"/>
                  <a:pt x="67242" y="17397"/>
                </a:cubicBezTo>
                <a:cubicBezTo>
                  <a:pt x="66420" y="17348"/>
                  <a:pt x="66155" y="14565"/>
                  <a:pt x="66012" y="11943"/>
                </a:cubicBezTo>
                <a:close/>
                <a:moveTo>
                  <a:pt x="96008" y="11945"/>
                </a:moveTo>
                <a:cubicBezTo>
                  <a:pt x="95890" y="12409"/>
                  <a:pt x="95653" y="13399"/>
                  <a:pt x="95323" y="14980"/>
                </a:cubicBezTo>
                <a:cubicBezTo>
                  <a:pt x="94847" y="17260"/>
                  <a:pt x="94721" y="17458"/>
                  <a:pt x="94289" y="17458"/>
                </a:cubicBezTo>
                <a:cubicBezTo>
                  <a:pt x="93435" y="17458"/>
                  <a:pt x="92891" y="14698"/>
                  <a:pt x="92493" y="11945"/>
                </a:cubicBezTo>
                <a:close/>
                <a:moveTo>
                  <a:pt x="40010" y="11945"/>
                </a:moveTo>
                <a:cubicBezTo>
                  <a:pt x="38952" y="12196"/>
                  <a:pt x="38558" y="13604"/>
                  <a:pt x="38179" y="14976"/>
                </a:cubicBezTo>
                <a:cubicBezTo>
                  <a:pt x="37817" y="16282"/>
                  <a:pt x="37476" y="17518"/>
                  <a:pt x="36664" y="17518"/>
                </a:cubicBezTo>
                <a:cubicBezTo>
                  <a:pt x="35938" y="17518"/>
                  <a:pt x="35754" y="15260"/>
                  <a:pt x="35605" y="13446"/>
                </a:cubicBezTo>
                <a:cubicBezTo>
                  <a:pt x="35563" y="12942"/>
                  <a:pt x="35521" y="12437"/>
                  <a:pt x="35470" y="11945"/>
                </a:cubicBezTo>
                <a:close/>
                <a:moveTo>
                  <a:pt x="15599" y="0"/>
                </a:moveTo>
                <a:cubicBezTo>
                  <a:pt x="15541" y="0"/>
                  <a:pt x="15480" y="4"/>
                  <a:pt x="15419" y="10"/>
                </a:cubicBezTo>
                <a:cubicBezTo>
                  <a:pt x="13891" y="173"/>
                  <a:pt x="13620" y="3846"/>
                  <a:pt x="13305" y="8095"/>
                </a:cubicBezTo>
                <a:cubicBezTo>
                  <a:pt x="13224" y="9169"/>
                  <a:pt x="13139" y="10314"/>
                  <a:pt x="13026" y="11410"/>
                </a:cubicBezTo>
                <a:lnTo>
                  <a:pt x="9565" y="11410"/>
                </a:lnTo>
                <a:cubicBezTo>
                  <a:pt x="9572" y="10755"/>
                  <a:pt x="9592" y="10098"/>
                  <a:pt x="9612" y="9468"/>
                </a:cubicBezTo>
                <a:cubicBezTo>
                  <a:pt x="9690" y="6829"/>
                  <a:pt x="9756" y="4548"/>
                  <a:pt x="9054" y="3823"/>
                </a:cubicBezTo>
                <a:cubicBezTo>
                  <a:pt x="8890" y="3654"/>
                  <a:pt x="8684" y="3563"/>
                  <a:pt x="8456" y="3563"/>
                </a:cubicBezTo>
                <a:cubicBezTo>
                  <a:pt x="7334" y="3563"/>
                  <a:pt x="7179" y="4823"/>
                  <a:pt x="7014" y="6155"/>
                </a:cubicBezTo>
                <a:cubicBezTo>
                  <a:pt x="6748" y="8321"/>
                  <a:pt x="6413" y="11013"/>
                  <a:pt x="2724" y="11410"/>
                </a:cubicBezTo>
                <a:lnTo>
                  <a:pt x="0" y="11410"/>
                </a:lnTo>
                <a:lnTo>
                  <a:pt x="0" y="11942"/>
                </a:lnTo>
                <a:lnTo>
                  <a:pt x="2663" y="11942"/>
                </a:lnTo>
                <a:lnTo>
                  <a:pt x="2664" y="11952"/>
                </a:lnTo>
                <a:cubicBezTo>
                  <a:pt x="2695" y="11949"/>
                  <a:pt x="2724" y="11945"/>
                  <a:pt x="2753" y="11942"/>
                </a:cubicBezTo>
                <a:lnTo>
                  <a:pt x="9024" y="11942"/>
                </a:lnTo>
                <a:cubicBezTo>
                  <a:pt x="9017" y="14880"/>
                  <a:pt x="9315" y="17360"/>
                  <a:pt x="11030" y="17419"/>
                </a:cubicBezTo>
                <a:cubicBezTo>
                  <a:pt x="11046" y="17419"/>
                  <a:pt x="11064" y="17420"/>
                  <a:pt x="11080" y="17420"/>
                </a:cubicBezTo>
                <a:cubicBezTo>
                  <a:pt x="12575" y="17420"/>
                  <a:pt x="13161" y="15057"/>
                  <a:pt x="13507" y="11942"/>
                </a:cubicBezTo>
                <a:lnTo>
                  <a:pt x="22810" y="11942"/>
                </a:lnTo>
                <a:cubicBezTo>
                  <a:pt x="22976" y="13463"/>
                  <a:pt x="23380" y="14582"/>
                  <a:pt x="24402" y="14582"/>
                </a:cubicBezTo>
                <a:cubicBezTo>
                  <a:pt x="24881" y="14582"/>
                  <a:pt x="25227" y="14461"/>
                  <a:pt x="25457" y="14214"/>
                </a:cubicBezTo>
                <a:cubicBezTo>
                  <a:pt x="25834" y="13810"/>
                  <a:pt x="25790" y="13178"/>
                  <a:pt x="25748" y="12563"/>
                </a:cubicBezTo>
                <a:cubicBezTo>
                  <a:pt x="25734" y="12355"/>
                  <a:pt x="25719" y="12143"/>
                  <a:pt x="25721" y="11942"/>
                </a:cubicBezTo>
                <a:lnTo>
                  <a:pt x="34937" y="11942"/>
                </a:lnTo>
                <a:cubicBezTo>
                  <a:pt x="34990" y="12450"/>
                  <a:pt x="35033" y="12975"/>
                  <a:pt x="35076" y="13484"/>
                </a:cubicBezTo>
                <a:cubicBezTo>
                  <a:pt x="35277" y="15932"/>
                  <a:pt x="35450" y="18046"/>
                  <a:pt x="36666" y="18046"/>
                </a:cubicBezTo>
                <a:cubicBezTo>
                  <a:pt x="37881" y="18046"/>
                  <a:pt x="38294" y="16555"/>
                  <a:pt x="38693" y="15114"/>
                </a:cubicBezTo>
                <a:cubicBezTo>
                  <a:pt x="39059" y="13795"/>
                  <a:pt x="39436" y="12429"/>
                  <a:pt x="40354" y="12429"/>
                </a:cubicBezTo>
                <a:cubicBezTo>
                  <a:pt x="40799" y="12429"/>
                  <a:pt x="41112" y="12243"/>
                  <a:pt x="41342" y="11939"/>
                </a:cubicBezTo>
                <a:lnTo>
                  <a:pt x="47914" y="11939"/>
                </a:lnTo>
                <a:cubicBezTo>
                  <a:pt x="48124" y="13412"/>
                  <a:pt x="48402" y="14226"/>
                  <a:pt x="49012" y="14250"/>
                </a:cubicBezTo>
                <a:cubicBezTo>
                  <a:pt x="49025" y="14250"/>
                  <a:pt x="49038" y="14251"/>
                  <a:pt x="49051" y="14251"/>
                </a:cubicBezTo>
                <a:cubicBezTo>
                  <a:pt x="49899" y="14251"/>
                  <a:pt x="50188" y="13163"/>
                  <a:pt x="50495" y="12009"/>
                </a:cubicBezTo>
                <a:cubicBezTo>
                  <a:pt x="50503" y="11986"/>
                  <a:pt x="50508" y="11963"/>
                  <a:pt x="50515" y="11939"/>
                </a:cubicBezTo>
                <a:lnTo>
                  <a:pt x="58856" y="11939"/>
                </a:lnTo>
                <a:cubicBezTo>
                  <a:pt x="59098" y="13995"/>
                  <a:pt x="59549" y="15745"/>
                  <a:pt x="61013" y="15745"/>
                </a:cubicBezTo>
                <a:lnTo>
                  <a:pt x="61052" y="15745"/>
                </a:lnTo>
                <a:cubicBezTo>
                  <a:pt x="62324" y="15719"/>
                  <a:pt x="62774" y="14065"/>
                  <a:pt x="62964" y="11939"/>
                </a:cubicBezTo>
                <a:lnTo>
                  <a:pt x="65478" y="11939"/>
                </a:lnTo>
                <a:cubicBezTo>
                  <a:pt x="65650" y="15236"/>
                  <a:pt x="65934" y="17846"/>
                  <a:pt x="67209" y="17924"/>
                </a:cubicBezTo>
                <a:cubicBezTo>
                  <a:pt x="67230" y="17925"/>
                  <a:pt x="67250" y="17925"/>
                  <a:pt x="67271" y="17925"/>
                </a:cubicBezTo>
                <a:cubicBezTo>
                  <a:pt x="67515" y="17925"/>
                  <a:pt x="67737" y="17840"/>
                  <a:pt x="67931" y="17667"/>
                </a:cubicBezTo>
                <a:cubicBezTo>
                  <a:pt x="68786" y="16907"/>
                  <a:pt x="68952" y="14517"/>
                  <a:pt x="69103" y="11938"/>
                </a:cubicBezTo>
                <a:lnTo>
                  <a:pt x="71213" y="11938"/>
                </a:lnTo>
                <a:cubicBezTo>
                  <a:pt x="71378" y="14996"/>
                  <a:pt x="71542" y="17604"/>
                  <a:pt x="72806" y="17712"/>
                </a:cubicBezTo>
                <a:cubicBezTo>
                  <a:pt x="72840" y="17715"/>
                  <a:pt x="72873" y="17717"/>
                  <a:pt x="72905" y="17717"/>
                </a:cubicBezTo>
                <a:cubicBezTo>
                  <a:pt x="74165" y="17717"/>
                  <a:pt x="74531" y="15480"/>
                  <a:pt x="74918" y="13122"/>
                </a:cubicBezTo>
                <a:cubicBezTo>
                  <a:pt x="74981" y="12739"/>
                  <a:pt x="75047" y="12335"/>
                  <a:pt x="75120" y="11938"/>
                </a:cubicBezTo>
                <a:lnTo>
                  <a:pt x="77416" y="11938"/>
                </a:lnTo>
                <a:cubicBezTo>
                  <a:pt x="77684" y="12559"/>
                  <a:pt x="78159" y="13056"/>
                  <a:pt x="79152" y="13056"/>
                </a:cubicBezTo>
                <a:cubicBezTo>
                  <a:pt x="79776" y="13056"/>
                  <a:pt x="80145" y="12624"/>
                  <a:pt x="80366" y="11938"/>
                </a:cubicBezTo>
                <a:lnTo>
                  <a:pt x="84002" y="11938"/>
                </a:lnTo>
                <a:cubicBezTo>
                  <a:pt x="84219" y="12413"/>
                  <a:pt x="84531" y="12695"/>
                  <a:pt x="84996" y="12695"/>
                </a:cubicBezTo>
                <a:cubicBezTo>
                  <a:pt x="85435" y="12695"/>
                  <a:pt x="85782" y="12413"/>
                  <a:pt x="86076" y="11938"/>
                </a:cubicBezTo>
                <a:lnTo>
                  <a:pt x="91954" y="11938"/>
                </a:lnTo>
                <a:cubicBezTo>
                  <a:pt x="92436" y="15349"/>
                  <a:pt x="92992" y="17982"/>
                  <a:pt x="94289" y="17982"/>
                </a:cubicBezTo>
                <a:cubicBezTo>
                  <a:pt x="95201" y="17982"/>
                  <a:pt x="95364" y="17382"/>
                  <a:pt x="95842" y="15081"/>
                </a:cubicBezTo>
                <a:cubicBezTo>
                  <a:pt x="96208" y="13329"/>
                  <a:pt x="96459" y="12314"/>
                  <a:pt x="96555" y="11936"/>
                </a:cubicBezTo>
                <a:lnTo>
                  <a:pt x="100052" y="11936"/>
                </a:lnTo>
                <a:lnTo>
                  <a:pt x="100052" y="11404"/>
                </a:lnTo>
                <a:lnTo>
                  <a:pt x="92419" y="11404"/>
                </a:lnTo>
                <a:lnTo>
                  <a:pt x="92419" y="11413"/>
                </a:lnTo>
                <a:cubicBezTo>
                  <a:pt x="92341" y="10858"/>
                  <a:pt x="92270" y="10311"/>
                  <a:pt x="92202" y="9793"/>
                </a:cubicBezTo>
                <a:cubicBezTo>
                  <a:pt x="91642" y="5524"/>
                  <a:pt x="91159" y="1836"/>
                  <a:pt x="89666" y="1836"/>
                </a:cubicBezTo>
                <a:cubicBezTo>
                  <a:pt x="88138" y="1836"/>
                  <a:pt x="87530" y="4580"/>
                  <a:pt x="86887" y="7487"/>
                </a:cubicBezTo>
                <a:cubicBezTo>
                  <a:pt x="86565" y="8936"/>
                  <a:pt x="86215" y="10509"/>
                  <a:pt x="85769" y="11413"/>
                </a:cubicBezTo>
                <a:lnTo>
                  <a:pt x="84371" y="11413"/>
                </a:lnTo>
                <a:cubicBezTo>
                  <a:pt x="84121" y="10602"/>
                  <a:pt x="84043" y="9264"/>
                  <a:pt x="83972" y="8030"/>
                </a:cubicBezTo>
                <a:cubicBezTo>
                  <a:pt x="83816" y="5338"/>
                  <a:pt x="83654" y="2553"/>
                  <a:pt x="81932" y="2553"/>
                </a:cubicBezTo>
                <a:cubicBezTo>
                  <a:pt x="80250" y="2553"/>
                  <a:pt x="80216" y="5309"/>
                  <a:pt x="80186" y="7973"/>
                </a:cubicBezTo>
                <a:cubicBezTo>
                  <a:pt x="80172" y="9197"/>
                  <a:pt x="80155" y="10512"/>
                  <a:pt x="79961" y="11413"/>
                </a:cubicBezTo>
                <a:lnTo>
                  <a:pt x="77793" y="11413"/>
                </a:lnTo>
                <a:cubicBezTo>
                  <a:pt x="77727" y="11190"/>
                  <a:pt x="77670" y="10938"/>
                  <a:pt x="77613" y="10660"/>
                </a:cubicBezTo>
                <a:cubicBezTo>
                  <a:pt x="77436" y="9800"/>
                  <a:pt x="77236" y="8824"/>
                  <a:pt x="76183" y="8824"/>
                </a:cubicBezTo>
                <a:cubicBezTo>
                  <a:pt x="75364" y="8824"/>
                  <a:pt x="74976" y="9917"/>
                  <a:pt x="74679" y="11412"/>
                </a:cubicBezTo>
                <a:lnTo>
                  <a:pt x="71718" y="11412"/>
                </a:lnTo>
                <a:cubicBezTo>
                  <a:pt x="71558" y="8482"/>
                  <a:pt x="71381" y="6016"/>
                  <a:pt x="70158" y="6016"/>
                </a:cubicBezTo>
                <a:lnTo>
                  <a:pt x="70145" y="6016"/>
                </a:lnTo>
                <a:cubicBezTo>
                  <a:pt x="68945" y="6034"/>
                  <a:pt x="68771" y="8501"/>
                  <a:pt x="68600" y="11412"/>
                </a:cubicBezTo>
                <a:lnTo>
                  <a:pt x="65988" y="11412"/>
                </a:lnTo>
                <a:cubicBezTo>
                  <a:pt x="65969" y="11064"/>
                  <a:pt x="65955" y="10722"/>
                  <a:pt x="65939" y="10396"/>
                </a:cubicBezTo>
                <a:cubicBezTo>
                  <a:pt x="65762" y="6475"/>
                  <a:pt x="65608" y="3088"/>
                  <a:pt x="64161" y="3088"/>
                </a:cubicBezTo>
                <a:cubicBezTo>
                  <a:pt x="62775" y="3088"/>
                  <a:pt x="62687" y="5766"/>
                  <a:pt x="62588" y="8867"/>
                </a:cubicBezTo>
                <a:cubicBezTo>
                  <a:pt x="62562" y="9691"/>
                  <a:pt x="62534" y="10575"/>
                  <a:pt x="62473" y="11412"/>
                </a:cubicBezTo>
                <a:lnTo>
                  <a:pt x="59335" y="11412"/>
                </a:lnTo>
                <a:cubicBezTo>
                  <a:pt x="59295" y="11043"/>
                  <a:pt x="59264" y="10670"/>
                  <a:pt x="59230" y="10307"/>
                </a:cubicBezTo>
                <a:cubicBezTo>
                  <a:pt x="59019" y="7942"/>
                  <a:pt x="58836" y="5897"/>
                  <a:pt x="57551" y="5897"/>
                </a:cubicBezTo>
                <a:cubicBezTo>
                  <a:pt x="57105" y="5897"/>
                  <a:pt x="56707" y="5885"/>
                  <a:pt x="56356" y="5874"/>
                </a:cubicBezTo>
                <a:cubicBezTo>
                  <a:pt x="56079" y="5866"/>
                  <a:pt x="55831" y="5859"/>
                  <a:pt x="55610" y="5859"/>
                </a:cubicBezTo>
                <a:cubicBezTo>
                  <a:pt x="54983" y="5859"/>
                  <a:pt x="54566" y="5917"/>
                  <a:pt x="54297" y="6178"/>
                </a:cubicBezTo>
                <a:cubicBezTo>
                  <a:pt x="54117" y="6353"/>
                  <a:pt x="54027" y="6603"/>
                  <a:pt x="54027" y="6939"/>
                </a:cubicBezTo>
                <a:cubicBezTo>
                  <a:pt x="54027" y="8389"/>
                  <a:pt x="53382" y="9064"/>
                  <a:pt x="51995" y="9064"/>
                </a:cubicBezTo>
                <a:cubicBezTo>
                  <a:pt x="50881" y="9064"/>
                  <a:pt x="50439" y="10230"/>
                  <a:pt x="50110" y="11413"/>
                </a:cubicBezTo>
                <a:lnTo>
                  <a:pt x="48382" y="11413"/>
                </a:lnTo>
                <a:cubicBezTo>
                  <a:pt x="48310" y="10843"/>
                  <a:pt x="48251" y="10257"/>
                  <a:pt x="48203" y="9776"/>
                </a:cubicBezTo>
                <a:cubicBezTo>
                  <a:pt x="47932" y="7060"/>
                  <a:pt x="47677" y="4492"/>
                  <a:pt x="46449" y="4492"/>
                </a:cubicBezTo>
                <a:lnTo>
                  <a:pt x="46434" y="4492"/>
                </a:lnTo>
                <a:cubicBezTo>
                  <a:pt x="45424" y="4509"/>
                  <a:pt x="45151" y="4892"/>
                  <a:pt x="44907" y="5227"/>
                </a:cubicBezTo>
                <a:cubicBezTo>
                  <a:pt x="44677" y="5548"/>
                  <a:pt x="44459" y="5851"/>
                  <a:pt x="43321" y="5867"/>
                </a:cubicBezTo>
                <a:cubicBezTo>
                  <a:pt x="41863" y="5885"/>
                  <a:pt x="41666" y="7660"/>
                  <a:pt x="41493" y="9223"/>
                </a:cubicBezTo>
                <a:cubicBezTo>
                  <a:pt x="41386" y="10186"/>
                  <a:pt x="41278" y="10949"/>
                  <a:pt x="41046" y="11412"/>
                </a:cubicBezTo>
                <a:lnTo>
                  <a:pt x="35407" y="11412"/>
                </a:lnTo>
                <a:cubicBezTo>
                  <a:pt x="35175" y="9568"/>
                  <a:pt x="34742" y="8077"/>
                  <a:pt x="33551" y="8077"/>
                </a:cubicBezTo>
                <a:cubicBezTo>
                  <a:pt x="32351" y="8077"/>
                  <a:pt x="32142" y="5917"/>
                  <a:pt x="31958" y="4010"/>
                </a:cubicBezTo>
                <a:cubicBezTo>
                  <a:pt x="31788" y="2250"/>
                  <a:pt x="31640" y="729"/>
                  <a:pt x="30677" y="729"/>
                </a:cubicBezTo>
                <a:cubicBezTo>
                  <a:pt x="29769" y="729"/>
                  <a:pt x="29640" y="2265"/>
                  <a:pt x="29463" y="4393"/>
                </a:cubicBezTo>
                <a:cubicBezTo>
                  <a:pt x="29249" y="6966"/>
                  <a:pt x="28980" y="10166"/>
                  <a:pt x="27180" y="10166"/>
                </a:cubicBezTo>
                <a:cubicBezTo>
                  <a:pt x="26437" y="10166"/>
                  <a:pt x="25917" y="10336"/>
                  <a:pt x="25589" y="10688"/>
                </a:cubicBezTo>
                <a:cubicBezTo>
                  <a:pt x="25395" y="10895"/>
                  <a:pt x="25294" y="11143"/>
                  <a:pt x="25239" y="11410"/>
                </a:cubicBezTo>
                <a:lnTo>
                  <a:pt x="23298" y="11410"/>
                </a:lnTo>
                <a:cubicBezTo>
                  <a:pt x="23234" y="10580"/>
                  <a:pt x="23223" y="9660"/>
                  <a:pt x="23213" y="8814"/>
                </a:cubicBezTo>
                <a:cubicBezTo>
                  <a:pt x="23180" y="6214"/>
                  <a:pt x="23158" y="4162"/>
                  <a:pt x="22009" y="4162"/>
                </a:cubicBezTo>
                <a:cubicBezTo>
                  <a:pt x="20973" y="4162"/>
                  <a:pt x="20761" y="4946"/>
                  <a:pt x="20571" y="5641"/>
                </a:cubicBezTo>
                <a:cubicBezTo>
                  <a:pt x="20331" y="6525"/>
                  <a:pt x="20104" y="7358"/>
                  <a:pt x="18464" y="7358"/>
                </a:cubicBezTo>
                <a:cubicBezTo>
                  <a:pt x="18117" y="7358"/>
                  <a:pt x="17849" y="7258"/>
                  <a:pt x="17646" y="7056"/>
                </a:cubicBezTo>
                <a:cubicBezTo>
                  <a:pt x="17039" y="6447"/>
                  <a:pt x="17040" y="4943"/>
                  <a:pt x="17043" y="3616"/>
                </a:cubicBezTo>
                <a:cubicBezTo>
                  <a:pt x="17044" y="2204"/>
                  <a:pt x="17046" y="873"/>
                  <a:pt x="16400" y="291"/>
                </a:cubicBezTo>
                <a:cubicBezTo>
                  <a:pt x="16186" y="98"/>
                  <a:pt x="15918" y="0"/>
                  <a:pt x="155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7" name="Google Shape;47;p3"/>
          <p:cNvGrpSpPr/>
          <p:nvPr/>
        </p:nvGrpSpPr>
        <p:grpSpPr>
          <a:xfrm>
            <a:off x="9919634" y="2021133"/>
            <a:ext cx="752333" cy="714600"/>
            <a:chOff x="7287325" y="1363450"/>
            <a:chExt cx="564250" cy="535950"/>
          </a:xfrm>
        </p:grpSpPr>
        <p:sp>
          <p:nvSpPr>
            <p:cNvPr id="48" name="Google Shape;48;p3"/>
            <p:cNvSpPr/>
            <p:nvPr/>
          </p:nvSpPr>
          <p:spPr>
            <a:xfrm>
              <a:off x="7382925" y="1475375"/>
              <a:ext cx="360850" cy="361150"/>
            </a:xfrm>
            <a:custGeom>
              <a:avLst/>
              <a:gdLst/>
              <a:ahLst/>
              <a:cxnLst/>
              <a:rect l="l" t="t" r="r" b="b"/>
              <a:pathLst>
                <a:path w="14434" h="14446" extrusionOk="0">
                  <a:moveTo>
                    <a:pt x="7801" y="1"/>
                  </a:moveTo>
                  <a:cubicBezTo>
                    <a:pt x="4962" y="1"/>
                    <a:pt x="2197" y="2200"/>
                    <a:pt x="1192" y="5510"/>
                  </a:cubicBezTo>
                  <a:cubicBezTo>
                    <a:pt x="0" y="9434"/>
                    <a:pt x="5060" y="14445"/>
                    <a:pt x="5060" y="14445"/>
                  </a:cubicBezTo>
                  <a:cubicBezTo>
                    <a:pt x="5060" y="14445"/>
                    <a:pt x="12051" y="13092"/>
                    <a:pt x="13243" y="9168"/>
                  </a:cubicBezTo>
                  <a:cubicBezTo>
                    <a:pt x="14433" y="5245"/>
                    <a:pt x="12701" y="1245"/>
                    <a:pt x="9375" y="234"/>
                  </a:cubicBezTo>
                  <a:cubicBezTo>
                    <a:pt x="8855" y="76"/>
                    <a:pt x="8327" y="1"/>
                    <a:pt x="7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7629900" y="1486300"/>
              <a:ext cx="112150" cy="286875"/>
            </a:xfrm>
            <a:custGeom>
              <a:avLst/>
              <a:gdLst/>
              <a:ahLst/>
              <a:cxnLst/>
              <a:rect l="l" t="t" r="r" b="b"/>
              <a:pathLst>
                <a:path w="4486" h="11475" extrusionOk="0">
                  <a:moveTo>
                    <a:pt x="46" y="1"/>
                  </a:moveTo>
                  <a:cubicBezTo>
                    <a:pt x="31" y="7"/>
                    <a:pt x="16" y="14"/>
                    <a:pt x="1" y="21"/>
                  </a:cubicBezTo>
                  <a:cubicBezTo>
                    <a:pt x="641" y="678"/>
                    <a:pt x="1099" y="1550"/>
                    <a:pt x="1460" y="2370"/>
                  </a:cubicBezTo>
                  <a:cubicBezTo>
                    <a:pt x="2164" y="3960"/>
                    <a:pt x="2667" y="5628"/>
                    <a:pt x="2524" y="7385"/>
                  </a:cubicBezTo>
                  <a:cubicBezTo>
                    <a:pt x="2404" y="8859"/>
                    <a:pt x="1928" y="10227"/>
                    <a:pt x="1219" y="11475"/>
                  </a:cubicBezTo>
                  <a:cubicBezTo>
                    <a:pt x="1241" y="11465"/>
                    <a:pt x="1262" y="11456"/>
                    <a:pt x="1280" y="11448"/>
                  </a:cubicBezTo>
                  <a:cubicBezTo>
                    <a:pt x="2242" y="10726"/>
                    <a:pt x="3029" y="9831"/>
                    <a:pt x="3363" y="8733"/>
                  </a:cubicBezTo>
                  <a:cubicBezTo>
                    <a:pt x="4486" y="5031"/>
                    <a:pt x="3009" y="1265"/>
                    <a:pt x="4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7382925" y="1480650"/>
              <a:ext cx="175375" cy="355825"/>
            </a:xfrm>
            <a:custGeom>
              <a:avLst/>
              <a:gdLst/>
              <a:ahLst/>
              <a:cxnLst/>
              <a:rect l="l" t="t" r="r" b="b"/>
              <a:pathLst>
                <a:path w="7015" h="14233" extrusionOk="0">
                  <a:moveTo>
                    <a:pt x="6276" y="0"/>
                  </a:moveTo>
                  <a:lnTo>
                    <a:pt x="6276" y="0"/>
                  </a:lnTo>
                  <a:cubicBezTo>
                    <a:pt x="4017" y="623"/>
                    <a:pt x="2015" y="2587"/>
                    <a:pt x="1192" y="5298"/>
                  </a:cubicBezTo>
                  <a:cubicBezTo>
                    <a:pt x="0" y="9221"/>
                    <a:pt x="5060" y="14233"/>
                    <a:pt x="5060" y="14233"/>
                  </a:cubicBezTo>
                  <a:cubicBezTo>
                    <a:pt x="5060" y="14233"/>
                    <a:pt x="5829" y="14084"/>
                    <a:pt x="6895" y="13743"/>
                  </a:cubicBezTo>
                  <a:cubicBezTo>
                    <a:pt x="6937" y="13708"/>
                    <a:pt x="6975" y="13670"/>
                    <a:pt x="7015" y="13633"/>
                  </a:cubicBezTo>
                  <a:cubicBezTo>
                    <a:pt x="6213" y="13355"/>
                    <a:pt x="5461" y="12945"/>
                    <a:pt x="4819" y="12411"/>
                  </a:cubicBezTo>
                  <a:cubicBezTo>
                    <a:pt x="2251" y="10272"/>
                    <a:pt x="2254" y="6457"/>
                    <a:pt x="3517" y="3603"/>
                  </a:cubicBezTo>
                  <a:cubicBezTo>
                    <a:pt x="4148" y="2172"/>
                    <a:pt x="5105" y="956"/>
                    <a:pt x="62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7479275" y="1582150"/>
              <a:ext cx="162250" cy="244650"/>
            </a:xfrm>
            <a:custGeom>
              <a:avLst/>
              <a:gdLst/>
              <a:ahLst/>
              <a:cxnLst/>
              <a:rect l="l" t="t" r="r" b="b"/>
              <a:pathLst>
                <a:path w="6490" h="9786" extrusionOk="0">
                  <a:moveTo>
                    <a:pt x="3728" y="1042"/>
                  </a:moveTo>
                  <a:cubicBezTo>
                    <a:pt x="3787" y="1042"/>
                    <a:pt x="3845" y="1053"/>
                    <a:pt x="3898" y="1069"/>
                  </a:cubicBezTo>
                  <a:cubicBezTo>
                    <a:pt x="3993" y="1097"/>
                    <a:pt x="4074" y="1144"/>
                    <a:pt x="4128" y="1177"/>
                  </a:cubicBezTo>
                  <a:cubicBezTo>
                    <a:pt x="4050" y="1429"/>
                    <a:pt x="3778" y="2210"/>
                    <a:pt x="3223" y="2856"/>
                  </a:cubicBezTo>
                  <a:cubicBezTo>
                    <a:pt x="3060" y="2622"/>
                    <a:pt x="2983" y="2337"/>
                    <a:pt x="3047" y="2012"/>
                  </a:cubicBezTo>
                  <a:cubicBezTo>
                    <a:pt x="3151" y="1480"/>
                    <a:pt x="3336" y="1154"/>
                    <a:pt x="3580" y="1068"/>
                  </a:cubicBezTo>
                  <a:cubicBezTo>
                    <a:pt x="3629" y="1050"/>
                    <a:pt x="3679" y="1042"/>
                    <a:pt x="3728" y="1042"/>
                  </a:cubicBezTo>
                  <a:close/>
                  <a:moveTo>
                    <a:pt x="1282" y="250"/>
                  </a:moveTo>
                  <a:cubicBezTo>
                    <a:pt x="1306" y="250"/>
                    <a:pt x="1329" y="253"/>
                    <a:pt x="1351" y="259"/>
                  </a:cubicBezTo>
                  <a:lnTo>
                    <a:pt x="1382" y="269"/>
                  </a:lnTo>
                  <a:cubicBezTo>
                    <a:pt x="1634" y="394"/>
                    <a:pt x="1719" y="1018"/>
                    <a:pt x="1715" y="1358"/>
                  </a:cubicBezTo>
                  <a:lnTo>
                    <a:pt x="1248" y="3502"/>
                  </a:lnTo>
                  <a:cubicBezTo>
                    <a:pt x="1054" y="3346"/>
                    <a:pt x="915" y="3141"/>
                    <a:pt x="840" y="3011"/>
                  </a:cubicBezTo>
                  <a:cubicBezTo>
                    <a:pt x="372" y="2205"/>
                    <a:pt x="284" y="907"/>
                    <a:pt x="871" y="442"/>
                  </a:cubicBezTo>
                  <a:cubicBezTo>
                    <a:pt x="991" y="348"/>
                    <a:pt x="1147" y="250"/>
                    <a:pt x="1282" y="250"/>
                  </a:cubicBezTo>
                  <a:close/>
                  <a:moveTo>
                    <a:pt x="5833" y="1716"/>
                  </a:moveTo>
                  <a:cubicBezTo>
                    <a:pt x="5846" y="1716"/>
                    <a:pt x="5859" y="1718"/>
                    <a:pt x="5871" y="1722"/>
                  </a:cubicBezTo>
                  <a:cubicBezTo>
                    <a:pt x="5873" y="1722"/>
                    <a:pt x="5875" y="1722"/>
                    <a:pt x="5875" y="1723"/>
                  </a:cubicBezTo>
                  <a:cubicBezTo>
                    <a:pt x="6074" y="1787"/>
                    <a:pt x="6227" y="2324"/>
                    <a:pt x="6017" y="3018"/>
                  </a:cubicBezTo>
                  <a:cubicBezTo>
                    <a:pt x="5888" y="3443"/>
                    <a:pt x="5426" y="3627"/>
                    <a:pt x="4913" y="3627"/>
                  </a:cubicBezTo>
                  <a:cubicBezTo>
                    <a:pt x="4892" y="3627"/>
                    <a:pt x="4871" y="3627"/>
                    <a:pt x="4850" y="3627"/>
                  </a:cubicBezTo>
                  <a:cubicBezTo>
                    <a:pt x="5014" y="3175"/>
                    <a:pt x="5153" y="2791"/>
                    <a:pt x="5251" y="2520"/>
                  </a:cubicBezTo>
                  <a:cubicBezTo>
                    <a:pt x="5455" y="1955"/>
                    <a:pt x="5681" y="1716"/>
                    <a:pt x="5833" y="1716"/>
                  </a:cubicBezTo>
                  <a:close/>
                  <a:moveTo>
                    <a:pt x="1284" y="0"/>
                  </a:moveTo>
                  <a:cubicBezTo>
                    <a:pt x="1115" y="0"/>
                    <a:pt x="925" y="84"/>
                    <a:pt x="715" y="248"/>
                  </a:cubicBezTo>
                  <a:cubicBezTo>
                    <a:pt x="0" y="814"/>
                    <a:pt x="91" y="2227"/>
                    <a:pt x="622" y="3140"/>
                  </a:cubicBezTo>
                  <a:cubicBezTo>
                    <a:pt x="785" y="3421"/>
                    <a:pt x="978" y="3634"/>
                    <a:pt x="1190" y="3773"/>
                  </a:cubicBezTo>
                  <a:lnTo>
                    <a:pt x="104" y="8763"/>
                  </a:lnTo>
                  <a:lnTo>
                    <a:pt x="348" y="8815"/>
                  </a:lnTo>
                  <a:lnTo>
                    <a:pt x="1419" y="3892"/>
                  </a:lnTo>
                  <a:cubicBezTo>
                    <a:pt x="1548" y="3942"/>
                    <a:pt x="1682" y="3968"/>
                    <a:pt x="1819" y="3968"/>
                  </a:cubicBezTo>
                  <a:cubicBezTo>
                    <a:pt x="1961" y="3968"/>
                    <a:pt x="2106" y="3940"/>
                    <a:pt x="2251" y="3882"/>
                  </a:cubicBezTo>
                  <a:cubicBezTo>
                    <a:pt x="2630" y="3729"/>
                    <a:pt x="2951" y="3499"/>
                    <a:pt x="3217" y="3236"/>
                  </a:cubicBezTo>
                  <a:cubicBezTo>
                    <a:pt x="3497" y="3507"/>
                    <a:pt x="3880" y="3699"/>
                    <a:pt x="4283" y="3798"/>
                  </a:cubicBezTo>
                  <a:cubicBezTo>
                    <a:pt x="4355" y="3818"/>
                    <a:pt x="4430" y="3832"/>
                    <a:pt x="4504" y="3844"/>
                  </a:cubicBezTo>
                  <a:cubicBezTo>
                    <a:pt x="3678" y="6106"/>
                    <a:pt x="2373" y="9655"/>
                    <a:pt x="2358" y="9699"/>
                  </a:cubicBezTo>
                  <a:lnTo>
                    <a:pt x="2593" y="9785"/>
                  </a:lnTo>
                  <a:cubicBezTo>
                    <a:pt x="2609" y="9740"/>
                    <a:pt x="3936" y="6133"/>
                    <a:pt x="4765" y="3875"/>
                  </a:cubicBezTo>
                  <a:cubicBezTo>
                    <a:pt x="4814" y="3878"/>
                    <a:pt x="4862" y="3879"/>
                    <a:pt x="4911" y="3879"/>
                  </a:cubicBezTo>
                  <a:cubicBezTo>
                    <a:pt x="5527" y="3879"/>
                    <a:pt x="6096" y="3642"/>
                    <a:pt x="6261" y="3092"/>
                  </a:cubicBezTo>
                  <a:cubicBezTo>
                    <a:pt x="6490" y="2339"/>
                    <a:pt x="6355" y="1617"/>
                    <a:pt x="5958" y="1486"/>
                  </a:cubicBezTo>
                  <a:cubicBezTo>
                    <a:pt x="5927" y="1477"/>
                    <a:pt x="5887" y="1469"/>
                    <a:pt x="5839" y="1469"/>
                  </a:cubicBezTo>
                  <a:cubicBezTo>
                    <a:pt x="5640" y="1469"/>
                    <a:pt x="5313" y="1614"/>
                    <a:pt x="5019" y="2436"/>
                  </a:cubicBezTo>
                  <a:cubicBezTo>
                    <a:pt x="4915" y="2720"/>
                    <a:pt x="4769" y="3126"/>
                    <a:pt x="4595" y="3605"/>
                  </a:cubicBezTo>
                  <a:cubicBezTo>
                    <a:pt x="4511" y="3594"/>
                    <a:pt x="4429" y="3578"/>
                    <a:pt x="4346" y="3557"/>
                  </a:cubicBezTo>
                  <a:cubicBezTo>
                    <a:pt x="3986" y="3468"/>
                    <a:pt x="3639" y="3296"/>
                    <a:pt x="3393" y="3055"/>
                  </a:cubicBezTo>
                  <a:cubicBezTo>
                    <a:pt x="4111" y="2239"/>
                    <a:pt x="4382" y="1222"/>
                    <a:pt x="4397" y="1161"/>
                  </a:cubicBezTo>
                  <a:lnTo>
                    <a:pt x="4417" y="1085"/>
                  </a:lnTo>
                  <a:lnTo>
                    <a:pt x="4358" y="1034"/>
                  </a:lnTo>
                  <a:cubicBezTo>
                    <a:pt x="4343" y="1022"/>
                    <a:pt x="4066" y="793"/>
                    <a:pt x="3731" y="793"/>
                  </a:cubicBezTo>
                  <a:cubicBezTo>
                    <a:pt x="3656" y="793"/>
                    <a:pt x="3579" y="805"/>
                    <a:pt x="3501" y="832"/>
                  </a:cubicBezTo>
                  <a:cubicBezTo>
                    <a:pt x="3162" y="950"/>
                    <a:pt x="2928" y="1332"/>
                    <a:pt x="2802" y="1967"/>
                  </a:cubicBezTo>
                  <a:cubicBezTo>
                    <a:pt x="2719" y="2393"/>
                    <a:pt x="2827" y="2756"/>
                    <a:pt x="3048" y="3049"/>
                  </a:cubicBezTo>
                  <a:cubicBezTo>
                    <a:pt x="2802" y="3296"/>
                    <a:pt x="2507" y="3513"/>
                    <a:pt x="2159" y="3651"/>
                  </a:cubicBezTo>
                  <a:cubicBezTo>
                    <a:pt x="2037" y="3700"/>
                    <a:pt x="1922" y="3721"/>
                    <a:pt x="1815" y="3721"/>
                  </a:cubicBezTo>
                  <a:cubicBezTo>
                    <a:pt x="1691" y="3721"/>
                    <a:pt x="1577" y="3692"/>
                    <a:pt x="1474" y="3645"/>
                  </a:cubicBezTo>
                  <a:lnTo>
                    <a:pt x="1963" y="1393"/>
                  </a:lnTo>
                  <a:cubicBezTo>
                    <a:pt x="1965" y="1279"/>
                    <a:pt x="1969" y="283"/>
                    <a:pt x="1494" y="49"/>
                  </a:cubicBezTo>
                  <a:cubicBezTo>
                    <a:pt x="1428" y="17"/>
                    <a:pt x="1358" y="0"/>
                    <a:pt x="12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7287325" y="1601675"/>
              <a:ext cx="105400" cy="40300"/>
            </a:xfrm>
            <a:custGeom>
              <a:avLst/>
              <a:gdLst/>
              <a:ahLst/>
              <a:cxnLst/>
              <a:rect l="l" t="t" r="r" b="b"/>
              <a:pathLst>
                <a:path w="4216" h="1612" extrusionOk="0">
                  <a:moveTo>
                    <a:pt x="281" y="0"/>
                  </a:moveTo>
                  <a:cubicBezTo>
                    <a:pt x="173" y="0"/>
                    <a:pt x="73" y="70"/>
                    <a:pt x="40" y="179"/>
                  </a:cubicBezTo>
                  <a:cubicBezTo>
                    <a:pt x="0" y="311"/>
                    <a:pt x="74" y="451"/>
                    <a:pt x="207" y="492"/>
                  </a:cubicBezTo>
                  <a:lnTo>
                    <a:pt x="3861" y="1600"/>
                  </a:lnTo>
                  <a:cubicBezTo>
                    <a:pt x="3886" y="1608"/>
                    <a:pt x="3910" y="1611"/>
                    <a:pt x="3935" y="1611"/>
                  </a:cubicBezTo>
                  <a:cubicBezTo>
                    <a:pt x="4043" y="1611"/>
                    <a:pt x="4142" y="1541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7345750" y="1448225"/>
              <a:ext cx="77450" cy="83950"/>
            </a:xfrm>
            <a:custGeom>
              <a:avLst/>
              <a:gdLst/>
              <a:ahLst/>
              <a:cxnLst/>
              <a:rect l="l" t="t" r="r" b="b"/>
              <a:pathLst>
                <a:path w="3098" h="3358" extrusionOk="0">
                  <a:moveTo>
                    <a:pt x="281" y="1"/>
                  </a:moveTo>
                  <a:cubicBezTo>
                    <a:pt x="222" y="1"/>
                    <a:pt x="162" y="22"/>
                    <a:pt x="114" y="64"/>
                  </a:cubicBezTo>
                  <a:cubicBezTo>
                    <a:pt x="11" y="157"/>
                    <a:pt x="1" y="314"/>
                    <a:pt x="93" y="419"/>
                  </a:cubicBezTo>
                  <a:lnTo>
                    <a:pt x="2629" y="3274"/>
                  </a:lnTo>
                  <a:cubicBezTo>
                    <a:pt x="2660" y="3310"/>
                    <a:pt x="2702" y="3334"/>
                    <a:pt x="2744" y="3347"/>
                  </a:cubicBezTo>
                  <a:cubicBezTo>
                    <a:pt x="2769" y="3354"/>
                    <a:pt x="2794" y="3358"/>
                    <a:pt x="2819" y="3358"/>
                  </a:cubicBezTo>
                  <a:cubicBezTo>
                    <a:pt x="2878" y="3358"/>
                    <a:pt x="2936" y="3337"/>
                    <a:pt x="2984" y="3296"/>
                  </a:cubicBezTo>
                  <a:cubicBezTo>
                    <a:pt x="3089" y="3203"/>
                    <a:pt x="3097" y="3045"/>
                    <a:pt x="3005" y="2941"/>
                  </a:cubicBezTo>
                  <a:lnTo>
                    <a:pt x="469" y="86"/>
                  </a:lnTo>
                  <a:cubicBezTo>
                    <a:pt x="419" y="29"/>
                    <a:pt x="350" y="1"/>
                    <a:pt x="2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7476750" y="1363450"/>
              <a:ext cx="32475" cy="106200"/>
            </a:xfrm>
            <a:custGeom>
              <a:avLst/>
              <a:gdLst/>
              <a:ahLst/>
              <a:cxnLst/>
              <a:rect l="l" t="t" r="r" b="b"/>
              <a:pathLst>
                <a:path w="1299" h="4248" extrusionOk="0">
                  <a:moveTo>
                    <a:pt x="276" y="0"/>
                  </a:moveTo>
                  <a:cubicBezTo>
                    <a:pt x="259" y="0"/>
                    <a:pt x="242" y="2"/>
                    <a:pt x="225" y="6"/>
                  </a:cubicBezTo>
                  <a:cubicBezTo>
                    <a:pt x="87" y="34"/>
                    <a:pt x="1" y="165"/>
                    <a:pt x="27" y="301"/>
                  </a:cubicBezTo>
                  <a:lnTo>
                    <a:pt x="779" y="4045"/>
                  </a:lnTo>
                  <a:cubicBezTo>
                    <a:pt x="799" y="4141"/>
                    <a:pt x="867" y="4211"/>
                    <a:pt x="952" y="4237"/>
                  </a:cubicBezTo>
                  <a:cubicBezTo>
                    <a:pt x="976" y="4244"/>
                    <a:pt x="1001" y="4248"/>
                    <a:pt x="1026" y="4248"/>
                  </a:cubicBezTo>
                  <a:cubicBezTo>
                    <a:pt x="1042" y="4248"/>
                    <a:pt x="1059" y="4246"/>
                    <a:pt x="1076" y="4243"/>
                  </a:cubicBezTo>
                  <a:cubicBezTo>
                    <a:pt x="1212" y="4214"/>
                    <a:pt x="1298" y="4084"/>
                    <a:pt x="1271" y="3946"/>
                  </a:cubicBezTo>
                  <a:lnTo>
                    <a:pt x="520" y="202"/>
                  </a:lnTo>
                  <a:cubicBezTo>
                    <a:pt x="495" y="83"/>
                    <a:pt x="392" y="0"/>
                    <a:pt x="2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7712675" y="1742100"/>
              <a:ext cx="105425" cy="40300"/>
            </a:xfrm>
            <a:custGeom>
              <a:avLst/>
              <a:gdLst/>
              <a:ahLst/>
              <a:cxnLst/>
              <a:rect l="l" t="t" r="r" b="b"/>
              <a:pathLst>
                <a:path w="4217" h="1612" extrusionOk="0">
                  <a:moveTo>
                    <a:pt x="281" y="0"/>
                  </a:moveTo>
                  <a:cubicBezTo>
                    <a:pt x="173" y="0"/>
                    <a:pt x="74" y="70"/>
                    <a:pt x="40" y="179"/>
                  </a:cubicBezTo>
                  <a:cubicBezTo>
                    <a:pt x="0" y="311"/>
                    <a:pt x="74" y="451"/>
                    <a:pt x="208" y="492"/>
                  </a:cubicBezTo>
                  <a:lnTo>
                    <a:pt x="3861" y="1600"/>
                  </a:lnTo>
                  <a:cubicBezTo>
                    <a:pt x="3886" y="1608"/>
                    <a:pt x="3911" y="1611"/>
                    <a:pt x="3936" y="1611"/>
                  </a:cubicBezTo>
                  <a:cubicBezTo>
                    <a:pt x="4044" y="1611"/>
                    <a:pt x="4144" y="1542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7745225" y="1620150"/>
              <a:ext cx="106350" cy="36700"/>
            </a:xfrm>
            <a:custGeom>
              <a:avLst/>
              <a:gdLst/>
              <a:ahLst/>
              <a:cxnLst/>
              <a:rect l="l" t="t" r="r" b="b"/>
              <a:pathLst>
                <a:path w="4254" h="1468" extrusionOk="0">
                  <a:moveTo>
                    <a:pt x="3975" y="0"/>
                  </a:moveTo>
                  <a:cubicBezTo>
                    <a:pt x="3954" y="0"/>
                    <a:pt x="3933" y="3"/>
                    <a:pt x="3911" y="9"/>
                  </a:cubicBezTo>
                  <a:lnTo>
                    <a:pt x="216" y="973"/>
                  </a:lnTo>
                  <a:cubicBezTo>
                    <a:pt x="83" y="1009"/>
                    <a:pt x="1" y="1145"/>
                    <a:pt x="36" y="1280"/>
                  </a:cubicBezTo>
                  <a:cubicBezTo>
                    <a:pt x="59" y="1369"/>
                    <a:pt x="125" y="1433"/>
                    <a:pt x="206" y="1457"/>
                  </a:cubicBezTo>
                  <a:cubicBezTo>
                    <a:pt x="229" y="1464"/>
                    <a:pt x="253" y="1467"/>
                    <a:pt x="277" y="1467"/>
                  </a:cubicBezTo>
                  <a:cubicBezTo>
                    <a:pt x="299" y="1467"/>
                    <a:pt x="322" y="1464"/>
                    <a:pt x="344" y="1458"/>
                  </a:cubicBezTo>
                  <a:lnTo>
                    <a:pt x="4039" y="494"/>
                  </a:lnTo>
                  <a:cubicBezTo>
                    <a:pt x="4171" y="458"/>
                    <a:pt x="4253" y="322"/>
                    <a:pt x="4218" y="187"/>
                  </a:cubicBezTo>
                  <a:cubicBezTo>
                    <a:pt x="4188" y="75"/>
                    <a:pt x="4087" y="0"/>
                    <a:pt x="39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7728950" y="1476425"/>
              <a:ext cx="81400" cy="79950"/>
            </a:xfrm>
            <a:custGeom>
              <a:avLst/>
              <a:gdLst/>
              <a:ahLst/>
              <a:cxnLst/>
              <a:rect l="l" t="t" r="r" b="b"/>
              <a:pathLst>
                <a:path w="3256" h="3198" extrusionOk="0">
                  <a:moveTo>
                    <a:pt x="2982" y="0"/>
                  </a:moveTo>
                  <a:cubicBezTo>
                    <a:pt x="2917" y="0"/>
                    <a:pt x="2853" y="24"/>
                    <a:pt x="2805" y="73"/>
                  </a:cubicBezTo>
                  <a:lnTo>
                    <a:pt x="98" y="2768"/>
                  </a:lnTo>
                  <a:cubicBezTo>
                    <a:pt x="1" y="2865"/>
                    <a:pt x="1" y="3026"/>
                    <a:pt x="98" y="3122"/>
                  </a:cubicBezTo>
                  <a:cubicBezTo>
                    <a:pt x="130" y="3155"/>
                    <a:pt x="165" y="3175"/>
                    <a:pt x="203" y="3186"/>
                  </a:cubicBezTo>
                  <a:cubicBezTo>
                    <a:pt x="228" y="3194"/>
                    <a:pt x="252" y="3197"/>
                    <a:pt x="277" y="3197"/>
                  </a:cubicBezTo>
                  <a:cubicBezTo>
                    <a:pt x="341" y="3197"/>
                    <a:pt x="405" y="3172"/>
                    <a:pt x="453" y="3122"/>
                  </a:cubicBezTo>
                  <a:lnTo>
                    <a:pt x="3159" y="427"/>
                  </a:lnTo>
                  <a:cubicBezTo>
                    <a:pt x="3256" y="331"/>
                    <a:pt x="3256" y="170"/>
                    <a:pt x="3159" y="73"/>
                  </a:cubicBezTo>
                  <a:cubicBezTo>
                    <a:pt x="3110" y="24"/>
                    <a:pt x="3046" y="0"/>
                    <a:pt x="29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7618000" y="1364025"/>
              <a:ext cx="35525" cy="105525"/>
            </a:xfrm>
            <a:custGeom>
              <a:avLst/>
              <a:gdLst/>
              <a:ahLst/>
              <a:cxnLst/>
              <a:rect l="l" t="t" r="r" b="b"/>
              <a:pathLst>
                <a:path w="1421" h="4221" extrusionOk="0">
                  <a:moveTo>
                    <a:pt x="1145" y="0"/>
                  </a:moveTo>
                  <a:cubicBezTo>
                    <a:pt x="1031" y="0"/>
                    <a:pt x="928" y="80"/>
                    <a:pt x="900" y="196"/>
                  </a:cubicBezTo>
                  <a:lnTo>
                    <a:pt x="30" y="3913"/>
                  </a:lnTo>
                  <a:cubicBezTo>
                    <a:pt x="0" y="4042"/>
                    <a:pt x="75" y="4171"/>
                    <a:pt x="202" y="4211"/>
                  </a:cubicBezTo>
                  <a:cubicBezTo>
                    <a:pt x="207" y="4213"/>
                    <a:pt x="213" y="4214"/>
                    <a:pt x="217" y="4214"/>
                  </a:cubicBezTo>
                  <a:cubicBezTo>
                    <a:pt x="237" y="4219"/>
                    <a:pt x="256" y="4221"/>
                    <a:pt x="275" y="4221"/>
                  </a:cubicBezTo>
                  <a:cubicBezTo>
                    <a:pt x="389" y="4221"/>
                    <a:pt x="491" y="4142"/>
                    <a:pt x="519" y="4027"/>
                  </a:cubicBezTo>
                  <a:lnTo>
                    <a:pt x="1389" y="309"/>
                  </a:lnTo>
                  <a:cubicBezTo>
                    <a:pt x="1420" y="174"/>
                    <a:pt x="1336" y="40"/>
                    <a:pt x="1202" y="7"/>
                  </a:cubicBezTo>
                  <a:cubicBezTo>
                    <a:pt x="1183" y="3"/>
                    <a:pt x="1164" y="0"/>
                    <a:pt x="11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7441600" y="1787325"/>
              <a:ext cx="136250" cy="64075"/>
            </a:xfrm>
            <a:custGeom>
              <a:avLst/>
              <a:gdLst/>
              <a:ahLst/>
              <a:cxnLst/>
              <a:rect l="l" t="t" r="r" b="b"/>
              <a:pathLst>
                <a:path w="5450" h="2563" extrusionOk="0">
                  <a:moveTo>
                    <a:pt x="689" y="1"/>
                  </a:moveTo>
                  <a:cubicBezTo>
                    <a:pt x="445" y="1"/>
                    <a:pt x="217" y="159"/>
                    <a:pt x="143" y="404"/>
                  </a:cubicBezTo>
                  <a:lnTo>
                    <a:pt x="92" y="574"/>
                  </a:lnTo>
                  <a:cubicBezTo>
                    <a:pt x="1" y="875"/>
                    <a:pt x="171" y="1195"/>
                    <a:pt x="470" y="1286"/>
                  </a:cubicBezTo>
                  <a:lnTo>
                    <a:pt x="4597" y="2537"/>
                  </a:lnTo>
                  <a:cubicBezTo>
                    <a:pt x="4652" y="2554"/>
                    <a:pt x="4707" y="2562"/>
                    <a:pt x="4762" y="2562"/>
                  </a:cubicBezTo>
                  <a:cubicBezTo>
                    <a:pt x="5006" y="2562"/>
                    <a:pt x="5233" y="2403"/>
                    <a:pt x="5307" y="2159"/>
                  </a:cubicBezTo>
                  <a:lnTo>
                    <a:pt x="5358" y="1988"/>
                  </a:lnTo>
                  <a:cubicBezTo>
                    <a:pt x="5449" y="1688"/>
                    <a:pt x="5279" y="1367"/>
                    <a:pt x="4980" y="1276"/>
                  </a:cubicBezTo>
                  <a:lnTo>
                    <a:pt x="853" y="25"/>
                  </a:lnTo>
                  <a:cubicBezTo>
                    <a:pt x="799" y="9"/>
                    <a:pt x="744" y="1"/>
                    <a:pt x="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7440575" y="1816500"/>
              <a:ext cx="121900" cy="59700"/>
            </a:xfrm>
            <a:custGeom>
              <a:avLst/>
              <a:gdLst/>
              <a:ahLst/>
              <a:cxnLst/>
              <a:rect l="l" t="t" r="r" b="b"/>
              <a:pathLst>
                <a:path w="4876" h="2388" extrusionOk="0">
                  <a:moveTo>
                    <a:pt x="691" y="0"/>
                  </a:moveTo>
                  <a:cubicBezTo>
                    <a:pt x="446" y="0"/>
                    <a:pt x="217" y="159"/>
                    <a:pt x="143" y="404"/>
                  </a:cubicBezTo>
                  <a:lnTo>
                    <a:pt x="92" y="575"/>
                  </a:lnTo>
                  <a:cubicBezTo>
                    <a:pt x="1" y="874"/>
                    <a:pt x="171" y="1194"/>
                    <a:pt x="470" y="1285"/>
                  </a:cubicBezTo>
                  <a:lnTo>
                    <a:pt x="4023" y="2363"/>
                  </a:lnTo>
                  <a:cubicBezTo>
                    <a:pt x="4078" y="2380"/>
                    <a:pt x="4134" y="2388"/>
                    <a:pt x="4188" y="2388"/>
                  </a:cubicBezTo>
                  <a:cubicBezTo>
                    <a:pt x="4433" y="2388"/>
                    <a:pt x="4660" y="2229"/>
                    <a:pt x="4734" y="1984"/>
                  </a:cubicBezTo>
                  <a:lnTo>
                    <a:pt x="4787" y="1814"/>
                  </a:lnTo>
                  <a:cubicBezTo>
                    <a:pt x="4876" y="1514"/>
                    <a:pt x="4707" y="1193"/>
                    <a:pt x="4406" y="1102"/>
                  </a:cubicBezTo>
                  <a:lnTo>
                    <a:pt x="853" y="24"/>
                  </a:lnTo>
                  <a:cubicBezTo>
                    <a:pt x="799" y="8"/>
                    <a:pt x="745" y="0"/>
                    <a:pt x="6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7444950" y="1847325"/>
              <a:ext cx="96850" cy="52075"/>
            </a:xfrm>
            <a:custGeom>
              <a:avLst/>
              <a:gdLst/>
              <a:ahLst/>
              <a:cxnLst/>
              <a:rect l="l" t="t" r="r" b="b"/>
              <a:pathLst>
                <a:path w="3874" h="2083" extrusionOk="0">
                  <a:moveTo>
                    <a:pt x="690" y="0"/>
                  </a:moveTo>
                  <a:cubicBezTo>
                    <a:pt x="445" y="0"/>
                    <a:pt x="215" y="159"/>
                    <a:pt x="142" y="404"/>
                  </a:cubicBezTo>
                  <a:lnTo>
                    <a:pt x="90" y="574"/>
                  </a:lnTo>
                  <a:cubicBezTo>
                    <a:pt x="0" y="872"/>
                    <a:pt x="170" y="1193"/>
                    <a:pt x="470" y="1283"/>
                  </a:cubicBezTo>
                  <a:lnTo>
                    <a:pt x="3021" y="2058"/>
                  </a:lnTo>
                  <a:cubicBezTo>
                    <a:pt x="3076" y="2074"/>
                    <a:pt x="3131" y="2082"/>
                    <a:pt x="3186" y="2082"/>
                  </a:cubicBezTo>
                  <a:cubicBezTo>
                    <a:pt x="3430" y="2082"/>
                    <a:pt x="3657" y="1924"/>
                    <a:pt x="3732" y="1681"/>
                  </a:cubicBezTo>
                  <a:lnTo>
                    <a:pt x="3783" y="1510"/>
                  </a:lnTo>
                  <a:cubicBezTo>
                    <a:pt x="3874" y="1211"/>
                    <a:pt x="3704" y="889"/>
                    <a:pt x="3404" y="800"/>
                  </a:cubicBezTo>
                  <a:lnTo>
                    <a:pt x="853" y="24"/>
                  </a:lnTo>
                  <a:cubicBezTo>
                    <a:pt x="799" y="8"/>
                    <a:pt x="744" y="0"/>
                    <a:pt x="6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63708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"/>
          <p:cNvSpPr txBox="1">
            <a:spLocks noGrp="1"/>
          </p:cNvSpPr>
          <p:nvPr>
            <p:ph type="body" idx="1"/>
          </p:nvPr>
        </p:nvSpPr>
        <p:spPr>
          <a:xfrm>
            <a:off x="960000" y="1649444"/>
            <a:ext cx="10272000" cy="4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467">
                <a:latin typeface="Dosis"/>
                <a:ea typeface="Dosis"/>
                <a:cs typeface="Dosis"/>
                <a:sym typeface="Dosis"/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9219667" y="4231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4"/>
          <p:cNvSpPr/>
          <p:nvPr/>
        </p:nvSpPr>
        <p:spPr>
          <a:xfrm>
            <a:off x="10354551" y="63819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4"/>
          <p:cNvSpPr/>
          <p:nvPr/>
        </p:nvSpPr>
        <p:spPr>
          <a:xfrm>
            <a:off x="11479167" y="56862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9" name="Google Shape;69;p4"/>
          <p:cNvGrpSpPr/>
          <p:nvPr/>
        </p:nvGrpSpPr>
        <p:grpSpPr>
          <a:xfrm>
            <a:off x="11003168" y="6221267"/>
            <a:ext cx="313433" cy="289100"/>
            <a:chOff x="8753500" y="1528275"/>
            <a:chExt cx="235075" cy="216825"/>
          </a:xfrm>
        </p:grpSpPr>
        <p:sp>
          <p:nvSpPr>
            <p:cNvPr id="70" name="Google Shape;70;p4"/>
            <p:cNvSpPr/>
            <p:nvPr/>
          </p:nvSpPr>
          <p:spPr>
            <a:xfrm>
              <a:off x="8753500" y="16612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8893700" y="16560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8844725" y="15282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3" name="Google Shape;73;p4"/>
          <p:cNvGrpSpPr/>
          <p:nvPr/>
        </p:nvGrpSpPr>
        <p:grpSpPr>
          <a:xfrm>
            <a:off x="11671334" y="2037701"/>
            <a:ext cx="313433" cy="289100"/>
            <a:chOff x="8753500" y="1528275"/>
            <a:chExt cx="235075" cy="216825"/>
          </a:xfrm>
        </p:grpSpPr>
        <p:sp>
          <p:nvSpPr>
            <p:cNvPr id="74" name="Google Shape;74;p4"/>
            <p:cNvSpPr/>
            <p:nvPr/>
          </p:nvSpPr>
          <p:spPr>
            <a:xfrm>
              <a:off x="8753500" y="16612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8893700" y="16560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8844725" y="15282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7" name="Google Shape;77;p4"/>
          <p:cNvGrpSpPr/>
          <p:nvPr/>
        </p:nvGrpSpPr>
        <p:grpSpPr>
          <a:xfrm>
            <a:off x="9823405" y="156524"/>
            <a:ext cx="1234649" cy="1248779"/>
            <a:chOff x="7367553" y="117393"/>
            <a:chExt cx="925987" cy="936584"/>
          </a:xfrm>
        </p:grpSpPr>
        <p:sp>
          <p:nvSpPr>
            <p:cNvPr id="78" name="Google Shape;78;p4"/>
            <p:cNvSpPr/>
            <p:nvPr/>
          </p:nvSpPr>
          <p:spPr>
            <a:xfrm rot="-2009104">
              <a:off x="7503896" y="240289"/>
              <a:ext cx="653302" cy="690775"/>
            </a:xfrm>
            <a:custGeom>
              <a:avLst/>
              <a:gdLst/>
              <a:ahLst/>
              <a:cxnLst/>
              <a:rect l="l" t="t" r="r" b="b"/>
              <a:pathLst>
                <a:path w="26133" h="27632" extrusionOk="0">
                  <a:moveTo>
                    <a:pt x="9560" y="1"/>
                  </a:moveTo>
                  <a:cubicBezTo>
                    <a:pt x="8250" y="1"/>
                    <a:pt x="7014" y="815"/>
                    <a:pt x="6546" y="2115"/>
                  </a:cubicBezTo>
                  <a:lnTo>
                    <a:pt x="593" y="18705"/>
                  </a:lnTo>
                  <a:cubicBezTo>
                    <a:pt x="0" y="20357"/>
                    <a:pt x="867" y="22194"/>
                    <a:pt x="2519" y="22789"/>
                  </a:cubicBezTo>
                  <a:lnTo>
                    <a:pt x="15502" y="27445"/>
                  </a:lnTo>
                  <a:cubicBezTo>
                    <a:pt x="15855" y="27572"/>
                    <a:pt x="16217" y="27632"/>
                    <a:pt x="16573" y="27632"/>
                  </a:cubicBezTo>
                  <a:cubicBezTo>
                    <a:pt x="17883" y="27632"/>
                    <a:pt x="19119" y="26818"/>
                    <a:pt x="19586" y="25519"/>
                  </a:cubicBezTo>
                  <a:lnTo>
                    <a:pt x="25539" y="8928"/>
                  </a:lnTo>
                  <a:cubicBezTo>
                    <a:pt x="26132" y="7275"/>
                    <a:pt x="25264" y="5438"/>
                    <a:pt x="23612" y="4845"/>
                  </a:cubicBezTo>
                  <a:lnTo>
                    <a:pt x="10630" y="187"/>
                  </a:lnTo>
                  <a:cubicBezTo>
                    <a:pt x="10277" y="61"/>
                    <a:pt x="9916" y="1"/>
                    <a:pt x="9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4"/>
            <p:cNvSpPr/>
            <p:nvPr/>
          </p:nvSpPr>
          <p:spPr>
            <a:xfrm rot="-2009104">
              <a:off x="7885292" y="204407"/>
              <a:ext cx="180794" cy="344788"/>
            </a:xfrm>
            <a:custGeom>
              <a:avLst/>
              <a:gdLst/>
              <a:ahLst/>
              <a:cxnLst/>
              <a:rect l="l" t="t" r="r" b="b"/>
              <a:pathLst>
                <a:path w="7232" h="13792" extrusionOk="0">
                  <a:moveTo>
                    <a:pt x="0" y="0"/>
                  </a:moveTo>
                  <a:cubicBezTo>
                    <a:pt x="1432" y="1521"/>
                    <a:pt x="2588" y="3284"/>
                    <a:pt x="3294" y="5294"/>
                  </a:cubicBezTo>
                  <a:cubicBezTo>
                    <a:pt x="3993" y="7287"/>
                    <a:pt x="4114" y="9205"/>
                    <a:pt x="3961" y="11297"/>
                  </a:cubicBezTo>
                  <a:cubicBezTo>
                    <a:pt x="3900" y="12120"/>
                    <a:pt x="3806" y="12957"/>
                    <a:pt x="3759" y="13792"/>
                  </a:cubicBezTo>
                  <a:lnTo>
                    <a:pt x="6637" y="5774"/>
                  </a:lnTo>
                  <a:cubicBezTo>
                    <a:pt x="7232" y="4121"/>
                    <a:pt x="6362" y="2283"/>
                    <a:pt x="4710" y="16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4"/>
            <p:cNvSpPr/>
            <p:nvPr/>
          </p:nvSpPr>
          <p:spPr>
            <a:xfrm rot="-2009104">
              <a:off x="7583693" y="505755"/>
              <a:ext cx="504282" cy="446134"/>
            </a:xfrm>
            <a:custGeom>
              <a:avLst/>
              <a:gdLst/>
              <a:ahLst/>
              <a:cxnLst/>
              <a:rect l="l" t="t" r="r" b="b"/>
              <a:pathLst>
                <a:path w="20172" h="17846" extrusionOk="0">
                  <a:moveTo>
                    <a:pt x="3795" y="1"/>
                  </a:moveTo>
                  <a:lnTo>
                    <a:pt x="594" y="8918"/>
                  </a:lnTo>
                  <a:cubicBezTo>
                    <a:pt x="1" y="10571"/>
                    <a:pt x="869" y="12409"/>
                    <a:pt x="2521" y="13001"/>
                  </a:cubicBezTo>
                  <a:lnTo>
                    <a:pt x="15504" y="17659"/>
                  </a:lnTo>
                  <a:cubicBezTo>
                    <a:pt x="15857" y="17786"/>
                    <a:pt x="16219" y="17846"/>
                    <a:pt x="16575" y="17846"/>
                  </a:cubicBezTo>
                  <a:cubicBezTo>
                    <a:pt x="17885" y="17846"/>
                    <a:pt x="19122" y="17031"/>
                    <a:pt x="19588" y="15731"/>
                  </a:cubicBezTo>
                  <a:lnTo>
                    <a:pt x="20171" y="14106"/>
                  </a:lnTo>
                  <a:lnTo>
                    <a:pt x="20171" y="14106"/>
                  </a:lnTo>
                  <a:cubicBezTo>
                    <a:pt x="19584" y="14160"/>
                    <a:pt x="18998" y="14189"/>
                    <a:pt x="18415" y="14189"/>
                  </a:cubicBezTo>
                  <a:cubicBezTo>
                    <a:pt x="13897" y="14189"/>
                    <a:pt x="9572" y="12503"/>
                    <a:pt x="6743" y="8496"/>
                  </a:cubicBezTo>
                  <a:cubicBezTo>
                    <a:pt x="4946" y="5950"/>
                    <a:pt x="4011" y="3013"/>
                    <a:pt x="379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4"/>
            <p:cNvSpPr/>
            <p:nvPr/>
          </p:nvSpPr>
          <p:spPr>
            <a:xfrm rot="-2009104">
              <a:off x="7530626" y="271150"/>
              <a:ext cx="601004" cy="634252"/>
            </a:xfrm>
            <a:custGeom>
              <a:avLst/>
              <a:gdLst/>
              <a:ahLst/>
              <a:cxnLst/>
              <a:rect l="l" t="t" r="r" b="b"/>
              <a:pathLst>
                <a:path w="24041" h="25371" extrusionOk="0">
                  <a:moveTo>
                    <a:pt x="9020" y="267"/>
                  </a:moveTo>
                  <a:cubicBezTo>
                    <a:pt x="9362" y="267"/>
                    <a:pt x="9710" y="325"/>
                    <a:pt x="10050" y="446"/>
                  </a:cubicBezTo>
                  <a:lnTo>
                    <a:pt x="21323" y="4490"/>
                  </a:lnTo>
                  <a:cubicBezTo>
                    <a:pt x="22911" y="5059"/>
                    <a:pt x="23738" y="6815"/>
                    <a:pt x="23170" y="8404"/>
                  </a:cubicBezTo>
                  <a:lnTo>
                    <a:pt x="17906" y="23076"/>
                  </a:lnTo>
                  <a:cubicBezTo>
                    <a:pt x="17459" y="24325"/>
                    <a:pt x="16279" y="25103"/>
                    <a:pt x="15023" y="25103"/>
                  </a:cubicBezTo>
                  <a:cubicBezTo>
                    <a:pt x="14680" y="25103"/>
                    <a:pt x="14333" y="25045"/>
                    <a:pt x="13992" y="24923"/>
                  </a:cubicBezTo>
                  <a:lnTo>
                    <a:pt x="2718" y="20878"/>
                  </a:lnTo>
                  <a:cubicBezTo>
                    <a:pt x="1131" y="20307"/>
                    <a:pt x="303" y="18553"/>
                    <a:pt x="872" y="16964"/>
                  </a:cubicBezTo>
                  <a:lnTo>
                    <a:pt x="6138" y="2293"/>
                  </a:lnTo>
                  <a:cubicBezTo>
                    <a:pt x="6585" y="1045"/>
                    <a:pt x="7765" y="267"/>
                    <a:pt x="9020" y="267"/>
                  </a:cubicBezTo>
                  <a:close/>
                  <a:moveTo>
                    <a:pt x="9018" y="0"/>
                  </a:moveTo>
                  <a:cubicBezTo>
                    <a:pt x="7654" y="0"/>
                    <a:pt x="6372" y="847"/>
                    <a:pt x="5886" y="2204"/>
                  </a:cubicBezTo>
                  <a:lnTo>
                    <a:pt x="622" y="16875"/>
                  </a:lnTo>
                  <a:cubicBezTo>
                    <a:pt x="1" y="18601"/>
                    <a:pt x="901" y="20510"/>
                    <a:pt x="2629" y="21129"/>
                  </a:cubicBezTo>
                  <a:lnTo>
                    <a:pt x="13902" y="25176"/>
                  </a:lnTo>
                  <a:cubicBezTo>
                    <a:pt x="14271" y="25308"/>
                    <a:pt x="14649" y="25371"/>
                    <a:pt x="15021" y="25371"/>
                  </a:cubicBezTo>
                  <a:cubicBezTo>
                    <a:pt x="16387" y="25371"/>
                    <a:pt x="17669" y="24524"/>
                    <a:pt x="18155" y="23168"/>
                  </a:cubicBezTo>
                  <a:lnTo>
                    <a:pt x="23419" y="8496"/>
                  </a:lnTo>
                  <a:cubicBezTo>
                    <a:pt x="24041" y="6771"/>
                    <a:pt x="23140" y="4861"/>
                    <a:pt x="21412" y="4242"/>
                  </a:cubicBezTo>
                  <a:lnTo>
                    <a:pt x="10140" y="197"/>
                  </a:lnTo>
                  <a:cubicBezTo>
                    <a:pt x="9770" y="63"/>
                    <a:pt x="9391" y="0"/>
                    <a:pt x="90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4"/>
            <p:cNvSpPr/>
            <p:nvPr/>
          </p:nvSpPr>
          <p:spPr>
            <a:xfrm rot="-2009104">
              <a:off x="7573783" y="288517"/>
              <a:ext cx="407211" cy="203218"/>
            </a:xfrm>
            <a:custGeom>
              <a:avLst/>
              <a:gdLst/>
              <a:ahLst/>
              <a:cxnLst/>
              <a:rect l="l" t="t" r="r" b="b"/>
              <a:pathLst>
                <a:path w="16289" h="8129" extrusionOk="0">
                  <a:moveTo>
                    <a:pt x="2166" y="1"/>
                  </a:moveTo>
                  <a:cubicBezTo>
                    <a:pt x="1379" y="1"/>
                    <a:pt x="637" y="489"/>
                    <a:pt x="358" y="1269"/>
                  </a:cubicBezTo>
                  <a:cubicBezTo>
                    <a:pt x="0" y="2262"/>
                    <a:pt x="521" y="3366"/>
                    <a:pt x="1514" y="3722"/>
                  </a:cubicBezTo>
                  <a:lnTo>
                    <a:pt x="13480" y="8015"/>
                  </a:lnTo>
                  <a:cubicBezTo>
                    <a:pt x="13692" y="8092"/>
                    <a:pt x="13909" y="8128"/>
                    <a:pt x="14123" y="8128"/>
                  </a:cubicBezTo>
                  <a:cubicBezTo>
                    <a:pt x="14910" y="8128"/>
                    <a:pt x="15652" y="7639"/>
                    <a:pt x="15932" y="6859"/>
                  </a:cubicBezTo>
                  <a:cubicBezTo>
                    <a:pt x="16288" y="5866"/>
                    <a:pt x="15769" y="4764"/>
                    <a:pt x="14776" y="4408"/>
                  </a:cubicBezTo>
                  <a:lnTo>
                    <a:pt x="2810" y="113"/>
                  </a:lnTo>
                  <a:cubicBezTo>
                    <a:pt x="2598" y="37"/>
                    <a:pt x="2380" y="1"/>
                    <a:pt x="21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4"/>
            <p:cNvSpPr/>
            <p:nvPr/>
          </p:nvSpPr>
          <p:spPr>
            <a:xfrm rot="-2009104">
              <a:off x="7631886" y="524259"/>
              <a:ext cx="66973" cy="58798"/>
            </a:xfrm>
            <a:custGeom>
              <a:avLst/>
              <a:gdLst/>
              <a:ahLst/>
              <a:cxnLst/>
              <a:rect l="l" t="t" r="r" b="b"/>
              <a:pathLst>
                <a:path w="2679" h="2352" extrusionOk="0">
                  <a:moveTo>
                    <a:pt x="1340" y="0"/>
                  </a:moveTo>
                  <a:cubicBezTo>
                    <a:pt x="893" y="0"/>
                    <a:pt x="467" y="255"/>
                    <a:pt x="270" y="688"/>
                  </a:cubicBezTo>
                  <a:cubicBezTo>
                    <a:pt x="1" y="1280"/>
                    <a:pt x="262" y="1976"/>
                    <a:pt x="852" y="2246"/>
                  </a:cubicBezTo>
                  <a:cubicBezTo>
                    <a:pt x="1010" y="2318"/>
                    <a:pt x="1176" y="2352"/>
                    <a:pt x="1339" y="2352"/>
                  </a:cubicBezTo>
                  <a:cubicBezTo>
                    <a:pt x="1785" y="2352"/>
                    <a:pt x="2212" y="2096"/>
                    <a:pt x="2409" y="1663"/>
                  </a:cubicBezTo>
                  <a:cubicBezTo>
                    <a:pt x="2679" y="1072"/>
                    <a:pt x="2418" y="375"/>
                    <a:pt x="1828" y="106"/>
                  </a:cubicBezTo>
                  <a:cubicBezTo>
                    <a:pt x="1669" y="34"/>
                    <a:pt x="1503" y="0"/>
                    <a:pt x="13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4"/>
            <p:cNvSpPr/>
            <p:nvPr/>
          </p:nvSpPr>
          <p:spPr>
            <a:xfrm rot="-2009104">
              <a:off x="7726687" y="501166"/>
              <a:ext cx="66298" cy="58848"/>
            </a:xfrm>
            <a:custGeom>
              <a:avLst/>
              <a:gdLst/>
              <a:ahLst/>
              <a:cxnLst/>
              <a:rect l="l" t="t" r="r" b="b"/>
              <a:pathLst>
                <a:path w="2652" h="2354" extrusionOk="0">
                  <a:moveTo>
                    <a:pt x="1328" y="1"/>
                  </a:moveTo>
                  <a:cubicBezTo>
                    <a:pt x="846" y="1"/>
                    <a:pt x="393" y="301"/>
                    <a:pt x="220" y="780"/>
                  </a:cubicBezTo>
                  <a:cubicBezTo>
                    <a:pt x="0" y="1390"/>
                    <a:pt x="318" y="2063"/>
                    <a:pt x="930" y="2283"/>
                  </a:cubicBezTo>
                  <a:cubicBezTo>
                    <a:pt x="1061" y="2331"/>
                    <a:pt x="1195" y="2353"/>
                    <a:pt x="1327" y="2353"/>
                  </a:cubicBezTo>
                  <a:cubicBezTo>
                    <a:pt x="1809" y="2353"/>
                    <a:pt x="2261" y="2055"/>
                    <a:pt x="2433" y="1574"/>
                  </a:cubicBezTo>
                  <a:cubicBezTo>
                    <a:pt x="2652" y="963"/>
                    <a:pt x="2334" y="290"/>
                    <a:pt x="1724" y="71"/>
                  </a:cubicBezTo>
                  <a:cubicBezTo>
                    <a:pt x="1593" y="23"/>
                    <a:pt x="1459" y="1"/>
                    <a:pt x="13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4"/>
            <p:cNvSpPr/>
            <p:nvPr/>
          </p:nvSpPr>
          <p:spPr>
            <a:xfrm rot="-2009104">
              <a:off x="7820757" y="477982"/>
              <a:ext cx="66973" cy="58823"/>
            </a:xfrm>
            <a:custGeom>
              <a:avLst/>
              <a:gdLst/>
              <a:ahLst/>
              <a:cxnLst/>
              <a:rect l="l" t="t" r="r" b="b"/>
              <a:pathLst>
                <a:path w="2679" h="2353" extrusionOk="0">
                  <a:moveTo>
                    <a:pt x="1340" y="1"/>
                  </a:moveTo>
                  <a:cubicBezTo>
                    <a:pt x="894" y="1"/>
                    <a:pt x="467" y="256"/>
                    <a:pt x="270" y="690"/>
                  </a:cubicBezTo>
                  <a:cubicBezTo>
                    <a:pt x="1" y="1280"/>
                    <a:pt x="262" y="1978"/>
                    <a:pt x="852" y="2247"/>
                  </a:cubicBezTo>
                  <a:cubicBezTo>
                    <a:pt x="1010" y="2319"/>
                    <a:pt x="1175" y="2353"/>
                    <a:pt x="1338" y="2353"/>
                  </a:cubicBezTo>
                  <a:cubicBezTo>
                    <a:pt x="1785" y="2353"/>
                    <a:pt x="2212" y="2097"/>
                    <a:pt x="2409" y="1664"/>
                  </a:cubicBezTo>
                  <a:cubicBezTo>
                    <a:pt x="2679" y="1074"/>
                    <a:pt x="2418" y="376"/>
                    <a:pt x="1826" y="107"/>
                  </a:cubicBezTo>
                  <a:cubicBezTo>
                    <a:pt x="1669" y="35"/>
                    <a:pt x="1503" y="1"/>
                    <a:pt x="1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4"/>
            <p:cNvSpPr/>
            <p:nvPr/>
          </p:nvSpPr>
          <p:spPr>
            <a:xfrm rot="-2009104">
              <a:off x="7927597" y="452046"/>
              <a:ext cx="66298" cy="58823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7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20" y="2063"/>
                    <a:pt x="930" y="2283"/>
                  </a:cubicBezTo>
                  <a:cubicBezTo>
                    <a:pt x="1061" y="2330"/>
                    <a:pt x="1196" y="2352"/>
                    <a:pt x="1328" y="2352"/>
                  </a:cubicBezTo>
                  <a:cubicBezTo>
                    <a:pt x="1809" y="2352"/>
                    <a:pt x="2261" y="2054"/>
                    <a:pt x="2433" y="1573"/>
                  </a:cubicBezTo>
                  <a:cubicBezTo>
                    <a:pt x="2652" y="962"/>
                    <a:pt x="2334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4"/>
            <p:cNvSpPr/>
            <p:nvPr/>
          </p:nvSpPr>
          <p:spPr>
            <a:xfrm rot="-2009104">
              <a:off x="7950682" y="546526"/>
              <a:ext cx="66348" cy="58823"/>
            </a:xfrm>
            <a:custGeom>
              <a:avLst/>
              <a:gdLst/>
              <a:ahLst/>
              <a:cxnLst/>
              <a:rect l="l" t="t" r="r" b="b"/>
              <a:pathLst>
                <a:path w="2654" h="2353" extrusionOk="0">
                  <a:moveTo>
                    <a:pt x="1326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20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9" y="2353"/>
                    <a:pt x="2261" y="2054"/>
                    <a:pt x="2433" y="1574"/>
                  </a:cubicBezTo>
                  <a:cubicBezTo>
                    <a:pt x="2653" y="961"/>
                    <a:pt x="2336" y="287"/>
                    <a:pt x="1724" y="70"/>
                  </a:cubicBezTo>
                  <a:cubicBezTo>
                    <a:pt x="1593" y="23"/>
                    <a:pt x="1458" y="0"/>
                    <a:pt x="1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4"/>
            <p:cNvSpPr/>
            <p:nvPr/>
          </p:nvSpPr>
          <p:spPr>
            <a:xfrm rot="-2009104">
              <a:off x="7973800" y="640978"/>
              <a:ext cx="66323" cy="58823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1"/>
                  </a:moveTo>
                  <a:cubicBezTo>
                    <a:pt x="845" y="1"/>
                    <a:pt x="393" y="300"/>
                    <a:pt x="220" y="779"/>
                  </a:cubicBezTo>
                  <a:cubicBezTo>
                    <a:pt x="0" y="1389"/>
                    <a:pt x="317" y="2063"/>
                    <a:pt x="929" y="2283"/>
                  </a:cubicBezTo>
                  <a:cubicBezTo>
                    <a:pt x="1061" y="2330"/>
                    <a:pt x="1195" y="2353"/>
                    <a:pt x="1326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3" y="962"/>
                    <a:pt x="2335" y="290"/>
                    <a:pt x="1724" y="70"/>
                  </a:cubicBezTo>
                  <a:cubicBezTo>
                    <a:pt x="1593" y="23"/>
                    <a:pt x="1459" y="1"/>
                    <a:pt x="1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4"/>
            <p:cNvSpPr/>
            <p:nvPr/>
          </p:nvSpPr>
          <p:spPr>
            <a:xfrm rot="-2009104">
              <a:off x="7996903" y="735493"/>
              <a:ext cx="66323" cy="58823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8" y="0"/>
                  </a:moveTo>
                  <a:cubicBezTo>
                    <a:pt x="846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30" y="2282"/>
                  </a:cubicBezTo>
                  <a:cubicBezTo>
                    <a:pt x="1061" y="2330"/>
                    <a:pt x="1195" y="2352"/>
                    <a:pt x="1327" y="2352"/>
                  </a:cubicBezTo>
                  <a:cubicBezTo>
                    <a:pt x="1809" y="2352"/>
                    <a:pt x="2261" y="2054"/>
                    <a:pt x="2433" y="1573"/>
                  </a:cubicBezTo>
                  <a:cubicBezTo>
                    <a:pt x="2653" y="962"/>
                    <a:pt x="2334" y="289"/>
                    <a:pt x="1724" y="70"/>
                  </a:cubicBezTo>
                  <a:cubicBezTo>
                    <a:pt x="1593" y="22"/>
                    <a:pt x="1459" y="0"/>
                    <a:pt x="1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4"/>
            <p:cNvSpPr/>
            <p:nvPr/>
          </p:nvSpPr>
          <p:spPr>
            <a:xfrm rot="-2009104">
              <a:off x="7655282" y="618751"/>
              <a:ext cx="66373" cy="58823"/>
            </a:xfrm>
            <a:custGeom>
              <a:avLst/>
              <a:gdLst/>
              <a:ahLst/>
              <a:cxnLst/>
              <a:rect l="l" t="t" r="r" b="b"/>
              <a:pathLst>
                <a:path w="2655" h="2353" extrusionOk="0">
                  <a:moveTo>
                    <a:pt x="1327" y="0"/>
                  </a:moveTo>
                  <a:cubicBezTo>
                    <a:pt x="845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4" y="962"/>
                    <a:pt x="2336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4"/>
            <p:cNvSpPr/>
            <p:nvPr/>
          </p:nvSpPr>
          <p:spPr>
            <a:xfrm rot="-2009104">
              <a:off x="7749475" y="595753"/>
              <a:ext cx="66973" cy="58823"/>
            </a:xfrm>
            <a:custGeom>
              <a:avLst/>
              <a:gdLst/>
              <a:ahLst/>
              <a:cxnLst/>
              <a:rect l="l" t="t" r="r" b="b"/>
              <a:pathLst>
                <a:path w="2679" h="2353" extrusionOk="0">
                  <a:moveTo>
                    <a:pt x="1340" y="1"/>
                  </a:moveTo>
                  <a:cubicBezTo>
                    <a:pt x="896" y="1"/>
                    <a:pt x="470" y="255"/>
                    <a:pt x="273" y="684"/>
                  </a:cubicBezTo>
                  <a:cubicBezTo>
                    <a:pt x="0" y="1274"/>
                    <a:pt x="257" y="1972"/>
                    <a:pt x="847" y="2244"/>
                  </a:cubicBezTo>
                  <a:cubicBezTo>
                    <a:pt x="1007" y="2318"/>
                    <a:pt x="1174" y="2353"/>
                    <a:pt x="1339" y="2353"/>
                  </a:cubicBezTo>
                  <a:cubicBezTo>
                    <a:pt x="1784" y="2353"/>
                    <a:pt x="2209" y="2099"/>
                    <a:pt x="2407" y="1670"/>
                  </a:cubicBezTo>
                  <a:cubicBezTo>
                    <a:pt x="2678" y="1080"/>
                    <a:pt x="2422" y="382"/>
                    <a:pt x="1832" y="109"/>
                  </a:cubicBezTo>
                  <a:cubicBezTo>
                    <a:pt x="1672" y="36"/>
                    <a:pt x="1505" y="1"/>
                    <a:pt x="1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4"/>
            <p:cNvSpPr/>
            <p:nvPr/>
          </p:nvSpPr>
          <p:spPr>
            <a:xfrm rot="-2009104">
              <a:off x="7844244" y="572539"/>
              <a:ext cx="66348" cy="58823"/>
            </a:xfrm>
            <a:custGeom>
              <a:avLst/>
              <a:gdLst/>
              <a:ahLst/>
              <a:cxnLst/>
              <a:rect l="l" t="t" r="r" b="b"/>
              <a:pathLst>
                <a:path w="2654" h="2353" extrusionOk="0">
                  <a:moveTo>
                    <a:pt x="1327" y="1"/>
                  </a:moveTo>
                  <a:cubicBezTo>
                    <a:pt x="846" y="1"/>
                    <a:pt x="393" y="300"/>
                    <a:pt x="221" y="780"/>
                  </a:cubicBezTo>
                  <a:cubicBezTo>
                    <a:pt x="1" y="1390"/>
                    <a:pt x="319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9" y="2353"/>
                    <a:pt x="2261" y="2054"/>
                    <a:pt x="2434" y="1574"/>
                  </a:cubicBezTo>
                  <a:cubicBezTo>
                    <a:pt x="2653" y="963"/>
                    <a:pt x="2334" y="289"/>
                    <a:pt x="1724" y="70"/>
                  </a:cubicBezTo>
                  <a:cubicBezTo>
                    <a:pt x="1593" y="23"/>
                    <a:pt x="1459" y="1"/>
                    <a:pt x="13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4"/>
            <p:cNvSpPr/>
            <p:nvPr/>
          </p:nvSpPr>
          <p:spPr>
            <a:xfrm rot="-2009104">
              <a:off x="7678387" y="713215"/>
              <a:ext cx="66348" cy="58848"/>
            </a:xfrm>
            <a:custGeom>
              <a:avLst/>
              <a:gdLst/>
              <a:ahLst/>
              <a:cxnLst/>
              <a:rect l="l" t="t" r="r" b="b"/>
              <a:pathLst>
                <a:path w="2654" h="2354" extrusionOk="0">
                  <a:moveTo>
                    <a:pt x="1327" y="0"/>
                  </a:moveTo>
                  <a:cubicBezTo>
                    <a:pt x="845" y="0"/>
                    <a:pt x="393" y="299"/>
                    <a:pt x="220" y="779"/>
                  </a:cubicBezTo>
                  <a:cubicBezTo>
                    <a:pt x="1" y="1391"/>
                    <a:pt x="320" y="2064"/>
                    <a:pt x="930" y="2284"/>
                  </a:cubicBezTo>
                  <a:cubicBezTo>
                    <a:pt x="1061" y="2331"/>
                    <a:pt x="1195" y="2354"/>
                    <a:pt x="1327" y="2354"/>
                  </a:cubicBezTo>
                  <a:cubicBezTo>
                    <a:pt x="1808" y="2354"/>
                    <a:pt x="2261" y="2055"/>
                    <a:pt x="2433" y="1575"/>
                  </a:cubicBezTo>
                  <a:cubicBezTo>
                    <a:pt x="2653" y="962"/>
                    <a:pt x="2337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4"/>
            <p:cNvSpPr/>
            <p:nvPr/>
          </p:nvSpPr>
          <p:spPr>
            <a:xfrm rot="-2009104">
              <a:off x="7772851" y="690135"/>
              <a:ext cx="66373" cy="58823"/>
            </a:xfrm>
            <a:custGeom>
              <a:avLst/>
              <a:gdLst/>
              <a:ahLst/>
              <a:cxnLst/>
              <a:rect l="l" t="t" r="r" b="b"/>
              <a:pathLst>
                <a:path w="2655" h="2353" extrusionOk="0">
                  <a:moveTo>
                    <a:pt x="1328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18" y="2063"/>
                    <a:pt x="930" y="2283"/>
                  </a:cubicBezTo>
                  <a:cubicBezTo>
                    <a:pt x="1061" y="2330"/>
                    <a:pt x="1195" y="2352"/>
                    <a:pt x="1327" y="2352"/>
                  </a:cubicBezTo>
                  <a:cubicBezTo>
                    <a:pt x="1808" y="2352"/>
                    <a:pt x="2261" y="2053"/>
                    <a:pt x="2435" y="1573"/>
                  </a:cubicBezTo>
                  <a:cubicBezTo>
                    <a:pt x="2655" y="962"/>
                    <a:pt x="2335" y="290"/>
                    <a:pt x="1725" y="70"/>
                  </a:cubicBezTo>
                  <a:cubicBezTo>
                    <a:pt x="1594" y="23"/>
                    <a:pt x="1460" y="0"/>
                    <a:pt x="13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4"/>
            <p:cNvSpPr/>
            <p:nvPr/>
          </p:nvSpPr>
          <p:spPr>
            <a:xfrm rot="-2009104">
              <a:off x="7867365" y="666998"/>
              <a:ext cx="66298" cy="58823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8" y="1"/>
                  </a:moveTo>
                  <a:cubicBezTo>
                    <a:pt x="846" y="1"/>
                    <a:pt x="393" y="301"/>
                    <a:pt x="220" y="780"/>
                  </a:cubicBezTo>
                  <a:cubicBezTo>
                    <a:pt x="0" y="1390"/>
                    <a:pt x="318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1" y="2054"/>
                    <a:pt x="2433" y="1574"/>
                  </a:cubicBezTo>
                  <a:cubicBezTo>
                    <a:pt x="2652" y="964"/>
                    <a:pt x="2334" y="290"/>
                    <a:pt x="1724" y="70"/>
                  </a:cubicBezTo>
                  <a:cubicBezTo>
                    <a:pt x="1593" y="23"/>
                    <a:pt x="1459" y="1"/>
                    <a:pt x="13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4"/>
            <p:cNvSpPr/>
            <p:nvPr/>
          </p:nvSpPr>
          <p:spPr>
            <a:xfrm rot="-2009104">
              <a:off x="7701540" y="807732"/>
              <a:ext cx="66323" cy="58823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0"/>
                  </a:moveTo>
                  <a:cubicBezTo>
                    <a:pt x="845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0" y="2330"/>
                    <a:pt x="1194" y="2352"/>
                    <a:pt x="1326" y="2352"/>
                  </a:cubicBezTo>
                  <a:cubicBezTo>
                    <a:pt x="1808" y="2352"/>
                    <a:pt x="2260" y="2053"/>
                    <a:pt x="2433" y="1573"/>
                  </a:cubicBezTo>
                  <a:cubicBezTo>
                    <a:pt x="2653" y="962"/>
                    <a:pt x="2333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4"/>
            <p:cNvSpPr/>
            <p:nvPr/>
          </p:nvSpPr>
          <p:spPr>
            <a:xfrm rot="-2009104">
              <a:off x="7795985" y="784615"/>
              <a:ext cx="66323" cy="58823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1"/>
                  </a:moveTo>
                  <a:cubicBezTo>
                    <a:pt x="845" y="1"/>
                    <a:pt x="393" y="300"/>
                    <a:pt x="220" y="780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0" y="2055"/>
                    <a:pt x="2433" y="1574"/>
                  </a:cubicBezTo>
                  <a:cubicBezTo>
                    <a:pt x="2653" y="963"/>
                    <a:pt x="2334" y="290"/>
                    <a:pt x="1724" y="70"/>
                  </a:cubicBezTo>
                  <a:cubicBezTo>
                    <a:pt x="1592" y="23"/>
                    <a:pt x="1458" y="1"/>
                    <a:pt x="13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4"/>
            <p:cNvSpPr/>
            <p:nvPr/>
          </p:nvSpPr>
          <p:spPr>
            <a:xfrm rot="-2009104">
              <a:off x="7890523" y="761506"/>
              <a:ext cx="66298" cy="58823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6" y="0"/>
                  </a:moveTo>
                  <a:cubicBezTo>
                    <a:pt x="844" y="0"/>
                    <a:pt x="392" y="299"/>
                    <a:pt x="220" y="779"/>
                  </a:cubicBezTo>
                  <a:cubicBezTo>
                    <a:pt x="0" y="1389"/>
                    <a:pt x="319" y="2063"/>
                    <a:pt x="929" y="2283"/>
                  </a:cubicBezTo>
                  <a:cubicBezTo>
                    <a:pt x="1060" y="2330"/>
                    <a:pt x="1194" y="2353"/>
                    <a:pt x="1326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1" y="961"/>
                    <a:pt x="2333" y="287"/>
                    <a:pt x="1723" y="70"/>
                  </a:cubicBezTo>
                  <a:cubicBezTo>
                    <a:pt x="1592" y="23"/>
                    <a:pt x="1458" y="0"/>
                    <a:pt x="13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4"/>
            <p:cNvSpPr/>
            <p:nvPr/>
          </p:nvSpPr>
          <p:spPr>
            <a:xfrm rot="-2009104">
              <a:off x="7780705" y="357860"/>
              <a:ext cx="52648" cy="53098"/>
            </a:xfrm>
            <a:custGeom>
              <a:avLst/>
              <a:gdLst/>
              <a:ahLst/>
              <a:cxnLst/>
              <a:rect l="l" t="t" r="r" b="b"/>
              <a:pathLst>
                <a:path w="2106" h="2124" extrusionOk="0">
                  <a:moveTo>
                    <a:pt x="1247" y="1"/>
                  </a:moveTo>
                  <a:cubicBezTo>
                    <a:pt x="1080" y="1"/>
                    <a:pt x="968" y="68"/>
                    <a:pt x="902" y="206"/>
                  </a:cubicBezTo>
                  <a:cubicBezTo>
                    <a:pt x="817" y="380"/>
                    <a:pt x="860" y="490"/>
                    <a:pt x="1019" y="502"/>
                  </a:cubicBezTo>
                  <a:cubicBezTo>
                    <a:pt x="1027" y="503"/>
                    <a:pt x="1034" y="503"/>
                    <a:pt x="1041" y="503"/>
                  </a:cubicBezTo>
                  <a:cubicBezTo>
                    <a:pt x="1073" y="503"/>
                    <a:pt x="1090" y="497"/>
                    <a:pt x="1091" y="481"/>
                  </a:cubicBezTo>
                  <a:cubicBezTo>
                    <a:pt x="1091" y="466"/>
                    <a:pt x="1105" y="409"/>
                    <a:pt x="1125" y="355"/>
                  </a:cubicBezTo>
                  <a:cubicBezTo>
                    <a:pt x="1146" y="277"/>
                    <a:pt x="1168" y="253"/>
                    <a:pt x="1233" y="214"/>
                  </a:cubicBezTo>
                  <a:cubicBezTo>
                    <a:pt x="1276" y="192"/>
                    <a:pt x="1307" y="183"/>
                    <a:pt x="1349" y="183"/>
                  </a:cubicBezTo>
                  <a:cubicBezTo>
                    <a:pt x="1368" y="183"/>
                    <a:pt x="1390" y="185"/>
                    <a:pt x="1417" y="189"/>
                  </a:cubicBezTo>
                  <a:cubicBezTo>
                    <a:pt x="1632" y="224"/>
                    <a:pt x="1803" y="363"/>
                    <a:pt x="1813" y="501"/>
                  </a:cubicBezTo>
                  <a:cubicBezTo>
                    <a:pt x="1816" y="687"/>
                    <a:pt x="1724" y="779"/>
                    <a:pt x="1324" y="986"/>
                  </a:cubicBezTo>
                  <a:cubicBezTo>
                    <a:pt x="992" y="1162"/>
                    <a:pt x="708" y="1285"/>
                    <a:pt x="345" y="1420"/>
                  </a:cubicBezTo>
                  <a:cubicBezTo>
                    <a:pt x="75" y="1522"/>
                    <a:pt x="0" y="1565"/>
                    <a:pt x="43" y="1610"/>
                  </a:cubicBezTo>
                  <a:cubicBezTo>
                    <a:pt x="57" y="1631"/>
                    <a:pt x="230" y="1690"/>
                    <a:pt x="329" y="1707"/>
                  </a:cubicBezTo>
                  <a:cubicBezTo>
                    <a:pt x="508" y="1744"/>
                    <a:pt x="875" y="1860"/>
                    <a:pt x="1169" y="1983"/>
                  </a:cubicBezTo>
                  <a:cubicBezTo>
                    <a:pt x="1419" y="2085"/>
                    <a:pt x="1529" y="2123"/>
                    <a:pt x="1589" y="2123"/>
                  </a:cubicBezTo>
                  <a:cubicBezTo>
                    <a:pt x="1605" y="2123"/>
                    <a:pt x="1618" y="2120"/>
                    <a:pt x="1629" y="2115"/>
                  </a:cubicBezTo>
                  <a:cubicBezTo>
                    <a:pt x="1678" y="2092"/>
                    <a:pt x="1616" y="2022"/>
                    <a:pt x="1481" y="1942"/>
                  </a:cubicBezTo>
                  <a:cubicBezTo>
                    <a:pt x="1355" y="1867"/>
                    <a:pt x="951" y="1709"/>
                    <a:pt x="719" y="1643"/>
                  </a:cubicBezTo>
                  <a:cubicBezTo>
                    <a:pt x="623" y="1617"/>
                    <a:pt x="539" y="1590"/>
                    <a:pt x="535" y="1589"/>
                  </a:cubicBezTo>
                  <a:cubicBezTo>
                    <a:pt x="536" y="1586"/>
                    <a:pt x="592" y="1561"/>
                    <a:pt x="880" y="1454"/>
                  </a:cubicBezTo>
                  <a:cubicBezTo>
                    <a:pt x="1084" y="1378"/>
                    <a:pt x="1721" y="1048"/>
                    <a:pt x="1884" y="936"/>
                  </a:cubicBezTo>
                  <a:cubicBezTo>
                    <a:pt x="2005" y="858"/>
                    <a:pt x="2014" y="846"/>
                    <a:pt x="2063" y="714"/>
                  </a:cubicBezTo>
                  <a:cubicBezTo>
                    <a:pt x="2090" y="637"/>
                    <a:pt x="2105" y="545"/>
                    <a:pt x="2102" y="508"/>
                  </a:cubicBezTo>
                  <a:cubicBezTo>
                    <a:pt x="2091" y="420"/>
                    <a:pt x="1990" y="302"/>
                    <a:pt x="1830" y="190"/>
                  </a:cubicBezTo>
                  <a:cubicBezTo>
                    <a:pt x="1708" y="105"/>
                    <a:pt x="1678" y="91"/>
                    <a:pt x="1541" y="51"/>
                  </a:cubicBezTo>
                  <a:cubicBezTo>
                    <a:pt x="1428" y="18"/>
                    <a:pt x="1331" y="1"/>
                    <a:pt x="1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4"/>
            <p:cNvSpPr/>
            <p:nvPr/>
          </p:nvSpPr>
          <p:spPr>
            <a:xfrm rot="-2009104">
              <a:off x="7839894" y="358376"/>
              <a:ext cx="48848" cy="27624"/>
            </a:xfrm>
            <a:custGeom>
              <a:avLst/>
              <a:gdLst/>
              <a:ahLst/>
              <a:cxnLst/>
              <a:rect l="l" t="t" r="r" b="b"/>
              <a:pathLst>
                <a:path w="1954" h="1105" extrusionOk="0">
                  <a:moveTo>
                    <a:pt x="1002" y="1"/>
                  </a:moveTo>
                  <a:cubicBezTo>
                    <a:pt x="942" y="1"/>
                    <a:pt x="903" y="154"/>
                    <a:pt x="887" y="210"/>
                  </a:cubicBezTo>
                  <a:lnTo>
                    <a:pt x="831" y="416"/>
                  </a:lnTo>
                  <a:cubicBezTo>
                    <a:pt x="467" y="292"/>
                    <a:pt x="201" y="200"/>
                    <a:pt x="159" y="192"/>
                  </a:cubicBezTo>
                  <a:cubicBezTo>
                    <a:pt x="141" y="188"/>
                    <a:pt x="124" y="186"/>
                    <a:pt x="109" y="186"/>
                  </a:cubicBezTo>
                  <a:cubicBezTo>
                    <a:pt x="50" y="186"/>
                    <a:pt x="11" y="211"/>
                    <a:pt x="4" y="229"/>
                  </a:cubicBezTo>
                  <a:cubicBezTo>
                    <a:pt x="0" y="256"/>
                    <a:pt x="34" y="292"/>
                    <a:pt x="114" y="328"/>
                  </a:cubicBezTo>
                  <a:cubicBezTo>
                    <a:pt x="169" y="355"/>
                    <a:pt x="465" y="461"/>
                    <a:pt x="786" y="572"/>
                  </a:cubicBezTo>
                  <a:cubicBezTo>
                    <a:pt x="719" y="787"/>
                    <a:pt x="668" y="951"/>
                    <a:pt x="670" y="976"/>
                  </a:cubicBezTo>
                  <a:cubicBezTo>
                    <a:pt x="672" y="1030"/>
                    <a:pt x="753" y="1082"/>
                    <a:pt x="794" y="1098"/>
                  </a:cubicBezTo>
                  <a:cubicBezTo>
                    <a:pt x="809" y="1102"/>
                    <a:pt x="823" y="1104"/>
                    <a:pt x="837" y="1104"/>
                  </a:cubicBezTo>
                  <a:cubicBezTo>
                    <a:pt x="870" y="1104"/>
                    <a:pt x="900" y="1092"/>
                    <a:pt x="919" y="1063"/>
                  </a:cubicBezTo>
                  <a:cubicBezTo>
                    <a:pt x="940" y="1037"/>
                    <a:pt x="1006" y="856"/>
                    <a:pt x="1067" y="670"/>
                  </a:cubicBezTo>
                  <a:cubicBezTo>
                    <a:pt x="1332" y="758"/>
                    <a:pt x="1566" y="840"/>
                    <a:pt x="1630" y="856"/>
                  </a:cubicBezTo>
                  <a:cubicBezTo>
                    <a:pt x="1697" y="873"/>
                    <a:pt x="1763" y="891"/>
                    <a:pt x="1818" y="891"/>
                  </a:cubicBezTo>
                  <a:cubicBezTo>
                    <a:pt x="1872" y="891"/>
                    <a:pt x="1915" y="874"/>
                    <a:pt x="1939" y="826"/>
                  </a:cubicBezTo>
                  <a:cubicBezTo>
                    <a:pt x="1953" y="789"/>
                    <a:pt x="1650" y="690"/>
                    <a:pt x="1539" y="654"/>
                  </a:cubicBezTo>
                  <a:lnTo>
                    <a:pt x="1112" y="511"/>
                  </a:lnTo>
                  <a:cubicBezTo>
                    <a:pt x="1155" y="378"/>
                    <a:pt x="1184" y="263"/>
                    <a:pt x="1190" y="229"/>
                  </a:cubicBezTo>
                  <a:cubicBezTo>
                    <a:pt x="1206" y="153"/>
                    <a:pt x="1199" y="75"/>
                    <a:pt x="1014" y="3"/>
                  </a:cubicBezTo>
                  <a:cubicBezTo>
                    <a:pt x="1010" y="2"/>
                    <a:pt x="1006" y="1"/>
                    <a:pt x="10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4"/>
            <p:cNvSpPr/>
            <p:nvPr/>
          </p:nvSpPr>
          <p:spPr>
            <a:xfrm rot="-2009104">
              <a:off x="7893590" y="330220"/>
              <a:ext cx="52648" cy="53098"/>
            </a:xfrm>
            <a:custGeom>
              <a:avLst/>
              <a:gdLst/>
              <a:ahLst/>
              <a:cxnLst/>
              <a:rect l="l" t="t" r="r" b="b"/>
              <a:pathLst>
                <a:path w="2106" h="2124" extrusionOk="0">
                  <a:moveTo>
                    <a:pt x="1245" y="1"/>
                  </a:moveTo>
                  <a:cubicBezTo>
                    <a:pt x="1079" y="1"/>
                    <a:pt x="967" y="68"/>
                    <a:pt x="902" y="206"/>
                  </a:cubicBezTo>
                  <a:cubicBezTo>
                    <a:pt x="817" y="380"/>
                    <a:pt x="860" y="489"/>
                    <a:pt x="1019" y="502"/>
                  </a:cubicBezTo>
                  <a:cubicBezTo>
                    <a:pt x="1029" y="503"/>
                    <a:pt x="1038" y="504"/>
                    <a:pt x="1046" y="504"/>
                  </a:cubicBezTo>
                  <a:cubicBezTo>
                    <a:pt x="1075" y="504"/>
                    <a:pt x="1091" y="496"/>
                    <a:pt x="1091" y="481"/>
                  </a:cubicBezTo>
                  <a:cubicBezTo>
                    <a:pt x="1091" y="465"/>
                    <a:pt x="1105" y="409"/>
                    <a:pt x="1125" y="355"/>
                  </a:cubicBezTo>
                  <a:cubicBezTo>
                    <a:pt x="1146" y="277"/>
                    <a:pt x="1168" y="253"/>
                    <a:pt x="1233" y="216"/>
                  </a:cubicBezTo>
                  <a:cubicBezTo>
                    <a:pt x="1276" y="192"/>
                    <a:pt x="1307" y="183"/>
                    <a:pt x="1349" y="183"/>
                  </a:cubicBezTo>
                  <a:cubicBezTo>
                    <a:pt x="1369" y="183"/>
                    <a:pt x="1391" y="185"/>
                    <a:pt x="1417" y="189"/>
                  </a:cubicBezTo>
                  <a:cubicBezTo>
                    <a:pt x="1631" y="224"/>
                    <a:pt x="1804" y="365"/>
                    <a:pt x="1813" y="501"/>
                  </a:cubicBezTo>
                  <a:cubicBezTo>
                    <a:pt x="1816" y="687"/>
                    <a:pt x="1724" y="779"/>
                    <a:pt x="1324" y="986"/>
                  </a:cubicBezTo>
                  <a:cubicBezTo>
                    <a:pt x="992" y="1162"/>
                    <a:pt x="708" y="1287"/>
                    <a:pt x="345" y="1421"/>
                  </a:cubicBezTo>
                  <a:cubicBezTo>
                    <a:pt x="75" y="1522"/>
                    <a:pt x="0" y="1566"/>
                    <a:pt x="43" y="1610"/>
                  </a:cubicBezTo>
                  <a:cubicBezTo>
                    <a:pt x="57" y="1631"/>
                    <a:pt x="230" y="1691"/>
                    <a:pt x="329" y="1706"/>
                  </a:cubicBezTo>
                  <a:cubicBezTo>
                    <a:pt x="508" y="1743"/>
                    <a:pt x="875" y="1861"/>
                    <a:pt x="1169" y="1983"/>
                  </a:cubicBezTo>
                  <a:cubicBezTo>
                    <a:pt x="1421" y="2086"/>
                    <a:pt x="1531" y="2124"/>
                    <a:pt x="1590" y="2124"/>
                  </a:cubicBezTo>
                  <a:cubicBezTo>
                    <a:pt x="1606" y="2124"/>
                    <a:pt x="1618" y="2121"/>
                    <a:pt x="1629" y="2116"/>
                  </a:cubicBezTo>
                  <a:cubicBezTo>
                    <a:pt x="1678" y="2092"/>
                    <a:pt x="1616" y="2021"/>
                    <a:pt x="1481" y="1942"/>
                  </a:cubicBezTo>
                  <a:cubicBezTo>
                    <a:pt x="1355" y="1868"/>
                    <a:pt x="951" y="1709"/>
                    <a:pt x="719" y="1643"/>
                  </a:cubicBezTo>
                  <a:cubicBezTo>
                    <a:pt x="623" y="1617"/>
                    <a:pt x="539" y="1592"/>
                    <a:pt x="535" y="1589"/>
                  </a:cubicBezTo>
                  <a:cubicBezTo>
                    <a:pt x="536" y="1586"/>
                    <a:pt x="592" y="1560"/>
                    <a:pt x="880" y="1454"/>
                  </a:cubicBezTo>
                  <a:cubicBezTo>
                    <a:pt x="1084" y="1379"/>
                    <a:pt x="1721" y="1048"/>
                    <a:pt x="1884" y="936"/>
                  </a:cubicBezTo>
                  <a:cubicBezTo>
                    <a:pt x="2004" y="858"/>
                    <a:pt x="2014" y="847"/>
                    <a:pt x="2063" y="714"/>
                  </a:cubicBezTo>
                  <a:cubicBezTo>
                    <a:pt x="2090" y="637"/>
                    <a:pt x="2105" y="545"/>
                    <a:pt x="2102" y="508"/>
                  </a:cubicBezTo>
                  <a:cubicBezTo>
                    <a:pt x="2091" y="421"/>
                    <a:pt x="1990" y="302"/>
                    <a:pt x="1830" y="190"/>
                  </a:cubicBezTo>
                  <a:cubicBezTo>
                    <a:pt x="1708" y="105"/>
                    <a:pt x="1678" y="91"/>
                    <a:pt x="1541" y="53"/>
                  </a:cubicBezTo>
                  <a:cubicBezTo>
                    <a:pt x="1428" y="18"/>
                    <a:pt x="1329" y="1"/>
                    <a:pt x="12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2" name="Google Shape;102;p4"/>
          <p:cNvGrpSpPr/>
          <p:nvPr/>
        </p:nvGrpSpPr>
        <p:grpSpPr>
          <a:xfrm>
            <a:off x="11360067" y="990500"/>
            <a:ext cx="410567" cy="658933"/>
            <a:chOff x="8520050" y="742875"/>
            <a:chExt cx="307925" cy="494200"/>
          </a:xfrm>
        </p:grpSpPr>
        <p:sp>
          <p:nvSpPr>
            <p:cNvPr id="103" name="Google Shape;103;p4"/>
            <p:cNvSpPr/>
            <p:nvPr/>
          </p:nvSpPr>
          <p:spPr>
            <a:xfrm>
              <a:off x="8520050" y="742875"/>
              <a:ext cx="307925" cy="494200"/>
            </a:xfrm>
            <a:custGeom>
              <a:avLst/>
              <a:gdLst/>
              <a:ahLst/>
              <a:cxnLst/>
              <a:rect l="l" t="t" r="r" b="b"/>
              <a:pathLst>
                <a:path w="12317" h="19768" extrusionOk="0">
                  <a:moveTo>
                    <a:pt x="5212" y="1"/>
                  </a:moveTo>
                  <a:cubicBezTo>
                    <a:pt x="4939" y="1"/>
                    <a:pt x="4673" y="209"/>
                    <a:pt x="4576" y="522"/>
                  </a:cubicBezTo>
                  <a:cubicBezTo>
                    <a:pt x="4460" y="897"/>
                    <a:pt x="4629" y="1282"/>
                    <a:pt x="4949" y="1382"/>
                  </a:cubicBezTo>
                  <a:lnTo>
                    <a:pt x="5456" y="1538"/>
                  </a:lnTo>
                  <a:lnTo>
                    <a:pt x="1389" y="14695"/>
                  </a:lnTo>
                  <a:cubicBezTo>
                    <a:pt x="1389" y="14695"/>
                    <a:pt x="0" y="18664"/>
                    <a:pt x="2854" y="19607"/>
                  </a:cubicBezTo>
                  <a:lnTo>
                    <a:pt x="2854" y="19609"/>
                  </a:lnTo>
                  <a:cubicBezTo>
                    <a:pt x="2880" y="19617"/>
                    <a:pt x="2907" y="19623"/>
                    <a:pt x="2932" y="19631"/>
                  </a:cubicBezTo>
                  <a:cubicBezTo>
                    <a:pt x="2959" y="19641"/>
                    <a:pt x="2983" y="19650"/>
                    <a:pt x="3010" y="19657"/>
                  </a:cubicBezTo>
                  <a:lnTo>
                    <a:pt x="3010" y="19655"/>
                  </a:lnTo>
                  <a:cubicBezTo>
                    <a:pt x="3278" y="19732"/>
                    <a:pt x="3530" y="19767"/>
                    <a:pt x="3768" y="19767"/>
                  </a:cubicBezTo>
                  <a:cubicBezTo>
                    <a:pt x="6091" y="19767"/>
                    <a:pt x="6990" y="16426"/>
                    <a:pt x="6990" y="16426"/>
                  </a:cubicBezTo>
                  <a:lnTo>
                    <a:pt x="11056" y="3268"/>
                  </a:lnTo>
                  <a:lnTo>
                    <a:pt x="11407" y="3376"/>
                  </a:lnTo>
                  <a:cubicBezTo>
                    <a:pt x="11459" y="3392"/>
                    <a:pt x="11511" y="3400"/>
                    <a:pt x="11563" y="3400"/>
                  </a:cubicBezTo>
                  <a:cubicBezTo>
                    <a:pt x="11836" y="3400"/>
                    <a:pt x="12103" y="3191"/>
                    <a:pt x="12200" y="2878"/>
                  </a:cubicBezTo>
                  <a:cubicBezTo>
                    <a:pt x="12317" y="2504"/>
                    <a:pt x="12148" y="2118"/>
                    <a:pt x="11827" y="2019"/>
                  </a:cubicBezTo>
                  <a:lnTo>
                    <a:pt x="5368" y="24"/>
                  </a:lnTo>
                  <a:cubicBezTo>
                    <a:pt x="5316" y="8"/>
                    <a:pt x="5264" y="1"/>
                    <a:pt x="52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8560050" y="872725"/>
              <a:ext cx="189125" cy="331675"/>
            </a:xfrm>
            <a:custGeom>
              <a:avLst/>
              <a:gdLst/>
              <a:ahLst/>
              <a:cxnLst/>
              <a:rect l="l" t="t" r="r" b="b"/>
              <a:pathLst>
                <a:path w="7565" h="13267" extrusionOk="0">
                  <a:moveTo>
                    <a:pt x="3559" y="1"/>
                  </a:moveTo>
                  <a:lnTo>
                    <a:pt x="396" y="10239"/>
                  </a:lnTo>
                  <a:cubicBezTo>
                    <a:pt x="0" y="11520"/>
                    <a:pt x="576" y="12847"/>
                    <a:pt x="1680" y="13186"/>
                  </a:cubicBezTo>
                  <a:cubicBezTo>
                    <a:pt x="1856" y="13241"/>
                    <a:pt x="2036" y="13267"/>
                    <a:pt x="2214" y="13267"/>
                  </a:cubicBezTo>
                  <a:cubicBezTo>
                    <a:pt x="3152" y="13267"/>
                    <a:pt x="4069" y="12551"/>
                    <a:pt x="4402" y="11476"/>
                  </a:cubicBezTo>
                  <a:lnTo>
                    <a:pt x="7565" y="1236"/>
                  </a:lnTo>
                  <a:lnTo>
                    <a:pt x="35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8560050" y="1033300"/>
              <a:ext cx="146500" cy="171100"/>
            </a:xfrm>
            <a:custGeom>
              <a:avLst/>
              <a:gdLst/>
              <a:ahLst/>
              <a:cxnLst/>
              <a:rect l="l" t="t" r="r" b="b"/>
              <a:pathLst>
                <a:path w="5860" h="6844" extrusionOk="0">
                  <a:moveTo>
                    <a:pt x="1575" y="0"/>
                  </a:moveTo>
                  <a:lnTo>
                    <a:pt x="396" y="3816"/>
                  </a:lnTo>
                  <a:cubicBezTo>
                    <a:pt x="0" y="5097"/>
                    <a:pt x="576" y="6424"/>
                    <a:pt x="1680" y="6763"/>
                  </a:cubicBezTo>
                  <a:cubicBezTo>
                    <a:pt x="1856" y="6818"/>
                    <a:pt x="2036" y="6844"/>
                    <a:pt x="2214" y="6844"/>
                  </a:cubicBezTo>
                  <a:cubicBezTo>
                    <a:pt x="3152" y="6844"/>
                    <a:pt x="4069" y="6128"/>
                    <a:pt x="4402" y="5053"/>
                  </a:cubicBezTo>
                  <a:lnTo>
                    <a:pt x="5860" y="331"/>
                  </a:lnTo>
                  <a:lnTo>
                    <a:pt x="5860" y="331"/>
                  </a:lnTo>
                  <a:cubicBezTo>
                    <a:pt x="5723" y="337"/>
                    <a:pt x="5585" y="341"/>
                    <a:pt x="5448" y="341"/>
                  </a:cubicBezTo>
                  <a:cubicBezTo>
                    <a:pt x="4145" y="341"/>
                    <a:pt x="2852" y="62"/>
                    <a:pt x="15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8649725" y="903625"/>
              <a:ext cx="20975" cy="21100"/>
            </a:xfrm>
            <a:custGeom>
              <a:avLst/>
              <a:gdLst/>
              <a:ahLst/>
              <a:cxnLst/>
              <a:rect l="l" t="t" r="r" b="b"/>
              <a:pathLst>
                <a:path w="839" h="844" extrusionOk="0">
                  <a:moveTo>
                    <a:pt x="454" y="0"/>
                  </a:moveTo>
                  <a:cubicBezTo>
                    <a:pt x="290" y="0"/>
                    <a:pt x="130" y="124"/>
                    <a:pt x="71" y="313"/>
                  </a:cubicBezTo>
                  <a:cubicBezTo>
                    <a:pt x="1" y="539"/>
                    <a:pt x="101" y="769"/>
                    <a:pt x="294" y="830"/>
                  </a:cubicBezTo>
                  <a:cubicBezTo>
                    <a:pt x="325" y="839"/>
                    <a:pt x="356" y="843"/>
                    <a:pt x="387" y="843"/>
                  </a:cubicBezTo>
                  <a:cubicBezTo>
                    <a:pt x="552" y="843"/>
                    <a:pt x="712" y="719"/>
                    <a:pt x="769" y="530"/>
                  </a:cubicBezTo>
                  <a:cubicBezTo>
                    <a:pt x="839" y="305"/>
                    <a:pt x="738" y="74"/>
                    <a:pt x="547" y="14"/>
                  </a:cubicBezTo>
                  <a:cubicBezTo>
                    <a:pt x="516" y="5"/>
                    <a:pt x="485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8686925" y="979750"/>
              <a:ext cx="20975" cy="21075"/>
            </a:xfrm>
            <a:custGeom>
              <a:avLst/>
              <a:gdLst/>
              <a:ahLst/>
              <a:cxnLst/>
              <a:rect l="l" t="t" r="r" b="b"/>
              <a:pathLst>
                <a:path w="839" h="843" extrusionOk="0">
                  <a:moveTo>
                    <a:pt x="454" y="1"/>
                  </a:moveTo>
                  <a:cubicBezTo>
                    <a:pt x="289" y="1"/>
                    <a:pt x="129" y="125"/>
                    <a:pt x="71" y="315"/>
                  </a:cubicBezTo>
                  <a:cubicBezTo>
                    <a:pt x="1" y="538"/>
                    <a:pt x="101" y="769"/>
                    <a:pt x="294" y="829"/>
                  </a:cubicBezTo>
                  <a:cubicBezTo>
                    <a:pt x="325" y="838"/>
                    <a:pt x="356" y="842"/>
                    <a:pt x="387" y="842"/>
                  </a:cubicBezTo>
                  <a:cubicBezTo>
                    <a:pt x="551" y="842"/>
                    <a:pt x="711" y="719"/>
                    <a:pt x="769" y="529"/>
                  </a:cubicBezTo>
                  <a:cubicBezTo>
                    <a:pt x="839" y="305"/>
                    <a:pt x="738" y="74"/>
                    <a:pt x="547" y="15"/>
                  </a:cubicBezTo>
                  <a:cubicBezTo>
                    <a:pt x="516" y="5"/>
                    <a:pt x="485" y="1"/>
                    <a:pt x="4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8680075" y="786675"/>
              <a:ext cx="21000" cy="21100"/>
            </a:xfrm>
            <a:custGeom>
              <a:avLst/>
              <a:gdLst/>
              <a:ahLst/>
              <a:cxnLst/>
              <a:rect l="l" t="t" r="r" b="b"/>
              <a:pathLst>
                <a:path w="840" h="844" extrusionOk="0">
                  <a:moveTo>
                    <a:pt x="454" y="1"/>
                  </a:moveTo>
                  <a:cubicBezTo>
                    <a:pt x="290" y="1"/>
                    <a:pt x="130" y="125"/>
                    <a:pt x="72" y="313"/>
                  </a:cubicBezTo>
                  <a:cubicBezTo>
                    <a:pt x="1" y="539"/>
                    <a:pt x="101" y="770"/>
                    <a:pt x="296" y="830"/>
                  </a:cubicBezTo>
                  <a:cubicBezTo>
                    <a:pt x="327" y="839"/>
                    <a:pt x="358" y="844"/>
                    <a:pt x="390" y="844"/>
                  </a:cubicBezTo>
                  <a:cubicBezTo>
                    <a:pt x="554" y="844"/>
                    <a:pt x="713" y="720"/>
                    <a:pt x="771" y="530"/>
                  </a:cubicBezTo>
                  <a:cubicBezTo>
                    <a:pt x="839" y="305"/>
                    <a:pt x="740" y="75"/>
                    <a:pt x="547" y="14"/>
                  </a:cubicBezTo>
                  <a:cubicBezTo>
                    <a:pt x="516" y="5"/>
                    <a:pt x="485" y="1"/>
                    <a:pt x="4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8637675" y="994275"/>
              <a:ext cx="21025" cy="21075"/>
            </a:xfrm>
            <a:custGeom>
              <a:avLst/>
              <a:gdLst/>
              <a:ahLst/>
              <a:cxnLst/>
              <a:rect l="l" t="t" r="r" b="b"/>
              <a:pathLst>
                <a:path w="841" h="843" extrusionOk="0">
                  <a:moveTo>
                    <a:pt x="454" y="0"/>
                  </a:moveTo>
                  <a:cubicBezTo>
                    <a:pt x="290" y="0"/>
                    <a:pt x="130" y="124"/>
                    <a:pt x="71" y="313"/>
                  </a:cubicBezTo>
                  <a:cubicBezTo>
                    <a:pt x="0" y="539"/>
                    <a:pt x="101" y="770"/>
                    <a:pt x="294" y="829"/>
                  </a:cubicBezTo>
                  <a:cubicBezTo>
                    <a:pt x="325" y="839"/>
                    <a:pt x="356" y="843"/>
                    <a:pt x="388" y="843"/>
                  </a:cubicBezTo>
                  <a:cubicBezTo>
                    <a:pt x="552" y="843"/>
                    <a:pt x="712" y="720"/>
                    <a:pt x="769" y="530"/>
                  </a:cubicBezTo>
                  <a:cubicBezTo>
                    <a:pt x="840" y="304"/>
                    <a:pt x="739" y="75"/>
                    <a:pt x="546" y="14"/>
                  </a:cubicBezTo>
                  <a:cubicBezTo>
                    <a:pt x="516" y="4"/>
                    <a:pt x="485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8696500" y="826000"/>
              <a:ext cx="48650" cy="48850"/>
            </a:xfrm>
            <a:custGeom>
              <a:avLst/>
              <a:gdLst/>
              <a:ahLst/>
              <a:cxnLst/>
              <a:rect l="l" t="t" r="r" b="b"/>
              <a:pathLst>
                <a:path w="1946" h="1954" extrusionOk="0">
                  <a:moveTo>
                    <a:pt x="1045" y="1"/>
                  </a:moveTo>
                  <a:cubicBezTo>
                    <a:pt x="665" y="1"/>
                    <a:pt x="296" y="290"/>
                    <a:pt x="161" y="728"/>
                  </a:cubicBezTo>
                  <a:cubicBezTo>
                    <a:pt x="0" y="1248"/>
                    <a:pt x="232" y="1782"/>
                    <a:pt x="681" y="1921"/>
                  </a:cubicBezTo>
                  <a:cubicBezTo>
                    <a:pt x="753" y="1943"/>
                    <a:pt x="827" y="1953"/>
                    <a:pt x="899" y="1953"/>
                  </a:cubicBezTo>
                  <a:cubicBezTo>
                    <a:pt x="1279" y="1953"/>
                    <a:pt x="1648" y="1665"/>
                    <a:pt x="1783" y="1227"/>
                  </a:cubicBezTo>
                  <a:cubicBezTo>
                    <a:pt x="1945" y="706"/>
                    <a:pt x="1711" y="172"/>
                    <a:pt x="1264" y="34"/>
                  </a:cubicBezTo>
                  <a:cubicBezTo>
                    <a:pt x="1192" y="12"/>
                    <a:pt x="1118" y="1"/>
                    <a:pt x="104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8716825" y="771625"/>
              <a:ext cx="97350" cy="33650"/>
            </a:xfrm>
            <a:custGeom>
              <a:avLst/>
              <a:gdLst/>
              <a:ahLst/>
              <a:cxnLst/>
              <a:rect l="l" t="t" r="r" b="b"/>
              <a:pathLst>
                <a:path w="3894" h="1346" extrusionOk="0">
                  <a:moveTo>
                    <a:pt x="112" y="1"/>
                  </a:moveTo>
                  <a:cubicBezTo>
                    <a:pt x="72" y="1"/>
                    <a:pt x="33" y="32"/>
                    <a:pt x="19" y="77"/>
                  </a:cubicBezTo>
                  <a:cubicBezTo>
                    <a:pt x="0" y="132"/>
                    <a:pt x="26" y="189"/>
                    <a:pt x="74" y="203"/>
                  </a:cubicBezTo>
                  <a:lnTo>
                    <a:pt x="3759" y="1342"/>
                  </a:lnTo>
                  <a:cubicBezTo>
                    <a:pt x="3767" y="1345"/>
                    <a:pt x="3774" y="1346"/>
                    <a:pt x="3782" y="1346"/>
                  </a:cubicBezTo>
                  <a:cubicBezTo>
                    <a:pt x="3822" y="1346"/>
                    <a:pt x="3861" y="1314"/>
                    <a:pt x="3877" y="1269"/>
                  </a:cubicBezTo>
                  <a:cubicBezTo>
                    <a:pt x="3894" y="1213"/>
                    <a:pt x="3870" y="1158"/>
                    <a:pt x="3822" y="1142"/>
                  </a:cubicBezTo>
                  <a:lnTo>
                    <a:pt x="135" y="5"/>
                  </a:lnTo>
                  <a:cubicBezTo>
                    <a:pt x="127" y="2"/>
                    <a:pt x="119" y="1"/>
                    <a:pt x="11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8596075" y="843800"/>
              <a:ext cx="186725" cy="384325"/>
            </a:xfrm>
            <a:custGeom>
              <a:avLst/>
              <a:gdLst/>
              <a:ahLst/>
              <a:cxnLst/>
              <a:rect l="l" t="t" r="r" b="b"/>
              <a:pathLst>
                <a:path w="7469" h="15373" extrusionOk="0">
                  <a:moveTo>
                    <a:pt x="7372" y="1"/>
                  </a:moveTo>
                  <a:cubicBezTo>
                    <a:pt x="7332" y="1"/>
                    <a:pt x="7294" y="32"/>
                    <a:pt x="7279" y="77"/>
                  </a:cubicBezTo>
                  <a:lnTo>
                    <a:pt x="3293" y="12980"/>
                  </a:lnTo>
                  <a:cubicBezTo>
                    <a:pt x="3290" y="12987"/>
                    <a:pt x="2983" y="13681"/>
                    <a:pt x="2439" y="14281"/>
                  </a:cubicBezTo>
                  <a:cubicBezTo>
                    <a:pt x="1905" y="14870"/>
                    <a:pt x="1340" y="15167"/>
                    <a:pt x="754" y="15167"/>
                  </a:cubicBezTo>
                  <a:cubicBezTo>
                    <a:pt x="551" y="15167"/>
                    <a:pt x="347" y="15132"/>
                    <a:pt x="139" y="15061"/>
                  </a:cubicBezTo>
                  <a:cubicBezTo>
                    <a:pt x="132" y="15059"/>
                    <a:pt x="125" y="15058"/>
                    <a:pt x="117" y="15058"/>
                  </a:cubicBezTo>
                  <a:cubicBezTo>
                    <a:pt x="76" y="15058"/>
                    <a:pt x="36" y="15085"/>
                    <a:pt x="20" y="15132"/>
                  </a:cubicBezTo>
                  <a:cubicBezTo>
                    <a:pt x="0" y="15187"/>
                    <a:pt x="26" y="15244"/>
                    <a:pt x="71" y="15260"/>
                  </a:cubicBezTo>
                  <a:cubicBezTo>
                    <a:pt x="91" y="15267"/>
                    <a:pt x="111" y="15274"/>
                    <a:pt x="131" y="15279"/>
                  </a:cubicBezTo>
                  <a:cubicBezTo>
                    <a:pt x="338" y="15343"/>
                    <a:pt x="537" y="15372"/>
                    <a:pt x="727" y="15372"/>
                  </a:cubicBezTo>
                  <a:cubicBezTo>
                    <a:pt x="2426" y="15372"/>
                    <a:pt x="3445" y="13084"/>
                    <a:pt x="3461" y="13045"/>
                  </a:cubicBezTo>
                  <a:lnTo>
                    <a:pt x="7452" y="131"/>
                  </a:lnTo>
                  <a:cubicBezTo>
                    <a:pt x="7469" y="75"/>
                    <a:pt x="7444" y="19"/>
                    <a:pt x="7396" y="4"/>
                  </a:cubicBezTo>
                  <a:cubicBezTo>
                    <a:pt x="7388" y="2"/>
                    <a:pt x="7380" y="1"/>
                    <a:pt x="737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95518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5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>
            <a:spLocks noGrp="1"/>
          </p:cNvSpPr>
          <p:nvPr>
            <p:ph type="subTitle" idx="1"/>
          </p:nvPr>
        </p:nvSpPr>
        <p:spPr>
          <a:xfrm>
            <a:off x="5122969" y="2142167"/>
            <a:ext cx="4234000" cy="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lvl="1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9pPr>
          </a:lstStyle>
          <a:p>
            <a:endParaRPr/>
          </a:p>
        </p:txBody>
      </p:sp>
      <p:sp>
        <p:nvSpPr>
          <p:cNvPr id="116" name="Google Shape;116;p5"/>
          <p:cNvSpPr txBox="1">
            <a:spLocks noGrp="1"/>
          </p:cNvSpPr>
          <p:nvPr>
            <p:ph type="subTitle" idx="2"/>
          </p:nvPr>
        </p:nvSpPr>
        <p:spPr>
          <a:xfrm>
            <a:off x="5122969" y="4437100"/>
            <a:ext cx="4234000" cy="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2000"/>
              <a:buFont typeface="Barriecito"/>
              <a:buNone/>
              <a:defRPr sz="2667" b="1">
                <a:latin typeface="Barriecito"/>
                <a:ea typeface="Barriecito"/>
                <a:cs typeface="Barriecito"/>
                <a:sym typeface="Barriecito"/>
              </a:defRPr>
            </a:lvl9pPr>
          </a:lstStyle>
          <a:p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subTitle" idx="3"/>
          </p:nvPr>
        </p:nvSpPr>
        <p:spPr>
          <a:xfrm>
            <a:off x="5122951" y="2703433"/>
            <a:ext cx="4234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subTitle" idx="4"/>
          </p:nvPr>
        </p:nvSpPr>
        <p:spPr>
          <a:xfrm>
            <a:off x="5122951" y="4998367"/>
            <a:ext cx="4234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120" name="Google Shape;120;p5"/>
          <p:cNvGrpSpPr/>
          <p:nvPr/>
        </p:nvGrpSpPr>
        <p:grpSpPr>
          <a:xfrm>
            <a:off x="1090234" y="4640885"/>
            <a:ext cx="313433" cy="289100"/>
            <a:chOff x="8499575" y="2699450"/>
            <a:chExt cx="235075" cy="216825"/>
          </a:xfrm>
        </p:grpSpPr>
        <p:sp>
          <p:nvSpPr>
            <p:cNvPr id="121" name="Google Shape;121;p5"/>
            <p:cNvSpPr/>
            <p:nvPr/>
          </p:nvSpPr>
          <p:spPr>
            <a:xfrm>
              <a:off x="8499575" y="283242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8639775" y="282717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8590800" y="269945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4" name="Google Shape;124;p5"/>
          <p:cNvSpPr/>
          <p:nvPr/>
        </p:nvSpPr>
        <p:spPr>
          <a:xfrm>
            <a:off x="1631734" y="35494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5" name="Google Shape;125;p5"/>
          <p:cNvGrpSpPr/>
          <p:nvPr/>
        </p:nvGrpSpPr>
        <p:grpSpPr>
          <a:xfrm>
            <a:off x="1586234" y="3860867"/>
            <a:ext cx="1066233" cy="1194367"/>
            <a:chOff x="1189675" y="2895650"/>
            <a:chExt cx="799675" cy="895775"/>
          </a:xfrm>
        </p:grpSpPr>
        <p:sp>
          <p:nvSpPr>
            <p:cNvPr id="126" name="Google Shape;126;p5"/>
            <p:cNvSpPr/>
            <p:nvPr/>
          </p:nvSpPr>
          <p:spPr>
            <a:xfrm>
              <a:off x="1189675" y="2895650"/>
              <a:ext cx="793650" cy="879800"/>
            </a:xfrm>
            <a:custGeom>
              <a:avLst/>
              <a:gdLst/>
              <a:ahLst/>
              <a:cxnLst/>
              <a:rect l="l" t="t" r="r" b="b"/>
              <a:pathLst>
                <a:path w="31746" h="35192" extrusionOk="0">
                  <a:moveTo>
                    <a:pt x="19434" y="1"/>
                  </a:moveTo>
                  <a:cubicBezTo>
                    <a:pt x="17369" y="1"/>
                    <a:pt x="13162" y="2346"/>
                    <a:pt x="11741" y="2878"/>
                  </a:cubicBezTo>
                  <a:cubicBezTo>
                    <a:pt x="8836" y="4330"/>
                    <a:pt x="4615" y="6617"/>
                    <a:pt x="974" y="8305"/>
                  </a:cubicBezTo>
                  <a:lnTo>
                    <a:pt x="928" y="8322"/>
                  </a:lnTo>
                  <a:cubicBezTo>
                    <a:pt x="928" y="8322"/>
                    <a:pt x="1" y="8617"/>
                    <a:pt x="337" y="9725"/>
                  </a:cubicBezTo>
                  <a:cubicBezTo>
                    <a:pt x="1680" y="14183"/>
                    <a:pt x="7401" y="28787"/>
                    <a:pt x="9907" y="34099"/>
                  </a:cubicBezTo>
                  <a:cubicBezTo>
                    <a:pt x="10230" y="34784"/>
                    <a:pt x="10915" y="35191"/>
                    <a:pt x="11635" y="35191"/>
                  </a:cubicBezTo>
                  <a:cubicBezTo>
                    <a:pt x="11851" y="35191"/>
                    <a:pt x="12071" y="35155"/>
                    <a:pt x="12284" y="35078"/>
                  </a:cubicBezTo>
                  <a:cubicBezTo>
                    <a:pt x="13104" y="34781"/>
                    <a:pt x="13897" y="34469"/>
                    <a:pt x="14615" y="34228"/>
                  </a:cubicBezTo>
                  <a:cubicBezTo>
                    <a:pt x="19143" y="32062"/>
                    <a:pt x="24067" y="30093"/>
                    <a:pt x="28398" y="27533"/>
                  </a:cubicBezTo>
                  <a:cubicBezTo>
                    <a:pt x="31745" y="25367"/>
                    <a:pt x="31716" y="23898"/>
                    <a:pt x="30140" y="20746"/>
                  </a:cubicBezTo>
                  <a:cubicBezTo>
                    <a:pt x="29155" y="18383"/>
                    <a:pt x="28157" y="16316"/>
                    <a:pt x="27174" y="13952"/>
                  </a:cubicBezTo>
                  <a:cubicBezTo>
                    <a:pt x="25992" y="10998"/>
                    <a:pt x="22263" y="900"/>
                    <a:pt x="20025" y="89"/>
                  </a:cubicBezTo>
                  <a:cubicBezTo>
                    <a:pt x="19857" y="28"/>
                    <a:pt x="19658" y="1"/>
                    <a:pt x="194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1209500" y="2909325"/>
              <a:ext cx="773800" cy="848325"/>
            </a:xfrm>
            <a:custGeom>
              <a:avLst/>
              <a:gdLst/>
              <a:ahLst/>
              <a:cxnLst/>
              <a:rect l="l" t="t" r="r" b="b"/>
              <a:pathLst>
                <a:path w="30952" h="33933" extrusionOk="0">
                  <a:moveTo>
                    <a:pt x="18418" y="0"/>
                  </a:moveTo>
                  <a:cubicBezTo>
                    <a:pt x="16516" y="0"/>
                    <a:pt x="13118" y="1734"/>
                    <a:pt x="11352" y="2600"/>
                  </a:cubicBezTo>
                  <a:cubicBezTo>
                    <a:pt x="8565" y="3968"/>
                    <a:pt x="4077" y="6352"/>
                    <a:pt x="596" y="7965"/>
                  </a:cubicBezTo>
                  <a:lnTo>
                    <a:pt x="548" y="7978"/>
                  </a:lnTo>
                  <a:cubicBezTo>
                    <a:pt x="548" y="7978"/>
                    <a:pt x="1" y="8466"/>
                    <a:pt x="56" y="8765"/>
                  </a:cubicBezTo>
                  <a:cubicBezTo>
                    <a:pt x="962" y="13685"/>
                    <a:pt x="8452" y="31014"/>
                    <a:pt x="10168" y="33932"/>
                  </a:cubicBezTo>
                  <a:cubicBezTo>
                    <a:pt x="11484" y="33555"/>
                    <a:pt x="12803" y="32990"/>
                    <a:pt x="13934" y="32614"/>
                  </a:cubicBezTo>
                  <a:cubicBezTo>
                    <a:pt x="18264" y="30542"/>
                    <a:pt x="22972" y="28658"/>
                    <a:pt x="27114" y="26212"/>
                  </a:cubicBezTo>
                  <a:cubicBezTo>
                    <a:pt x="30314" y="24141"/>
                    <a:pt x="30951" y="24467"/>
                    <a:pt x="29443" y="21453"/>
                  </a:cubicBezTo>
                  <a:cubicBezTo>
                    <a:pt x="28503" y="19192"/>
                    <a:pt x="26896" y="15629"/>
                    <a:pt x="25955" y="13368"/>
                  </a:cubicBezTo>
                  <a:cubicBezTo>
                    <a:pt x="24825" y="10544"/>
                    <a:pt x="21247" y="880"/>
                    <a:pt x="19106" y="104"/>
                  </a:cubicBezTo>
                  <a:cubicBezTo>
                    <a:pt x="18910" y="33"/>
                    <a:pt x="18678" y="0"/>
                    <a:pt x="18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1196250" y="2918650"/>
              <a:ext cx="793100" cy="872775"/>
            </a:xfrm>
            <a:custGeom>
              <a:avLst/>
              <a:gdLst/>
              <a:ahLst/>
              <a:cxnLst/>
              <a:rect l="l" t="t" r="r" b="b"/>
              <a:pathLst>
                <a:path w="31724" h="34911" extrusionOk="0">
                  <a:moveTo>
                    <a:pt x="18605" y="0"/>
                  </a:moveTo>
                  <a:cubicBezTo>
                    <a:pt x="16657" y="0"/>
                    <a:pt x="13059" y="2308"/>
                    <a:pt x="11638" y="2840"/>
                  </a:cubicBezTo>
                  <a:cubicBezTo>
                    <a:pt x="8735" y="4294"/>
                    <a:pt x="3986" y="6674"/>
                    <a:pt x="346" y="8362"/>
                  </a:cubicBezTo>
                  <a:cubicBezTo>
                    <a:pt x="346" y="8362"/>
                    <a:pt x="0" y="8620"/>
                    <a:pt x="312" y="9450"/>
                  </a:cubicBezTo>
                  <a:cubicBezTo>
                    <a:pt x="1950" y="13797"/>
                    <a:pt x="7419" y="28430"/>
                    <a:pt x="9880" y="33788"/>
                  </a:cubicBezTo>
                  <a:cubicBezTo>
                    <a:pt x="10201" y="34488"/>
                    <a:pt x="10896" y="34911"/>
                    <a:pt x="11628" y="34911"/>
                  </a:cubicBezTo>
                  <a:cubicBezTo>
                    <a:pt x="11845" y="34911"/>
                    <a:pt x="12065" y="34874"/>
                    <a:pt x="12280" y="34796"/>
                  </a:cubicBezTo>
                  <a:cubicBezTo>
                    <a:pt x="13092" y="34501"/>
                    <a:pt x="13878" y="34192"/>
                    <a:pt x="14593" y="33953"/>
                  </a:cubicBezTo>
                  <a:cubicBezTo>
                    <a:pt x="19121" y="31788"/>
                    <a:pt x="24046" y="29819"/>
                    <a:pt x="28376" y="27258"/>
                  </a:cubicBezTo>
                  <a:cubicBezTo>
                    <a:pt x="31724" y="25093"/>
                    <a:pt x="30741" y="23911"/>
                    <a:pt x="29163" y="20761"/>
                  </a:cubicBezTo>
                  <a:cubicBezTo>
                    <a:pt x="28180" y="18397"/>
                    <a:pt x="27294" y="16329"/>
                    <a:pt x="26309" y="13966"/>
                  </a:cubicBezTo>
                  <a:cubicBezTo>
                    <a:pt x="25128" y="11012"/>
                    <a:pt x="21423" y="902"/>
                    <a:pt x="19183" y="90"/>
                  </a:cubicBezTo>
                  <a:cubicBezTo>
                    <a:pt x="19014" y="28"/>
                    <a:pt x="18820" y="0"/>
                    <a:pt x="18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1299400" y="3047875"/>
              <a:ext cx="447925" cy="351125"/>
            </a:xfrm>
            <a:custGeom>
              <a:avLst/>
              <a:gdLst/>
              <a:ahLst/>
              <a:cxnLst/>
              <a:rect l="l" t="t" r="r" b="b"/>
              <a:pathLst>
                <a:path w="17917" h="14045" extrusionOk="0">
                  <a:moveTo>
                    <a:pt x="13459" y="0"/>
                  </a:moveTo>
                  <a:cubicBezTo>
                    <a:pt x="12169" y="0"/>
                    <a:pt x="9676" y="1631"/>
                    <a:pt x="8687" y="2002"/>
                  </a:cubicBezTo>
                  <a:cubicBezTo>
                    <a:pt x="6576" y="3055"/>
                    <a:pt x="4219" y="4167"/>
                    <a:pt x="1647" y="5353"/>
                  </a:cubicBezTo>
                  <a:cubicBezTo>
                    <a:pt x="779" y="5789"/>
                    <a:pt x="0" y="5855"/>
                    <a:pt x="423" y="6997"/>
                  </a:cubicBezTo>
                  <a:cubicBezTo>
                    <a:pt x="1182" y="9058"/>
                    <a:pt x="2544" y="12160"/>
                    <a:pt x="3494" y="13604"/>
                  </a:cubicBezTo>
                  <a:cubicBezTo>
                    <a:pt x="3683" y="13895"/>
                    <a:pt x="4061" y="14045"/>
                    <a:pt x="4322" y="14045"/>
                  </a:cubicBezTo>
                  <a:cubicBezTo>
                    <a:pt x="4379" y="14045"/>
                    <a:pt x="4431" y="14037"/>
                    <a:pt x="4474" y="14023"/>
                  </a:cubicBezTo>
                  <a:cubicBezTo>
                    <a:pt x="5151" y="13790"/>
                    <a:pt x="5850" y="13498"/>
                    <a:pt x="6441" y="13210"/>
                  </a:cubicBezTo>
                  <a:cubicBezTo>
                    <a:pt x="9468" y="11746"/>
                    <a:pt x="12772" y="10441"/>
                    <a:pt x="15674" y="8726"/>
                  </a:cubicBezTo>
                  <a:cubicBezTo>
                    <a:pt x="17917" y="7275"/>
                    <a:pt x="17165" y="6529"/>
                    <a:pt x="16203" y="4375"/>
                  </a:cubicBezTo>
                  <a:cubicBezTo>
                    <a:pt x="15643" y="3119"/>
                    <a:pt x="15345" y="2616"/>
                    <a:pt x="14752" y="1342"/>
                  </a:cubicBezTo>
                  <a:cubicBezTo>
                    <a:pt x="14189" y="126"/>
                    <a:pt x="14318" y="150"/>
                    <a:pt x="13700" y="23"/>
                  </a:cubicBezTo>
                  <a:cubicBezTo>
                    <a:pt x="13625" y="7"/>
                    <a:pt x="13545" y="0"/>
                    <a:pt x="134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1494550" y="3213300"/>
              <a:ext cx="54700" cy="45850"/>
            </a:xfrm>
            <a:custGeom>
              <a:avLst/>
              <a:gdLst/>
              <a:ahLst/>
              <a:cxnLst/>
              <a:rect l="l" t="t" r="r" b="b"/>
              <a:pathLst>
                <a:path w="2188" h="1834" extrusionOk="0">
                  <a:moveTo>
                    <a:pt x="970" y="1"/>
                  </a:moveTo>
                  <a:cubicBezTo>
                    <a:pt x="566" y="1"/>
                    <a:pt x="178" y="246"/>
                    <a:pt x="89" y="841"/>
                  </a:cubicBezTo>
                  <a:cubicBezTo>
                    <a:pt x="0" y="1441"/>
                    <a:pt x="557" y="1834"/>
                    <a:pt x="1098" y="1834"/>
                  </a:cubicBezTo>
                  <a:cubicBezTo>
                    <a:pt x="1458" y="1834"/>
                    <a:pt x="1812" y="1659"/>
                    <a:pt x="1960" y="1254"/>
                  </a:cubicBezTo>
                  <a:cubicBezTo>
                    <a:pt x="2188" y="527"/>
                    <a:pt x="1561" y="1"/>
                    <a:pt x="9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5"/>
            <p:cNvSpPr/>
            <p:nvPr/>
          </p:nvSpPr>
          <p:spPr>
            <a:xfrm>
              <a:off x="1434075" y="3191700"/>
              <a:ext cx="169900" cy="94800"/>
            </a:xfrm>
            <a:custGeom>
              <a:avLst/>
              <a:gdLst/>
              <a:ahLst/>
              <a:cxnLst/>
              <a:rect l="l" t="t" r="r" b="b"/>
              <a:pathLst>
                <a:path w="6796" h="3792" extrusionOk="0">
                  <a:moveTo>
                    <a:pt x="5172" y="179"/>
                  </a:moveTo>
                  <a:lnTo>
                    <a:pt x="5172" y="179"/>
                  </a:lnTo>
                  <a:cubicBezTo>
                    <a:pt x="5176" y="180"/>
                    <a:pt x="5181" y="180"/>
                    <a:pt x="5185" y="180"/>
                  </a:cubicBezTo>
                  <a:cubicBezTo>
                    <a:pt x="6152" y="226"/>
                    <a:pt x="6405" y="995"/>
                    <a:pt x="5940" y="1722"/>
                  </a:cubicBezTo>
                  <a:cubicBezTo>
                    <a:pt x="5633" y="2200"/>
                    <a:pt x="5101" y="2531"/>
                    <a:pt x="4618" y="2799"/>
                  </a:cubicBezTo>
                  <a:cubicBezTo>
                    <a:pt x="3843" y="3232"/>
                    <a:pt x="2837" y="3600"/>
                    <a:pt x="1902" y="3600"/>
                  </a:cubicBezTo>
                  <a:cubicBezTo>
                    <a:pt x="1717" y="3600"/>
                    <a:pt x="1535" y="3586"/>
                    <a:pt x="1358" y="3555"/>
                  </a:cubicBezTo>
                  <a:cubicBezTo>
                    <a:pt x="832" y="3463"/>
                    <a:pt x="355" y="2986"/>
                    <a:pt x="520" y="2434"/>
                  </a:cubicBezTo>
                  <a:cubicBezTo>
                    <a:pt x="676" y="1919"/>
                    <a:pt x="1274" y="1544"/>
                    <a:pt x="1698" y="1278"/>
                  </a:cubicBezTo>
                  <a:cubicBezTo>
                    <a:pt x="2696" y="651"/>
                    <a:pt x="3981" y="181"/>
                    <a:pt x="5172" y="179"/>
                  </a:cubicBezTo>
                  <a:close/>
                  <a:moveTo>
                    <a:pt x="5180" y="0"/>
                  </a:moveTo>
                  <a:cubicBezTo>
                    <a:pt x="5178" y="0"/>
                    <a:pt x="5176" y="0"/>
                    <a:pt x="5175" y="0"/>
                  </a:cubicBezTo>
                  <a:lnTo>
                    <a:pt x="5175" y="0"/>
                  </a:lnTo>
                  <a:cubicBezTo>
                    <a:pt x="5174" y="0"/>
                    <a:pt x="5172" y="0"/>
                    <a:pt x="5171" y="0"/>
                  </a:cubicBezTo>
                  <a:cubicBezTo>
                    <a:pt x="3674" y="0"/>
                    <a:pt x="1972" y="690"/>
                    <a:pt x="859" y="1677"/>
                  </a:cubicBezTo>
                  <a:cubicBezTo>
                    <a:pt x="1" y="2440"/>
                    <a:pt x="243" y="3541"/>
                    <a:pt x="1419" y="3746"/>
                  </a:cubicBezTo>
                  <a:cubicBezTo>
                    <a:pt x="1596" y="3777"/>
                    <a:pt x="1778" y="3792"/>
                    <a:pt x="1963" y="3792"/>
                  </a:cubicBezTo>
                  <a:cubicBezTo>
                    <a:pt x="3208" y="3792"/>
                    <a:pt x="4598" y="3136"/>
                    <a:pt x="5511" y="2424"/>
                  </a:cubicBezTo>
                  <a:cubicBezTo>
                    <a:pt x="6499" y="1657"/>
                    <a:pt x="6795" y="84"/>
                    <a:pt x="5195" y="1"/>
                  </a:cubicBezTo>
                  <a:lnTo>
                    <a:pt x="5195" y="1"/>
                  </a:lnTo>
                  <a:cubicBezTo>
                    <a:pt x="5192" y="0"/>
                    <a:pt x="5189" y="0"/>
                    <a:pt x="5185" y="0"/>
                  </a:cubicBezTo>
                  <a:cubicBezTo>
                    <a:pt x="5183" y="0"/>
                    <a:pt x="5181" y="0"/>
                    <a:pt x="5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1456875" y="3174725"/>
              <a:ext cx="134450" cy="129500"/>
            </a:xfrm>
            <a:custGeom>
              <a:avLst/>
              <a:gdLst/>
              <a:ahLst/>
              <a:cxnLst/>
              <a:rect l="l" t="t" r="r" b="b"/>
              <a:pathLst>
                <a:path w="5378" h="5180" extrusionOk="0">
                  <a:moveTo>
                    <a:pt x="1222" y="128"/>
                  </a:moveTo>
                  <a:cubicBezTo>
                    <a:pt x="1234" y="128"/>
                    <a:pt x="1247" y="129"/>
                    <a:pt x="1259" y="129"/>
                  </a:cubicBezTo>
                  <a:cubicBezTo>
                    <a:pt x="1822" y="149"/>
                    <a:pt x="2382" y="572"/>
                    <a:pt x="2805" y="906"/>
                  </a:cubicBezTo>
                  <a:cubicBezTo>
                    <a:pt x="3721" y="1625"/>
                    <a:pt x="4611" y="2668"/>
                    <a:pt x="4954" y="3800"/>
                  </a:cubicBezTo>
                  <a:cubicBezTo>
                    <a:pt x="4955" y="3804"/>
                    <a:pt x="4957" y="3808"/>
                    <a:pt x="4958" y="3812"/>
                  </a:cubicBezTo>
                  <a:lnTo>
                    <a:pt x="4958" y="3812"/>
                  </a:lnTo>
                  <a:cubicBezTo>
                    <a:pt x="5165" y="4672"/>
                    <a:pt x="4694" y="5038"/>
                    <a:pt x="4084" y="5038"/>
                  </a:cubicBezTo>
                  <a:cubicBezTo>
                    <a:pt x="3917" y="5038"/>
                    <a:pt x="3740" y="5011"/>
                    <a:pt x="3564" y="4959"/>
                  </a:cubicBezTo>
                  <a:cubicBezTo>
                    <a:pt x="3005" y="4796"/>
                    <a:pt x="2507" y="4404"/>
                    <a:pt x="2079" y="4028"/>
                  </a:cubicBezTo>
                  <a:cubicBezTo>
                    <a:pt x="1291" y="3337"/>
                    <a:pt x="379" y="2257"/>
                    <a:pt x="297" y="1164"/>
                  </a:cubicBezTo>
                  <a:cubicBezTo>
                    <a:pt x="254" y="598"/>
                    <a:pt x="670" y="128"/>
                    <a:pt x="1222" y="128"/>
                  </a:cubicBezTo>
                  <a:close/>
                  <a:moveTo>
                    <a:pt x="1241" y="1"/>
                  </a:moveTo>
                  <a:cubicBezTo>
                    <a:pt x="577" y="1"/>
                    <a:pt x="0" y="403"/>
                    <a:pt x="128" y="1291"/>
                  </a:cubicBezTo>
                  <a:cubicBezTo>
                    <a:pt x="333" y="2696"/>
                    <a:pt x="1594" y="4006"/>
                    <a:pt x="2728" y="4752"/>
                  </a:cubicBezTo>
                  <a:cubicBezTo>
                    <a:pt x="3131" y="5018"/>
                    <a:pt x="3645" y="5180"/>
                    <a:pt x="4100" y="5180"/>
                  </a:cubicBezTo>
                  <a:cubicBezTo>
                    <a:pt x="4812" y="5180"/>
                    <a:pt x="5377" y="4781"/>
                    <a:pt x="5131" y="3762"/>
                  </a:cubicBezTo>
                  <a:lnTo>
                    <a:pt x="5131" y="3762"/>
                  </a:lnTo>
                  <a:cubicBezTo>
                    <a:pt x="5131" y="3758"/>
                    <a:pt x="5130" y="3754"/>
                    <a:pt x="5128" y="3750"/>
                  </a:cubicBezTo>
                  <a:lnTo>
                    <a:pt x="5128" y="3750"/>
                  </a:lnTo>
                  <a:cubicBezTo>
                    <a:pt x="5128" y="3750"/>
                    <a:pt x="5128" y="3750"/>
                    <a:pt x="5128" y="3750"/>
                  </a:cubicBezTo>
                  <a:cubicBezTo>
                    <a:pt x="5127" y="3747"/>
                    <a:pt x="5126" y="3744"/>
                    <a:pt x="5125" y="3740"/>
                  </a:cubicBezTo>
                  <a:lnTo>
                    <a:pt x="5125" y="3740"/>
                  </a:lnTo>
                  <a:cubicBezTo>
                    <a:pt x="4687" y="2307"/>
                    <a:pt x="3430" y="963"/>
                    <a:pt x="2142" y="241"/>
                  </a:cubicBezTo>
                  <a:cubicBezTo>
                    <a:pt x="1862" y="83"/>
                    <a:pt x="1543" y="1"/>
                    <a:pt x="12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1476500" y="3160300"/>
              <a:ext cx="86775" cy="152000"/>
            </a:xfrm>
            <a:custGeom>
              <a:avLst/>
              <a:gdLst/>
              <a:ahLst/>
              <a:cxnLst/>
              <a:rect l="l" t="t" r="r" b="b"/>
              <a:pathLst>
                <a:path w="3471" h="6080" extrusionOk="0">
                  <a:moveTo>
                    <a:pt x="2282" y="130"/>
                  </a:moveTo>
                  <a:cubicBezTo>
                    <a:pt x="3049" y="130"/>
                    <a:pt x="3248" y="1459"/>
                    <a:pt x="3206" y="2153"/>
                  </a:cubicBezTo>
                  <a:cubicBezTo>
                    <a:pt x="3135" y="3271"/>
                    <a:pt x="2771" y="4532"/>
                    <a:pt x="2083" y="5426"/>
                  </a:cubicBezTo>
                  <a:lnTo>
                    <a:pt x="2083" y="5426"/>
                  </a:lnTo>
                  <a:cubicBezTo>
                    <a:pt x="2081" y="5429"/>
                    <a:pt x="2079" y="5431"/>
                    <a:pt x="2077" y="5434"/>
                  </a:cubicBezTo>
                  <a:cubicBezTo>
                    <a:pt x="1816" y="5738"/>
                    <a:pt x="1538" y="5872"/>
                    <a:pt x="1279" y="5872"/>
                  </a:cubicBezTo>
                  <a:cubicBezTo>
                    <a:pt x="865" y="5872"/>
                    <a:pt x="498" y="5533"/>
                    <a:pt x="319" y="5008"/>
                  </a:cubicBezTo>
                  <a:cubicBezTo>
                    <a:pt x="150" y="4514"/>
                    <a:pt x="179" y="3957"/>
                    <a:pt x="234" y="3445"/>
                  </a:cubicBezTo>
                  <a:cubicBezTo>
                    <a:pt x="343" y="2414"/>
                    <a:pt x="746" y="997"/>
                    <a:pt x="1647" y="373"/>
                  </a:cubicBezTo>
                  <a:cubicBezTo>
                    <a:pt x="1892" y="202"/>
                    <a:pt x="2103" y="130"/>
                    <a:pt x="2282" y="130"/>
                  </a:cubicBezTo>
                  <a:close/>
                  <a:moveTo>
                    <a:pt x="2238" y="0"/>
                  </a:moveTo>
                  <a:cubicBezTo>
                    <a:pt x="2005" y="0"/>
                    <a:pt x="1748" y="83"/>
                    <a:pt x="1475" y="272"/>
                  </a:cubicBezTo>
                  <a:cubicBezTo>
                    <a:pt x="369" y="1039"/>
                    <a:pt x="0" y="2971"/>
                    <a:pt x="17" y="4212"/>
                  </a:cubicBezTo>
                  <a:cubicBezTo>
                    <a:pt x="31" y="5100"/>
                    <a:pt x="579" y="6079"/>
                    <a:pt x="1299" y="6079"/>
                  </a:cubicBezTo>
                  <a:cubicBezTo>
                    <a:pt x="1579" y="6079"/>
                    <a:pt x="1886" y="5931"/>
                    <a:pt x="2197" y="5570"/>
                  </a:cubicBezTo>
                  <a:lnTo>
                    <a:pt x="2197" y="5570"/>
                  </a:lnTo>
                  <a:cubicBezTo>
                    <a:pt x="2199" y="5567"/>
                    <a:pt x="2202" y="5564"/>
                    <a:pt x="2204" y="5561"/>
                  </a:cubicBezTo>
                  <a:lnTo>
                    <a:pt x="2204" y="5561"/>
                  </a:lnTo>
                  <a:cubicBezTo>
                    <a:pt x="2204" y="5561"/>
                    <a:pt x="2204" y="5561"/>
                    <a:pt x="2204" y="5561"/>
                  </a:cubicBezTo>
                  <a:cubicBezTo>
                    <a:pt x="2207" y="5559"/>
                    <a:pt x="2209" y="5556"/>
                    <a:pt x="2211" y="5553"/>
                  </a:cubicBezTo>
                  <a:lnTo>
                    <a:pt x="2211" y="5553"/>
                  </a:lnTo>
                  <a:cubicBezTo>
                    <a:pt x="3067" y="4439"/>
                    <a:pt x="3471" y="2829"/>
                    <a:pt x="3390" y="1439"/>
                  </a:cubicBezTo>
                  <a:cubicBezTo>
                    <a:pt x="3344" y="650"/>
                    <a:pt x="2889" y="0"/>
                    <a:pt x="22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1575250" y="3195025"/>
              <a:ext cx="27575" cy="23150"/>
            </a:xfrm>
            <a:custGeom>
              <a:avLst/>
              <a:gdLst/>
              <a:ahLst/>
              <a:cxnLst/>
              <a:rect l="l" t="t" r="r" b="b"/>
              <a:pathLst>
                <a:path w="1103" h="926" extrusionOk="0">
                  <a:moveTo>
                    <a:pt x="488" y="0"/>
                  </a:moveTo>
                  <a:cubicBezTo>
                    <a:pt x="284" y="0"/>
                    <a:pt x="89" y="124"/>
                    <a:pt x="44" y="423"/>
                  </a:cubicBezTo>
                  <a:cubicBezTo>
                    <a:pt x="0" y="727"/>
                    <a:pt x="281" y="925"/>
                    <a:pt x="553" y="925"/>
                  </a:cubicBezTo>
                  <a:cubicBezTo>
                    <a:pt x="735" y="925"/>
                    <a:pt x="913" y="837"/>
                    <a:pt x="988" y="633"/>
                  </a:cubicBezTo>
                  <a:cubicBezTo>
                    <a:pt x="1102" y="266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1430300" y="3244700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8" y="0"/>
                  </a:moveTo>
                  <a:cubicBezTo>
                    <a:pt x="284" y="0"/>
                    <a:pt x="89" y="124"/>
                    <a:pt x="45" y="424"/>
                  </a:cubicBezTo>
                  <a:cubicBezTo>
                    <a:pt x="0" y="727"/>
                    <a:pt x="281" y="924"/>
                    <a:pt x="553" y="924"/>
                  </a:cubicBezTo>
                  <a:cubicBezTo>
                    <a:pt x="735" y="924"/>
                    <a:pt x="913" y="837"/>
                    <a:pt x="988" y="634"/>
                  </a:cubicBezTo>
                  <a:cubicBezTo>
                    <a:pt x="1103" y="267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1512150" y="3153225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9" y="0"/>
                  </a:moveTo>
                  <a:cubicBezTo>
                    <a:pt x="285" y="0"/>
                    <a:pt x="90" y="124"/>
                    <a:pt x="45" y="424"/>
                  </a:cubicBezTo>
                  <a:cubicBezTo>
                    <a:pt x="1" y="726"/>
                    <a:pt x="282" y="924"/>
                    <a:pt x="555" y="924"/>
                  </a:cubicBezTo>
                  <a:cubicBezTo>
                    <a:pt x="736" y="924"/>
                    <a:pt x="913" y="836"/>
                    <a:pt x="988" y="633"/>
                  </a:cubicBezTo>
                  <a:cubicBezTo>
                    <a:pt x="1104" y="266"/>
                    <a:pt x="788" y="0"/>
                    <a:pt x="4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7" name="Google Shape;137;p5"/>
          <p:cNvSpPr/>
          <p:nvPr/>
        </p:nvSpPr>
        <p:spPr>
          <a:xfrm>
            <a:off x="1877534" y="54249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8" name="Google Shape;138;p5"/>
          <p:cNvGrpSpPr/>
          <p:nvPr/>
        </p:nvGrpSpPr>
        <p:grpSpPr>
          <a:xfrm>
            <a:off x="10243700" y="2653600"/>
            <a:ext cx="1089067" cy="945667"/>
            <a:chOff x="7682775" y="1990200"/>
            <a:chExt cx="816800" cy="709250"/>
          </a:xfrm>
        </p:grpSpPr>
        <p:sp>
          <p:nvSpPr>
            <p:cNvPr id="139" name="Google Shape;139;p5"/>
            <p:cNvSpPr/>
            <p:nvPr/>
          </p:nvSpPr>
          <p:spPr>
            <a:xfrm>
              <a:off x="7682775" y="2335075"/>
              <a:ext cx="490250" cy="364375"/>
            </a:xfrm>
            <a:custGeom>
              <a:avLst/>
              <a:gdLst/>
              <a:ahLst/>
              <a:cxnLst/>
              <a:rect l="l" t="t" r="r" b="b"/>
              <a:pathLst>
                <a:path w="19610" h="14575" extrusionOk="0">
                  <a:moveTo>
                    <a:pt x="15974" y="1"/>
                  </a:moveTo>
                  <a:cubicBezTo>
                    <a:pt x="15974" y="1"/>
                    <a:pt x="1" y="10414"/>
                    <a:pt x="3053" y="13979"/>
                  </a:cubicBezTo>
                  <a:cubicBezTo>
                    <a:pt x="3406" y="14391"/>
                    <a:pt x="3864" y="14574"/>
                    <a:pt x="4402" y="14574"/>
                  </a:cubicBezTo>
                  <a:cubicBezTo>
                    <a:pt x="8524" y="14574"/>
                    <a:pt x="17288" y="3795"/>
                    <a:pt x="18377" y="2406"/>
                  </a:cubicBezTo>
                  <a:cubicBezTo>
                    <a:pt x="19609" y="838"/>
                    <a:pt x="15974" y="1"/>
                    <a:pt x="159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7990975" y="1990200"/>
              <a:ext cx="501900" cy="501900"/>
            </a:xfrm>
            <a:custGeom>
              <a:avLst/>
              <a:gdLst/>
              <a:ahLst/>
              <a:cxnLst/>
              <a:rect l="l" t="t" r="r" b="b"/>
              <a:pathLst>
                <a:path w="20076" h="20076" extrusionOk="0">
                  <a:moveTo>
                    <a:pt x="10039" y="0"/>
                  </a:moveTo>
                  <a:cubicBezTo>
                    <a:pt x="7376" y="0"/>
                    <a:pt x="4823" y="1058"/>
                    <a:pt x="2941" y="2940"/>
                  </a:cubicBezTo>
                  <a:cubicBezTo>
                    <a:pt x="1059" y="4823"/>
                    <a:pt x="0" y="7376"/>
                    <a:pt x="0" y="10038"/>
                  </a:cubicBezTo>
                  <a:cubicBezTo>
                    <a:pt x="0" y="12699"/>
                    <a:pt x="1059" y="15252"/>
                    <a:pt x="2941" y="17135"/>
                  </a:cubicBezTo>
                  <a:cubicBezTo>
                    <a:pt x="4823" y="19017"/>
                    <a:pt x="7376" y="20075"/>
                    <a:pt x="10039" y="20075"/>
                  </a:cubicBezTo>
                  <a:cubicBezTo>
                    <a:pt x="12700" y="20075"/>
                    <a:pt x="15253" y="19017"/>
                    <a:pt x="17135" y="17135"/>
                  </a:cubicBezTo>
                  <a:cubicBezTo>
                    <a:pt x="19018" y="15252"/>
                    <a:pt x="20076" y="12699"/>
                    <a:pt x="20076" y="10038"/>
                  </a:cubicBezTo>
                  <a:cubicBezTo>
                    <a:pt x="20076" y="7376"/>
                    <a:pt x="19018" y="4823"/>
                    <a:pt x="17135" y="2940"/>
                  </a:cubicBezTo>
                  <a:cubicBezTo>
                    <a:pt x="15253" y="1058"/>
                    <a:pt x="12700" y="0"/>
                    <a:pt x="100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8045875" y="2045075"/>
              <a:ext cx="392100" cy="392125"/>
            </a:xfrm>
            <a:custGeom>
              <a:avLst/>
              <a:gdLst/>
              <a:ahLst/>
              <a:cxnLst/>
              <a:rect l="l" t="t" r="r" b="b"/>
              <a:pathLst>
                <a:path w="15684" h="15685" extrusionOk="0">
                  <a:moveTo>
                    <a:pt x="7843" y="1"/>
                  </a:moveTo>
                  <a:cubicBezTo>
                    <a:pt x="5762" y="1"/>
                    <a:pt x="3768" y="826"/>
                    <a:pt x="2297" y="2297"/>
                  </a:cubicBezTo>
                  <a:cubicBezTo>
                    <a:pt x="826" y="3768"/>
                    <a:pt x="0" y="5762"/>
                    <a:pt x="0" y="7843"/>
                  </a:cubicBezTo>
                  <a:cubicBezTo>
                    <a:pt x="0" y="9923"/>
                    <a:pt x="826" y="11917"/>
                    <a:pt x="2297" y="13388"/>
                  </a:cubicBezTo>
                  <a:cubicBezTo>
                    <a:pt x="3768" y="14859"/>
                    <a:pt x="5762" y="15684"/>
                    <a:pt x="7843" y="15684"/>
                  </a:cubicBezTo>
                  <a:cubicBezTo>
                    <a:pt x="9922" y="15684"/>
                    <a:pt x="11917" y="14859"/>
                    <a:pt x="13388" y="13388"/>
                  </a:cubicBezTo>
                  <a:cubicBezTo>
                    <a:pt x="14858" y="11917"/>
                    <a:pt x="15684" y="9923"/>
                    <a:pt x="15684" y="7843"/>
                  </a:cubicBezTo>
                  <a:cubicBezTo>
                    <a:pt x="15684" y="5762"/>
                    <a:pt x="14858" y="3768"/>
                    <a:pt x="13388" y="2297"/>
                  </a:cubicBezTo>
                  <a:cubicBezTo>
                    <a:pt x="11917" y="826"/>
                    <a:pt x="9922" y="1"/>
                    <a:pt x="7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8148800" y="2045050"/>
              <a:ext cx="232375" cy="58100"/>
            </a:xfrm>
            <a:custGeom>
              <a:avLst/>
              <a:gdLst/>
              <a:ahLst/>
              <a:cxnLst/>
              <a:rect l="l" t="t" r="r" b="b"/>
              <a:pathLst>
                <a:path w="9295" h="2324" extrusionOk="0">
                  <a:moveTo>
                    <a:pt x="3725" y="1"/>
                  </a:moveTo>
                  <a:cubicBezTo>
                    <a:pt x="2386" y="1"/>
                    <a:pt x="1115" y="342"/>
                    <a:pt x="1" y="946"/>
                  </a:cubicBezTo>
                  <a:cubicBezTo>
                    <a:pt x="518" y="909"/>
                    <a:pt x="1040" y="890"/>
                    <a:pt x="1565" y="890"/>
                  </a:cubicBezTo>
                  <a:cubicBezTo>
                    <a:pt x="4185" y="890"/>
                    <a:pt x="6868" y="1363"/>
                    <a:pt x="9295" y="2324"/>
                  </a:cubicBezTo>
                  <a:cubicBezTo>
                    <a:pt x="8015" y="1033"/>
                    <a:pt x="6289" y="176"/>
                    <a:pt x="4334" y="24"/>
                  </a:cubicBezTo>
                  <a:cubicBezTo>
                    <a:pt x="4130" y="9"/>
                    <a:pt x="3926" y="1"/>
                    <a:pt x="372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8046750" y="2258600"/>
              <a:ext cx="386775" cy="63550"/>
            </a:xfrm>
            <a:custGeom>
              <a:avLst/>
              <a:gdLst/>
              <a:ahLst/>
              <a:cxnLst/>
              <a:rect l="l" t="t" r="r" b="b"/>
              <a:pathLst>
                <a:path w="15471" h="2542" extrusionOk="0">
                  <a:moveTo>
                    <a:pt x="1" y="0"/>
                  </a:moveTo>
                  <a:cubicBezTo>
                    <a:pt x="39" y="440"/>
                    <a:pt x="116" y="868"/>
                    <a:pt x="223" y="1285"/>
                  </a:cubicBezTo>
                  <a:cubicBezTo>
                    <a:pt x="5090" y="2085"/>
                    <a:pt x="10016" y="2383"/>
                    <a:pt x="14951" y="2542"/>
                  </a:cubicBezTo>
                  <a:cubicBezTo>
                    <a:pt x="15174" y="2047"/>
                    <a:pt x="15351" y="1526"/>
                    <a:pt x="15470" y="982"/>
                  </a:cubicBezTo>
                  <a:cubicBezTo>
                    <a:pt x="10316" y="606"/>
                    <a:pt x="5160" y="264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8151900" y="2415225"/>
              <a:ext cx="174300" cy="22000"/>
            </a:xfrm>
            <a:custGeom>
              <a:avLst/>
              <a:gdLst/>
              <a:ahLst/>
              <a:cxnLst/>
              <a:rect l="l" t="t" r="r" b="b"/>
              <a:pathLst>
                <a:path w="6972" h="880" extrusionOk="0">
                  <a:moveTo>
                    <a:pt x="0" y="0"/>
                  </a:moveTo>
                  <a:lnTo>
                    <a:pt x="0" y="0"/>
                  </a:lnTo>
                  <a:cubicBezTo>
                    <a:pt x="904" y="470"/>
                    <a:pt x="1917" y="772"/>
                    <a:pt x="2998" y="856"/>
                  </a:cubicBezTo>
                  <a:cubicBezTo>
                    <a:pt x="3202" y="872"/>
                    <a:pt x="3406" y="879"/>
                    <a:pt x="3608" y="879"/>
                  </a:cubicBezTo>
                  <a:cubicBezTo>
                    <a:pt x="4805" y="879"/>
                    <a:pt x="5948" y="607"/>
                    <a:pt x="6972" y="118"/>
                  </a:cubicBezTo>
                  <a:lnTo>
                    <a:pt x="6972" y="118"/>
                  </a:lnTo>
                  <a:cubicBezTo>
                    <a:pt x="5915" y="193"/>
                    <a:pt x="4859" y="241"/>
                    <a:pt x="3805" y="241"/>
                  </a:cubicBezTo>
                  <a:cubicBezTo>
                    <a:pt x="2534" y="241"/>
                    <a:pt x="1265" y="172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8049175" y="2147850"/>
              <a:ext cx="388500" cy="82250"/>
            </a:xfrm>
            <a:custGeom>
              <a:avLst/>
              <a:gdLst/>
              <a:ahLst/>
              <a:cxnLst/>
              <a:rect l="l" t="t" r="r" b="b"/>
              <a:pathLst>
                <a:path w="15540" h="3290" extrusionOk="0">
                  <a:moveTo>
                    <a:pt x="814" y="0"/>
                  </a:moveTo>
                  <a:cubicBezTo>
                    <a:pt x="431" y="707"/>
                    <a:pt x="153" y="1480"/>
                    <a:pt x="0" y="2303"/>
                  </a:cubicBezTo>
                  <a:cubicBezTo>
                    <a:pt x="5185" y="2566"/>
                    <a:pt x="10365" y="2910"/>
                    <a:pt x="15539" y="3290"/>
                  </a:cubicBezTo>
                  <a:cubicBezTo>
                    <a:pt x="15517" y="2866"/>
                    <a:pt x="15461" y="2449"/>
                    <a:pt x="15372" y="2043"/>
                  </a:cubicBezTo>
                  <a:cubicBezTo>
                    <a:pt x="10499" y="1488"/>
                    <a:pt x="5630" y="914"/>
                    <a:pt x="8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7771800" y="2398750"/>
              <a:ext cx="270900" cy="280125"/>
            </a:xfrm>
            <a:custGeom>
              <a:avLst/>
              <a:gdLst/>
              <a:ahLst/>
              <a:cxnLst/>
              <a:rect l="l" t="t" r="r" b="b"/>
              <a:pathLst>
                <a:path w="10836" h="11205" extrusionOk="0">
                  <a:moveTo>
                    <a:pt x="10530" y="0"/>
                  </a:moveTo>
                  <a:cubicBezTo>
                    <a:pt x="10486" y="0"/>
                    <a:pt x="10441" y="11"/>
                    <a:pt x="10400" y="34"/>
                  </a:cubicBezTo>
                  <a:cubicBezTo>
                    <a:pt x="10375" y="48"/>
                    <a:pt x="7741" y="1530"/>
                    <a:pt x="5166" y="3586"/>
                  </a:cubicBezTo>
                  <a:cubicBezTo>
                    <a:pt x="1899" y="6193"/>
                    <a:pt x="169" y="8523"/>
                    <a:pt x="14" y="10519"/>
                  </a:cubicBezTo>
                  <a:cubicBezTo>
                    <a:pt x="1" y="10665"/>
                    <a:pt x="0" y="10807"/>
                    <a:pt x="3" y="10949"/>
                  </a:cubicBezTo>
                  <a:cubicBezTo>
                    <a:pt x="10" y="11090"/>
                    <a:pt x="128" y="11204"/>
                    <a:pt x="269" y="11204"/>
                  </a:cubicBezTo>
                  <a:cubicBezTo>
                    <a:pt x="273" y="11204"/>
                    <a:pt x="276" y="11204"/>
                    <a:pt x="279" y="11204"/>
                  </a:cubicBezTo>
                  <a:cubicBezTo>
                    <a:pt x="426" y="11197"/>
                    <a:pt x="542" y="11072"/>
                    <a:pt x="535" y="10927"/>
                  </a:cubicBezTo>
                  <a:cubicBezTo>
                    <a:pt x="360" y="6322"/>
                    <a:pt x="10556" y="557"/>
                    <a:pt x="10660" y="498"/>
                  </a:cubicBezTo>
                  <a:cubicBezTo>
                    <a:pt x="10789" y="427"/>
                    <a:pt x="10836" y="264"/>
                    <a:pt x="10762" y="136"/>
                  </a:cubicBezTo>
                  <a:cubicBezTo>
                    <a:pt x="10714" y="49"/>
                    <a:pt x="10623" y="0"/>
                    <a:pt x="1053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8296650" y="2125725"/>
              <a:ext cx="202925" cy="344175"/>
            </a:xfrm>
            <a:custGeom>
              <a:avLst/>
              <a:gdLst/>
              <a:ahLst/>
              <a:cxnLst/>
              <a:rect l="l" t="t" r="r" b="b"/>
              <a:pathLst>
                <a:path w="8117" h="13767" extrusionOk="0">
                  <a:moveTo>
                    <a:pt x="6104" y="1"/>
                  </a:moveTo>
                  <a:cubicBezTo>
                    <a:pt x="6067" y="1"/>
                    <a:pt x="6030" y="8"/>
                    <a:pt x="5995" y="24"/>
                  </a:cubicBezTo>
                  <a:cubicBezTo>
                    <a:pt x="5860" y="83"/>
                    <a:pt x="5800" y="240"/>
                    <a:pt x="5860" y="375"/>
                  </a:cubicBezTo>
                  <a:cubicBezTo>
                    <a:pt x="5879" y="412"/>
                    <a:pt x="7541" y="4230"/>
                    <a:pt x="6053" y="7925"/>
                  </a:cubicBezTo>
                  <a:cubicBezTo>
                    <a:pt x="5115" y="10253"/>
                    <a:pt x="3137" y="12046"/>
                    <a:pt x="169" y="13253"/>
                  </a:cubicBezTo>
                  <a:cubicBezTo>
                    <a:pt x="73" y="13294"/>
                    <a:pt x="12" y="13382"/>
                    <a:pt x="5" y="13480"/>
                  </a:cubicBezTo>
                  <a:cubicBezTo>
                    <a:pt x="0" y="13518"/>
                    <a:pt x="6" y="13561"/>
                    <a:pt x="22" y="13602"/>
                  </a:cubicBezTo>
                  <a:cubicBezTo>
                    <a:pt x="65" y="13704"/>
                    <a:pt x="165" y="13767"/>
                    <a:pt x="270" y="13767"/>
                  </a:cubicBezTo>
                  <a:cubicBezTo>
                    <a:pt x="303" y="13767"/>
                    <a:pt x="337" y="13761"/>
                    <a:pt x="369" y="13748"/>
                  </a:cubicBezTo>
                  <a:cubicBezTo>
                    <a:pt x="3474" y="12485"/>
                    <a:pt x="5554" y="10593"/>
                    <a:pt x="6547" y="8125"/>
                  </a:cubicBezTo>
                  <a:cubicBezTo>
                    <a:pt x="8117" y="4220"/>
                    <a:pt x="6419" y="324"/>
                    <a:pt x="6347" y="159"/>
                  </a:cubicBezTo>
                  <a:cubicBezTo>
                    <a:pt x="6302" y="60"/>
                    <a:pt x="6205" y="1"/>
                    <a:pt x="610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8" name="Google Shape;148;p5"/>
          <p:cNvSpPr/>
          <p:nvPr/>
        </p:nvSpPr>
        <p:spPr>
          <a:xfrm>
            <a:off x="11578934" y="20696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9" name="Google Shape;149;p5"/>
          <p:cNvGrpSpPr/>
          <p:nvPr/>
        </p:nvGrpSpPr>
        <p:grpSpPr>
          <a:xfrm>
            <a:off x="9958901" y="1946418"/>
            <a:ext cx="631300" cy="326767"/>
            <a:chOff x="7469175" y="1459813"/>
            <a:chExt cx="473475" cy="245075"/>
          </a:xfrm>
        </p:grpSpPr>
        <p:sp>
          <p:nvSpPr>
            <p:cNvPr id="150" name="Google Shape;150;p5"/>
            <p:cNvSpPr/>
            <p:nvPr/>
          </p:nvSpPr>
          <p:spPr>
            <a:xfrm>
              <a:off x="7469175" y="1637838"/>
              <a:ext cx="95525" cy="67050"/>
            </a:xfrm>
            <a:custGeom>
              <a:avLst/>
              <a:gdLst/>
              <a:ahLst/>
              <a:cxnLst/>
              <a:rect l="l" t="t" r="r" b="b"/>
              <a:pathLst>
                <a:path w="3821" h="2682" extrusionOk="0">
                  <a:moveTo>
                    <a:pt x="2778" y="1"/>
                  </a:moveTo>
                  <a:lnTo>
                    <a:pt x="1" y="2682"/>
                  </a:lnTo>
                  <a:lnTo>
                    <a:pt x="3821" y="2126"/>
                  </a:lnTo>
                  <a:lnTo>
                    <a:pt x="27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7512750" y="1459813"/>
              <a:ext cx="429900" cy="236750"/>
            </a:xfrm>
            <a:custGeom>
              <a:avLst/>
              <a:gdLst/>
              <a:ahLst/>
              <a:cxnLst/>
              <a:rect l="l" t="t" r="r" b="b"/>
              <a:pathLst>
                <a:path w="17196" h="9470" extrusionOk="0">
                  <a:moveTo>
                    <a:pt x="15842" y="1"/>
                  </a:moveTo>
                  <a:cubicBezTo>
                    <a:pt x="15668" y="1"/>
                    <a:pt x="15492" y="39"/>
                    <a:pt x="15326" y="120"/>
                  </a:cubicBezTo>
                  <a:lnTo>
                    <a:pt x="831" y="7224"/>
                  </a:lnTo>
                  <a:cubicBezTo>
                    <a:pt x="245" y="7509"/>
                    <a:pt x="1" y="8223"/>
                    <a:pt x="287" y="8807"/>
                  </a:cubicBezTo>
                  <a:cubicBezTo>
                    <a:pt x="493" y="9226"/>
                    <a:pt x="916" y="9469"/>
                    <a:pt x="1355" y="9469"/>
                  </a:cubicBezTo>
                  <a:cubicBezTo>
                    <a:pt x="1529" y="9469"/>
                    <a:pt x="1706" y="9431"/>
                    <a:pt x="1872" y="9350"/>
                  </a:cubicBezTo>
                  <a:lnTo>
                    <a:pt x="16366" y="2247"/>
                  </a:lnTo>
                  <a:cubicBezTo>
                    <a:pt x="16951" y="1962"/>
                    <a:pt x="17195" y="1250"/>
                    <a:pt x="16909" y="664"/>
                  </a:cubicBezTo>
                  <a:cubicBezTo>
                    <a:pt x="16705" y="245"/>
                    <a:pt x="16281" y="1"/>
                    <a:pt x="15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7805500" y="1493538"/>
              <a:ext cx="42900" cy="68675"/>
            </a:xfrm>
            <a:custGeom>
              <a:avLst/>
              <a:gdLst/>
              <a:ahLst/>
              <a:cxnLst/>
              <a:rect l="l" t="t" r="r" b="b"/>
              <a:pathLst>
                <a:path w="1716" h="2747" extrusionOk="0">
                  <a:moveTo>
                    <a:pt x="350" y="0"/>
                  </a:moveTo>
                  <a:cubicBezTo>
                    <a:pt x="315" y="0"/>
                    <a:pt x="280" y="8"/>
                    <a:pt x="247" y="24"/>
                  </a:cubicBezTo>
                  <a:lnTo>
                    <a:pt x="165" y="65"/>
                  </a:lnTo>
                  <a:cubicBezTo>
                    <a:pt x="47" y="123"/>
                    <a:pt x="0" y="265"/>
                    <a:pt x="57" y="383"/>
                  </a:cubicBezTo>
                  <a:lnTo>
                    <a:pt x="1151" y="2614"/>
                  </a:lnTo>
                  <a:cubicBezTo>
                    <a:pt x="1192" y="2698"/>
                    <a:pt x="1277" y="2746"/>
                    <a:pt x="1365" y="2746"/>
                  </a:cubicBezTo>
                  <a:cubicBezTo>
                    <a:pt x="1400" y="2746"/>
                    <a:pt x="1435" y="2739"/>
                    <a:pt x="1468" y="2723"/>
                  </a:cubicBezTo>
                  <a:lnTo>
                    <a:pt x="1549" y="2682"/>
                  </a:lnTo>
                  <a:cubicBezTo>
                    <a:pt x="1667" y="2624"/>
                    <a:pt x="1715" y="2482"/>
                    <a:pt x="1658" y="2364"/>
                  </a:cubicBezTo>
                  <a:lnTo>
                    <a:pt x="563" y="132"/>
                  </a:lnTo>
                  <a:cubicBezTo>
                    <a:pt x="522" y="49"/>
                    <a:pt x="437" y="0"/>
                    <a:pt x="3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7707650" y="1525613"/>
              <a:ext cx="148800" cy="78175"/>
            </a:xfrm>
            <a:custGeom>
              <a:avLst/>
              <a:gdLst/>
              <a:ahLst/>
              <a:cxnLst/>
              <a:rect l="l" t="t" r="r" b="b"/>
              <a:pathLst>
                <a:path w="5952" h="3127" extrusionOk="0">
                  <a:moveTo>
                    <a:pt x="5680" y="1"/>
                  </a:moveTo>
                  <a:cubicBezTo>
                    <a:pt x="5646" y="1"/>
                    <a:pt x="5610" y="8"/>
                    <a:pt x="5577" y="25"/>
                  </a:cubicBezTo>
                  <a:lnTo>
                    <a:pt x="165" y="2677"/>
                  </a:lnTo>
                  <a:cubicBezTo>
                    <a:pt x="49" y="2735"/>
                    <a:pt x="1" y="2877"/>
                    <a:pt x="57" y="2995"/>
                  </a:cubicBezTo>
                  <a:cubicBezTo>
                    <a:pt x="99" y="3077"/>
                    <a:pt x="184" y="3126"/>
                    <a:pt x="272" y="3126"/>
                  </a:cubicBezTo>
                  <a:cubicBezTo>
                    <a:pt x="307" y="3126"/>
                    <a:pt x="342" y="3119"/>
                    <a:pt x="375" y="3103"/>
                  </a:cubicBezTo>
                  <a:lnTo>
                    <a:pt x="5787" y="450"/>
                  </a:lnTo>
                  <a:cubicBezTo>
                    <a:pt x="5903" y="392"/>
                    <a:pt x="5951" y="250"/>
                    <a:pt x="5894" y="132"/>
                  </a:cubicBezTo>
                  <a:cubicBezTo>
                    <a:pt x="5853" y="49"/>
                    <a:pt x="5768" y="1"/>
                    <a:pt x="56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4" name="Google Shape;154;p5"/>
          <p:cNvGrpSpPr/>
          <p:nvPr/>
        </p:nvGrpSpPr>
        <p:grpSpPr>
          <a:xfrm>
            <a:off x="11332768" y="3599267"/>
            <a:ext cx="313433" cy="289100"/>
            <a:chOff x="8499575" y="2699450"/>
            <a:chExt cx="235075" cy="216825"/>
          </a:xfrm>
        </p:grpSpPr>
        <p:sp>
          <p:nvSpPr>
            <p:cNvPr id="155" name="Google Shape;155;p5"/>
            <p:cNvSpPr/>
            <p:nvPr/>
          </p:nvSpPr>
          <p:spPr>
            <a:xfrm>
              <a:off x="8499575" y="283242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8639775" y="282717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8590800" y="269945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8" name="Google Shape;158;p5"/>
          <p:cNvSpPr/>
          <p:nvPr/>
        </p:nvSpPr>
        <p:spPr>
          <a:xfrm>
            <a:off x="10590201" y="46409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58107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6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162" name="Google Shape;162;p6"/>
          <p:cNvGrpSpPr/>
          <p:nvPr/>
        </p:nvGrpSpPr>
        <p:grpSpPr>
          <a:xfrm>
            <a:off x="9236100" y="463233"/>
            <a:ext cx="604800" cy="628200"/>
            <a:chOff x="6927075" y="347425"/>
            <a:chExt cx="453600" cy="471150"/>
          </a:xfrm>
        </p:grpSpPr>
        <p:sp>
          <p:nvSpPr>
            <p:cNvPr id="163" name="Google Shape;163;p6"/>
            <p:cNvSpPr/>
            <p:nvPr/>
          </p:nvSpPr>
          <p:spPr>
            <a:xfrm>
              <a:off x="6927075" y="363925"/>
              <a:ext cx="438750" cy="454650"/>
            </a:xfrm>
            <a:custGeom>
              <a:avLst/>
              <a:gdLst/>
              <a:ahLst/>
              <a:cxnLst/>
              <a:rect l="l" t="t" r="r" b="b"/>
              <a:pathLst>
                <a:path w="17550" h="18186" extrusionOk="0">
                  <a:moveTo>
                    <a:pt x="10732" y="0"/>
                  </a:moveTo>
                  <a:cubicBezTo>
                    <a:pt x="10525" y="0"/>
                    <a:pt x="10319" y="93"/>
                    <a:pt x="10185" y="270"/>
                  </a:cubicBezTo>
                  <a:cubicBezTo>
                    <a:pt x="9952" y="569"/>
                    <a:pt x="10009" y="1006"/>
                    <a:pt x="10311" y="1236"/>
                  </a:cubicBezTo>
                  <a:lnTo>
                    <a:pt x="10784" y="1602"/>
                  </a:lnTo>
                  <a:lnTo>
                    <a:pt x="2626" y="12185"/>
                  </a:lnTo>
                  <a:cubicBezTo>
                    <a:pt x="2626" y="12185"/>
                    <a:pt x="1" y="15305"/>
                    <a:pt x="2649" y="17422"/>
                  </a:cubicBezTo>
                  <a:lnTo>
                    <a:pt x="2647" y="17424"/>
                  </a:lnTo>
                  <a:cubicBezTo>
                    <a:pt x="2673" y="17444"/>
                    <a:pt x="2697" y="17461"/>
                    <a:pt x="2723" y="17480"/>
                  </a:cubicBezTo>
                  <a:cubicBezTo>
                    <a:pt x="2747" y="17498"/>
                    <a:pt x="2768" y="17518"/>
                    <a:pt x="2795" y="17537"/>
                  </a:cubicBezTo>
                  <a:lnTo>
                    <a:pt x="2796" y="17534"/>
                  </a:lnTo>
                  <a:cubicBezTo>
                    <a:pt x="3430" y="18005"/>
                    <a:pt x="4043" y="18186"/>
                    <a:pt x="4612" y="18186"/>
                  </a:cubicBezTo>
                  <a:cubicBezTo>
                    <a:pt x="6484" y="18186"/>
                    <a:pt x="7867" y="16224"/>
                    <a:pt x="7867" y="16224"/>
                  </a:cubicBezTo>
                  <a:lnTo>
                    <a:pt x="16025" y="5640"/>
                  </a:lnTo>
                  <a:lnTo>
                    <a:pt x="16354" y="5894"/>
                  </a:lnTo>
                  <a:cubicBezTo>
                    <a:pt x="16478" y="5991"/>
                    <a:pt x="16626" y="6037"/>
                    <a:pt x="16772" y="6037"/>
                  </a:cubicBezTo>
                  <a:cubicBezTo>
                    <a:pt x="16979" y="6037"/>
                    <a:pt x="17185" y="5944"/>
                    <a:pt x="17320" y="5768"/>
                  </a:cubicBezTo>
                  <a:cubicBezTo>
                    <a:pt x="17550" y="5468"/>
                    <a:pt x="17496" y="5034"/>
                    <a:pt x="17194" y="4802"/>
                  </a:cubicBezTo>
                  <a:lnTo>
                    <a:pt x="11151" y="144"/>
                  </a:lnTo>
                  <a:cubicBezTo>
                    <a:pt x="11027" y="47"/>
                    <a:pt x="10879" y="0"/>
                    <a:pt x="107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7160550" y="347425"/>
              <a:ext cx="220125" cy="185950"/>
            </a:xfrm>
            <a:custGeom>
              <a:avLst/>
              <a:gdLst/>
              <a:ahLst/>
              <a:cxnLst/>
              <a:rect l="l" t="t" r="r" b="b"/>
              <a:pathLst>
                <a:path w="8805" h="7438" extrusionOk="0">
                  <a:moveTo>
                    <a:pt x="1235" y="1"/>
                  </a:moveTo>
                  <a:lnTo>
                    <a:pt x="1" y="1602"/>
                  </a:lnTo>
                  <a:lnTo>
                    <a:pt x="7571" y="7438"/>
                  </a:lnTo>
                  <a:lnTo>
                    <a:pt x="8805" y="5836"/>
                  </a:lnTo>
                  <a:lnTo>
                    <a:pt x="12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7014850" y="572550"/>
              <a:ext cx="236575" cy="229775"/>
            </a:xfrm>
            <a:custGeom>
              <a:avLst/>
              <a:gdLst/>
              <a:ahLst/>
              <a:cxnLst/>
              <a:rect l="l" t="t" r="r" b="b"/>
              <a:pathLst>
                <a:path w="9463" h="9191" extrusionOk="0">
                  <a:moveTo>
                    <a:pt x="9391" y="1"/>
                  </a:moveTo>
                  <a:cubicBezTo>
                    <a:pt x="9369" y="1"/>
                    <a:pt x="9345" y="12"/>
                    <a:pt x="9328" y="33"/>
                  </a:cubicBezTo>
                  <a:lnTo>
                    <a:pt x="2945" y="8101"/>
                  </a:lnTo>
                  <a:cubicBezTo>
                    <a:pt x="2942" y="8106"/>
                    <a:pt x="2532" y="8514"/>
                    <a:pt x="1980" y="8790"/>
                  </a:cubicBezTo>
                  <a:cubicBezTo>
                    <a:pt x="1640" y="8960"/>
                    <a:pt x="1322" y="9045"/>
                    <a:pt x="1030" y="9045"/>
                  </a:cubicBezTo>
                  <a:cubicBezTo>
                    <a:pt x="697" y="9045"/>
                    <a:pt x="397" y="8934"/>
                    <a:pt x="131" y="8711"/>
                  </a:cubicBezTo>
                  <a:cubicBezTo>
                    <a:pt x="119" y="8702"/>
                    <a:pt x="105" y="8698"/>
                    <a:pt x="91" y="8698"/>
                  </a:cubicBezTo>
                  <a:cubicBezTo>
                    <a:pt x="69" y="8698"/>
                    <a:pt x="46" y="8708"/>
                    <a:pt x="29" y="8728"/>
                  </a:cubicBezTo>
                  <a:cubicBezTo>
                    <a:pt x="0" y="8762"/>
                    <a:pt x="2" y="8809"/>
                    <a:pt x="30" y="8833"/>
                  </a:cubicBezTo>
                  <a:cubicBezTo>
                    <a:pt x="43" y="8841"/>
                    <a:pt x="53" y="8853"/>
                    <a:pt x="65" y="8861"/>
                  </a:cubicBezTo>
                  <a:cubicBezTo>
                    <a:pt x="366" y="9099"/>
                    <a:pt x="688" y="9191"/>
                    <a:pt x="1005" y="9191"/>
                  </a:cubicBezTo>
                  <a:cubicBezTo>
                    <a:pt x="2043" y="9191"/>
                    <a:pt x="3027" y="8211"/>
                    <a:pt x="3044" y="8193"/>
                  </a:cubicBezTo>
                  <a:lnTo>
                    <a:pt x="9434" y="118"/>
                  </a:lnTo>
                  <a:cubicBezTo>
                    <a:pt x="9463" y="85"/>
                    <a:pt x="9461" y="37"/>
                    <a:pt x="9430" y="14"/>
                  </a:cubicBezTo>
                  <a:cubicBezTo>
                    <a:pt x="9419" y="5"/>
                    <a:pt x="9405" y="1"/>
                    <a:pt x="93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6992575" y="486075"/>
              <a:ext cx="258600" cy="290900"/>
            </a:xfrm>
            <a:custGeom>
              <a:avLst/>
              <a:gdLst/>
              <a:ahLst/>
              <a:cxnLst/>
              <a:rect l="l" t="t" r="r" b="b"/>
              <a:pathLst>
                <a:path w="10344" h="11636" extrusionOk="0">
                  <a:moveTo>
                    <a:pt x="7139" y="1"/>
                  </a:moveTo>
                  <a:lnTo>
                    <a:pt x="680" y="8381"/>
                  </a:lnTo>
                  <a:cubicBezTo>
                    <a:pt x="0" y="9262"/>
                    <a:pt x="166" y="10538"/>
                    <a:pt x="1047" y="11218"/>
                  </a:cubicBezTo>
                  <a:cubicBezTo>
                    <a:pt x="1413" y="11499"/>
                    <a:pt x="1847" y="11636"/>
                    <a:pt x="2278" y="11636"/>
                  </a:cubicBezTo>
                  <a:cubicBezTo>
                    <a:pt x="2885" y="11636"/>
                    <a:pt x="3487" y="11366"/>
                    <a:pt x="3884" y="10851"/>
                  </a:cubicBezTo>
                  <a:lnTo>
                    <a:pt x="10344" y="2470"/>
                  </a:lnTo>
                  <a:lnTo>
                    <a:pt x="71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6992575" y="639025"/>
              <a:ext cx="170875" cy="138000"/>
            </a:xfrm>
            <a:custGeom>
              <a:avLst/>
              <a:gdLst/>
              <a:ahLst/>
              <a:cxnLst/>
              <a:rect l="l" t="t" r="r" b="b"/>
              <a:pathLst>
                <a:path w="6835" h="5520" extrusionOk="0">
                  <a:moveTo>
                    <a:pt x="2425" y="1"/>
                  </a:moveTo>
                  <a:lnTo>
                    <a:pt x="680" y="2264"/>
                  </a:lnTo>
                  <a:cubicBezTo>
                    <a:pt x="0" y="3145"/>
                    <a:pt x="166" y="4422"/>
                    <a:pt x="1047" y="5101"/>
                  </a:cubicBezTo>
                  <a:cubicBezTo>
                    <a:pt x="1413" y="5383"/>
                    <a:pt x="1847" y="5520"/>
                    <a:pt x="2278" y="5520"/>
                  </a:cubicBezTo>
                  <a:cubicBezTo>
                    <a:pt x="2885" y="5520"/>
                    <a:pt x="3487" y="5249"/>
                    <a:pt x="3884" y="4734"/>
                  </a:cubicBezTo>
                  <a:lnTo>
                    <a:pt x="6834" y="908"/>
                  </a:lnTo>
                  <a:cubicBezTo>
                    <a:pt x="5361" y="619"/>
                    <a:pt x="3891" y="316"/>
                    <a:pt x="24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7088850" y="617350"/>
              <a:ext cx="17725" cy="14750"/>
            </a:xfrm>
            <a:custGeom>
              <a:avLst/>
              <a:gdLst/>
              <a:ahLst/>
              <a:cxnLst/>
              <a:rect l="l" t="t" r="r" b="b"/>
              <a:pathLst>
                <a:path w="709" h="590" extrusionOk="0">
                  <a:moveTo>
                    <a:pt x="399" y="1"/>
                  </a:moveTo>
                  <a:cubicBezTo>
                    <a:pt x="330" y="1"/>
                    <a:pt x="258" y="23"/>
                    <a:pt x="195" y="68"/>
                  </a:cubicBezTo>
                  <a:cubicBezTo>
                    <a:pt x="47" y="170"/>
                    <a:pt x="0" y="357"/>
                    <a:pt x="90" y="482"/>
                  </a:cubicBezTo>
                  <a:cubicBezTo>
                    <a:pt x="139" y="553"/>
                    <a:pt x="221" y="589"/>
                    <a:pt x="310" y="589"/>
                  </a:cubicBezTo>
                  <a:cubicBezTo>
                    <a:pt x="378" y="589"/>
                    <a:pt x="451" y="568"/>
                    <a:pt x="515" y="523"/>
                  </a:cubicBezTo>
                  <a:cubicBezTo>
                    <a:pt x="663" y="418"/>
                    <a:pt x="708" y="232"/>
                    <a:pt x="620" y="109"/>
                  </a:cubicBezTo>
                  <a:cubicBezTo>
                    <a:pt x="570" y="37"/>
                    <a:pt x="487" y="1"/>
                    <a:pt x="39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7075900" y="680550"/>
              <a:ext cx="17725" cy="14750"/>
            </a:xfrm>
            <a:custGeom>
              <a:avLst/>
              <a:gdLst/>
              <a:ahLst/>
              <a:cxnLst/>
              <a:rect l="l" t="t" r="r" b="b"/>
              <a:pathLst>
                <a:path w="709" h="590" extrusionOk="0">
                  <a:moveTo>
                    <a:pt x="400" y="1"/>
                  </a:moveTo>
                  <a:cubicBezTo>
                    <a:pt x="331" y="1"/>
                    <a:pt x="259" y="23"/>
                    <a:pt x="195" y="67"/>
                  </a:cubicBezTo>
                  <a:cubicBezTo>
                    <a:pt x="48" y="171"/>
                    <a:pt x="1" y="357"/>
                    <a:pt x="90" y="483"/>
                  </a:cubicBezTo>
                  <a:cubicBezTo>
                    <a:pt x="140" y="553"/>
                    <a:pt x="222" y="590"/>
                    <a:pt x="311" y="590"/>
                  </a:cubicBezTo>
                  <a:cubicBezTo>
                    <a:pt x="379" y="590"/>
                    <a:pt x="452" y="568"/>
                    <a:pt x="516" y="524"/>
                  </a:cubicBezTo>
                  <a:cubicBezTo>
                    <a:pt x="660" y="419"/>
                    <a:pt x="709" y="235"/>
                    <a:pt x="621" y="108"/>
                  </a:cubicBezTo>
                  <a:cubicBezTo>
                    <a:pt x="570" y="37"/>
                    <a:pt x="488" y="1"/>
                    <a:pt x="40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7161625" y="560925"/>
              <a:ext cx="17675" cy="14750"/>
            </a:xfrm>
            <a:custGeom>
              <a:avLst/>
              <a:gdLst/>
              <a:ahLst/>
              <a:cxnLst/>
              <a:rect l="l" t="t" r="r" b="b"/>
              <a:pathLst>
                <a:path w="707" h="590" extrusionOk="0">
                  <a:moveTo>
                    <a:pt x="398" y="1"/>
                  </a:moveTo>
                  <a:cubicBezTo>
                    <a:pt x="330" y="1"/>
                    <a:pt x="257" y="23"/>
                    <a:pt x="193" y="68"/>
                  </a:cubicBezTo>
                  <a:cubicBezTo>
                    <a:pt x="46" y="170"/>
                    <a:pt x="0" y="356"/>
                    <a:pt x="88" y="482"/>
                  </a:cubicBezTo>
                  <a:cubicBezTo>
                    <a:pt x="138" y="553"/>
                    <a:pt x="220" y="590"/>
                    <a:pt x="309" y="590"/>
                  </a:cubicBezTo>
                  <a:cubicBezTo>
                    <a:pt x="377" y="590"/>
                    <a:pt x="449" y="568"/>
                    <a:pt x="514" y="523"/>
                  </a:cubicBezTo>
                  <a:cubicBezTo>
                    <a:pt x="660" y="418"/>
                    <a:pt x="707" y="234"/>
                    <a:pt x="619" y="108"/>
                  </a:cubicBezTo>
                  <a:cubicBezTo>
                    <a:pt x="568" y="37"/>
                    <a:pt x="486" y="1"/>
                    <a:pt x="39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7039450" y="666425"/>
              <a:ext cx="17675" cy="14750"/>
            </a:xfrm>
            <a:custGeom>
              <a:avLst/>
              <a:gdLst/>
              <a:ahLst/>
              <a:cxnLst/>
              <a:rect l="l" t="t" r="r" b="b"/>
              <a:pathLst>
                <a:path w="707" h="590" extrusionOk="0">
                  <a:moveTo>
                    <a:pt x="399" y="1"/>
                  </a:moveTo>
                  <a:cubicBezTo>
                    <a:pt x="330" y="1"/>
                    <a:pt x="258" y="23"/>
                    <a:pt x="194" y="68"/>
                  </a:cubicBezTo>
                  <a:cubicBezTo>
                    <a:pt x="46" y="170"/>
                    <a:pt x="1" y="356"/>
                    <a:pt x="89" y="482"/>
                  </a:cubicBezTo>
                  <a:cubicBezTo>
                    <a:pt x="139" y="553"/>
                    <a:pt x="221" y="590"/>
                    <a:pt x="309" y="590"/>
                  </a:cubicBezTo>
                  <a:cubicBezTo>
                    <a:pt x="377" y="590"/>
                    <a:pt x="450" y="568"/>
                    <a:pt x="514" y="523"/>
                  </a:cubicBezTo>
                  <a:cubicBezTo>
                    <a:pt x="662" y="420"/>
                    <a:pt x="707" y="234"/>
                    <a:pt x="619" y="107"/>
                  </a:cubicBezTo>
                  <a:cubicBezTo>
                    <a:pt x="569" y="37"/>
                    <a:pt x="487" y="1"/>
                    <a:pt x="39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7145950" y="595700"/>
              <a:ext cx="35975" cy="37425"/>
            </a:xfrm>
            <a:custGeom>
              <a:avLst/>
              <a:gdLst/>
              <a:ahLst/>
              <a:cxnLst/>
              <a:rect l="l" t="t" r="r" b="b"/>
              <a:pathLst>
                <a:path w="1439" h="1497" extrusionOk="0">
                  <a:moveTo>
                    <a:pt x="681" y="0"/>
                  </a:moveTo>
                  <a:cubicBezTo>
                    <a:pt x="642" y="0"/>
                    <a:pt x="603" y="5"/>
                    <a:pt x="563" y="13"/>
                  </a:cubicBezTo>
                  <a:cubicBezTo>
                    <a:pt x="213" y="88"/>
                    <a:pt x="0" y="478"/>
                    <a:pt x="88" y="884"/>
                  </a:cubicBezTo>
                  <a:cubicBezTo>
                    <a:pt x="164" y="1244"/>
                    <a:pt x="451" y="1497"/>
                    <a:pt x="759" y="1497"/>
                  </a:cubicBezTo>
                  <a:cubicBezTo>
                    <a:pt x="798" y="1497"/>
                    <a:pt x="837" y="1492"/>
                    <a:pt x="877" y="1484"/>
                  </a:cubicBezTo>
                  <a:cubicBezTo>
                    <a:pt x="1226" y="1410"/>
                    <a:pt x="1438" y="1020"/>
                    <a:pt x="1352" y="614"/>
                  </a:cubicBezTo>
                  <a:cubicBezTo>
                    <a:pt x="1275" y="253"/>
                    <a:pt x="989" y="0"/>
                    <a:pt x="68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3" name="Google Shape;173;p6"/>
          <p:cNvGrpSpPr/>
          <p:nvPr/>
        </p:nvGrpSpPr>
        <p:grpSpPr>
          <a:xfrm>
            <a:off x="10009534" y="892418"/>
            <a:ext cx="313433" cy="289100"/>
            <a:chOff x="8523250" y="725600"/>
            <a:chExt cx="235075" cy="216825"/>
          </a:xfrm>
        </p:grpSpPr>
        <p:sp>
          <p:nvSpPr>
            <p:cNvPr id="174" name="Google Shape;174;p6"/>
            <p:cNvSpPr/>
            <p:nvPr/>
          </p:nvSpPr>
          <p:spPr>
            <a:xfrm>
              <a:off x="8523250" y="8585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8663450" y="8533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8614475" y="7256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7" name="Google Shape;177;p6"/>
          <p:cNvSpPr/>
          <p:nvPr/>
        </p:nvSpPr>
        <p:spPr>
          <a:xfrm>
            <a:off x="10623534" y="7200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88174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7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7"/>
          <p:cNvSpPr txBox="1">
            <a:spLocks noGrp="1"/>
          </p:cNvSpPr>
          <p:nvPr>
            <p:ph type="subTitle" idx="1"/>
          </p:nvPr>
        </p:nvSpPr>
        <p:spPr>
          <a:xfrm rot="-517">
            <a:off x="960000" y="2480844"/>
            <a:ext cx="5317200" cy="27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2" name="Google Shape;182;p7"/>
          <p:cNvSpPr/>
          <p:nvPr/>
        </p:nvSpPr>
        <p:spPr>
          <a:xfrm>
            <a:off x="7750334" y="57643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" name="Google Shape;183;p7"/>
          <p:cNvSpPr/>
          <p:nvPr/>
        </p:nvSpPr>
        <p:spPr>
          <a:xfrm>
            <a:off x="10359534" y="6337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" name="Google Shape;184;p7"/>
          <p:cNvSpPr/>
          <p:nvPr/>
        </p:nvSpPr>
        <p:spPr>
          <a:xfrm>
            <a:off x="11361334" y="37670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5" name="Google Shape;185;p7"/>
          <p:cNvGrpSpPr/>
          <p:nvPr/>
        </p:nvGrpSpPr>
        <p:grpSpPr>
          <a:xfrm>
            <a:off x="8276768" y="356334"/>
            <a:ext cx="313433" cy="289100"/>
            <a:chOff x="7970925" y="2972125"/>
            <a:chExt cx="235075" cy="216825"/>
          </a:xfrm>
        </p:grpSpPr>
        <p:sp>
          <p:nvSpPr>
            <p:cNvPr id="186" name="Google Shape;186;p7"/>
            <p:cNvSpPr/>
            <p:nvPr/>
          </p:nvSpPr>
          <p:spPr>
            <a:xfrm>
              <a:off x="7970925" y="310510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8111125" y="309985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7"/>
            <p:cNvSpPr/>
            <p:nvPr/>
          </p:nvSpPr>
          <p:spPr>
            <a:xfrm>
              <a:off x="8062150" y="297212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9" name="Google Shape;189;p7"/>
          <p:cNvGrpSpPr/>
          <p:nvPr/>
        </p:nvGrpSpPr>
        <p:grpSpPr>
          <a:xfrm>
            <a:off x="10627901" y="3962834"/>
            <a:ext cx="313433" cy="289100"/>
            <a:chOff x="7970925" y="2972125"/>
            <a:chExt cx="235075" cy="216825"/>
          </a:xfrm>
        </p:grpSpPr>
        <p:sp>
          <p:nvSpPr>
            <p:cNvPr id="190" name="Google Shape;190;p7"/>
            <p:cNvSpPr/>
            <p:nvPr/>
          </p:nvSpPr>
          <p:spPr>
            <a:xfrm>
              <a:off x="7970925" y="310510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7"/>
            <p:cNvSpPr/>
            <p:nvPr/>
          </p:nvSpPr>
          <p:spPr>
            <a:xfrm>
              <a:off x="8111125" y="309985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8062150" y="297212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3" name="Google Shape;193;p7"/>
          <p:cNvGrpSpPr/>
          <p:nvPr/>
        </p:nvGrpSpPr>
        <p:grpSpPr>
          <a:xfrm>
            <a:off x="8363834" y="5706001"/>
            <a:ext cx="313433" cy="289100"/>
            <a:chOff x="7970925" y="2972125"/>
            <a:chExt cx="235075" cy="216825"/>
          </a:xfrm>
        </p:grpSpPr>
        <p:sp>
          <p:nvSpPr>
            <p:cNvPr id="194" name="Google Shape;194;p7"/>
            <p:cNvSpPr/>
            <p:nvPr/>
          </p:nvSpPr>
          <p:spPr>
            <a:xfrm>
              <a:off x="7970925" y="310510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8111125" y="309985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8062150" y="297212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040727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8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8"/>
          <p:cNvSpPr/>
          <p:nvPr/>
        </p:nvSpPr>
        <p:spPr>
          <a:xfrm>
            <a:off x="1504951" y="54018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0" name="Google Shape;200;p8"/>
          <p:cNvSpPr/>
          <p:nvPr/>
        </p:nvSpPr>
        <p:spPr>
          <a:xfrm>
            <a:off x="873801" y="18808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8"/>
          <p:cNvSpPr/>
          <p:nvPr/>
        </p:nvSpPr>
        <p:spPr>
          <a:xfrm>
            <a:off x="6363701" y="4983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2" name="Google Shape;202;p8"/>
          <p:cNvSpPr/>
          <p:nvPr/>
        </p:nvSpPr>
        <p:spPr>
          <a:xfrm>
            <a:off x="4931101" y="10091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3" name="Google Shape;203;p8"/>
          <p:cNvSpPr/>
          <p:nvPr/>
        </p:nvSpPr>
        <p:spPr>
          <a:xfrm>
            <a:off x="10601334" y="28925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4" name="Google Shape;204;p8"/>
          <p:cNvSpPr/>
          <p:nvPr/>
        </p:nvSpPr>
        <p:spPr>
          <a:xfrm>
            <a:off x="9589501" y="58879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5" name="Google Shape;205;p8"/>
          <p:cNvGrpSpPr/>
          <p:nvPr/>
        </p:nvGrpSpPr>
        <p:grpSpPr>
          <a:xfrm>
            <a:off x="569734" y="2693534"/>
            <a:ext cx="313433" cy="289100"/>
            <a:chOff x="1960075" y="3252875"/>
            <a:chExt cx="235075" cy="216825"/>
          </a:xfrm>
        </p:grpSpPr>
        <p:sp>
          <p:nvSpPr>
            <p:cNvPr id="206" name="Google Shape;206;p8"/>
            <p:cNvSpPr/>
            <p:nvPr/>
          </p:nvSpPr>
          <p:spPr>
            <a:xfrm>
              <a:off x="1960075" y="33858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2100275" y="33806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8"/>
            <p:cNvSpPr/>
            <p:nvPr/>
          </p:nvSpPr>
          <p:spPr>
            <a:xfrm>
              <a:off x="2051300" y="32528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9" name="Google Shape;209;p8"/>
          <p:cNvGrpSpPr/>
          <p:nvPr/>
        </p:nvGrpSpPr>
        <p:grpSpPr>
          <a:xfrm>
            <a:off x="1142807" y="2053248"/>
            <a:ext cx="1302607" cy="1978488"/>
            <a:chOff x="857105" y="1539936"/>
            <a:chExt cx="976955" cy="1483866"/>
          </a:xfrm>
        </p:grpSpPr>
        <p:sp>
          <p:nvSpPr>
            <p:cNvPr id="210" name="Google Shape;210;p8"/>
            <p:cNvSpPr/>
            <p:nvPr/>
          </p:nvSpPr>
          <p:spPr>
            <a:xfrm rot="-536398">
              <a:off x="912890" y="2175600"/>
              <a:ext cx="865370" cy="785648"/>
            </a:xfrm>
            <a:custGeom>
              <a:avLst/>
              <a:gdLst/>
              <a:ahLst/>
              <a:cxnLst/>
              <a:rect l="l" t="t" r="r" b="b"/>
              <a:pathLst>
                <a:path w="18075" h="16409" extrusionOk="0">
                  <a:moveTo>
                    <a:pt x="5007" y="0"/>
                  </a:moveTo>
                  <a:cubicBezTo>
                    <a:pt x="2039" y="1352"/>
                    <a:pt x="0" y="4145"/>
                    <a:pt x="0" y="7373"/>
                  </a:cubicBezTo>
                  <a:cubicBezTo>
                    <a:pt x="0" y="10714"/>
                    <a:pt x="2185" y="13589"/>
                    <a:pt x="5319" y="14880"/>
                  </a:cubicBezTo>
                  <a:cubicBezTo>
                    <a:pt x="5039" y="15005"/>
                    <a:pt x="4841" y="15284"/>
                    <a:pt x="4841" y="15609"/>
                  </a:cubicBezTo>
                  <a:cubicBezTo>
                    <a:pt x="4841" y="16049"/>
                    <a:pt x="5202" y="16409"/>
                    <a:pt x="5641" y="16409"/>
                  </a:cubicBezTo>
                  <a:lnTo>
                    <a:pt x="12430" y="16409"/>
                  </a:lnTo>
                  <a:cubicBezTo>
                    <a:pt x="12870" y="16409"/>
                    <a:pt x="13229" y="16049"/>
                    <a:pt x="13229" y="15609"/>
                  </a:cubicBezTo>
                  <a:cubicBezTo>
                    <a:pt x="13229" y="15284"/>
                    <a:pt x="13032" y="15005"/>
                    <a:pt x="12752" y="14880"/>
                  </a:cubicBezTo>
                  <a:cubicBezTo>
                    <a:pt x="15890" y="13588"/>
                    <a:pt x="18074" y="10714"/>
                    <a:pt x="18074" y="7373"/>
                  </a:cubicBezTo>
                  <a:cubicBezTo>
                    <a:pt x="18074" y="4145"/>
                    <a:pt x="16036" y="1352"/>
                    <a:pt x="13067" y="0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8"/>
            <p:cNvSpPr/>
            <p:nvPr/>
          </p:nvSpPr>
          <p:spPr>
            <a:xfrm rot="-536398">
              <a:off x="913637" y="2184447"/>
              <a:ext cx="865322" cy="776838"/>
            </a:xfrm>
            <a:custGeom>
              <a:avLst/>
              <a:gdLst/>
              <a:ahLst/>
              <a:cxnLst/>
              <a:rect l="l" t="t" r="r" b="b"/>
              <a:pathLst>
                <a:path w="18074" h="16225" extrusionOk="0">
                  <a:moveTo>
                    <a:pt x="4632" y="0"/>
                  </a:moveTo>
                  <a:lnTo>
                    <a:pt x="4632" y="0"/>
                  </a:lnTo>
                  <a:cubicBezTo>
                    <a:pt x="1872" y="1410"/>
                    <a:pt x="1" y="4098"/>
                    <a:pt x="1" y="7189"/>
                  </a:cubicBezTo>
                  <a:cubicBezTo>
                    <a:pt x="1" y="10529"/>
                    <a:pt x="2185" y="13406"/>
                    <a:pt x="5320" y="14695"/>
                  </a:cubicBezTo>
                  <a:cubicBezTo>
                    <a:pt x="5039" y="14820"/>
                    <a:pt x="4843" y="15100"/>
                    <a:pt x="4843" y="15424"/>
                  </a:cubicBezTo>
                  <a:cubicBezTo>
                    <a:pt x="4843" y="15864"/>
                    <a:pt x="5202" y="16224"/>
                    <a:pt x="5642" y="16224"/>
                  </a:cubicBezTo>
                  <a:lnTo>
                    <a:pt x="12431" y="16224"/>
                  </a:lnTo>
                  <a:cubicBezTo>
                    <a:pt x="12870" y="16224"/>
                    <a:pt x="13229" y="15864"/>
                    <a:pt x="13229" y="15424"/>
                  </a:cubicBezTo>
                  <a:cubicBezTo>
                    <a:pt x="13229" y="15100"/>
                    <a:pt x="13032" y="14820"/>
                    <a:pt x="12753" y="14695"/>
                  </a:cubicBezTo>
                  <a:cubicBezTo>
                    <a:pt x="15889" y="13402"/>
                    <a:pt x="18073" y="10528"/>
                    <a:pt x="18073" y="7187"/>
                  </a:cubicBezTo>
                  <a:cubicBezTo>
                    <a:pt x="18073" y="6541"/>
                    <a:pt x="17988" y="5911"/>
                    <a:pt x="17832" y="5308"/>
                  </a:cubicBezTo>
                  <a:cubicBezTo>
                    <a:pt x="17799" y="5481"/>
                    <a:pt x="17764" y="5654"/>
                    <a:pt x="17726" y="5824"/>
                  </a:cubicBezTo>
                  <a:cubicBezTo>
                    <a:pt x="17046" y="8790"/>
                    <a:pt x="14967" y="11714"/>
                    <a:pt x="11948" y="12614"/>
                  </a:cubicBezTo>
                  <a:cubicBezTo>
                    <a:pt x="11378" y="12784"/>
                    <a:pt x="10792" y="12865"/>
                    <a:pt x="10206" y="12865"/>
                  </a:cubicBezTo>
                  <a:cubicBezTo>
                    <a:pt x="8003" y="12865"/>
                    <a:pt x="5805" y="11730"/>
                    <a:pt x="4499" y="9959"/>
                  </a:cubicBezTo>
                  <a:cubicBezTo>
                    <a:pt x="2338" y="7030"/>
                    <a:pt x="2754" y="3010"/>
                    <a:pt x="463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8"/>
            <p:cNvSpPr/>
            <p:nvPr/>
          </p:nvSpPr>
          <p:spPr>
            <a:xfrm rot="-536398">
              <a:off x="1456455" y="2187034"/>
              <a:ext cx="220998" cy="215408"/>
            </a:xfrm>
            <a:custGeom>
              <a:avLst/>
              <a:gdLst/>
              <a:ahLst/>
              <a:cxnLst/>
              <a:rect l="l" t="t" r="r" b="b"/>
              <a:pathLst>
                <a:path w="4616" h="4499" extrusionOk="0">
                  <a:moveTo>
                    <a:pt x="1076" y="0"/>
                  </a:moveTo>
                  <a:cubicBezTo>
                    <a:pt x="0" y="0"/>
                    <a:pt x="921" y="1104"/>
                    <a:pt x="921" y="1104"/>
                  </a:cubicBezTo>
                  <a:cubicBezTo>
                    <a:pt x="1819" y="1504"/>
                    <a:pt x="4616" y="4498"/>
                    <a:pt x="4616" y="4498"/>
                  </a:cubicBezTo>
                  <a:cubicBezTo>
                    <a:pt x="4315" y="1902"/>
                    <a:pt x="1220" y="6"/>
                    <a:pt x="1220" y="6"/>
                  </a:cubicBezTo>
                  <a:cubicBezTo>
                    <a:pt x="1168" y="2"/>
                    <a:pt x="1120" y="0"/>
                    <a:pt x="10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8"/>
            <p:cNvSpPr/>
            <p:nvPr/>
          </p:nvSpPr>
          <p:spPr>
            <a:xfrm rot="-536398">
              <a:off x="1044834" y="1572187"/>
              <a:ext cx="450280" cy="450351"/>
            </a:xfrm>
            <a:custGeom>
              <a:avLst/>
              <a:gdLst/>
              <a:ahLst/>
              <a:cxnLst/>
              <a:rect l="l" t="t" r="r" b="b"/>
              <a:pathLst>
                <a:path w="9405" h="9406" extrusionOk="0">
                  <a:moveTo>
                    <a:pt x="4703" y="1"/>
                  </a:moveTo>
                  <a:cubicBezTo>
                    <a:pt x="2105" y="1"/>
                    <a:pt x="0" y="2106"/>
                    <a:pt x="0" y="4703"/>
                  </a:cubicBezTo>
                  <a:cubicBezTo>
                    <a:pt x="0" y="7300"/>
                    <a:pt x="2105" y="9405"/>
                    <a:pt x="4703" y="9405"/>
                  </a:cubicBezTo>
                  <a:cubicBezTo>
                    <a:pt x="7300" y="9405"/>
                    <a:pt x="9405" y="7300"/>
                    <a:pt x="9405" y="4703"/>
                  </a:cubicBezTo>
                  <a:cubicBezTo>
                    <a:pt x="9405" y="2106"/>
                    <a:pt x="7300" y="1"/>
                    <a:pt x="4703" y="1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8"/>
            <p:cNvSpPr/>
            <p:nvPr/>
          </p:nvSpPr>
          <p:spPr>
            <a:xfrm rot="-536398">
              <a:off x="1101666" y="1629119"/>
              <a:ext cx="336525" cy="336542"/>
            </a:xfrm>
            <a:custGeom>
              <a:avLst/>
              <a:gdLst/>
              <a:ahLst/>
              <a:cxnLst/>
              <a:rect l="l" t="t" r="r" b="b"/>
              <a:pathLst>
                <a:path w="7029" h="7029" extrusionOk="0">
                  <a:moveTo>
                    <a:pt x="3516" y="1"/>
                  </a:moveTo>
                  <a:cubicBezTo>
                    <a:pt x="1574" y="1"/>
                    <a:pt x="1" y="1574"/>
                    <a:pt x="1" y="3514"/>
                  </a:cubicBezTo>
                  <a:cubicBezTo>
                    <a:pt x="1" y="5456"/>
                    <a:pt x="1574" y="7029"/>
                    <a:pt x="3516" y="7029"/>
                  </a:cubicBezTo>
                  <a:cubicBezTo>
                    <a:pt x="5456" y="7029"/>
                    <a:pt x="7029" y="5456"/>
                    <a:pt x="7029" y="3514"/>
                  </a:cubicBezTo>
                  <a:cubicBezTo>
                    <a:pt x="7029" y="1574"/>
                    <a:pt x="5456" y="1"/>
                    <a:pt x="35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8"/>
            <p:cNvSpPr/>
            <p:nvPr/>
          </p:nvSpPr>
          <p:spPr>
            <a:xfrm rot="-536398">
              <a:off x="1205438" y="1880537"/>
              <a:ext cx="249772" cy="790149"/>
            </a:xfrm>
            <a:custGeom>
              <a:avLst/>
              <a:gdLst/>
              <a:ahLst/>
              <a:cxnLst/>
              <a:rect l="l" t="t" r="r" b="b"/>
              <a:pathLst>
                <a:path w="5217" h="16503" extrusionOk="0">
                  <a:moveTo>
                    <a:pt x="4225" y="10967"/>
                  </a:moveTo>
                  <a:cubicBezTo>
                    <a:pt x="4260" y="10967"/>
                    <a:pt x="4293" y="10969"/>
                    <a:pt x="4325" y="10974"/>
                  </a:cubicBezTo>
                  <a:cubicBezTo>
                    <a:pt x="4527" y="11004"/>
                    <a:pt x="4663" y="11120"/>
                    <a:pt x="4730" y="11316"/>
                  </a:cubicBezTo>
                  <a:cubicBezTo>
                    <a:pt x="4853" y="11690"/>
                    <a:pt x="4839" y="11988"/>
                    <a:pt x="4684" y="12202"/>
                  </a:cubicBezTo>
                  <a:cubicBezTo>
                    <a:pt x="4412" y="12582"/>
                    <a:pt x="3777" y="12632"/>
                    <a:pt x="3632" y="12638"/>
                  </a:cubicBezTo>
                  <a:cubicBezTo>
                    <a:pt x="3266" y="12493"/>
                    <a:pt x="2964" y="12270"/>
                    <a:pt x="2711" y="11980"/>
                  </a:cubicBezTo>
                  <a:cubicBezTo>
                    <a:pt x="2718" y="11971"/>
                    <a:pt x="2724" y="11961"/>
                    <a:pt x="2731" y="11953"/>
                  </a:cubicBezTo>
                  <a:cubicBezTo>
                    <a:pt x="3194" y="11287"/>
                    <a:pt x="3809" y="10967"/>
                    <a:pt x="4225" y="10967"/>
                  </a:cubicBezTo>
                  <a:close/>
                  <a:moveTo>
                    <a:pt x="2405" y="1"/>
                  </a:moveTo>
                  <a:cubicBezTo>
                    <a:pt x="2293" y="408"/>
                    <a:pt x="1" y="8866"/>
                    <a:pt x="2293" y="12004"/>
                  </a:cubicBezTo>
                  <a:cubicBezTo>
                    <a:pt x="1869" y="12750"/>
                    <a:pt x="1354" y="14310"/>
                    <a:pt x="2548" y="16503"/>
                  </a:cubicBezTo>
                  <a:lnTo>
                    <a:pt x="2852" y="16337"/>
                  </a:lnTo>
                  <a:cubicBezTo>
                    <a:pt x="1795" y="14399"/>
                    <a:pt x="2159" y="13009"/>
                    <a:pt x="2531" y="12290"/>
                  </a:cubicBezTo>
                  <a:lnTo>
                    <a:pt x="2531" y="12290"/>
                  </a:lnTo>
                  <a:cubicBezTo>
                    <a:pt x="2811" y="12588"/>
                    <a:pt x="3144" y="12822"/>
                    <a:pt x="3542" y="12971"/>
                  </a:cubicBezTo>
                  <a:lnTo>
                    <a:pt x="3603" y="12981"/>
                  </a:lnTo>
                  <a:cubicBezTo>
                    <a:pt x="3642" y="12981"/>
                    <a:pt x="4552" y="12974"/>
                    <a:pt x="4964" y="12404"/>
                  </a:cubicBezTo>
                  <a:cubicBezTo>
                    <a:pt x="5186" y="12093"/>
                    <a:pt x="5216" y="11690"/>
                    <a:pt x="5056" y="11206"/>
                  </a:cubicBezTo>
                  <a:cubicBezTo>
                    <a:pt x="4947" y="10886"/>
                    <a:pt x="4704" y="10682"/>
                    <a:pt x="4372" y="10633"/>
                  </a:cubicBezTo>
                  <a:cubicBezTo>
                    <a:pt x="4322" y="10626"/>
                    <a:pt x="4271" y="10623"/>
                    <a:pt x="4219" y="10623"/>
                  </a:cubicBezTo>
                  <a:cubicBezTo>
                    <a:pt x="3648" y="10623"/>
                    <a:pt x="2970" y="11041"/>
                    <a:pt x="2493" y="11692"/>
                  </a:cubicBezTo>
                  <a:cubicBezTo>
                    <a:pt x="426" y="8605"/>
                    <a:pt x="2710" y="188"/>
                    <a:pt x="2737" y="92"/>
                  </a:cubicBezTo>
                  <a:lnTo>
                    <a:pt x="2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8"/>
            <p:cNvSpPr/>
            <p:nvPr/>
          </p:nvSpPr>
          <p:spPr>
            <a:xfrm rot="-536398">
              <a:off x="1115242" y="1714465"/>
              <a:ext cx="301575" cy="228431"/>
            </a:xfrm>
            <a:custGeom>
              <a:avLst/>
              <a:gdLst/>
              <a:ahLst/>
              <a:cxnLst/>
              <a:rect l="l" t="t" r="r" b="b"/>
              <a:pathLst>
                <a:path w="6299" h="4771" extrusionOk="0">
                  <a:moveTo>
                    <a:pt x="4348" y="0"/>
                  </a:moveTo>
                  <a:lnTo>
                    <a:pt x="4348" y="0"/>
                  </a:lnTo>
                  <a:cubicBezTo>
                    <a:pt x="1" y="1677"/>
                    <a:pt x="2999" y="4771"/>
                    <a:pt x="2999" y="4771"/>
                  </a:cubicBezTo>
                  <a:cubicBezTo>
                    <a:pt x="6298" y="2450"/>
                    <a:pt x="4348" y="0"/>
                    <a:pt x="4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8"/>
            <p:cNvSpPr/>
            <p:nvPr/>
          </p:nvSpPr>
          <p:spPr>
            <a:xfrm rot="-536398">
              <a:off x="1172082" y="1785248"/>
              <a:ext cx="195480" cy="148042"/>
            </a:xfrm>
            <a:custGeom>
              <a:avLst/>
              <a:gdLst/>
              <a:ahLst/>
              <a:cxnLst/>
              <a:rect l="l" t="t" r="r" b="b"/>
              <a:pathLst>
                <a:path w="4083" h="3092" extrusionOk="0">
                  <a:moveTo>
                    <a:pt x="2819" y="1"/>
                  </a:moveTo>
                  <a:cubicBezTo>
                    <a:pt x="0" y="1086"/>
                    <a:pt x="1943" y="3092"/>
                    <a:pt x="1943" y="3092"/>
                  </a:cubicBezTo>
                  <a:cubicBezTo>
                    <a:pt x="4082" y="1588"/>
                    <a:pt x="2819" y="1"/>
                    <a:pt x="2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8"/>
            <p:cNvSpPr/>
            <p:nvPr/>
          </p:nvSpPr>
          <p:spPr>
            <a:xfrm rot="-536398">
              <a:off x="1016361" y="2493196"/>
              <a:ext cx="691865" cy="377814"/>
            </a:xfrm>
            <a:custGeom>
              <a:avLst/>
              <a:gdLst/>
              <a:ahLst/>
              <a:cxnLst/>
              <a:rect l="l" t="t" r="r" b="b"/>
              <a:pathLst>
                <a:path w="14451" h="7891" extrusionOk="0">
                  <a:moveTo>
                    <a:pt x="14419" y="1"/>
                  </a:moveTo>
                  <a:cubicBezTo>
                    <a:pt x="14344" y="110"/>
                    <a:pt x="14271" y="217"/>
                    <a:pt x="14187" y="319"/>
                  </a:cubicBezTo>
                  <a:cubicBezTo>
                    <a:pt x="13072" y="1693"/>
                    <a:pt x="11195" y="2261"/>
                    <a:pt x="9505" y="2480"/>
                  </a:cubicBezTo>
                  <a:cubicBezTo>
                    <a:pt x="8979" y="2549"/>
                    <a:pt x="8450" y="2584"/>
                    <a:pt x="7923" y="2584"/>
                  </a:cubicBezTo>
                  <a:cubicBezTo>
                    <a:pt x="6562" y="2584"/>
                    <a:pt x="5208" y="2350"/>
                    <a:pt x="3933" y="1851"/>
                  </a:cubicBezTo>
                  <a:cubicBezTo>
                    <a:pt x="2744" y="1384"/>
                    <a:pt x="1363" y="580"/>
                    <a:pt x="7" y="446"/>
                  </a:cubicBezTo>
                  <a:cubicBezTo>
                    <a:pt x="4" y="519"/>
                    <a:pt x="1" y="591"/>
                    <a:pt x="1" y="665"/>
                  </a:cubicBezTo>
                  <a:cubicBezTo>
                    <a:pt x="1" y="4653"/>
                    <a:pt x="3235" y="7890"/>
                    <a:pt x="7227" y="7890"/>
                  </a:cubicBezTo>
                  <a:cubicBezTo>
                    <a:pt x="11215" y="7890"/>
                    <a:pt x="14451" y="4656"/>
                    <a:pt x="14451" y="665"/>
                  </a:cubicBezTo>
                  <a:cubicBezTo>
                    <a:pt x="14451" y="441"/>
                    <a:pt x="14439" y="219"/>
                    <a:pt x="144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8"/>
            <p:cNvSpPr/>
            <p:nvPr/>
          </p:nvSpPr>
          <p:spPr>
            <a:xfrm rot="-536398">
              <a:off x="998304" y="2470625"/>
              <a:ext cx="690716" cy="187303"/>
            </a:xfrm>
            <a:custGeom>
              <a:avLst/>
              <a:gdLst/>
              <a:ahLst/>
              <a:cxnLst/>
              <a:rect l="l" t="t" r="r" b="b"/>
              <a:pathLst>
                <a:path w="14427" h="3912" extrusionOk="0">
                  <a:moveTo>
                    <a:pt x="7719" y="1"/>
                  </a:moveTo>
                  <a:cubicBezTo>
                    <a:pt x="2782" y="1"/>
                    <a:pt x="1" y="1062"/>
                    <a:pt x="1" y="1062"/>
                  </a:cubicBezTo>
                  <a:cubicBezTo>
                    <a:pt x="3875" y="3188"/>
                    <a:pt x="6745" y="3912"/>
                    <a:pt x="8858" y="3912"/>
                  </a:cubicBezTo>
                  <a:cubicBezTo>
                    <a:pt x="13371" y="3912"/>
                    <a:pt x="14426" y="608"/>
                    <a:pt x="14426" y="608"/>
                  </a:cubicBezTo>
                  <a:cubicBezTo>
                    <a:pt x="11889" y="161"/>
                    <a:pt x="9641" y="1"/>
                    <a:pt x="77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8"/>
            <p:cNvSpPr/>
            <p:nvPr/>
          </p:nvSpPr>
          <p:spPr>
            <a:xfrm rot="-536398">
              <a:off x="1055689" y="2080815"/>
              <a:ext cx="434097" cy="123193"/>
            </a:xfrm>
            <a:custGeom>
              <a:avLst/>
              <a:gdLst/>
              <a:ahLst/>
              <a:cxnLst/>
              <a:rect l="l" t="t" r="r" b="b"/>
              <a:pathLst>
                <a:path w="9067" h="2573" extrusionOk="0">
                  <a:moveTo>
                    <a:pt x="1286" y="1"/>
                  </a:moveTo>
                  <a:cubicBezTo>
                    <a:pt x="578" y="1"/>
                    <a:pt x="1" y="579"/>
                    <a:pt x="1" y="1286"/>
                  </a:cubicBezTo>
                  <a:cubicBezTo>
                    <a:pt x="1" y="1994"/>
                    <a:pt x="578" y="2572"/>
                    <a:pt x="1286" y="2572"/>
                  </a:cubicBezTo>
                  <a:lnTo>
                    <a:pt x="7781" y="2572"/>
                  </a:lnTo>
                  <a:cubicBezTo>
                    <a:pt x="8489" y="2572"/>
                    <a:pt x="9066" y="1994"/>
                    <a:pt x="9066" y="1286"/>
                  </a:cubicBezTo>
                  <a:cubicBezTo>
                    <a:pt x="9066" y="579"/>
                    <a:pt x="8487" y="1"/>
                    <a:pt x="77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8"/>
            <p:cNvSpPr/>
            <p:nvPr/>
          </p:nvSpPr>
          <p:spPr>
            <a:xfrm rot="-536398">
              <a:off x="1058521" y="2081398"/>
              <a:ext cx="413558" cy="27770"/>
            </a:xfrm>
            <a:custGeom>
              <a:avLst/>
              <a:gdLst/>
              <a:ahLst/>
              <a:cxnLst/>
              <a:rect l="l" t="t" r="r" b="b"/>
              <a:pathLst>
                <a:path w="8638" h="580" extrusionOk="0">
                  <a:moveTo>
                    <a:pt x="1072" y="1"/>
                  </a:moveTo>
                  <a:cubicBezTo>
                    <a:pt x="625" y="1"/>
                    <a:pt x="232" y="232"/>
                    <a:pt x="1" y="579"/>
                  </a:cubicBezTo>
                  <a:lnTo>
                    <a:pt x="8638" y="579"/>
                  </a:lnTo>
                  <a:cubicBezTo>
                    <a:pt x="8407" y="232"/>
                    <a:pt x="8014" y="1"/>
                    <a:pt x="75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2" name="Google Shape;222;p8"/>
          <p:cNvGrpSpPr/>
          <p:nvPr/>
        </p:nvGrpSpPr>
        <p:grpSpPr>
          <a:xfrm>
            <a:off x="10254200" y="3911667"/>
            <a:ext cx="1372837" cy="1303971"/>
            <a:chOff x="7690650" y="2933750"/>
            <a:chExt cx="1029628" cy="977978"/>
          </a:xfrm>
        </p:grpSpPr>
        <p:sp>
          <p:nvSpPr>
            <p:cNvPr id="223" name="Google Shape;223;p8"/>
            <p:cNvSpPr/>
            <p:nvPr/>
          </p:nvSpPr>
          <p:spPr>
            <a:xfrm>
              <a:off x="7865098" y="3137985"/>
              <a:ext cx="658479" cy="659027"/>
            </a:xfrm>
            <a:custGeom>
              <a:avLst/>
              <a:gdLst/>
              <a:ahLst/>
              <a:cxnLst/>
              <a:rect l="l" t="t" r="r" b="b"/>
              <a:pathLst>
                <a:path w="14434" h="14446" extrusionOk="0">
                  <a:moveTo>
                    <a:pt x="7801" y="1"/>
                  </a:moveTo>
                  <a:cubicBezTo>
                    <a:pt x="4962" y="1"/>
                    <a:pt x="2197" y="2200"/>
                    <a:pt x="1192" y="5510"/>
                  </a:cubicBezTo>
                  <a:cubicBezTo>
                    <a:pt x="0" y="9434"/>
                    <a:pt x="5060" y="14445"/>
                    <a:pt x="5060" y="14445"/>
                  </a:cubicBezTo>
                  <a:cubicBezTo>
                    <a:pt x="5060" y="14445"/>
                    <a:pt x="12051" y="13092"/>
                    <a:pt x="13243" y="9168"/>
                  </a:cubicBezTo>
                  <a:cubicBezTo>
                    <a:pt x="14433" y="5245"/>
                    <a:pt x="12701" y="1245"/>
                    <a:pt x="9375" y="234"/>
                  </a:cubicBezTo>
                  <a:cubicBezTo>
                    <a:pt x="8855" y="76"/>
                    <a:pt x="8327" y="1"/>
                    <a:pt x="7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8315770" y="3157921"/>
              <a:ext cx="204651" cy="523490"/>
            </a:xfrm>
            <a:custGeom>
              <a:avLst/>
              <a:gdLst/>
              <a:ahLst/>
              <a:cxnLst/>
              <a:rect l="l" t="t" r="r" b="b"/>
              <a:pathLst>
                <a:path w="4486" h="11475" extrusionOk="0">
                  <a:moveTo>
                    <a:pt x="46" y="1"/>
                  </a:moveTo>
                  <a:cubicBezTo>
                    <a:pt x="31" y="7"/>
                    <a:pt x="16" y="14"/>
                    <a:pt x="1" y="21"/>
                  </a:cubicBezTo>
                  <a:cubicBezTo>
                    <a:pt x="641" y="678"/>
                    <a:pt x="1099" y="1550"/>
                    <a:pt x="1460" y="2370"/>
                  </a:cubicBezTo>
                  <a:cubicBezTo>
                    <a:pt x="2164" y="3960"/>
                    <a:pt x="2667" y="5628"/>
                    <a:pt x="2524" y="7385"/>
                  </a:cubicBezTo>
                  <a:cubicBezTo>
                    <a:pt x="2404" y="8859"/>
                    <a:pt x="1928" y="10227"/>
                    <a:pt x="1219" y="11475"/>
                  </a:cubicBezTo>
                  <a:cubicBezTo>
                    <a:pt x="1241" y="11465"/>
                    <a:pt x="1262" y="11456"/>
                    <a:pt x="1280" y="11448"/>
                  </a:cubicBezTo>
                  <a:cubicBezTo>
                    <a:pt x="2242" y="10726"/>
                    <a:pt x="3029" y="9831"/>
                    <a:pt x="3363" y="8733"/>
                  </a:cubicBezTo>
                  <a:cubicBezTo>
                    <a:pt x="4486" y="5031"/>
                    <a:pt x="3009" y="1265"/>
                    <a:pt x="4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7865098" y="3147611"/>
              <a:ext cx="320024" cy="649309"/>
            </a:xfrm>
            <a:custGeom>
              <a:avLst/>
              <a:gdLst/>
              <a:ahLst/>
              <a:cxnLst/>
              <a:rect l="l" t="t" r="r" b="b"/>
              <a:pathLst>
                <a:path w="7015" h="14233" extrusionOk="0">
                  <a:moveTo>
                    <a:pt x="6276" y="0"/>
                  </a:moveTo>
                  <a:lnTo>
                    <a:pt x="6276" y="0"/>
                  </a:lnTo>
                  <a:cubicBezTo>
                    <a:pt x="4017" y="623"/>
                    <a:pt x="2015" y="2587"/>
                    <a:pt x="1192" y="5298"/>
                  </a:cubicBezTo>
                  <a:cubicBezTo>
                    <a:pt x="0" y="9221"/>
                    <a:pt x="5060" y="14233"/>
                    <a:pt x="5060" y="14233"/>
                  </a:cubicBezTo>
                  <a:cubicBezTo>
                    <a:pt x="5060" y="14233"/>
                    <a:pt x="5829" y="14084"/>
                    <a:pt x="6895" y="13743"/>
                  </a:cubicBezTo>
                  <a:cubicBezTo>
                    <a:pt x="6937" y="13708"/>
                    <a:pt x="6975" y="13670"/>
                    <a:pt x="7015" y="13633"/>
                  </a:cubicBezTo>
                  <a:cubicBezTo>
                    <a:pt x="6213" y="13355"/>
                    <a:pt x="5461" y="12945"/>
                    <a:pt x="4819" y="12411"/>
                  </a:cubicBezTo>
                  <a:cubicBezTo>
                    <a:pt x="2251" y="10272"/>
                    <a:pt x="2254" y="6457"/>
                    <a:pt x="3517" y="3603"/>
                  </a:cubicBezTo>
                  <a:cubicBezTo>
                    <a:pt x="4148" y="2172"/>
                    <a:pt x="5105" y="956"/>
                    <a:pt x="62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8040914" y="3332823"/>
              <a:ext cx="296074" cy="446437"/>
            </a:xfrm>
            <a:custGeom>
              <a:avLst/>
              <a:gdLst/>
              <a:ahLst/>
              <a:cxnLst/>
              <a:rect l="l" t="t" r="r" b="b"/>
              <a:pathLst>
                <a:path w="6490" h="9786" extrusionOk="0">
                  <a:moveTo>
                    <a:pt x="3728" y="1042"/>
                  </a:moveTo>
                  <a:cubicBezTo>
                    <a:pt x="3787" y="1042"/>
                    <a:pt x="3845" y="1053"/>
                    <a:pt x="3898" y="1069"/>
                  </a:cubicBezTo>
                  <a:cubicBezTo>
                    <a:pt x="3993" y="1097"/>
                    <a:pt x="4074" y="1144"/>
                    <a:pt x="4128" y="1177"/>
                  </a:cubicBezTo>
                  <a:cubicBezTo>
                    <a:pt x="4050" y="1429"/>
                    <a:pt x="3778" y="2210"/>
                    <a:pt x="3223" y="2856"/>
                  </a:cubicBezTo>
                  <a:cubicBezTo>
                    <a:pt x="3060" y="2622"/>
                    <a:pt x="2983" y="2337"/>
                    <a:pt x="3047" y="2012"/>
                  </a:cubicBezTo>
                  <a:cubicBezTo>
                    <a:pt x="3151" y="1480"/>
                    <a:pt x="3336" y="1154"/>
                    <a:pt x="3580" y="1068"/>
                  </a:cubicBezTo>
                  <a:cubicBezTo>
                    <a:pt x="3629" y="1050"/>
                    <a:pt x="3679" y="1042"/>
                    <a:pt x="3728" y="1042"/>
                  </a:cubicBezTo>
                  <a:close/>
                  <a:moveTo>
                    <a:pt x="1282" y="250"/>
                  </a:moveTo>
                  <a:cubicBezTo>
                    <a:pt x="1306" y="250"/>
                    <a:pt x="1329" y="253"/>
                    <a:pt x="1351" y="259"/>
                  </a:cubicBezTo>
                  <a:lnTo>
                    <a:pt x="1382" y="269"/>
                  </a:lnTo>
                  <a:cubicBezTo>
                    <a:pt x="1634" y="394"/>
                    <a:pt x="1719" y="1018"/>
                    <a:pt x="1715" y="1358"/>
                  </a:cubicBezTo>
                  <a:lnTo>
                    <a:pt x="1248" y="3502"/>
                  </a:lnTo>
                  <a:cubicBezTo>
                    <a:pt x="1054" y="3346"/>
                    <a:pt x="915" y="3141"/>
                    <a:pt x="840" y="3011"/>
                  </a:cubicBezTo>
                  <a:cubicBezTo>
                    <a:pt x="372" y="2205"/>
                    <a:pt x="284" y="907"/>
                    <a:pt x="871" y="442"/>
                  </a:cubicBezTo>
                  <a:cubicBezTo>
                    <a:pt x="991" y="348"/>
                    <a:pt x="1147" y="250"/>
                    <a:pt x="1282" y="250"/>
                  </a:cubicBezTo>
                  <a:close/>
                  <a:moveTo>
                    <a:pt x="5833" y="1716"/>
                  </a:moveTo>
                  <a:cubicBezTo>
                    <a:pt x="5846" y="1716"/>
                    <a:pt x="5859" y="1718"/>
                    <a:pt x="5871" y="1722"/>
                  </a:cubicBezTo>
                  <a:cubicBezTo>
                    <a:pt x="5873" y="1722"/>
                    <a:pt x="5875" y="1722"/>
                    <a:pt x="5875" y="1723"/>
                  </a:cubicBezTo>
                  <a:cubicBezTo>
                    <a:pt x="6074" y="1787"/>
                    <a:pt x="6227" y="2324"/>
                    <a:pt x="6017" y="3018"/>
                  </a:cubicBezTo>
                  <a:cubicBezTo>
                    <a:pt x="5888" y="3443"/>
                    <a:pt x="5426" y="3627"/>
                    <a:pt x="4913" y="3627"/>
                  </a:cubicBezTo>
                  <a:cubicBezTo>
                    <a:pt x="4892" y="3627"/>
                    <a:pt x="4871" y="3627"/>
                    <a:pt x="4850" y="3627"/>
                  </a:cubicBezTo>
                  <a:cubicBezTo>
                    <a:pt x="5014" y="3175"/>
                    <a:pt x="5153" y="2791"/>
                    <a:pt x="5251" y="2520"/>
                  </a:cubicBezTo>
                  <a:cubicBezTo>
                    <a:pt x="5455" y="1955"/>
                    <a:pt x="5681" y="1716"/>
                    <a:pt x="5833" y="1716"/>
                  </a:cubicBezTo>
                  <a:close/>
                  <a:moveTo>
                    <a:pt x="1284" y="0"/>
                  </a:moveTo>
                  <a:cubicBezTo>
                    <a:pt x="1115" y="0"/>
                    <a:pt x="925" y="84"/>
                    <a:pt x="715" y="248"/>
                  </a:cubicBezTo>
                  <a:cubicBezTo>
                    <a:pt x="0" y="814"/>
                    <a:pt x="91" y="2227"/>
                    <a:pt x="622" y="3140"/>
                  </a:cubicBezTo>
                  <a:cubicBezTo>
                    <a:pt x="785" y="3421"/>
                    <a:pt x="978" y="3634"/>
                    <a:pt x="1190" y="3773"/>
                  </a:cubicBezTo>
                  <a:lnTo>
                    <a:pt x="104" y="8763"/>
                  </a:lnTo>
                  <a:lnTo>
                    <a:pt x="348" y="8815"/>
                  </a:lnTo>
                  <a:lnTo>
                    <a:pt x="1419" y="3892"/>
                  </a:lnTo>
                  <a:cubicBezTo>
                    <a:pt x="1548" y="3942"/>
                    <a:pt x="1682" y="3968"/>
                    <a:pt x="1819" y="3968"/>
                  </a:cubicBezTo>
                  <a:cubicBezTo>
                    <a:pt x="1961" y="3968"/>
                    <a:pt x="2106" y="3940"/>
                    <a:pt x="2251" y="3882"/>
                  </a:cubicBezTo>
                  <a:cubicBezTo>
                    <a:pt x="2630" y="3729"/>
                    <a:pt x="2951" y="3499"/>
                    <a:pt x="3217" y="3236"/>
                  </a:cubicBezTo>
                  <a:cubicBezTo>
                    <a:pt x="3497" y="3507"/>
                    <a:pt x="3880" y="3699"/>
                    <a:pt x="4283" y="3798"/>
                  </a:cubicBezTo>
                  <a:cubicBezTo>
                    <a:pt x="4355" y="3818"/>
                    <a:pt x="4430" y="3832"/>
                    <a:pt x="4504" y="3844"/>
                  </a:cubicBezTo>
                  <a:cubicBezTo>
                    <a:pt x="3678" y="6106"/>
                    <a:pt x="2373" y="9655"/>
                    <a:pt x="2358" y="9699"/>
                  </a:cubicBezTo>
                  <a:lnTo>
                    <a:pt x="2593" y="9785"/>
                  </a:lnTo>
                  <a:cubicBezTo>
                    <a:pt x="2609" y="9740"/>
                    <a:pt x="3936" y="6133"/>
                    <a:pt x="4765" y="3875"/>
                  </a:cubicBezTo>
                  <a:cubicBezTo>
                    <a:pt x="4814" y="3878"/>
                    <a:pt x="4862" y="3879"/>
                    <a:pt x="4911" y="3879"/>
                  </a:cubicBezTo>
                  <a:cubicBezTo>
                    <a:pt x="5527" y="3879"/>
                    <a:pt x="6096" y="3642"/>
                    <a:pt x="6261" y="3092"/>
                  </a:cubicBezTo>
                  <a:cubicBezTo>
                    <a:pt x="6490" y="2339"/>
                    <a:pt x="6355" y="1617"/>
                    <a:pt x="5958" y="1486"/>
                  </a:cubicBezTo>
                  <a:cubicBezTo>
                    <a:pt x="5927" y="1477"/>
                    <a:pt x="5887" y="1469"/>
                    <a:pt x="5839" y="1469"/>
                  </a:cubicBezTo>
                  <a:cubicBezTo>
                    <a:pt x="5640" y="1469"/>
                    <a:pt x="5313" y="1614"/>
                    <a:pt x="5019" y="2436"/>
                  </a:cubicBezTo>
                  <a:cubicBezTo>
                    <a:pt x="4915" y="2720"/>
                    <a:pt x="4769" y="3126"/>
                    <a:pt x="4595" y="3605"/>
                  </a:cubicBezTo>
                  <a:cubicBezTo>
                    <a:pt x="4511" y="3594"/>
                    <a:pt x="4429" y="3578"/>
                    <a:pt x="4346" y="3557"/>
                  </a:cubicBezTo>
                  <a:cubicBezTo>
                    <a:pt x="3986" y="3468"/>
                    <a:pt x="3639" y="3296"/>
                    <a:pt x="3393" y="3055"/>
                  </a:cubicBezTo>
                  <a:cubicBezTo>
                    <a:pt x="4111" y="2239"/>
                    <a:pt x="4382" y="1222"/>
                    <a:pt x="4397" y="1161"/>
                  </a:cubicBezTo>
                  <a:lnTo>
                    <a:pt x="4417" y="1085"/>
                  </a:lnTo>
                  <a:lnTo>
                    <a:pt x="4358" y="1034"/>
                  </a:lnTo>
                  <a:cubicBezTo>
                    <a:pt x="4343" y="1022"/>
                    <a:pt x="4066" y="793"/>
                    <a:pt x="3731" y="793"/>
                  </a:cubicBezTo>
                  <a:cubicBezTo>
                    <a:pt x="3656" y="793"/>
                    <a:pt x="3579" y="805"/>
                    <a:pt x="3501" y="832"/>
                  </a:cubicBezTo>
                  <a:cubicBezTo>
                    <a:pt x="3162" y="950"/>
                    <a:pt x="2928" y="1332"/>
                    <a:pt x="2802" y="1967"/>
                  </a:cubicBezTo>
                  <a:cubicBezTo>
                    <a:pt x="2719" y="2393"/>
                    <a:pt x="2827" y="2756"/>
                    <a:pt x="3048" y="3049"/>
                  </a:cubicBezTo>
                  <a:cubicBezTo>
                    <a:pt x="2802" y="3296"/>
                    <a:pt x="2507" y="3513"/>
                    <a:pt x="2159" y="3651"/>
                  </a:cubicBezTo>
                  <a:cubicBezTo>
                    <a:pt x="2037" y="3700"/>
                    <a:pt x="1922" y="3721"/>
                    <a:pt x="1815" y="3721"/>
                  </a:cubicBezTo>
                  <a:cubicBezTo>
                    <a:pt x="1691" y="3721"/>
                    <a:pt x="1577" y="3692"/>
                    <a:pt x="1474" y="3645"/>
                  </a:cubicBezTo>
                  <a:lnTo>
                    <a:pt x="1963" y="1393"/>
                  </a:lnTo>
                  <a:cubicBezTo>
                    <a:pt x="1965" y="1279"/>
                    <a:pt x="1969" y="283"/>
                    <a:pt x="1494" y="49"/>
                  </a:cubicBezTo>
                  <a:cubicBezTo>
                    <a:pt x="1428" y="17"/>
                    <a:pt x="1358" y="0"/>
                    <a:pt x="12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7690650" y="3368451"/>
              <a:ext cx="192334" cy="73539"/>
            </a:xfrm>
            <a:custGeom>
              <a:avLst/>
              <a:gdLst/>
              <a:ahLst/>
              <a:cxnLst/>
              <a:rect l="l" t="t" r="r" b="b"/>
              <a:pathLst>
                <a:path w="4216" h="1612" extrusionOk="0">
                  <a:moveTo>
                    <a:pt x="281" y="0"/>
                  </a:moveTo>
                  <a:cubicBezTo>
                    <a:pt x="173" y="0"/>
                    <a:pt x="73" y="70"/>
                    <a:pt x="40" y="179"/>
                  </a:cubicBezTo>
                  <a:cubicBezTo>
                    <a:pt x="0" y="311"/>
                    <a:pt x="74" y="451"/>
                    <a:pt x="207" y="492"/>
                  </a:cubicBezTo>
                  <a:lnTo>
                    <a:pt x="3861" y="1600"/>
                  </a:lnTo>
                  <a:cubicBezTo>
                    <a:pt x="3886" y="1608"/>
                    <a:pt x="3910" y="1611"/>
                    <a:pt x="3935" y="1611"/>
                  </a:cubicBezTo>
                  <a:cubicBezTo>
                    <a:pt x="4043" y="1611"/>
                    <a:pt x="4142" y="1541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7797262" y="3088443"/>
              <a:ext cx="141331" cy="153192"/>
            </a:xfrm>
            <a:custGeom>
              <a:avLst/>
              <a:gdLst/>
              <a:ahLst/>
              <a:cxnLst/>
              <a:rect l="l" t="t" r="r" b="b"/>
              <a:pathLst>
                <a:path w="3098" h="3358" extrusionOk="0">
                  <a:moveTo>
                    <a:pt x="281" y="1"/>
                  </a:moveTo>
                  <a:cubicBezTo>
                    <a:pt x="222" y="1"/>
                    <a:pt x="162" y="22"/>
                    <a:pt x="114" y="64"/>
                  </a:cubicBezTo>
                  <a:cubicBezTo>
                    <a:pt x="11" y="157"/>
                    <a:pt x="1" y="314"/>
                    <a:pt x="93" y="419"/>
                  </a:cubicBezTo>
                  <a:lnTo>
                    <a:pt x="2629" y="3274"/>
                  </a:lnTo>
                  <a:cubicBezTo>
                    <a:pt x="2660" y="3310"/>
                    <a:pt x="2702" y="3334"/>
                    <a:pt x="2744" y="3347"/>
                  </a:cubicBezTo>
                  <a:cubicBezTo>
                    <a:pt x="2769" y="3354"/>
                    <a:pt x="2794" y="3358"/>
                    <a:pt x="2819" y="3358"/>
                  </a:cubicBezTo>
                  <a:cubicBezTo>
                    <a:pt x="2878" y="3358"/>
                    <a:pt x="2936" y="3337"/>
                    <a:pt x="2984" y="3296"/>
                  </a:cubicBezTo>
                  <a:cubicBezTo>
                    <a:pt x="3089" y="3203"/>
                    <a:pt x="3097" y="3045"/>
                    <a:pt x="3005" y="2941"/>
                  </a:cubicBezTo>
                  <a:lnTo>
                    <a:pt x="469" y="86"/>
                  </a:lnTo>
                  <a:cubicBezTo>
                    <a:pt x="419" y="29"/>
                    <a:pt x="350" y="1"/>
                    <a:pt x="2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8036307" y="2933750"/>
              <a:ext cx="59260" cy="193794"/>
            </a:xfrm>
            <a:custGeom>
              <a:avLst/>
              <a:gdLst/>
              <a:ahLst/>
              <a:cxnLst/>
              <a:rect l="l" t="t" r="r" b="b"/>
              <a:pathLst>
                <a:path w="1299" h="4248" extrusionOk="0">
                  <a:moveTo>
                    <a:pt x="276" y="0"/>
                  </a:moveTo>
                  <a:cubicBezTo>
                    <a:pt x="259" y="0"/>
                    <a:pt x="242" y="2"/>
                    <a:pt x="225" y="6"/>
                  </a:cubicBezTo>
                  <a:cubicBezTo>
                    <a:pt x="87" y="34"/>
                    <a:pt x="1" y="165"/>
                    <a:pt x="27" y="301"/>
                  </a:cubicBezTo>
                  <a:lnTo>
                    <a:pt x="779" y="4045"/>
                  </a:lnTo>
                  <a:cubicBezTo>
                    <a:pt x="799" y="4141"/>
                    <a:pt x="867" y="4211"/>
                    <a:pt x="952" y="4237"/>
                  </a:cubicBezTo>
                  <a:cubicBezTo>
                    <a:pt x="976" y="4244"/>
                    <a:pt x="1001" y="4248"/>
                    <a:pt x="1026" y="4248"/>
                  </a:cubicBezTo>
                  <a:cubicBezTo>
                    <a:pt x="1042" y="4248"/>
                    <a:pt x="1059" y="4246"/>
                    <a:pt x="1076" y="4243"/>
                  </a:cubicBezTo>
                  <a:cubicBezTo>
                    <a:pt x="1212" y="4214"/>
                    <a:pt x="1298" y="4084"/>
                    <a:pt x="1271" y="3946"/>
                  </a:cubicBezTo>
                  <a:lnTo>
                    <a:pt x="520" y="202"/>
                  </a:lnTo>
                  <a:cubicBezTo>
                    <a:pt x="495" y="83"/>
                    <a:pt x="392" y="0"/>
                    <a:pt x="2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8466815" y="3624692"/>
              <a:ext cx="192380" cy="73539"/>
            </a:xfrm>
            <a:custGeom>
              <a:avLst/>
              <a:gdLst/>
              <a:ahLst/>
              <a:cxnLst/>
              <a:rect l="l" t="t" r="r" b="b"/>
              <a:pathLst>
                <a:path w="4217" h="1612" extrusionOk="0">
                  <a:moveTo>
                    <a:pt x="281" y="0"/>
                  </a:moveTo>
                  <a:cubicBezTo>
                    <a:pt x="173" y="0"/>
                    <a:pt x="74" y="70"/>
                    <a:pt x="40" y="179"/>
                  </a:cubicBezTo>
                  <a:cubicBezTo>
                    <a:pt x="0" y="311"/>
                    <a:pt x="74" y="451"/>
                    <a:pt x="208" y="492"/>
                  </a:cubicBezTo>
                  <a:lnTo>
                    <a:pt x="3861" y="1600"/>
                  </a:lnTo>
                  <a:cubicBezTo>
                    <a:pt x="3886" y="1608"/>
                    <a:pt x="3911" y="1611"/>
                    <a:pt x="3936" y="1611"/>
                  </a:cubicBezTo>
                  <a:cubicBezTo>
                    <a:pt x="4044" y="1611"/>
                    <a:pt x="4144" y="1542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8526211" y="3402163"/>
              <a:ext cx="194067" cy="66970"/>
            </a:xfrm>
            <a:custGeom>
              <a:avLst/>
              <a:gdLst/>
              <a:ahLst/>
              <a:cxnLst/>
              <a:rect l="l" t="t" r="r" b="b"/>
              <a:pathLst>
                <a:path w="4254" h="1468" extrusionOk="0">
                  <a:moveTo>
                    <a:pt x="3975" y="0"/>
                  </a:moveTo>
                  <a:cubicBezTo>
                    <a:pt x="3954" y="0"/>
                    <a:pt x="3933" y="3"/>
                    <a:pt x="3911" y="9"/>
                  </a:cubicBezTo>
                  <a:lnTo>
                    <a:pt x="216" y="973"/>
                  </a:lnTo>
                  <a:cubicBezTo>
                    <a:pt x="83" y="1009"/>
                    <a:pt x="1" y="1145"/>
                    <a:pt x="36" y="1280"/>
                  </a:cubicBezTo>
                  <a:cubicBezTo>
                    <a:pt x="59" y="1369"/>
                    <a:pt x="125" y="1433"/>
                    <a:pt x="206" y="1457"/>
                  </a:cubicBezTo>
                  <a:cubicBezTo>
                    <a:pt x="229" y="1464"/>
                    <a:pt x="253" y="1467"/>
                    <a:pt x="277" y="1467"/>
                  </a:cubicBezTo>
                  <a:cubicBezTo>
                    <a:pt x="299" y="1467"/>
                    <a:pt x="322" y="1464"/>
                    <a:pt x="344" y="1458"/>
                  </a:cubicBezTo>
                  <a:lnTo>
                    <a:pt x="4039" y="494"/>
                  </a:lnTo>
                  <a:cubicBezTo>
                    <a:pt x="4171" y="458"/>
                    <a:pt x="4253" y="322"/>
                    <a:pt x="4218" y="187"/>
                  </a:cubicBezTo>
                  <a:cubicBezTo>
                    <a:pt x="4188" y="75"/>
                    <a:pt x="4087" y="0"/>
                    <a:pt x="39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8496513" y="3139901"/>
              <a:ext cx="148539" cy="145893"/>
            </a:xfrm>
            <a:custGeom>
              <a:avLst/>
              <a:gdLst/>
              <a:ahLst/>
              <a:cxnLst/>
              <a:rect l="l" t="t" r="r" b="b"/>
              <a:pathLst>
                <a:path w="3256" h="3198" extrusionOk="0">
                  <a:moveTo>
                    <a:pt x="2982" y="0"/>
                  </a:moveTo>
                  <a:cubicBezTo>
                    <a:pt x="2917" y="0"/>
                    <a:pt x="2853" y="24"/>
                    <a:pt x="2805" y="73"/>
                  </a:cubicBezTo>
                  <a:lnTo>
                    <a:pt x="98" y="2768"/>
                  </a:lnTo>
                  <a:cubicBezTo>
                    <a:pt x="1" y="2865"/>
                    <a:pt x="1" y="3026"/>
                    <a:pt x="98" y="3122"/>
                  </a:cubicBezTo>
                  <a:cubicBezTo>
                    <a:pt x="130" y="3155"/>
                    <a:pt x="165" y="3175"/>
                    <a:pt x="203" y="3186"/>
                  </a:cubicBezTo>
                  <a:cubicBezTo>
                    <a:pt x="228" y="3194"/>
                    <a:pt x="252" y="3197"/>
                    <a:pt x="277" y="3197"/>
                  </a:cubicBezTo>
                  <a:cubicBezTo>
                    <a:pt x="341" y="3197"/>
                    <a:pt x="405" y="3172"/>
                    <a:pt x="453" y="3122"/>
                  </a:cubicBezTo>
                  <a:lnTo>
                    <a:pt x="3159" y="427"/>
                  </a:lnTo>
                  <a:cubicBezTo>
                    <a:pt x="3256" y="331"/>
                    <a:pt x="3256" y="170"/>
                    <a:pt x="3159" y="73"/>
                  </a:cubicBezTo>
                  <a:cubicBezTo>
                    <a:pt x="3110" y="24"/>
                    <a:pt x="3046" y="0"/>
                    <a:pt x="29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8294055" y="2934799"/>
              <a:ext cx="64826" cy="192562"/>
            </a:xfrm>
            <a:custGeom>
              <a:avLst/>
              <a:gdLst/>
              <a:ahLst/>
              <a:cxnLst/>
              <a:rect l="l" t="t" r="r" b="b"/>
              <a:pathLst>
                <a:path w="1421" h="4221" extrusionOk="0">
                  <a:moveTo>
                    <a:pt x="1145" y="0"/>
                  </a:moveTo>
                  <a:cubicBezTo>
                    <a:pt x="1031" y="0"/>
                    <a:pt x="928" y="80"/>
                    <a:pt x="900" y="196"/>
                  </a:cubicBezTo>
                  <a:lnTo>
                    <a:pt x="30" y="3913"/>
                  </a:lnTo>
                  <a:cubicBezTo>
                    <a:pt x="0" y="4042"/>
                    <a:pt x="75" y="4171"/>
                    <a:pt x="202" y="4211"/>
                  </a:cubicBezTo>
                  <a:cubicBezTo>
                    <a:pt x="207" y="4213"/>
                    <a:pt x="213" y="4214"/>
                    <a:pt x="217" y="4214"/>
                  </a:cubicBezTo>
                  <a:cubicBezTo>
                    <a:pt x="237" y="4219"/>
                    <a:pt x="256" y="4221"/>
                    <a:pt x="275" y="4221"/>
                  </a:cubicBezTo>
                  <a:cubicBezTo>
                    <a:pt x="389" y="4221"/>
                    <a:pt x="491" y="4142"/>
                    <a:pt x="519" y="4027"/>
                  </a:cubicBezTo>
                  <a:lnTo>
                    <a:pt x="1389" y="309"/>
                  </a:lnTo>
                  <a:cubicBezTo>
                    <a:pt x="1420" y="174"/>
                    <a:pt x="1336" y="40"/>
                    <a:pt x="1202" y="7"/>
                  </a:cubicBezTo>
                  <a:cubicBezTo>
                    <a:pt x="1183" y="3"/>
                    <a:pt x="1164" y="0"/>
                    <a:pt x="11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7972166" y="3707216"/>
              <a:ext cx="248629" cy="116924"/>
            </a:xfrm>
            <a:custGeom>
              <a:avLst/>
              <a:gdLst/>
              <a:ahLst/>
              <a:cxnLst/>
              <a:rect l="l" t="t" r="r" b="b"/>
              <a:pathLst>
                <a:path w="5450" h="2563" extrusionOk="0">
                  <a:moveTo>
                    <a:pt x="689" y="1"/>
                  </a:moveTo>
                  <a:cubicBezTo>
                    <a:pt x="445" y="1"/>
                    <a:pt x="217" y="159"/>
                    <a:pt x="143" y="404"/>
                  </a:cubicBezTo>
                  <a:lnTo>
                    <a:pt x="92" y="574"/>
                  </a:lnTo>
                  <a:cubicBezTo>
                    <a:pt x="1" y="875"/>
                    <a:pt x="171" y="1195"/>
                    <a:pt x="470" y="1286"/>
                  </a:cubicBezTo>
                  <a:lnTo>
                    <a:pt x="4597" y="2537"/>
                  </a:lnTo>
                  <a:cubicBezTo>
                    <a:pt x="4652" y="2554"/>
                    <a:pt x="4707" y="2562"/>
                    <a:pt x="4762" y="2562"/>
                  </a:cubicBezTo>
                  <a:cubicBezTo>
                    <a:pt x="5006" y="2562"/>
                    <a:pt x="5233" y="2403"/>
                    <a:pt x="5307" y="2159"/>
                  </a:cubicBezTo>
                  <a:lnTo>
                    <a:pt x="5358" y="1988"/>
                  </a:lnTo>
                  <a:cubicBezTo>
                    <a:pt x="5449" y="1688"/>
                    <a:pt x="5279" y="1367"/>
                    <a:pt x="4980" y="1276"/>
                  </a:cubicBezTo>
                  <a:lnTo>
                    <a:pt x="853" y="25"/>
                  </a:lnTo>
                  <a:cubicBezTo>
                    <a:pt x="799" y="9"/>
                    <a:pt x="744" y="1"/>
                    <a:pt x="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7970296" y="3760453"/>
              <a:ext cx="222443" cy="108941"/>
            </a:xfrm>
            <a:custGeom>
              <a:avLst/>
              <a:gdLst/>
              <a:ahLst/>
              <a:cxnLst/>
              <a:rect l="l" t="t" r="r" b="b"/>
              <a:pathLst>
                <a:path w="4876" h="2388" extrusionOk="0">
                  <a:moveTo>
                    <a:pt x="691" y="0"/>
                  </a:moveTo>
                  <a:cubicBezTo>
                    <a:pt x="446" y="0"/>
                    <a:pt x="217" y="159"/>
                    <a:pt x="143" y="404"/>
                  </a:cubicBezTo>
                  <a:lnTo>
                    <a:pt x="92" y="575"/>
                  </a:lnTo>
                  <a:cubicBezTo>
                    <a:pt x="1" y="874"/>
                    <a:pt x="171" y="1194"/>
                    <a:pt x="470" y="1285"/>
                  </a:cubicBezTo>
                  <a:lnTo>
                    <a:pt x="4023" y="2363"/>
                  </a:lnTo>
                  <a:cubicBezTo>
                    <a:pt x="4078" y="2380"/>
                    <a:pt x="4134" y="2388"/>
                    <a:pt x="4188" y="2388"/>
                  </a:cubicBezTo>
                  <a:cubicBezTo>
                    <a:pt x="4433" y="2388"/>
                    <a:pt x="4660" y="2229"/>
                    <a:pt x="4734" y="1984"/>
                  </a:cubicBezTo>
                  <a:lnTo>
                    <a:pt x="4787" y="1814"/>
                  </a:lnTo>
                  <a:cubicBezTo>
                    <a:pt x="4876" y="1514"/>
                    <a:pt x="4707" y="1193"/>
                    <a:pt x="4406" y="1102"/>
                  </a:cubicBezTo>
                  <a:lnTo>
                    <a:pt x="853" y="24"/>
                  </a:lnTo>
                  <a:cubicBezTo>
                    <a:pt x="799" y="8"/>
                    <a:pt x="745" y="0"/>
                    <a:pt x="6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7978279" y="3816701"/>
              <a:ext cx="176732" cy="95026"/>
            </a:xfrm>
            <a:custGeom>
              <a:avLst/>
              <a:gdLst/>
              <a:ahLst/>
              <a:cxnLst/>
              <a:rect l="l" t="t" r="r" b="b"/>
              <a:pathLst>
                <a:path w="3874" h="2083" extrusionOk="0">
                  <a:moveTo>
                    <a:pt x="690" y="0"/>
                  </a:moveTo>
                  <a:cubicBezTo>
                    <a:pt x="445" y="0"/>
                    <a:pt x="215" y="159"/>
                    <a:pt x="142" y="404"/>
                  </a:cubicBezTo>
                  <a:lnTo>
                    <a:pt x="90" y="574"/>
                  </a:lnTo>
                  <a:cubicBezTo>
                    <a:pt x="0" y="872"/>
                    <a:pt x="170" y="1193"/>
                    <a:pt x="470" y="1283"/>
                  </a:cubicBezTo>
                  <a:lnTo>
                    <a:pt x="3021" y="2058"/>
                  </a:lnTo>
                  <a:cubicBezTo>
                    <a:pt x="3076" y="2074"/>
                    <a:pt x="3131" y="2082"/>
                    <a:pt x="3186" y="2082"/>
                  </a:cubicBezTo>
                  <a:cubicBezTo>
                    <a:pt x="3430" y="2082"/>
                    <a:pt x="3657" y="1924"/>
                    <a:pt x="3732" y="1681"/>
                  </a:cubicBezTo>
                  <a:lnTo>
                    <a:pt x="3783" y="1510"/>
                  </a:lnTo>
                  <a:cubicBezTo>
                    <a:pt x="3874" y="1211"/>
                    <a:pt x="3704" y="889"/>
                    <a:pt x="3404" y="800"/>
                  </a:cubicBezTo>
                  <a:lnTo>
                    <a:pt x="853" y="24"/>
                  </a:lnTo>
                  <a:cubicBezTo>
                    <a:pt x="799" y="8"/>
                    <a:pt x="744" y="0"/>
                    <a:pt x="6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7" name="Google Shape;237;p8"/>
          <p:cNvGrpSpPr/>
          <p:nvPr/>
        </p:nvGrpSpPr>
        <p:grpSpPr>
          <a:xfrm>
            <a:off x="2613434" y="4337167"/>
            <a:ext cx="313433" cy="289100"/>
            <a:chOff x="1960075" y="3252875"/>
            <a:chExt cx="235075" cy="216825"/>
          </a:xfrm>
        </p:grpSpPr>
        <p:sp>
          <p:nvSpPr>
            <p:cNvPr id="238" name="Google Shape;238;p8"/>
            <p:cNvSpPr/>
            <p:nvPr/>
          </p:nvSpPr>
          <p:spPr>
            <a:xfrm>
              <a:off x="1960075" y="33858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2100275" y="33806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2051300" y="32528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1" name="Google Shape;241;p8"/>
          <p:cNvSpPr/>
          <p:nvPr/>
        </p:nvSpPr>
        <p:spPr>
          <a:xfrm rot="477646">
            <a:off x="2224002" y="5357133"/>
            <a:ext cx="3335191" cy="601556"/>
          </a:xfrm>
          <a:custGeom>
            <a:avLst/>
            <a:gdLst/>
            <a:ahLst/>
            <a:cxnLst/>
            <a:rect l="l" t="t" r="r" b="b"/>
            <a:pathLst>
              <a:path w="100052" h="18046" extrusionOk="0">
                <a:moveTo>
                  <a:pt x="89664" y="2368"/>
                </a:moveTo>
                <a:cubicBezTo>
                  <a:pt x="90691" y="2368"/>
                  <a:pt x="91259" y="6699"/>
                  <a:pt x="91674" y="9860"/>
                </a:cubicBezTo>
                <a:cubicBezTo>
                  <a:pt x="91742" y="10389"/>
                  <a:pt x="91810" y="10907"/>
                  <a:pt x="91880" y="11412"/>
                </a:cubicBezTo>
                <a:lnTo>
                  <a:pt x="86351" y="11412"/>
                </a:lnTo>
                <a:cubicBezTo>
                  <a:pt x="86768" y="10465"/>
                  <a:pt x="87074" y="9091"/>
                  <a:pt x="87405" y="7602"/>
                </a:cubicBezTo>
                <a:cubicBezTo>
                  <a:pt x="87948" y="5148"/>
                  <a:pt x="88564" y="2368"/>
                  <a:pt x="89664" y="2368"/>
                </a:cubicBezTo>
                <a:close/>
                <a:moveTo>
                  <a:pt x="30677" y="1263"/>
                </a:moveTo>
                <a:cubicBezTo>
                  <a:pt x="31156" y="1263"/>
                  <a:pt x="31307" y="2816"/>
                  <a:pt x="31427" y="4064"/>
                </a:cubicBezTo>
                <a:cubicBezTo>
                  <a:pt x="31633" y="6196"/>
                  <a:pt x="31867" y="8610"/>
                  <a:pt x="33551" y="8610"/>
                </a:cubicBezTo>
                <a:cubicBezTo>
                  <a:pt x="34335" y="8610"/>
                  <a:pt x="34674" y="9873"/>
                  <a:pt x="34873" y="11413"/>
                </a:cubicBezTo>
                <a:lnTo>
                  <a:pt x="25788" y="11413"/>
                </a:lnTo>
                <a:cubicBezTo>
                  <a:pt x="25827" y="11277"/>
                  <a:pt x="25887" y="11153"/>
                  <a:pt x="25979" y="11054"/>
                </a:cubicBezTo>
                <a:cubicBezTo>
                  <a:pt x="26196" y="10820"/>
                  <a:pt x="26600" y="10701"/>
                  <a:pt x="27180" y="10701"/>
                </a:cubicBezTo>
                <a:cubicBezTo>
                  <a:pt x="29470" y="10701"/>
                  <a:pt x="29761" y="7229"/>
                  <a:pt x="29993" y="4440"/>
                </a:cubicBezTo>
                <a:cubicBezTo>
                  <a:pt x="30104" y="3099"/>
                  <a:pt x="30258" y="1263"/>
                  <a:pt x="30677" y="1263"/>
                </a:cubicBezTo>
                <a:close/>
                <a:moveTo>
                  <a:pt x="46447" y="5027"/>
                </a:moveTo>
                <a:cubicBezTo>
                  <a:pt x="47195" y="5027"/>
                  <a:pt x="47484" y="7917"/>
                  <a:pt x="47674" y="9830"/>
                </a:cubicBezTo>
                <a:cubicBezTo>
                  <a:pt x="47732" y="10412"/>
                  <a:pt x="47788" y="10938"/>
                  <a:pt x="47844" y="11413"/>
                </a:cubicBezTo>
                <a:lnTo>
                  <a:pt x="41626" y="11413"/>
                </a:lnTo>
                <a:cubicBezTo>
                  <a:pt x="41849" y="10823"/>
                  <a:pt x="41937" y="10048"/>
                  <a:pt x="42022" y="9284"/>
                </a:cubicBezTo>
                <a:cubicBezTo>
                  <a:pt x="42215" y="7551"/>
                  <a:pt x="42409" y="6412"/>
                  <a:pt x="43327" y="6400"/>
                </a:cubicBezTo>
                <a:cubicBezTo>
                  <a:pt x="44732" y="6383"/>
                  <a:pt x="45068" y="5915"/>
                  <a:pt x="45338" y="5539"/>
                </a:cubicBezTo>
                <a:cubicBezTo>
                  <a:pt x="45548" y="5248"/>
                  <a:pt x="45698" y="5037"/>
                  <a:pt x="46442" y="5027"/>
                </a:cubicBezTo>
                <a:close/>
                <a:moveTo>
                  <a:pt x="55603" y="6390"/>
                </a:moveTo>
                <a:cubicBezTo>
                  <a:pt x="55820" y="6390"/>
                  <a:pt x="56067" y="6398"/>
                  <a:pt x="56338" y="6406"/>
                </a:cubicBezTo>
                <a:cubicBezTo>
                  <a:pt x="56693" y="6417"/>
                  <a:pt x="57095" y="6430"/>
                  <a:pt x="57549" y="6430"/>
                </a:cubicBezTo>
                <a:cubicBezTo>
                  <a:pt x="58349" y="6430"/>
                  <a:pt x="58535" y="8515"/>
                  <a:pt x="58698" y="10355"/>
                </a:cubicBezTo>
                <a:cubicBezTo>
                  <a:pt x="58730" y="10708"/>
                  <a:pt x="58762" y="11063"/>
                  <a:pt x="58798" y="11413"/>
                </a:cubicBezTo>
                <a:lnTo>
                  <a:pt x="50661" y="11413"/>
                </a:lnTo>
                <a:cubicBezTo>
                  <a:pt x="50939" y="10446"/>
                  <a:pt x="51286" y="9596"/>
                  <a:pt x="51993" y="9596"/>
                </a:cubicBezTo>
                <a:cubicBezTo>
                  <a:pt x="53164" y="9596"/>
                  <a:pt x="54558" y="9135"/>
                  <a:pt x="54558" y="6941"/>
                </a:cubicBezTo>
                <a:cubicBezTo>
                  <a:pt x="54558" y="6694"/>
                  <a:pt x="54620" y="6604"/>
                  <a:pt x="54667" y="6559"/>
                </a:cubicBezTo>
                <a:cubicBezTo>
                  <a:pt x="54805" y="6425"/>
                  <a:pt x="55136" y="6390"/>
                  <a:pt x="55603" y="6390"/>
                </a:cubicBezTo>
                <a:close/>
                <a:moveTo>
                  <a:pt x="64159" y="3623"/>
                </a:moveTo>
                <a:cubicBezTo>
                  <a:pt x="65097" y="3623"/>
                  <a:pt x="65277" y="7552"/>
                  <a:pt x="65406" y="10420"/>
                </a:cubicBezTo>
                <a:cubicBezTo>
                  <a:pt x="65422" y="10755"/>
                  <a:pt x="65436" y="11087"/>
                  <a:pt x="65452" y="11413"/>
                </a:cubicBezTo>
                <a:lnTo>
                  <a:pt x="63008" y="11413"/>
                </a:lnTo>
                <a:cubicBezTo>
                  <a:pt x="63063" y="10602"/>
                  <a:pt x="63093" y="9739"/>
                  <a:pt x="63118" y="8885"/>
                </a:cubicBezTo>
                <a:cubicBezTo>
                  <a:pt x="63195" y="6541"/>
                  <a:pt x="63288" y="3623"/>
                  <a:pt x="64159" y="3623"/>
                </a:cubicBezTo>
                <a:close/>
                <a:moveTo>
                  <a:pt x="70157" y="6551"/>
                </a:moveTo>
                <a:cubicBezTo>
                  <a:pt x="70881" y="6551"/>
                  <a:pt x="71066" y="9256"/>
                  <a:pt x="71185" y="11413"/>
                </a:cubicBezTo>
                <a:lnTo>
                  <a:pt x="69135" y="11413"/>
                </a:lnTo>
                <a:cubicBezTo>
                  <a:pt x="69259" y="9284"/>
                  <a:pt x="69444" y="6560"/>
                  <a:pt x="70152" y="6551"/>
                </a:cubicBezTo>
                <a:close/>
                <a:moveTo>
                  <a:pt x="76182" y="9359"/>
                </a:moveTo>
                <a:cubicBezTo>
                  <a:pt x="76741" y="9359"/>
                  <a:pt x="76888" y="9787"/>
                  <a:pt x="77090" y="10768"/>
                </a:cubicBezTo>
                <a:cubicBezTo>
                  <a:pt x="77132" y="10978"/>
                  <a:pt x="77179" y="11197"/>
                  <a:pt x="77237" y="11413"/>
                </a:cubicBezTo>
                <a:lnTo>
                  <a:pt x="75223" y="11413"/>
                </a:lnTo>
                <a:cubicBezTo>
                  <a:pt x="75456" y="10292"/>
                  <a:pt x="75749" y="9359"/>
                  <a:pt x="76182" y="9359"/>
                </a:cubicBezTo>
                <a:close/>
                <a:moveTo>
                  <a:pt x="81931" y="3085"/>
                </a:moveTo>
                <a:cubicBezTo>
                  <a:pt x="83149" y="3085"/>
                  <a:pt x="83303" y="5729"/>
                  <a:pt x="83437" y="8061"/>
                </a:cubicBezTo>
                <a:cubicBezTo>
                  <a:pt x="83513" y="9356"/>
                  <a:pt x="83585" y="10555"/>
                  <a:pt x="83815" y="11413"/>
                </a:cubicBezTo>
                <a:lnTo>
                  <a:pt x="80501" y="11413"/>
                </a:lnTo>
                <a:cubicBezTo>
                  <a:pt x="80686" y="10480"/>
                  <a:pt x="80703" y="9247"/>
                  <a:pt x="80717" y="7979"/>
                </a:cubicBezTo>
                <a:cubicBezTo>
                  <a:pt x="80742" y="5685"/>
                  <a:pt x="80774" y="3085"/>
                  <a:pt x="81931" y="3085"/>
                </a:cubicBezTo>
                <a:close/>
                <a:moveTo>
                  <a:pt x="8451" y="4101"/>
                </a:moveTo>
                <a:cubicBezTo>
                  <a:pt x="8536" y="4101"/>
                  <a:pt x="8605" y="4132"/>
                  <a:pt x="8668" y="4199"/>
                </a:cubicBezTo>
                <a:cubicBezTo>
                  <a:pt x="9214" y="4760"/>
                  <a:pt x="9144" y="7149"/>
                  <a:pt x="9075" y="9458"/>
                </a:cubicBezTo>
                <a:cubicBezTo>
                  <a:pt x="9056" y="10114"/>
                  <a:pt x="9037" y="10772"/>
                  <a:pt x="9029" y="11416"/>
                </a:cubicBezTo>
                <a:lnTo>
                  <a:pt x="4756" y="11416"/>
                </a:lnTo>
                <a:cubicBezTo>
                  <a:pt x="7031" y="10321"/>
                  <a:pt x="7329" y="7924"/>
                  <a:pt x="7539" y="6224"/>
                </a:cubicBezTo>
                <a:cubicBezTo>
                  <a:pt x="7705" y="4870"/>
                  <a:pt x="7830" y="4101"/>
                  <a:pt x="8451" y="4101"/>
                </a:cubicBezTo>
                <a:close/>
                <a:moveTo>
                  <a:pt x="15598" y="538"/>
                </a:moveTo>
                <a:cubicBezTo>
                  <a:pt x="15783" y="538"/>
                  <a:pt x="15929" y="589"/>
                  <a:pt x="16043" y="692"/>
                </a:cubicBezTo>
                <a:cubicBezTo>
                  <a:pt x="16512" y="1114"/>
                  <a:pt x="16511" y="2387"/>
                  <a:pt x="16508" y="3619"/>
                </a:cubicBezTo>
                <a:cubicBezTo>
                  <a:pt x="16507" y="5121"/>
                  <a:pt x="16505" y="6673"/>
                  <a:pt x="17267" y="7437"/>
                </a:cubicBezTo>
                <a:cubicBezTo>
                  <a:pt x="17572" y="7742"/>
                  <a:pt x="17973" y="7895"/>
                  <a:pt x="18463" y="7895"/>
                </a:cubicBezTo>
                <a:cubicBezTo>
                  <a:pt x="20508" y="7895"/>
                  <a:pt x="20840" y="6678"/>
                  <a:pt x="21083" y="5787"/>
                </a:cubicBezTo>
                <a:cubicBezTo>
                  <a:pt x="21284" y="5054"/>
                  <a:pt x="21406" y="4701"/>
                  <a:pt x="22007" y="4701"/>
                </a:cubicBezTo>
                <a:cubicBezTo>
                  <a:pt x="22629" y="4701"/>
                  <a:pt x="22660" y="7085"/>
                  <a:pt x="22678" y="8827"/>
                </a:cubicBezTo>
                <a:cubicBezTo>
                  <a:pt x="22690" y="9711"/>
                  <a:pt x="22700" y="10604"/>
                  <a:pt x="22761" y="11416"/>
                </a:cubicBezTo>
                <a:lnTo>
                  <a:pt x="13562" y="11416"/>
                </a:lnTo>
                <a:cubicBezTo>
                  <a:pt x="13667" y="10373"/>
                  <a:pt x="13749" y="9264"/>
                  <a:pt x="13833" y="8139"/>
                </a:cubicBezTo>
                <a:cubicBezTo>
                  <a:pt x="14081" y="4807"/>
                  <a:pt x="14388" y="660"/>
                  <a:pt x="15473" y="545"/>
                </a:cubicBezTo>
                <a:cubicBezTo>
                  <a:pt x="15516" y="540"/>
                  <a:pt x="15558" y="538"/>
                  <a:pt x="15598" y="538"/>
                </a:cubicBezTo>
                <a:close/>
                <a:moveTo>
                  <a:pt x="85425" y="11945"/>
                </a:moveTo>
                <a:cubicBezTo>
                  <a:pt x="85291" y="12090"/>
                  <a:pt x="85149" y="12170"/>
                  <a:pt x="84996" y="12170"/>
                </a:cubicBezTo>
                <a:cubicBezTo>
                  <a:pt x="84846" y="12170"/>
                  <a:pt x="84720" y="12090"/>
                  <a:pt x="84613" y="11945"/>
                </a:cubicBezTo>
                <a:close/>
                <a:moveTo>
                  <a:pt x="79801" y="11945"/>
                </a:moveTo>
                <a:cubicBezTo>
                  <a:pt x="79653" y="12309"/>
                  <a:pt x="79446" y="12529"/>
                  <a:pt x="79152" y="12529"/>
                </a:cubicBezTo>
                <a:cubicBezTo>
                  <a:pt x="78568" y="12529"/>
                  <a:pt x="78235" y="12319"/>
                  <a:pt x="78015" y="11945"/>
                </a:cubicBezTo>
                <a:close/>
                <a:moveTo>
                  <a:pt x="49966" y="11945"/>
                </a:moveTo>
                <a:cubicBezTo>
                  <a:pt x="49728" y="12831"/>
                  <a:pt x="49478" y="13725"/>
                  <a:pt x="49047" y="13725"/>
                </a:cubicBezTo>
                <a:lnTo>
                  <a:pt x="49036" y="13725"/>
                </a:lnTo>
                <a:cubicBezTo>
                  <a:pt x="48783" y="13715"/>
                  <a:pt x="48598" y="12908"/>
                  <a:pt x="48456" y="11945"/>
                </a:cubicBezTo>
                <a:close/>
                <a:moveTo>
                  <a:pt x="25189" y="11948"/>
                </a:moveTo>
                <a:cubicBezTo>
                  <a:pt x="25188" y="12168"/>
                  <a:pt x="25202" y="12390"/>
                  <a:pt x="25216" y="12604"/>
                </a:cubicBezTo>
                <a:cubicBezTo>
                  <a:pt x="25253" y="13126"/>
                  <a:pt x="25287" y="13619"/>
                  <a:pt x="25067" y="13856"/>
                </a:cubicBezTo>
                <a:cubicBezTo>
                  <a:pt x="24944" y="13987"/>
                  <a:pt x="24725" y="14054"/>
                  <a:pt x="24402" y="14054"/>
                </a:cubicBezTo>
                <a:cubicBezTo>
                  <a:pt x="23773" y="14054"/>
                  <a:pt x="23485" y="13149"/>
                  <a:pt x="23348" y="11948"/>
                </a:cubicBezTo>
                <a:close/>
                <a:moveTo>
                  <a:pt x="62427" y="11945"/>
                </a:moveTo>
                <a:cubicBezTo>
                  <a:pt x="62260" y="13738"/>
                  <a:pt x="61905" y="15200"/>
                  <a:pt x="61040" y="15219"/>
                </a:cubicBezTo>
                <a:lnTo>
                  <a:pt x="61019" y="15219"/>
                </a:lnTo>
                <a:cubicBezTo>
                  <a:pt x="59986" y="15219"/>
                  <a:pt x="59606" y="13694"/>
                  <a:pt x="59392" y="11945"/>
                </a:cubicBezTo>
                <a:close/>
                <a:moveTo>
                  <a:pt x="12965" y="11945"/>
                </a:moveTo>
                <a:cubicBezTo>
                  <a:pt x="12657" y="14629"/>
                  <a:pt x="12149" y="16891"/>
                  <a:pt x="11074" y="16891"/>
                </a:cubicBezTo>
                <a:lnTo>
                  <a:pt x="11047" y="16891"/>
                </a:lnTo>
                <a:cubicBezTo>
                  <a:pt x="9795" y="16848"/>
                  <a:pt x="9558" y="14504"/>
                  <a:pt x="9558" y="11945"/>
                </a:cubicBezTo>
                <a:close/>
                <a:moveTo>
                  <a:pt x="74579" y="11945"/>
                </a:moveTo>
                <a:cubicBezTo>
                  <a:pt x="74515" y="12298"/>
                  <a:pt x="74456" y="12665"/>
                  <a:pt x="74393" y="13043"/>
                </a:cubicBezTo>
                <a:cubicBezTo>
                  <a:pt x="74090" y="14894"/>
                  <a:pt x="73714" y="17192"/>
                  <a:pt x="72891" y="17192"/>
                </a:cubicBezTo>
                <a:cubicBezTo>
                  <a:pt x="72879" y="17192"/>
                  <a:pt x="72867" y="17192"/>
                  <a:pt x="72853" y="17190"/>
                </a:cubicBezTo>
                <a:cubicBezTo>
                  <a:pt x="72049" y="17121"/>
                  <a:pt x="71867" y="14193"/>
                  <a:pt x="71747" y="11945"/>
                </a:cubicBezTo>
                <a:close/>
                <a:moveTo>
                  <a:pt x="68568" y="11943"/>
                </a:moveTo>
                <a:cubicBezTo>
                  <a:pt x="68437" y="14206"/>
                  <a:pt x="68267" y="16664"/>
                  <a:pt x="67578" y="17275"/>
                </a:cubicBezTo>
                <a:cubicBezTo>
                  <a:pt x="67484" y="17360"/>
                  <a:pt x="67383" y="17398"/>
                  <a:pt x="67271" y="17398"/>
                </a:cubicBezTo>
                <a:cubicBezTo>
                  <a:pt x="67261" y="17398"/>
                  <a:pt x="67251" y="17398"/>
                  <a:pt x="67242" y="17397"/>
                </a:cubicBezTo>
                <a:cubicBezTo>
                  <a:pt x="66420" y="17348"/>
                  <a:pt x="66155" y="14565"/>
                  <a:pt x="66012" y="11943"/>
                </a:cubicBezTo>
                <a:close/>
                <a:moveTo>
                  <a:pt x="96008" y="11945"/>
                </a:moveTo>
                <a:cubicBezTo>
                  <a:pt x="95890" y="12409"/>
                  <a:pt x="95653" y="13399"/>
                  <a:pt x="95323" y="14980"/>
                </a:cubicBezTo>
                <a:cubicBezTo>
                  <a:pt x="94847" y="17260"/>
                  <a:pt x="94721" y="17458"/>
                  <a:pt x="94289" y="17458"/>
                </a:cubicBezTo>
                <a:cubicBezTo>
                  <a:pt x="93435" y="17458"/>
                  <a:pt x="92891" y="14698"/>
                  <a:pt x="92493" y="11945"/>
                </a:cubicBezTo>
                <a:close/>
                <a:moveTo>
                  <a:pt x="40010" y="11945"/>
                </a:moveTo>
                <a:cubicBezTo>
                  <a:pt x="38952" y="12196"/>
                  <a:pt x="38558" y="13604"/>
                  <a:pt x="38179" y="14976"/>
                </a:cubicBezTo>
                <a:cubicBezTo>
                  <a:pt x="37817" y="16282"/>
                  <a:pt x="37476" y="17518"/>
                  <a:pt x="36664" y="17518"/>
                </a:cubicBezTo>
                <a:cubicBezTo>
                  <a:pt x="35938" y="17518"/>
                  <a:pt x="35754" y="15260"/>
                  <a:pt x="35605" y="13446"/>
                </a:cubicBezTo>
                <a:cubicBezTo>
                  <a:pt x="35563" y="12942"/>
                  <a:pt x="35521" y="12437"/>
                  <a:pt x="35470" y="11945"/>
                </a:cubicBezTo>
                <a:close/>
                <a:moveTo>
                  <a:pt x="15599" y="0"/>
                </a:moveTo>
                <a:cubicBezTo>
                  <a:pt x="15541" y="0"/>
                  <a:pt x="15480" y="4"/>
                  <a:pt x="15419" y="10"/>
                </a:cubicBezTo>
                <a:cubicBezTo>
                  <a:pt x="13891" y="173"/>
                  <a:pt x="13620" y="3846"/>
                  <a:pt x="13305" y="8095"/>
                </a:cubicBezTo>
                <a:cubicBezTo>
                  <a:pt x="13224" y="9169"/>
                  <a:pt x="13139" y="10314"/>
                  <a:pt x="13026" y="11410"/>
                </a:cubicBezTo>
                <a:lnTo>
                  <a:pt x="9565" y="11410"/>
                </a:lnTo>
                <a:cubicBezTo>
                  <a:pt x="9572" y="10755"/>
                  <a:pt x="9592" y="10098"/>
                  <a:pt x="9612" y="9468"/>
                </a:cubicBezTo>
                <a:cubicBezTo>
                  <a:pt x="9690" y="6829"/>
                  <a:pt x="9756" y="4548"/>
                  <a:pt x="9054" y="3823"/>
                </a:cubicBezTo>
                <a:cubicBezTo>
                  <a:pt x="8890" y="3654"/>
                  <a:pt x="8684" y="3563"/>
                  <a:pt x="8456" y="3563"/>
                </a:cubicBezTo>
                <a:cubicBezTo>
                  <a:pt x="7334" y="3563"/>
                  <a:pt x="7179" y="4823"/>
                  <a:pt x="7014" y="6155"/>
                </a:cubicBezTo>
                <a:cubicBezTo>
                  <a:pt x="6748" y="8321"/>
                  <a:pt x="6413" y="11013"/>
                  <a:pt x="2724" y="11410"/>
                </a:cubicBezTo>
                <a:lnTo>
                  <a:pt x="0" y="11410"/>
                </a:lnTo>
                <a:lnTo>
                  <a:pt x="0" y="11942"/>
                </a:lnTo>
                <a:lnTo>
                  <a:pt x="2663" y="11942"/>
                </a:lnTo>
                <a:lnTo>
                  <a:pt x="2664" y="11952"/>
                </a:lnTo>
                <a:cubicBezTo>
                  <a:pt x="2695" y="11949"/>
                  <a:pt x="2724" y="11945"/>
                  <a:pt x="2753" y="11942"/>
                </a:cubicBezTo>
                <a:lnTo>
                  <a:pt x="9024" y="11942"/>
                </a:lnTo>
                <a:cubicBezTo>
                  <a:pt x="9017" y="14880"/>
                  <a:pt x="9315" y="17360"/>
                  <a:pt x="11030" y="17419"/>
                </a:cubicBezTo>
                <a:cubicBezTo>
                  <a:pt x="11046" y="17419"/>
                  <a:pt x="11064" y="17420"/>
                  <a:pt x="11080" y="17420"/>
                </a:cubicBezTo>
                <a:cubicBezTo>
                  <a:pt x="12575" y="17420"/>
                  <a:pt x="13161" y="15057"/>
                  <a:pt x="13507" y="11942"/>
                </a:cubicBezTo>
                <a:lnTo>
                  <a:pt x="22810" y="11942"/>
                </a:lnTo>
                <a:cubicBezTo>
                  <a:pt x="22976" y="13463"/>
                  <a:pt x="23380" y="14582"/>
                  <a:pt x="24402" y="14582"/>
                </a:cubicBezTo>
                <a:cubicBezTo>
                  <a:pt x="24881" y="14582"/>
                  <a:pt x="25227" y="14461"/>
                  <a:pt x="25457" y="14214"/>
                </a:cubicBezTo>
                <a:cubicBezTo>
                  <a:pt x="25834" y="13810"/>
                  <a:pt x="25790" y="13178"/>
                  <a:pt x="25748" y="12563"/>
                </a:cubicBezTo>
                <a:cubicBezTo>
                  <a:pt x="25734" y="12355"/>
                  <a:pt x="25719" y="12143"/>
                  <a:pt x="25721" y="11942"/>
                </a:cubicBezTo>
                <a:lnTo>
                  <a:pt x="34937" y="11942"/>
                </a:lnTo>
                <a:cubicBezTo>
                  <a:pt x="34990" y="12450"/>
                  <a:pt x="35033" y="12975"/>
                  <a:pt x="35076" y="13484"/>
                </a:cubicBezTo>
                <a:cubicBezTo>
                  <a:pt x="35277" y="15932"/>
                  <a:pt x="35450" y="18046"/>
                  <a:pt x="36666" y="18046"/>
                </a:cubicBezTo>
                <a:cubicBezTo>
                  <a:pt x="37881" y="18046"/>
                  <a:pt x="38294" y="16555"/>
                  <a:pt x="38693" y="15114"/>
                </a:cubicBezTo>
                <a:cubicBezTo>
                  <a:pt x="39059" y="13795"/>
                  <a:pt x="39436" y="12429"/>
                  <a:pt x="40354" y="12429"/>
                </a:cubicBezTo>
                <a:cubicBezTo>
                  <a:pt x="40799" y="12429"/>
                  <a:pt x="41112" y="12243"/>
                  <a:pt x="41342" y="11939"/>
                </a:cubicBezTo>
                <a:lnTo>
                  <a:pt x="47914" y="11939"/>
                </a:lnTo>
                <a:cubicBezTo>
                  <a:pt x="48124" y="13412"/>
                  <a:pt x="48402" y="14226"/>
                  <a:pt x="49012" y="14250"/>
                </a:cubicBezTo>
                <a:cubicBezTo>
                  <a:pt x="49025" y="14250"/>
                  <a:pt x="49038" y="14251"/>
                  <a:pt x="49051" y="14251"/>
                </a:cubicBezTo>
                <a:cubicBezTo>
                  <a:pt x="49899" y="14251"/>
                  <a:pt x="50188" y="13163"/>
                  <a:pt x="50495" y="12009"/>
                </a:cubicBezTo>
                <a:cubicBezTo>
                  <a:pt x="50503" y="11986"/>
                  <a:pt x="50508" y="11963"/>
                  <a:pt x="50515" y="11939"/>
                </a:cubicBezTo>
                <a:lnTo>
                  <a:pt x="58856" y="11939"/>
                </a:lnTo>
                <a:cubicBezTo>
                  <a:pt x="59098" y="13995"/>
                  <a:pt x="59549" y="15745"/>
                  <a:pt x="61013" y="15745"/>
                </a:cubicBezTo>
                <a:lnTo>
                  <a:pt x="61052" y="15745"/>
                </a:lnTo>
                <a:cubicBezTo>
                  <a:pt x="62324" y="15719"/>
                  <a:pt x="62774" y="14065"/>
                  <a:pt x="62964" y="11939"/>
                </a:cubicBezTo>
                <a:lnTo>
                  <a:pt x="65478" y="11939"/>
                </a:lnTo>
                <a:cubicBezTo>
                  <a:pt x="65650" y="15236"/>
                  <a:pt x="65934" y="17846"/>
                  <a:pt x="67209" y="17924"/>
                </a:cubicBezTo>
                <a:cubicBezTo>
                  <a:pt x="67230" y="17925"/>
                  <a:pt x="67250" y="17925"/>
                  <a:pt x="67271" y="17925"/>
                </a:cubicBezTo>
                <a:cubicBezTo>
                  <a:pt x="67515" y="17925"/>
                  <a:pt x="67737" y="17840"/>
                  <a:pt x="67931" y="17667"/>
                </a:cubicBezTo>
                <a:cubicBezTo>
                  <a:pt x="68786" y="16907"/>
                  <a:pt x="68952" y="14517"/>
                  <a:pt x="69103" y="11938"/>
                </a:cubicBezTo>
                <a:lnTo>
                  <a:pt x="71213" y="11938"/>
                </a:lnTo>
                <a:cubicBezTo>
                  <a:pt x="71378" y="14996"/>
                  <a:pt x="71542" y="17604"/>
                  <a:pt x="72806" y="17712"/>
                </a:cubicBezTo>
                <a:cubicBezTo>
                  <a:pt x="72840" y="17715"/>
                  <a:pt x="72873" y="17717"/>
                  <a:pt x="72905" y="17717"/>
                </a:cubicBezTo>
                <a:cubicBezTo>
                  <a:pt x="74165" y="17717"/>
                  <a:pt x="74531" y="15480"/>
                  <a:pt x="74918" y="13122"/>
                </a:cubicBezTo>
                <a:cubicBezTo>
                  <a:pt x="74981" y="12739"/>
                  <a:pt x="75047" y="12335"/>
                  <a:pt x="75120" y="11938"/>
                </a:cubicBezTo>
                <a:lnTo>
                  <a:pt x="77416" y="11938"/>
                </a:lnTo>
                <a:cubicBezTo>
                  <a:pt x="77684" y="12559"/>
                  <a:pt x="78159" y="13056"/>
                  <a:pt x="79152" y="13056"/>
                </a:cubicBezTo>
                <a:cubicBezTo>
                  <a:pt x="79776" y="13056"/>
                  <a:pt x="80145" y="12624"/>
                  <a:pt x="80366" y="11938"/>
                </a:cubicBezTo>
                <a:lnTo>
                  <a:pt x="84002" y="11938"/>
                </a:lnTo>
                <a:cubicBezTo>
                  <a:pt x="84219" y="12413"/>
                  <a:pt x="84531" y="12695"/>
                  <a:pt x="84996" y="12695"/>
                </a:cubicBezTo>
                <a:cubicBezTo>
                  <a:pt x="85435" y="12695"/>
                  <a:pt x="85782" y="12413"/>
                  <a:pt x="86076" y="11938"/>
                </a:cubicBezTo>
                <a:lnTo>
                  <a:pt x="91954" y="11938"/>
                </a:lnTo>
                <a:cubicBezTo>
                  <a:pt x="92436" y="15349"/>
                  <a:pt x="92992" y="17982"/>
                  <a:pt x="94289" y="17982"/>
                </a:cubicBezTo>
                <a:cubicBezTo>
                  <a:pt x="95201" y="17982"/>
                  <a:pt x="95364" y="17382"/>
                  <a:pt x="95842" y="15081"/>
                </a:cubicBezTo>
                <a:cubicBezTo>
                  <a:pt x="96208" y="13329"/>
                  <a:pt x="96459" y="12314"/>
                  <a:pt x="96555" y="11936"/>
                </a:cubicBezTo>
                <a:lnTo>
                  <a:pt x="100052" y="11936"/>
                </a:lnTo>
                <a:lnTo>
                  <a:pt x="100052" y="11404"/>
                </a:lnTo>
                <a:lnTo>
                  <a:pt x="92419" y="11404"/>
                </a:lnTo>
                <a:lnTo>
                  <a:pt x="92419" y="11413"/>
                </a:lnTo>
                <a:cubicBezTo>
                  <a:pt x="92341" y="10858"/>
                  <a:pt x="92270" y="10311"/>
                  <a:pt x="92202" y="9793"/>
                </a:cubicBezTo>
                <a:cubicBezTo>
                  <a:pt x="91642" y="5524"/>
                  <a:pt x="91159" y="1836"/>
                  <a:pt x="89666" y="1836"/>
                </a:cubicBezTo>
                <a:cubicBezTo>
                  <a:pt x="88138" y="1836"/>
                  <a:pt x="87530" y="4580"/>
                  <a:pt x="86887" y="7487"/>
                </a:cubicBezTo>
                <a:cubicBezTo>
                  <a:pt x="86565" y="8936"/>
                  <a:pt x="86215" y="10509"/>
                  <a:pt x="85769" y="11413"/>
                </a:cubicBezTo>
                <a:lnTo>
                  <a:pt x="84371" y="11413"/>
                </a:lnTo>
                <a:cubicBezTo>
                  <a:pt x="84121" y="10602"/>
                  <a:pt x="84043" y="9264"/>
                  <a:pt x="83972" y="8030"/>
                </a:cubicBezTo>
                <a:cubicBezTo>
                  <a:pt x="83816" y="5338"/>
                  <a:pt x="83654" y="2553"/>
                  <a:pt x="81932" y="2553"/>
                </a:cubicBezTo>
                <a:cubicBezTo>
                  <a:pt x="80250" y="2553"/>
                  <a:pt x="80216" y="5309"/>
                  <a:pt x="80186" y="7973"/>
                </a:cubicBezTo>
                <a:cubicBezTo>
                  <a:pt x="80172" y="9197"/>
                  <a:pt x="80155" y="10512"/>
                  <a:pt x="79961" y="11413"/>
                </a:cubicBezTo>
                <a:lnTo>
                  <a:pt x="77793" y="11413"/>
                </a:lnTo>
                <a:cubicBezTo>
                  <a:pt x="77727" y="11190"/>
                  <a:pt x="77670" y="10938"/>
                  <a:pt x="77613" y="10660"/>
                </a:cubicBezTo>
                <a:cubicBezTo>
                  <a:pt x="77436" y="9800"/>
                  <a:pt x="77236" y="8824"/>
                  <a:pt x="76183" y="8824"/>
                </a:cubicBezTo>
                <a:cubicBezTo>
                  <a:pt x="75364" y="8824"/>
                  <a:pt x="74976" y="9917"/>
                  <a:pt x="74679" y="11412"/>
                </a:cubicBezTo>
                <a:lnTo>
                  <a:pt x="71718" y="11412"/>
                </a:lnTo>
                <a:cubicBezTo>
                  <a:pt x="71558" y="8482"/>
                  <a:pt x="71381" y="6016"/>
                  <a:pt x="70158" y="6016"/>
                </a:cubicBezTo>
                <a:lnTo>
                  <a:pt x="70145" y="6016"/>
                </a:lnTo>
                <a:cubicBezTo>
                  <a:pt x="68945" y="6034"/>
                  <a:pt x="68771" y="8501"/>
                  <a:pt x="68600" y="11412"/>
                </a:cubicBezTo>
                <a:lnTo>
                  <a:pt x="65988" y="11412"/>
                </a:lnTo>
                <a:cubicBezTo>
                  <a:pt x="65969" y="11064"/>
                  <a:pt x="65955" y="10722"/>
                  <a:pt x="65939" y="10396"/>
                </a:cubicBezTo>
                <a:cubicBezTo>
                  <a:pt x="65762" y="6475"/>
                  <a:pt x="65608" y="3088"/>
                  <a:pt x="64161" y="3088"/>
                </a:cubicBezTo>
                <a:cubicBezTo>
                  <a:pt x="62775" y="3088"/>
                  <a:pt x="62687" y="5766"/>
                  <a:pt x="62588" y="8867"/>
                </a:cubicBezTo>
                <a:cubicBezTo>
                  <a:pt x="62562" y="9691"/>
                  <a:pt x="62534" y="10575"/>
                  <a:pt x="62473" y="11412"/>
                </a:cubicBezTo>
                <a:lnTo>
                  <a:pt x="59335" y="11412"/>
                </a:lnTo>
                <a:cubicBezTo>
                  <a:pt x="59295" y="11043"/>
                  <a:pt x="59264" y="10670"/>
                  <a:pt x="59230" y="10307"/>
                </a:cubicBezTo>
                <a:cubicBezTo>
                  <a:pt x="59019" y="7942"/>
                  <a:pt x="58836" y="5897"/>
                  <a:pt x="57551" y="5897"/>
                </a:cubicBezTo>
                <a:cubicBezTo>
                  <a:pt x="57105" y="5897"/>
                  <a:pt x="56707" y="5885"/>
                  <a:pt x="56356" y="5874"/>
                </a:cubicBezTo>
                <a:cubicBezTo>
                  <a:pt x="56079" y="5866"/>
                  <a:pt x="55831" y="5859"/>
                  <a:pt x="55610" y="5859"/>
                </a:cubicBezTo>
                <a:cubicBezTo>
                  <a:pt x="54983" y="5859"/>
                  <a:pt x="54566" y="5917"/>
                  <a:pt x="54297" y="6178"/>
                </a:cubicBezTo>
                <a:cubicBezTo>
                  <a:pt x="54117" y="6353"/>
                  <a:pt x="54027" y="6603"/>
                  <a:pt x="54027" y="6939"/>
                </a:cubicBezTo>
                <a:cubicBezTo>
                  <a:pt x="54027" y="8389"/>
                  <a:pt x="53382" y="9064"/>
                  <a:pt x="51995" y="9064"/>
                </a:cubicBezTo>
                <a:cubicBezTo>
                  <a:pt x="50881" y="9064"/>
                  <a:pt x="50439" y="10230"/>
                  <a:pt x="50110" y="11413"/>
                </a:cubicBezTo>
                <a:lnTo>
                  <a:pt x="48382" y="11413"/>
                </a:lnTo>
                <a:cubicBezTo>
                  <a:pt x="48310" y="10843"/>
                  <a:pt x="48251" y="10257"/>
                  <a:pt x="48203" y="9776"/>
                </a:cubicBezTo>
                <a:cubicBezTo>
                  <a:pt x="47932" y="7060"/>
                  <a:pt x="47677" y="4492"/>
                  <a:pt x="46449" y="4492"/>
                </a:cubicBezTo>
                <a:lnTo>
                  <a:pt x="46434" y="4492"/>
                </a:lnTo>
                <a:cubicBezTo>
                  <a:pt x="45424" y="4509"/>
                  <a:pt x="45151" y="4892"/>
                  <a:pt x="44907" y="5227"/>
                </a:cubicBezTo>
                <a:cubicBezTo>
                  <a:pt x="44677" y="5548"/>
                  <a:pt x="44459" y="5851"/>
                  <a:pt x="43321" y="5867"/>
                </a:cubicBezTo>
                <a:cubicBezTo>
                  <a:pt x="41863" y="5885"/>
                  <a:pt x="41666" y="7660"/>
                  <a:pt x="41493" y="9223"/>
                </a:cubicBezTo>
                <a:cubicBezTo>
                  <a:pt x="41386" y="10186"/>
                  <a:pt x="41278" y="10949"/>
                  <a:pt x="41046" y="11412"/>
                </a:cubicBezTo>
                <a:lnTo>
                  <a:pt x="35407" y="11412"/>
                </a:lnTo>
                <a:cubicBezTo>
                  <a:pt x="35175" y="9568"/>
                  <a:pt x="34742" y="8077"/>
                  <a:pt x="33551" y="8077"/>
                </a:cubicBezTo>
                <a:cubicBezTo>
                  <a:pt x="32351" y="8077"/>
                  <a:pt x="32142" y="5917"/>
                  <a:pt x="31958" y="4010"/>
                </a:cubicBezTo>
                <a:cubicBezTo>
                  <a:pt x="31788" y="2250"/>
                  <a:pt x="31640" y="729"/>
                  <a:pt x="30677" y="729"/>
                </a:cubicBezTo>
                <a:cubicBezTo>
                  <a:pt x="29769" y="729"/>
                  <a:pt x="29640" y="2265"/>
                  <a:pt x="29463" y="4393"/>
                </a:cubicBezTo>
                <a:cubicBezTo>
                  <a:pt x="29249" y="6966"/>
                  <a:pt x="28980" y="10166"/>
                  <a:pt x="27180" y="10166"/>
                </a:cubicBezTo>
                <a:cubicBezTo>
                  <a:pt x="26437" y="10166"/>
                  <a:pt x="25917" y="10336"/>
                  <a:pt x="25589" y="10688"/>
                </a:cubicBezTo>
                <a:cubicBezTo>
                  <a:pt x="25395" y="10895"/>
                  <a:pt x="25294" y="11143"/>
                  <a:pt x="25239" y="11410"/>
                </a:cubicBezTo>
                <a:lnTo>
                  <a:pt x="23298" y="11410"/>
                </a:lnTo>
                <a:cubicBezTo>
                  <a:pt x="23234" y="10580"/>
                  <a:pt x="23223" y="9660"/>
                  <a:pt x="23213" y="8814"/>
                </a:cubicBezTo>
                <a:cubicBezTo>
                  <a:pt x="23180" y="6214"/>
                  <a:pt x="23158" y="4162"/>
                  <a:pt x="22009" y="4162"/>
                </a:cubicBezTo>
                <a:cubicBezTo>
                  <a:pt x="20973" y="4162"/>
                  <a:pt x="20761" y="4946"/>
                  <a:pt x="20571" y="5641"/>
                </a:cubicBezTo>
                <a:cubicBezTo>
                  <a:pt x="20331" y="6525"/>
                  <a:pt x="20104" y="7358"/>
                  <a:pt x="18464" y="7358"/>
                </a:cubicBezTo>
                <a:cubicBezTo>
                  <a:pt x="18117" y="7358"/>
                  <a:pt x="17849" y="7258"/>
                  <a:pt x="17646" y="7056"/>
                </a:cubicBezTo>
                <a:cubicBezTo>
                  <a:pt x="17039" y="6447"/>
                  <a:pt x="17040" y="4943"/>
                  <a:pt x="17043" y="3616"/>
                </a:cubicBezTo>
                <a:cubicBezTo>
                  <a:pt x="17044" y="2204"/>
                  <a:pt x="17046" y="873"/>
                  <a:pt x="16400" y="291"/>
                </a:cubicBezTo>
                <a:cubicBezTo>
                  <a:pt x="16186" y="98"/>
                  <a:pt x="15918" y="0"/>
                  <a:pt x="155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42" name="Google Shape;242;p8"/>
          <p:cNvGrpSpPr/>
          <p:nvPr/>
        </p:nvGrpSpPr>
        <p:grpSpPr>
          <a:xfrm>
            <a:off x="8910168" y="4398451"/>
            <a:ext cx="896233" cy="1003367"/>
            <a:chOff x="6682625" y="3298838"/>
            <a:chExt cx="672175" cy="752525"/>
          </a:xfrm>
        </p:grpSpPr>
        <p:sp>
          <p:nvSpPr>
            <p:cNvPr id="243" name="Google Shape;243;p8"/>
            <p:cNvSpPr/>
            <p:nvPr/>
          </p:nvSpPr>
          <p:spPr>
            <a:xfrm>
              <a:off x="6682625" y="3305113"/>
              <a:ext cx="672175" cy="746250"/>
            </a:xfrm>
            <a:custGeom>
              <a:avLst/>
              <a:gdLst/>
              <a:ahLst/>
              <a:cxnLst/>
              <a:rect l="l" t="t" r="r" b="b"/>
              <a:pathLst>
                <a:path w="26887" h="29850" extrusionOk="0">
                  <a:moveTo>
                    <a:pt x="17890" y="0"/>
                  </a:moveTo>
                  <a:cubicBezTo>
                    <a:pt x="17607" y="0"/>
                    <a:pt x="17320" y="38"/>
                    <a:pt x="17034" y="118"/>
                  </a:cubicBezTo>
                  <a:lnTo>
                    <a:pt x="2688" y="4134"/>
                  </a:lnTo>
                  <a:cubicBezTo>
                    <a:pt x="997" y="4606"/>
                    <a:pt x="0" y="6378"/>
                    <a:pt x="474" y="8070"/>
                  </a:cubicBezTo>
                  <a:lnTo>
                    <a:pt x="5917" y="27517"/>
                  </a:lnTo>
                  <a:cubicBezTo>
                    <a:pt x="6311" y="28923"/>
                    <a:pt x="7602" y="29849"/>
                    <a:pt x="8998" y="29849"/>
                  </a:cubicBezTo>
                  <a:cubicBezTo>
                    <a:pt x="9281" y="29849"/>
                    <a:pt x="9568" y="29811"/>
                    <a:pt x="9853" y="29731"/>
                  </a:cubicBezTo>
                  <a:lnTo>
                    <a:pt x="24199" y="25716"/>
                  </a:lnTo>
                  <a:cubicBezTo>
                    <a:pt x="25891" y="25242"/>
                    <a:pt x="26887" y="23470"/>
                    <a:pt x="26416" y="21781"/>
                  </a:cubicBezTo>
                  <a:lnTo>
                    <a:pt x="20971" y="2333"/>
                  </a:lnTo>
                  <a:cubicBezTo>
                    <a:pt x="20577" y="926"/>
                    <a:pt x="19286" y="0"/>
                    <a:pt x="178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6725950" y="3316463"/>
              <a:ext cx="588375" cy="692475"/>
            </a:xfrm>
            <a:custGeom>
              <a:avLst/>
              <a:gdLst/>
              <a:ahLst/>
              <a:cxnLst/>
              <a:rect l="l" t="t" r="r" b="b"/>
              <a:pathLst>
                <a:path w="23535" h="27699" extrusionOk="0">
                  <a:moveTo>
                    <a:pt x="17121" y="1"/>
                  </a:moveTo>
                  <a:lnTo>
                    <a:pt x="1" y="4795"/>
                  </a:lnTo>
                  <a:lnTo>
                    <a:pt x="6413" y="27698"/>
                  </a:lnTo>
                  <a:lnTo>
                    <a:pt x="23534" y="22906"/>
                  </a:lnTo>
                  <a:lnTo>
                    <a:pt x="171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6744750" y="3324688"/>
              <a:ext cx="533000" cy="652825"/>
            </a:xfrm>
            <a:custGeom>
              <a:avLst/>
              <a:gdLst/>
              <a:ahLst/>
              <a:cxnLst/>
              <a:rect l="l" t="t" r="r" b="b"/>
              <a:pathLst>
                <a:path w="21320" h="26113" extrusionOk="0">
                  <a:moveTo>
                    <a:pt x="15200" y="1"/>
                  </a:moveTo>
                  <a:lnTo>
                    <a:pt x="0" y="4256"/>
                  </a:lnTo>
                  <a:lnTo>
                    <a:pt x="6120" y="26113"/>
                  </a:lnTo>
                  <a:lnTo>
                    <a:pt x="21320" y="21857"/>
                  </a:lnTo>
                  <a:lnTo>
                    <a:pt x="1520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6814425" y="3298838"/>
              <a:ext cx="237875" cy="148300"/>
            </a:xfrm>
            <a:custGeom>
              <a:avLst/>
              <a:gdLst/>
              <a:ahLst/>
              <a:cxnLst/>
              <a:rect l="l" t="t" r="r" b="b"/>
              <a:pathLst>
                <a:path w="9515" h="5932" extrusionOk="0">
                  <a:moveTo>
                    <a:pt x="8521" y="1"/>
                  </a:moveTo>
                  <a:lnTo>
                    <a:pt x="1" y="2386"/>
                  </a:lnTo>
                  <a:lnTo>
                    <a:pt x="994" y="5931"/>
                  </a:lnTo>
                  <a:lnTo>
                    <a:pt x="9514" y="3545"/>
                  </a:lnTo>
                  <a:lnTo>
                    <a:pt x="85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6833000" y="3478988"/>
              <a:ext cx="289225" cy="114375"/>
            </a:xfrm>
            <a:custGeom>
              <a:avLst/>
              <a:gdLst/>
              <a:ahLst/>
              <a:cxnLst/>
              <a:rect l="l" t="t" r="r" b="b"/>
              <a:pathLst>
                <a:path w="11569" h="4575" extrusionOk="0">
                  <a:moveTo>
                    <a:pt x="10387" y="0"/>
                  </a:moveTo>
                  <a:cubicBezTo>
                    <a:pt x="9409" y="0"/>
                    <a:pt x="8952" y="1539"/>
                    <a:pt x="8005" y="1539"/>
                  </a:cubicBezTo>
                  <a:cubicBezTo>
                    <a:pt x="7921" y="1539"/>
                    <a:pt x="7834" y="1527"/>
                    <a:pt x="7743" y="1501"/>
                  </a:cubicBezTo>
                  <a:cubicBezTo>
                    <a:pt x="7232" y="1358"/>
                    <a:pt x="7049" y="853"/>
                    <a:pt x="6412" y="810"/>
                  </a:cubicBezTo>
                  <a:cubicBezTo>
                    <a:pt x="6375" y="808"/>
                    <a:pt x="6339" y="807"/>
                    <a:pt x="6302" y="807"/>
                  </a:cubicBezTo>
                  <a:cubicBezTo>
                    <a:pt x="5900" y="807"/>
                    <a:pt x="5535" y="956"/>
                    <a:pt x="5234" y="1220"/>
                  </a:cubicBezTo>
                  <a:cubicBezTo>
                    <a:pt x="4802" y="1596"/>
                    <a:pt x="4774" y="2185"/>
                    <a:pt x="4384" y="2548"/>
                  </a:cubicBezTo>
                  <a:cubicBezTo>
                    <a:pt x="4156" y="2760"/>
                    <a:pt x="3907" y="2833"/>
                    <a:pt x="3649" y="2833"/>
                  </a:cubicBezTo>
                  <a:cubicBezTo>
                    <a:pt x="3101" y="2833"/>
                    <a:pt x="2511" y="2506"/>
                    <a:pt x="1987" y="2491"/>
                  </a:cubicBezTo>
                  <a:cubicBezTo>
                    <a:pt x="1967" y="2491"/>
                    <a:pt x="1948" y="2490"/>
                    <a:pt x="1929" y="2490"/>
                  </a:cubicBezTo>
                  <a:cubicBezTo>
                    <a:pt x="878" y="2490"/>
                    <a:pt x="0" y="3281"/>
                    <a:pt x="261" y="4192"/>
                  </a:cubicBezTo>
                  <a:cubicBezTo>
                    <a:pt x="337" y="4460"/>
                    <a:pt x="570" y="4575"/>
                    <a:pt x="818" y="4575"/>
                  </a:cubicBezTo>
                  <a:cubicBezTo>
                    <a:pt x="1222" y="4575"/>
                    <a:pt x="1666" y="4272"/>
                    <a:pt x="1540" y="3834"/>
                  </a:cubicBezTo>
                  <a:cubicBezTo>
                    <a:pt x="1524" y="3779"/>
                    <a:pt x="1598" y="3758"/>
                    <a:pt x="1724" y="3758"/>
                  </a:cubicBezTo>
                  <a:cubicBezTo>
                    <a:pt x="2181" y="3758"/>
                    <a:pt x="3332" y="4039"/>
                    <a:pt x="3502" y="4054"/>
                  </a:cubicBezTo>
                  <a:cubicBezTo>
                    <a:pt x="3581" y="4061"/>
                    <a:pt x="3661" y="4065"/>
                    <a:pt x="3740" y="4065"/>
                  </a:cubicBezTo>
                  <a:cubicBezTo>
                    <a:pt x="4042" y="4065"/>
                    <a:pt x="4342" y="4011"/>
                    <a:pt x="4625" y="3877"/>
                  </a:cubicBezTo>
                  <a:cubicBezTo>
                    <a:pt x="4920" y="3739"/>
                    <a:pt x="5156" y="3527"/>
                    <a:pt x="5350" y="3287"/>
                  </a:cubicBezTo>
                  <a:cubicBezTo>
                    <a:pt x="5530" y="3067"/>
                    <a:pt x="5763" y="2266"/>
                    <a:pt x="6017" y="2135"/>
                  </a:cubicBezTo>
                  <a:cubicBezTo>
                    <a:pt x="6082" y="2102"/>
                    <a:pt x="6149" y="2087"/>
                    <a:pt x="6217" y="2087"/>
                  </a:cubicBezTo>
                  <a:cubicBezTo>
                    <a:pt x="6609" y="2087"/>
                    <a:pt x="7039" y="2562"/>
                    <a:pt x="7331" y="2670"/>
                  </a:cubicBezTo>
                  <a:cubicBezTo>
                    <a:pt x="7571" y="2758"/>
                    <a:pt x="7815" y="2804"/>
                    <a:pt x="8069" y="2804"/>
                  </a:cubicBezTo>
                  <a:cubicBezTo>
                    <a:pt x="8206" y="2804"/>
                    <a:pt x="8346" y="2790"/>
                    <a:pt x="8490" y="2763"/>
                  </a:cubicBezTo>
                  <a:cubicBezTo>
                    <a:pt x="8886" y="2691"/>
                    <a:pt x="9283" y="2525"/>
                    <a:pt x="9585" y="2267"/>
                  </a:cubicBezTo>
                  <a:cubicBezTo>
                    <a:pt x="9699" y="2172"/>
                    <a:pt x="10388" y="1257"/>
                    <a:pt x="10302" y="1207"/>
                  </a:cubicBezTo>
                  <a:lnTo>
                    <a:pt x="10302" y="1207"/>
                  </a:lnTo>
                  <a:cubicBezTo>
                    <a:pt x="10407" y="1267"/>
                    <a:pt x="10512" y="1292"/>
                    <a:pt x="10612" y="1292"/>
                  </a:cubicBezTo>
                  <a:cubicBezTo>
                    <a:pt x="11166" y="1292"/>
                    <a:pt x="11569" y="503"/>
                    <a:pt x="10991" y="179"/>
                  </a:cubicBezTo>
                  <a:cubicBezTo>
                    <a:pt x="10767" y="53"/>
                    <a:pt x="10568" y="0"/>
                    <a:pt x="10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6856475" y="3562663"/>
              <a:ext cx="289200" cy="114400"/>
            </a:xfrm>
            <a:custGeom>
              <a:avLst/>
              <a:gdLst/>
              <a:ahLst/>
              <a:cxnLst/>
              <a:rect l="l" t="t" r="r" b="b"/>
              <a:pathLst>
                <a:path w="11568" h="4576" extrusionOk="0">
                  <a:moveTo>
                    <a:pt x="10386" y="1"/>
                  </a:moveTo>
                  <a:cubicBezTo>
                    <a:pt x="9409" y="1"/>
                    <a:pt x="8951" y="1539"/>
                    <a:pt x="8003" y="1539"/>
                  </a:cubicBezTo>
                  <a:cubicBezTo>
                    <a:pt x="7920" y="1539"/>
                    <a:pt x="7833" y="1527"/>
                    <a:pt x="7741" y="1501"/>
                  </a:cubicBezTo>
                  <a:cubicBezTo>
                    <a:pt x="7231" y="1358"/>
                    <a:pt x="7048" y="853"/>
                    <a:pt x="6412" y="811"/>
                  </a:cubicBezTo>
                  <a:cubicBezTo>
                    <a:pt x="6375" y="808"/>
                    <a:pt x="6339" y="807"/>
                    <a:pt x="6302" y="807"/>
                  </a:cubicBezTo>
                  <a:cubicBezTo>
                    <a:pt x="5900" y="807"/>
                    <a:pt x="5535" y="956"/>
                    <a:pt x="5232" y="1219"/>
                  </a:cubicBezTo>
                  <a:cubicBezTo>
                    <a:pt x="4802" y="1597"/>
                    <a:pt x="4774" y="2185"/>
                    <a:pt x="4384" y="2548"/>
                  </a:cubicBezTo>
                  <a:cubicBezTo>
                    <a:pt x="4156" y="2761"/>
                    <a:pt x="3906" y="2833"/>
                    <a:pt x="3648" y="2833"/>
                  </a:cubicBezTo>
                  <a:cubicBezTo>
                    <a:pt x="3100" y="2833"/>
                    <a:pt x="2510" y="2507"/>
                    <a:pt x="1987" y="2492"/>
                  </a:cubicBezTo>
                  <a:cubicBezTo>
                    <a:pt x="1966" y="2491"/>
                    <a:pt x="1946" y="2491"/>
                    <a:pt x="1926" y="2491"/>
                  </a:cubicBezTo>
                  <a:cubicBezTo>
                    <a:pt x="876" y="2491"/>
                    <a:pt x="0" y="3282"/>
                    <a:pt x="259" y="4192"/>
                  </a:cubicBezTo>
                  <a:cubicBezTo>
                    <a:pt x="335" y="4461"/>
                    <a:pt x="568" y="4575"/>
                    <a:pt x="817" y="4575"/>
                  </a:cubicBezTo>
                  <a:cubicBezTo>
                    <a:pt x="1220" y="4575"/>
                    <a:pt x="1665" y="4272"/>
                    <a:pt x="1540" y="3835"/>
                  </a:cubicBezTo>
                  <a:cubicBezTo>
                    <a:pt x="1524" y="3780"/>
                    <a:pt x="1597" y="3758"/>
                    <a:pt x="1724" y="3758"/>
                  </a:cubicBezTo>
                  <a:cubicBezTo>
                    <a:pt x="2180" y="3758"/>
                    <a:pt x="3331" y="4039"/>
                    <a:pt x="3500" y="4055"/>
                  </a:cubicBezTo>
                  <a:cubicBezTo>
                    <a:pt x="3580" y="4062"/>
                    <a:pt x="3659" y="4066"/>
                    <a:pt x="3739" y="4066"/>
                  </a:cubicBezTo>
                  <a:cubicBezTo>
                    <a:pt x="4041" y="4066"/>
                    <a:pt x="4341" y="4011"/>
                    <a:pt x="4625" y="3877"/>
                  </a:cubicBezTo>
                  <a:cubicBezTo>
                    <a:pt x="4919" y="3740"/>
                    <a:pt x="5154" y="3527"/>
                    <a:pt x="5350" y="3287"/>
                  </a:cubicBezTo>
                  <a:cubicBezTo>
                    <a:pt x="5529" y="3067"/>
                    <a:pt x="5761" y="2266"/>
                    <a:pt x="6017" y="2136"/>
                  </a:cubicBezTo>
                  <a:cubicBezTo>
                    <a:pt x="6082" y="2102"/>
                    <a:pt x="6149" y="2088"/>
                    <a:pt x="6217" y="2088"/>
                  </a:cubicBezTo>
                  <a:cubicBezTo>
                    <a:pt x="6609" y="2088"/>
                    <a:pt x="7039" y="2563"/>
                    <a:pt x="7330" y="2670"/>
                  </a:cubicBezTo>
                  <a:cubicBezTo>
                    <a:pt x="7569" y="2759"/>
                    <a:pt x="7814" y="2804"/>
                    <a:pt x="8069" y="2804"/>
                  </a:cubicBezTo>
                  <a:cubicBezTo>
                    <a:pt x="8206" y="2804"/>
                    <a:pt x="8346" y="2791"/>
                    <a:pt x="8490" y="2764"/>
                  </a:cubicBezTo>
                  <a:cubicBezTo>
                    <a:pt x="8885" y="2692"/>
                    <a:pt x="9282" y="2526"/>
                    <a:pt x="9584" y="2267"/>
                  </a:cubicBezTo>
                  <a:cubicBezTo>
                    <a:pt x="9697" y="2172"/>
                    <a:pt x="10387" y="1258"/>
                    <a:pt x="10300" y="1208"/>
                  </a:cubicBezTo>
                  <a:lnTo>
                    <a:pt x="10300" y="1208"/>
                  </a:lnTo>
                  <a:cubicBezTo>
                    <a:pt x="10406" y="1267"/>
                    <a:pt x="10511" y="1293"/>
                    <a:pt x="10611" y="1293"/>
                  </a:cubicBezTo>
                  <a:cubicBezTo>
                    <a:pt x="11166" y="1293"/>
                    <a:pt x="11567" y="504"/>
                    <a:pt x="10990" y="180"/>
                  </a:cubicBezTo>
                  <a:cubicBezTo>
                    <a:pt x="10766" y="54"/>
                    <a:pt x="10567" y="1"/>
                    <a:pt x="103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6878850" y="3642688"/>
              <a:ext cx="289225" cy="114350"/>
            </a:xfrm>
            <a:custGeom>
              <a:avLst/>
              <a:gdLst/>
              <a:ahLst/>
              <a:cxnLst/>
              <a:rect l="l" t="t" r="r" b="b"/>
              <a:pathLst>
                <a:path w="11569" h="4574" extrusionOk="0">
                  <a:moveTo>
                    <a:pt x="10386" y="0"/>
                  </a:moveTo>
                  <a:cubicBezTo>
                    <a:pt x="9409" y="0"/>
                    <a:pt x="8951" y="1539"/>
                    <a:pt x="8002" y="1539"/>
                  </a:cubicBezTo>
                  <a:cubicBezTo>
                    <a:pt x="7919" y="1539"/>
                    <a:pt x="7833" y="1528"/>
                    <a:pt x="7741" y="1502"/>
                  </a:cubicBezTo>
                  <a:cubicBezTo>
                    <a:pt x="7231" y="1357"/>
                    <a:pt x="7049" y="852"/>
                    <a:pt x="6412" y="810"/>
                  </a:cubicBezTo>
                  <a:cubicBezTo>
                    <a:pt x="6375" y="807"/>
                    <a:pt x="6339" y="806"/>
                    <a:pt x="6302" y="806"/>
                  </a:cubicBezTo>
                  <a:cubicBezTo>
                    <a:pt x="5900" y="806"/>
                    <a:pt x="5535" y="956"/>
                    <a:pt x="5234" y="1220"/>
                  </a:cubicBezTo>
                  <a:cubicBezTo>
                    <a:pt x="4802" y="1596"/>
                    <a:pt x="4774" y="2184"/>
                    <a:pt x="4384" y="2547"/>
                  </a:cubicBezTo>
                  <a:cubicBezTo>
                    <a:pt x="4156" y="2760"/>
                    <a:pt x="3907" y="2833"/>
                    <a:pt x="3649" y="2833"/>
                  </a:cubicBezTo>
                  <a:cubicBezTo>
                    <a:pt x="3101" y="2833"/>
                    <a:pt x="2511" y="2506"/>
                    <a:pt x="1987" y="2491"/>
                  </a:cubicBezTo>
                  <a:cubicBezTo>
                    <a:pt x="1967" y="2490"/>
                    <a:pt x="1948" y="2490"/>
                    <a:pt x="1929" y="2490"/>
                  </a:cubicBezTo>
                  <a:cubicBezTo>
                    <a:pt x="878" y="2490"/>
                    <a:pt x="0" y="3280"/>
                    <a:pt x="259" y="4191"/>
                  </a:cubicBezTo>
                  <a:cubicBezTo>
                    <a:pt x="335" y="4460"/>
                    <a:pt x="568" y="4574"/>
                    <a:pt x="816" y="4574"/>
                  </a:cubicBezTo>
                  <a:cubicBezTo>
                    <a:pt x="1220" y="4574"/>
                    <a:pt x="1665" y="4271"/>
                    <a:pt x="1540" y="3835"/>
                  </a:cubicBezTo>
                  <a:cubicBezTo>
                    <a:pt x="1524" y="3780"/>
                    <a:pt x="1598" y="3758"/>
                    <a:pt x="1725" y="3758"/>
                  </a:cubicBezTo>
                  <a:cubicBezTo>
                    <a:pt x="2182" y="3758"/>
                    <a:pt x="3332" y="4040"/>
                    <a:pt x="3500" y="4055"/>
                  </a:cubicBezTo>
                  <a:cubicBezTo>
                    <a:pt x="3580" y="4062"/>
                    <a:pt x="3659" y="4066"/>
                    <a:pt x="3739" y="4066"/>
                  </a:cubicBezTo>
                  <a:cubicBezTo>
                    <a:pt x="4041" y="4066"/>
                    <a:pt x="4341" y="4013"/>
                    <a:pt x="4625" y="3878"/>
                  </a:cubicBezTo>
                  <a:cubicBezTo>
                    <a:pt x="4919" y="3739"/>
                    <a:pt x="5156" y="3526"/>
                    <a:pt x="5350" y="3286"/>
                  </a:cubicBezTo>
                  <a:cubicBezTo>
                    <a:pt x="5529" y="3066"/>
                    <a:pt x="5761" y="2265"/>
                    <a:pt x="6017" y="2135"/>
                  </a:cubicBezTo>
                  <a:cubicBezTo>
                    <a:pt x="6081" y="2101"/>
                    <a:pt x="6148" y="2087"/>
                    <a:pt x="6217" y="2087"/>
                  </a:cubicBezTo>
                  <a:cubicBezTo>
                    <a:pt x="6609" y="2087"/>
                    <a:pt x="7039" y="2563"/>
                    <a:pt x="7330" y="2669"/>
                  </a:cubicBezTo>
                  <a:cubicBezTo>
                    <a:pt x="7570" y="2759"/>
                    <a:pt x="7815" y="2804"/>
                    <a:pt x="8069" y="2804"/>
                  </a:cubicBezTo>
                  <a:cubicBezTo>
                    <a:pt x="8207" y="2804"/>
                    <a:pt x="8347" y="2791"/>
                    <a:pt x="8490" y="2764"/>
                  </a:cubicBezTo>
                  <a:cubicBezTo>
                    <a:pt x="8886" y="2691"/>
                    <a:pt x="9283" y="2525"/>
                    <a:pt x="9584" y="2268"/>
                  </a:cubicBezTo>
                  <a:cubicBezTo>
                    <a:pt x="9697" y="2172"/>
                    <a:pt x="10388" y="1258"/>
                    <a:pt x="10301" y="1207"/>
                  </a:cubicBezTo>
                  <a:lnTo>
                    <a:pt x="10301" y="1207"/>
                  </a:lnTo>
                  <a:cubicBezTo>
                    <a:pt x="10406" y="1266"/>
                    <a:pt x="10512" y="1292"/>
                    <a:pt x="10612" y="1292"/>
                  </a:cubicBezTo>
                  <a:cubicBezTo>
                    <a:pt x="11166" y="1292"/>
                    <a:pt x="11568" y="503"/>
                    <a:pt x="10990" y="179"/>
                  </a:cubicBezTo>
                  <a:cubicBezTo>
                    <a:pt x="10766" y="53"/>
                    <a:pt x="10567" y="0"/>
                    <a:pt x="103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50" name="Google Shape;250;p8"/>
          <p:cNvGrpSpPr/>
          <p:nvPr/>
        </p:nvGrpSpPr>
        <p:grpSpPr>
          <a:xfrm>
            <a:off x="9636101" y="3429001"/>
            <a:ext cx="313433" cy="289100"/>
            <a:chOff x="1960075" y="3252875"/>
            <a:chExt cx="235075" cy="216825"/>
          </a:xfrm>
        </p:grpSpPr>
        <p:sp>
          <p:nvSpPr>
            <p:cNvPr id="251" name="Google Shape;251;p8"/>
            <p:cNvSpPr/>
            <p:nvPr/>
          </p:nvSpPr>
          <p:spPr>
            <a:xfrm>
              <a:off x="1960075" y="33858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100275" y="33806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2051300" y="32528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54" name="Google Shape;254;p8"/>
          <p:cNvGrpSpPr/>
          <p:nvPr/>
        </p:nvGrpSpPr>
        <p:grpSpPr>
          <a:xfrm>
            <a:off x="6911168" y="720001"/>
            <a:ext cx="313433" cy="289100"/>
            <a:chOff x="1960075" y="3252875"/>
            <a:chExt cx="235075" cy="216825"/>
          </a:xfrm>
        </p:grpSpPr>
        <p:sp>
          <p:nvSpPr>
            <p:cNvPr id="255" name="Google Shape;255;p8"/>
            <p:cNvSpPr/>
            <p:nvPr/>
          </p:nvSpPr>
          <p:spPr>
            <a:xfrm>
              <a:off x="1960075" y="33858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100275" y="33806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051300" y="32528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8" name="Google Shape;258;p8"/>
          <p:cNvSpPr txBox="1">
            <a:spLocks noGrp="1"/>
          </p:cNvSpPr>
          <p:nvPr>
            <p:ph type="title"/>
          </p:nvPr>
        </p:nvSpPr>
        <p:spPr>
          <a:xfrm>
            <a:off x="2385600" y="1273600"/>
            <a:ext cx="7420800" cy="43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30681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9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9"/>
          <p:cNvSpPr txBox="1">
            <a:spLocks noGrp="1"/>
          </p:cNvSpPr>
          <p:nvPr>
            <p:ph type="subTitle" idx="1"/>
          </p:nvPr>
        </p:nvSpPr>
        <p:spPr>
          <a:xfrm>
            <a:off x="3417533" y="3513051"/>
            <a:ext cx="5356800" cy="15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9"/>
          <p:cNvSpPr/>
          <p:nvPr/>
        </p:nvSpPr>
        <p:spPr>
          <a:xfrm>
            <a:off x="469967" y="29937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3" name="Google Shape;263;p9"/>
          <p:cNvSpPr/>
          <p:nvPr/>
        </p:nvSpPr>
        <p:spPr>
          <a:xfrm>
            <a:off x="2934401" y="56184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4" name="Google Shape;264;p9"/>
          <p:cNvSpPr/>
          <p:nvPr/>
        </p:nvSpPr>
        <p:spPr>
          <a:xfrm>
            <a:off x="9746701" y="52177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" name="Google Shape;265;p9"/>
          <p:cNvSpPr/>
          <p:nvPr/>
        </p:nvSpPr>
        <p:spPr>
          <a:xfrm>
            <a:off x="6881501" y="11024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6" name="Google Shape;266;p9"/>
          <p:cNvSpPr/>
          <p:nvPr/>
        </p:nvSpPr>
        <p:spPr>
          <a:xfrm>
            <a:off x="10818601" y="9530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7" name="Google Shape;267;p9"/>
          <p:cNvSpPr/>
          <p:nvPr/>
        </p:nvSpPr>
        <p:spPr>
          <a:xfrm>
            <a:off x="10518067" y="33427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68" name="Google Shape;268;p9"/>
          <p:cNvGrpSpPr/>
          <p:nvPr/>
        </p:nvGrpSpPr>
        <p:grpSpPr>
          <a:xfrm>
            <a:off x="8124934" y="953034"/>
            <a:ext cx="491967" cy="471167"/>
            <a:chOff x="6093700" y="714775"/>
            <a:chExt cx="368975" cy="353375"/>
          </a:xfrm>
        </p:grpSpPr>
        <p:sp>
          <p:nvSpPr>
            <p:cNvPr id="269" name="Google Shape;269;p9"/>
            <p:cNvSpPr/>
            <p:nvPr/>
          </p:nvSpPr>
          <p:spPr>
            <a:xfrm>
              <a:off x="6093750" y="738000"/>
              <a:ext cx="339900" cy="330100"/>
            </a:xfrm>
            <a:custGeom>
              <a:avLst/>
              <a:gdLst/>
              <a:ahLst/>
              <a:cxnLst/>
              <a:rect l="l" t="t" r="r" b="b"/>
              <a:pathLst>
                <a:path w="13596" h="13204" extrusionOk="0">
                  <a:moveTo>
                    <a:pt x="4334" y="1"/>
                  </a:moveTo>
                  <a:lnTo>
                    <a:pt x="403" y="8605"/>
                  </a:lnTo>
                  <a:cubicBezTo>
                    <a:pt x="275" y="8612"/>
                    <a:pt x="194" y="8643"/>
                    <a:pt x="168" y="8702"/>
                  </a:cubicBezTo>
                  <a:cubicBezTo>
                    <a:pt x="0" y="9069"/>
                    <a:pt x="2021" y="10350"/>
                    <a:pt x="4684" y="11567"/>
                  </a:cubicBezTo>
                  <a:cubicBezTo>
                    <a:pt x="6862" y="12562"/>
                    <a:pt x="8794" y="13203"/>
                    <a:pt x="9515" y="13203"/>
                  </a:cubicBezTo>
                  <a:cubicBezTo>
                    <a:pt x="9675" y="13203"/>
                    <a:pt x="9776" y="13172"/>
                    <a:pt x="9806" y="13106"/>
                  </a:cubicBezTo>
                  <a:cubicBezTo>
                    <a:pt x="9836" y="13041"/>
                    <a:pt x="9792" y="12938"/>
                    <a:pt x="9678" y="12811"/>
                  </a:cubicBezTo>
                  <a:lnTo>
                    <a:pt x="13596" y="4233"/>
                  </a:lnTo>
                  <a:lnTo>
                    <a:pt x="43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6133950" y="843500"/>
              <a:ext cx="233300" cy="192500"/>
            </a:xfrm>
            <a:custGeom>
              <a:avLst/>
              <a:gdLst/>
              <a:ahLst/>
              <a:cxnLst/>
              <a:rect l="l" t="t" r="r" b="b"/>
              <a:pathLst>
                <a:path w="9332" h="7700" extrusionOk="0">
                  <a:moveTo>
                    <a:pt x="1794" y="1"/>
                  </a:moveTo>
                  <a:lnTo>
                    <a:pt x="1" y="4262"/>
                  </a:lnTo>
                  <a:cubicBezTo>
                    <a:pt x="1" y="4262"/>
                    <a:pt x="3354" y="7572"/>
                    <a:pt x="7527" y="7700"/>
                  </a:cubicBezTo>
                  <a:lnTo>
                    <a:pt x="9331" y="3445"/>
                  </a:lnTo>
                  <a:lnTo>
                    <a:pt x="17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6093700" y="738050"/>
              <a:ext cx="269675" cy="330100"/>
            </a:xfrm>
            <a:custGeom>
              <a:avLst/>
              <a:gdLst/>
              <a:ahLst/>
              <a:cxnLst/>
              <a:rect l="l" t="t" r="r" b="b"/>
              <a:pathLst>
                <a:path w="10787" h="13204" extrusionOk="0">
                  <a:moveTo>
                    <a:pt x="4334" y="0"/>
                  </a:moveTo>
                  <a:lnTo>
                    <a:pt x="404" y="8606"/>
                  </a:lnTo>
                  <a:cubicBezTo>
                    <a:pt x="276" y="8613"/>
                    <a:pt x="194" y="8643"/>
                    <a:pt x="168" y="8701"/>
                  </a:cubicBezTo>
                  <a:cubicBezTo>
                    <a:pt x="1" y="9068"/>
                    <a:pt x="2022" y="10351"/>
                    <a:pt x="4683" y="11566"/>
                  </a:cubicBezTo>
                  <a:cubicBezTo>
                    <a:pt x="6861" y="12562"/>
                    <a:pt x="8793" y="13203"/>
                    <a:pt x="9515" y="13203"/>
                  </a:cubicBezTo>
                  <a:cubicBezTo>
                    <a:pt x="9675" y="13203"/>
                    <a:pt x="9776" y="13172"/>
                    <a:pt x="9806" y="13105"/>
                  </a:cubicBezTo>
                  <a:cubicBezTo>
                    <a:pt x="9838" y="13039"/>
                    <a:pt x="9794" y="12936"/>
                    <a:pt x="9680" y="12809"/>
                  </a:cubicBezTo>
                  <a:lnTo>
                    <a:pt x="10787" y="10387"/>
                  </a:lnTo>
                  <a:lnTo>
                    <a:pt x="10787" y="10387"/>
                  </a:lnTo>
                  <a:cubicBezTo>
                    <a:pt x="10689" y="10416"/>
                    <a:pt x="10594" y="10444"/>
                    <a:pt x="10492" y="10467"/>
                  </a:cubicBezTo>
                  <a:cubicBezTo>
                    <a:pt x="10140" y="10543"/>
                    <a:pt x="9767" y="10581"/>
                    <a:pt x="9387" y="10581"/>
                  </a:cubicBezTo>
                  <a:cubicBezTo>
                    <a:pt x="7406" y="10581"/>
                    <a:pt x="5211" y="9557"/>
                    <a:pt x="4587" y="7641"/>
                  </a:cubicBezTo>
                  <a:cubicBezTo>
                    <a:pt x="3909" y="5561"/>
                    <a:pt x="4953" y="3205"/>
                    <a:pt x="5640" y="1267"/>
                  </a:cubicBezTo>
                  <a:cubicBezTo>
                    <a:pt x="5707" y="1084"/>
                    <a:pt x="5778" y="891"/>
                    <a:pt x="5850" y="692"/>
                  </a:cubicBezTo>
                  <a:lnTo>
                    <a:pt x="4334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6176000" y="714775"/>
              <a:ext cx="286675" cy="146575"/>
            </a:xfrm>
            <a:custGeom>
              <a:avLst/>
              <a:gdLst/>
              <a:ahLst/>
              <a:cxnLst/>
              <a:rect l="l" t="t" r="r" b="b"/>
              <a:pathLst>
                <a:path w="11467" h="5863" extrusionOk="0">
                  <a:moveTo>
                    <a:pt x="745" y="0"/>
                  </a:moveTo>
                  <a:cubicBezTo>
                    <a:pt x="497" y="0"/>
                    <a:pt x="259" y="142"/>
                    <a:pt x="150" y="381"/>
                  </a:cubicBezTo>
                  <a:cubicBezTo>
                    <a:pt x="1" y="707"/>
                    <a:pt x="146" y="1094"/>
                    <a:pt x="472" y="1243"/>
                  </a:cubicBezTo>
                  <a:lnTo>
                    <a:pt x="10453" y="5804"/>
                  </a:lnTo>
                  <a:cubicBezTo>
                    <a:pt x="10540" y="5843"/>
                    <a:pt x="10632" y="5862"/>
                    <a:pt x="10722" y="5862"/>
                  </a:cubicBezTo>
                  <a:cubicBezTo>
                    <a:pt x="10969" y="5862"/>
                    <a:pt x="11207" y="5721"/>
                    <a:pt x="11317" y="5483"/>
                  </a:cubicBezTo>
                  <a:cubicBezTo>
                    <a:pt x="11466" y="5157"/>
                    <a:pt x="11323" y="4768"/>
                    <a:pt x="10997" y="4619"/>
                  </a:cubicBezTo>
                  <a:lnTo>
                    <a:pt x="1014" y="59"/>
                  </a:lnTo>
                  <a:cubicBezTo>
                    <a:pt x="927" y="19"/>
                    <a:pt x="835" y="0"/>
                    <a:pt x="7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6129350" y="800550"/>
              <a:ext cx="270350" cy="203825"/>
            </a:xfrm>
            <a:custGeom>
              <a:avLst/>
              <a:gdLst/>
              <a:ahLst/>
              <a:cxnLst/>
              <a:rect l="l" t="t" r="r" b="b"/>
              <a:pathLst>
                <a:path w="10814" h="8153" extrusionOk="0">
                  <a:moveTo>
                    <a:pt x="1856" y="1"/>
                  </a:moveTo>
                  <a:lnTo>
                    <a:pt x="0" y="4062"/>
                  </a:lnTo>
                  <a:lnTo>
                    <a:pt x="8958" y="8153"/>
                  </a:lnTo>
                  <a:lnTo>
                    <a:pt x="10813" y="4092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6150775" y="828100"/>
              <a:ext cx="229950" cy="149150"/>
            </a:xfrm>
            <a:custGeom>
              <a:avLst/>
              <a:gdLst/>
              <a:ahLst/>
              <a:cxnLst/>
              <a:rect l="l" t="t" r="r" b="b"/>
              <a:pathLst>
                <a:path w="9198" h="5966" extrusionOk="0">
                  <a:moveTo>
                    <a:pt x="2094" y="98"/>
                  </a:moveTo>
                  <a:cubicBezTo>
                    <a:pt x="2336" y="98"/>
                    <a:pt x="2581" y="148"/>
                    <a:pt x="2814" y="255"/>
                  </a:cubicBezTo>
                  <a:lnTo>
                    <a:pt x="7828" y="2546"/>
                  </a:lnTo>
                  <a:cubicBezTo>
                    <a:pt x="8701" y="2944"/>
                    <a:pt x="9087" y="3978"/>
                    <a:pt x="8688" y="4851"/>
                  </a:cubicBezTo>
                  <a:cubicBezTo>
                    <a:pt x="8396" y="5489"/>
                    <a:pt x="7764" y="5868"/>
                    <a:pt x="7103" y="5868"/>
                  </a:cubicBezTo>
                  <a:cubicBezTo>
                    <a:pt x="6862" y="5868"/>
                    <a:pt x="6617" y="5817"/>
                    <a:pt x="6383" y="5710"/>
                  </a:cubicBezTo>
                  <a:lnTo>
                    <a:pt x="1369" y="3420"/>
                  </a:lnTo>
                  <a:cubicBezTo>
                    <a:pt x="496" y="3021"/>
                    <a:pt x="109" y="1987"/>
                    <a:pt x="509" y="1115"/>
                  </a:cubicBezTo>
                  <a:cubicBezTo>
                    <a:pt x="801" y="476"/>
                    <a:pt x="1434" y="98"/>
                    <a:pt x="2094" y="98"/>
                  </a:cubicBezTo>
                  <a:close/>
                  <a:moveTo>
                    <a:pt x="2093" y="1"/>
                  </a:moveTo>
                  <a:cubicBezTo>
                    <a:pt x="1395" y="1"/>
                    <a:pt x="727" y="400"/>
                    <a:pt x="420" y="1075"/>
                  </a:cubicBezTo>
                  <a:cubicBezTo>
                    <a:pt x="0" y="1997"/>
                    <a:pt x="406" y="3089"/>
                    <a:pt x="1328" y="3509"/>
                  </a:cubicBezTo>
                  <a:lnTo>
                    <a:pt x="6342" y="5800"/>
                  </a:lnTo>
                  <a:cubicBezTo>
                    <a:pt x="6589" y="5913"/>
                    <a:pt x="6848" y="5966"/>
                    <a:pt x="7103" y="5966"/>
                  </a:cubicBezTo>
                  <a:cubicBezTo>
                    <a:pt x="7801" y="5966"/>
                    <a:pt x="8469" y="5567"/>
                    <a:pt x="8776" y="4892"/>
                  </a:cubicBezTo>
                  <a:cubicBezTo>
                    <a:pt x="9197" y="3970"/>
                    <a:pt x="8790" y="2878"/>
                    <a:pt x="7868" y="2458"/>
                  </a:cubicBezTo>
                  <a:lnTo>
                    <a:pt x="2854" y="167"/>
                  </a:lnTo>
                  <a:cubicBezTo>
                    <a:pt x="2607" y="54"/>
                    <a:pt x="2348" y="1"/>
                    <a:pt x="20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9"/>
            <p:cNvSpPr/>
            <p:nvPr/>
          </p:nvSpPr>
          <p:spPr>
            <a:xfrm>
              <a:off x="6197150" y="876075"/>
              <a:ext cx="145250" cy="55150"/>
            </a:xfrm>
            <a:custGeom>
              <a:avLst/>
              <a:gdLst/>
              <a:ahLst/>
              <a:cxnLst/>
              <a:rect l="l" t="t" r="r" b="b"/>
              <a:pathLst>
                <a:path w="5810" h="2206" extrusionOk="0">
                  <a:moveTo>
                    <a:pt x="1899" y="0"/>
                  </a:moveTo>
                  <a:cubicBezTo>
                    <a:pt x="1893" y="0"/>
                    <a:pt x="1887" y="1"/>
                    <a:pt x="1881" y="1"/>
                  </a:cubicBezTo>
                  <a:cubicBezTo>
                    <a:pt x="1578" y="35"/>
                    <a:pt x="1282" y="51"/>
                    <a:pt x="984" y="51"/>
                  </a:cubicBezTo>
                  <a:cubicBezTo>
                    <a:pt x="727" y="51"/>
                    <a:pt x="467" y="39"/>
                    <a:pt x="198" y="14"/>
                  </a:cubicBezTo>
                  <a:cubicBezTo>
                    <a:pt x="192" y="13"/>
                    <a:pt x="186" y="13"/>
                    <a:pt x="181" y="13"/>
                  </a:cubicBezTo>
                  <a:cubicBezTo>
                    <a:pt x="25" y="13"/>
                    <a:pt x="0" y="242"/>
                    <a:pt x="166" y="258"/>
                  </a:cubicBezTo>
                  <a:cubicBezTo>
                    <a:pt x="449" y="284"/>
                    <a:pt x="725" y="297"/>
                    <a:pt x="1000" y="297"/>
                  </a:cubicBezTo>
                  <a:cubicBezTo>
                    <a:pt x="1187" y="297"/>
                    <a:pt x="1372" y="291"/>
                    <a:pt x="1559" y="279"/>
                  </a:cubicBezTo>
                  <a:lnTo>
                    <a:pt x="1559" y="279"/>
                  </a:lnTo>
                  <a:cubicBezTo>
                    <a:pt x="957" y="1038"/>
                    <a:pt x="2328" y="1226"/>
                    <a:pt x="3303" y="1226"/>
                  </a:cubicBezTo>
                  <a:cubicBezTo>
                    <a:pt x="3446" y="1226"/>
                    <a:pt x="3580" y="1222"/>
                    <a:pt x="3698" y="1215"/>
                  </a:cubicBezTo>
                  <a:lnTo>
                    <a:pt x="3698" y="1215"/>
                  </a:lnTo>
                  <a:cubicBezTo>
                    <a:pt x="3148" y="2091"/>
                    <a:pt x="4809" y="2206"/>
                    <a:pt x="5568" y="2206"/>
                  </a:cubicBezTo>
                  <a:cubicBezTo>
                    <a:pt x="5593" y="2206"/>
                    <a:pt x="5617" y="2206"/>
                    <a:pt x="5640" y="2205"/>
                  </a:cubicBezTo>
                  <a:cubicBezTo>
                    <a:pt x="5810" y="2200"/>
                    <a:pt x="5772" y="1953"/>
                    <a:pt x="5602" y="1953"/>
                  </a:cubicBezTo>
                  <a:cubicBezTo>
                    <a:pt x="5601" y="1953"/>
                    <a:pt x="5601" y="1953"/>
                    <a:pt x="5600" y="1953"/>
                  </a:cubicBezTo>
                  <a:cubicBezTo>
                    <a:pt x="5560" y="1953"/>
                    <a:pt x="5479" y="1955"/>
                    <a:pt x="5374" y="1955"/>
                  </a:cubicBezTo>
                  <a:cubicBezTo>
                    <a:pt x="4777" y="1955"/>
                    <a:pt x="3390" y="1896"/>
                    <a:pt x="4095" y="1144"/>
                  </a:cubicBezTo>
                  <a:cubicBezTo>
                    <a:pt x="4161" y="1075"/>
                    <a:pt x="4094" y="936"/>
                    <a:pt x="3990" y="936"/>
                  </a:cubicBezTo>
                  <a:cubicBezTo>
                    <a:pt x="3983" y="936"/>
                    <a:pt x="3977" y="936"/>
                    <a:pt x="3971" y="937"/>
                  </a:cubicBezTo>
                  <a:cubicBezTo>
                    <a:pt x="3674" y="981"/>
                    <a:pt x="3380" y="1021"/>
                    <a:pt x="3076" y="1021"/>
                  </a:cubicBezTo>
                  <a:cubicBezTo>
                    <a:pt x="2932" y="1021"/>
                    <a:pt x="1101" y="969"/>
                    <a:pt x="1980" y="230"/>
                  </a:cubicBezTo>
                  <a:cubicBezTo>
                    <a:pt x="2061" y="162"/>
                    <a:pt x="2029" y="0"/>
                    <a:pt x="18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6197225" y="723850"/>
              <a:ext cx="14225" cy="23925"/>
            </a:xfrm>
            <a:custGeom>
              <a:avLst/>
              <a:gdLst/>
              <a:ahLst/>
              <a:cxnLst/>
              <a:rect l="l" t="t" r="r" b="b"/>
              <a:pathLst>
                <a:path w="569" h="957" extrusionOk="0">
                  <a:moveTo>
                    <a:pt x="456" y="1"/>
                  </a:moveTo>
                  <a:cubicBezTo>
                    <a:pt x="419" y="1"/>
                    <a:pt x="385" y="22"/>
                    <a:pt x="369" y="58"/>
                  </a:cubicBezTo>
                  <a:lnTo>
                    <a:pt x="23" y="816"/>
                  </a:lnTo>
                  <a:cubicBezTo>
                    <a:pt x="0" y="866"/>
                    <a:pt x="21" y="923"/>
                    <a:pt x="71" y="947"/>
                  </a:cubicBezTo>
                  <a:cubicBezTo>
                    <a:pt x="85" y="953"/>
                    <a:pt x="99" y="956"/>
                    <a:pt x="112" y="956"/>
                  </a:cubicBezTo>
                  <a:cubicBezTo>
                    <a:pt x="150" y="956"/>
                    <a:pt x="185" y="935"/>
                    <a:pt x="200" y="899"/>
                  </a:cubicBezTo>
                  <a:lnTo>
                    <a:pt x="546" y="140"/>
                  </a:lnTo>
                  <a:cubicBezTo>
                    <a:pt x="569" y="90"/>
                    <a:pt x="548" y="34"/>
                    <a:pt x="498" y="11"/>
                  </a:cubicBezTo>
                  <a:cubicBezTo>
                    <a:pt x="484" y="4"/>
                    <a:pt x="470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9"/>
            <p:cNvSpPr/>
            <p:nvPr/>
          </p:nvSpPr>
          <p:spPr>
            <a:xfrm>
              <a:off x="6230400" y="739025"/>
              <a:ext cx="14250" cy="23875"/>
            </a:xfrm>
            <a:custGeom>
              <a:avLst/>
              <a:gdLst/>
              <a:ahLst/>
              <a:cxnLst/>
              <a:rect l="l" t="t" r="r" b="b"/>
              <a:pathLst>
                <a:path w="570" h="955" extrusionOk="0">
                  <a:moveTo>
                    <a:pt x="458" y="0"/>
                  </a:moveTo>
                  <a:cubicBezTo>
                    <a:pt x="421" y="0"/>
                    <a:pt x="386" y="22"/>
                    <a:pt x="370" y="58"/>
                  </a:cubicBezTo>
                  <a:lnTo>
                    <a:pt x="24" y="817"/>
                  </a:lnTo>
                  <a:cubicBezTo>
                    <a:pt x="1" y="866"/>
                    <a:pt x="22" y="923"/>
                    <a:pt x="72" y="946"/>
                  </a:cubicBezTo>
                  <a:cubicBezTo>
                    <a:pt x="85" y="952"/>
                    <a:pt x="99" y="955"/>
                    <a:pt x="113" y="955"/>
                  </a:cubicBezTo>
                  <a:cubicBezTo>
                    <a:pt x="150" y="955"/>
                    <a:pt x="184" y="934"/>
                    <a:pt x="201" y="897"/>
                  </a:cubicBezTo>
                  <a:lnTo>
                    <a:pt x="547" y="139"/>
                  </a:lnTo>
                  <a:cubicBezTo>
                    <a:pt x="570" y="89"/>
                    <a:pt x="548" y="32"/>
                    <a:pt x="499" y="9"/>
                  </a:cubicBezTo>
                  <a:cubicBezTo>
                    <a:pt x="485" y="3"/>
                    <a:pt x="471" y="0"/>
                    <a:pt x="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6263600" y="754175"/>
              <a:ext cx="14250" cy="23900"/>
            </a:xfrm>
            <a:custGeom>
              <a:avLst/>
              <a:gdLst/>
              <a:ahLst/>
              <a:cxnLst/>
              <a:rect l="l" t="t" r="r" b="b"/>
              <a:pathLst>
                <a:path w="570" h="956" extrusionOk="0">
                  <a:moveTo>
                    <a:pt x="456" y="1"/>
                  </a:moveTo>
                  <a:cubicBezTo>
                    <a:pt x="420" y="1"/>
                    <a:pt x="386" y="22"/>
                    <a:pt x="369" y="57"/>
                  </a:cubicBezTo>
                  <a:lnTo>
                    <a:pt x="23" y="816"/>
                  </a:lnTo>
                  <a:cubicBezTo>
                    <a:pt x="1" y="866"/>
                    <a:pt x="22" y="923"/>
                    <a:pt x="71" y="947"/>
                  </a:cubicBezTo>
                  <a:cubicBezTo>
                    <a:pt x="85" y="953"/>
                    <a:pt x="98" y="956"/>
                    <a:pt x="112" y="956"/>
                  </a:cubicBezTo>
                  <a:cubicBezTo>
                    <a:pt x="149" y="956"/>
                    <a:pt x="184" y="935"/>
                    <a:pt x="201" y="899"/>
                  </a:cubicBezTo>
                  <a:lnTo>
                    <a:pt x="547" y="140"/>
                  </a:lnTo>
                  <a:cubicBezTo>
                    <a:pt x="569" y="90"/>
                    <a:pt x="548" y="33"/>
                    <a:pt x="498" y="11"/>
                  </a:cubicBezTo>
                  <a:cubicBezTo>
                    <a:pt x="484" y="4"/>
                    <a:pt x="470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9"/>
            <p:cNvSpPr/>
            <p:nvPr/>
          </p:nvSpPr>
          <p:spPr>
            <a:xfrm>
              <a:off x="6296750" y="769350"/>
              <a:ext cx="14275" cy="23875"/>
            </a:xfrm>
            <a:custGeom>
              <a:avLst/>
              <a:gdLst/>
              <a:ahLst/>
              <a:cxnLst/>
              <a:rect l="l" t="t" r="r" b="b"/>
              <a:pathLst>
                <a:path w="571" h="955" extrusionOk="0">
                  <a:moveTo>
                    <a:pt x="459" y="0"/>
                  </a:moveTo>
                  <a:cubicBezTo>
                    <a:pt x="422" y="0"/>
                    <a:pt x="387" y="21"/>
                    <a:pt x="370" y="57"/>
                  </a:cubicBezTo>
                  <a:lnTo>
                    <a:pt x="25" y="816"/>
                  </a:lnTo>
                  <a:cubicBezTo>
                    <a:pt x="1" y="866"/>
                    <a:pt x="22" y="923"/>
                    <a:pt x="72" y="945"/>
                  </a:cubicBezTo>
                  <a:cubicBezTo>
                    <a:pt x="85" y="952"/>
                    <a:pt x="99" y="954"/>
                    <a:pt x="113" y="954"/>
                  </a:cubicBezTo>
                  <a:cubicBezTo>
                    <a:pt x="151" y="954"/>
                    <a:pt x="187" y="933"/>
                    <a:pt x="202" y="897"/>
                  </a:cubicBezTo>
                  <a:lnTo>
                    <a:pt x="547" y="138"/>
                  </a:lnTo>
                  <a:cubicBezTo>
                    <a:pt x="571" y="89"/>
                    <a:pt x="550" y="32"/>
                    <a:pt x="500" y="9"/>
                  </a:cubicBezTo>
                  <a:cubicBezTo>
                    <a:pt x="487" y="3"/>
                    <a:pt x="473" y="0"/>
                    <a:pt x="4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6329975" y="784500"/>
              <a:ext cx="14250" cy="23900"/>
            </a:xfrm>
            <a:custGeom>
              <a:avLst/>
              <a:gdLst/>
              <a:ahLst/>
              <a:cxnLst/>
              <a:rect l="l" t="t" r="r" b="b"/>
              <a:pathLst>
                <a:path w="570" h="956" extrusionOk="0">
                  <a:moveTo>
                    <a:pt x="456" y="0"/>
                  </a:moveTo>
                  <a:cubicBezTo>
                    <a:pt x="420" y="0"/>
                    <a:pt x="386" y="21"/>
                    <a:pt x="368" y="57"/>
                  </a:cubicBezTo>
                  <a:lnTo>
                    <a:pt x="24" y="816"/>
                  </a:lnTo>
                  <a:cubicBezTo>
                    <a:pt x="1" y="866"/>
                    <a:pt x="22" y="922"/>
                    <a:pt x="72" y="947"/>
                  </a:cubicBezTo>
                  <a:cubicBezTo>
                    <a:pt x="85" y="953"/>
                    <a:pt x="99" y="956"/>
                    <a:pt x="112" y="956"/>
                  </a:cubicBezTo>
                  <a:cubicBezTo>
                    <a:pt x="149" y="956"/>
                    <a:pt x="184" y="934"/>
                    <a:pt x="201" y="898"/>
                  </a:cubicBezTo>
                  <a:lnTo>
                    <a:pt x="546" y="139"/>
                  </a:lnTo>
                  <a:cubicBezTo>
                    <a:pt x="570" y="90"/>
                    <a:pt x="548" y="33"/>
                    <a:pt x="499" y="10"/>
                  </a:cubicBezTo>
                  <a:cubicBezTo>
                    <a:pt x="485" y="4"/>
                    <a:pt x="470" y="0"/>
                    <a:pt x="4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6363175" y="799650"/>
              <a:ext cx="14250" cy="23900"/>
            </a:xfrm>
            <a:custGeom>
              <a:avLst/>
              <a:gdLst/>
              <a:ahLst/>
              <a:cxnLst/>
              <a:rect l="l" t="t" r="r" b="b"/>
              <a:pathLst>
                <a:path w="570" h="956" extrusionOk="0">
                  <a:moveTo>
                    <a:pt x="457" y="1"/>
                  </a:moveTo>
                  <a:cubicBezTo>
                    <a:pt x="420" y="1"/>
                    <a:pt x="386" y="22"/>
                    <a:pt x="369" y="58"/>
                  </a:cubicBezTo>
                  <a:lnTo>
                    <a:pt x="23" y="817"/>
                  </a:lnTo>
                  <a:cubicBezTo>
                    <a:pt x="1" y="867"/>
                    <a:pt x="22" y="923"/>
                    <a:pt x="71" y="946"/>
                  </a:cubicBezTo>
                  <a:cubicBezTo>
                    <a:pt x="85" y="952"/>
                    <a:pt x="99" y="955"/>
                    <a:pt x="113" y="955"/>
                  </a:cubicBezTo>
                  <a:cubicBezTo>
                    <a:pt x="149" y="955"/>
                    <a:pt x="184" y="934"/>
                    <a:pt x="201" y="898"/>
                  </a:cubicBezTo>
                  <a:lnTo>
                    <a:pt x="547" y="139"/>
                  </a:lnTo>
                  <a:cubicBezTo>
                    <a:pt x="569" y="89"/>
                    <a:pt x="548" y="33"/>
                    <a:pt x="498" y="10"/>
                  </a:cubicBezTo>
                  <a:cubicBezTo>
                    <a:pt x="485" y="4"/>
                    <a:pt x="471" y="1"/>
                    <a:pt x="4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6396375" y="814875"/>
              <a:ext cx="14225" cy="23850"/>
            </a:xfrm>
            <a:custGeom>
              <a:avLst/>
              <a:gdLst/>
              <a:ahLst/>
              <a:cxnLst/>
              <a:rect l="l" t="t" r="r" b="b"/>
              <a:pathLst>
                <a:path w="569" h="954" extrusionOk="0">
                  <a:moveTo>
                    <a:pt x="456" y="0"/>
                  </a:moveTo>
                  <a:cubicBezTo>
                    <a:pt x="420" y="0"/>
                    <a:pt x="385" y="21"/>
                    <a:pt x="369" y="58"/>
                  </a:cubicBezTo>
                  <a:lnTo>
                    <a:pt x="23" y="817"/>
                  </a:lnTo>
                  <a:cubicBezTo>
                    <a:pt x="0" y="866"/>
                    <a:pt x="21" y="923"/>
                    <a:pt x="71" y="946"/>
                  </a:cubicBezTo>
                  <a:cubicBezTo>
                    <a:pt x="84" y="951"/>
                    <a:pt x="97" y="954"/>
                    <a:pt x="110" y="954"/>
                  </a:cubicBezTo>
                  <a:cubicBezTo>
                    <a:pt x="147" y="954"/>
                    <a:pt x="183" y="933"/>
                    <a:pt x="200" y="897"/>
                  </a:cubicBezTo>
                  <a:lnTo>
                    <a:pt x="546" y="139"/>
                  </a:lnTo>
                  <a:cubicBezTo>
                    <a:pt x="569" y="89"/>
                    <a:pt x="548" y="32"/>
                    <a:pt x="498" y="10"/>
                  </a:cubicBezTo>
                  <a:cubicBezTo>
                    <a:pt x="484" y="3"/>
                    <a:pt x="470" y="0"/>
                    <a:pt x="4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6429525" y="830025"/>
              <a:ext cx="14250" cy="23850"/>
            </a:xfrm>
            <a:custGeom>
              <a:avLst/>
              <a:gdLst/>
              <a:ahLst/>
              <a:cxnLst/>
              <a:rect l="l" t="t" r="r" b="b"/>
              <a:pathLst>
                <a:path w="570" h="954" extrusionOk="0">
                  <a:moveTo>
                    <a:pt x="457" y="0"/>
                  </a:moveTo>
                  <a:cubicBezTo>
                    <a:pt x="420" y="0"/>
                    <a:pt x="386" y="21"/>
                    <a:pt x="369" y="57"/>
                  </a:cubicBezTo>
                  <a:lnTo>
                    <a:pt x="23" y="816"/>
                  </a:lnTo>
                  <a:cubicBezTo>
                    <a:pt x="0" y="866"/>
                    <a:pt x="22" y="923"/>
                    <a:pt x="71" y="945"/>
                  </a:cubicBezTo>
                  <a:cubicBezTo>
                    <a:pt x="84" y="951"/>
                    <a:pt x="98" y="954"/>
                    <a:pt x="112" y="954"/>
                  </a:cubicBezTo>
                  <a:cubicBezTo>
                    <a:pt x="149" y="954"/>
                    <a:pt x="185" y="933"/>
                    <a:pt x="200" y="899"/>
                  </a:cubicBezTo>
                  <a:lnTo>
                    <a:pt x="547" y="140"/>
                  </a:lnTo>
                  <a:cubicBezTo>
                    <a:pt x="569" y="90"/>
                    <a:pt x="548" y="33"/>
                    <a:pt x="498" y="9"/>
                  </a:cubicBezTo>
                  <a:cubicBezTo>
                    <a:pt x="485" y="3"/>
                    <a:pt x="471" y="0"/>
                    <a:pt x="4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4" name="Google Shape;284;p9"/>
          <p:cNvGrpSpPr/>
          <p:nvPr/>
        </p:nvGrpSpPr>
        <p:grpSpPr>
          <a:xfrm>
            <a:off x="8866752" y="430885"/>
            <a:ext cx="313433" cy="289100"/>
            <a:chOff x="434825" y="3194000"/>
            <a:chExt cx="235075" cy="216825"/>
          </a:xfrm>
        </p:grpSpPr>
        <p:sp>
          <p:nvSpPr>
            <p:cNvPr id="285" name="Google Shape;285;p9"/>
            <p:cNvSpPr/>
            <p:nvPr/>
          </p:nvSpPr>
          <p:spPr>
            <a:xfrm>
              <a:off x="434825" y="33269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575025" y="33217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9"/>
            <p:cNvSpPr/>
            <p:nvPr/>
          </p:nvSpPr>
          <p:spPr>
            <a:xfrm>
              <a:off x="526050" y="31940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8" name="Google Shape;288;p9"/>
          <p:cNvGrpSpPr/>
          <p:nvPr/>
        </p:nvGrpSpPr>
        <p:grpSpPr>
          <a:xfrm>
            <a:off x="9456867" y="1081167"/>
            <a:ext cx="410567" cy="658933"/>
            <a:chOff x="7092650" y="810875"/>
            <a:chExt cx="307925" cy="494200"/>
          </a:xfrm>
        </p:grpSpPr>
        <p:sp>
          <p:nvSpPr>
            <p:cNvPr id="289" name="Google Shape;289;p9"/>
            <p:cNvSpPr/>
            <p:nvPr/>
          </p:nvSpPr>
          <p:spPr>
            <a:xfrm>
              <a:off x="7092650" y="810875"/>
              <a:ext cx="307925" cy="494200"/>
            </a:xfrm>
            <a:custGeom>
              <a:avLst/>
              <a:gdLst/>
              <a:ahLst/>
              <a:cxnLst/>
              <a:rect l="l" t="t" r="r" b="b"/>
              <a:pathLst>
                <a:path w="12317" h="19768" extrusionOk="0">
                  <a:moveTo>
                    <a:pt x="5212" y="1"/>
                  </a:moveTo>
                  <a:cubicBezTo>
                    <a:pt x="4939" y="1"/>
                    <a:pt x="4673" y="209"/>
                    <a:pt x="4576" y="522"/>
                  </a:cubicBezTo>
                  <a:cubicBezTo>
                    <a:pt x="4460" y="897"/>
                    <a:pt x="4629" y="1282"/>
                    <a:pt x="4949" y="1382"/>
                  </a:cubicBezTo>
                  <a:lnTo>
                    <a:pt x="5456" y="1538"/>
                  </a:lnTo>
                  <a:lnTo>
                    <a:pt x="1389" y="14695"/>
                  </a:lnTo>
                  <a:cubicBezTo>
                    <a:pt x="1389" y="14695"/>
                    <a:pt x="0" y="18664"/>
                    <a:pt x="2854" y="19607"/>
                  </a:cubicBezTo>
                  <a:lnTo>
                    <a:pt x="2854" y="19609"/>
                  </a:lnTo>
                  <a:cubicBezTo>
                    <a:pt x="2880" y="19617"/>
                    <a:pt x="2907" y="19623"/>
                    <a:pt x="2932" y="19631"/>
                  </a:cubicBezTo>
                  <a:cubicBezTo>
                    <a:pt x="2959" y="19641"/>
                    <a:pt x="2983" y="19650"/>
                    <a:pt x="3010" y="19657"/>
                  </a:cubicBezTo>
                  <a:lnTo>
                    <a:pt x="3010" y="19655"/>
                  </a:lnTo>
                  <a:cubicBezTo>
                    <a:pt x="3278" y="19732"/>
                    <a:pt x="3530" y="19767"/>
                    <a:pt x="3768" y="19767"/>
                  </a:cubicBezTo>
                  <a:cubicBezTo>
                    <a:pt x="6091" y="19767"/>
                    <a:pt x="6990" y="16426"/>
                    <a:pt x="6990" y="16426"/>
                  </a:cubicBezTo>
                  <a:lnTo>
                    <a:pt x="11056" y="3268"/>
                  </a:lnTo>
                  <a:lnTo>
                    <a:pt x="11407" y="3376"/>
                  </a:lnTo>
                  <a:cubicBezTo>
                    <a:pt x="11459" y="3392"/>
                    <a:pt x="11511" y="3400"/>
                    <a:pt x="11563" y="3400"/>
                  </a:cubicBezTo>
                  <a:cubicBezTo>
                    <a:pt x="11836" y="3400"/>
                    <a:pt x="12103" y="3191"/>
                    <a:pt x="12200" y="2878"/>
                  </a:cubicBezTo>
                  <a:cubicBezTo>
                    <a:pt x="12317" y="2504"/>
                    <a:pt x="12148" y="2118"/>
                    <a:pt x="11827" y="2019"/>
                  </a:cubicBezTo>
                  <a:lnTo>
                    <a:pt x="5368" y="24"/>
                  </a:lnTo>
                  <a:cubicBezTo>
                    <a:pt x="5316" y="8"/>
                    <a:pt x="5264" y="1"/>
                    <a:pt x="52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9"/>
            <p:cNvSpPr/>
            <p:nvPr/>
          </p:nvSpPr>
          <p:spPr>
            <a:xfrm>
              <a:off x="7132650" y="940725"/>
              <a:ext cx="189125" cy="331675"/>
            </a:xfrm>
            <a:custGeom>
              <a:avLst/>
              <a:gdLst/>
              <a:ahLst/>
              <a:cxnLst/>
              <a:rect l="l" t="t" r="r" b="b"/>
              <a:pathLst>
                <a:path w="7565" h="13267" extrusionOk="0">
                  <a:moveTo>
                    <a:pt x="3559" y="1"/>
                  </a:moveTo>
                  <a:lnTo>
                    <a:pt x="396" y="10239"/>
                  </a:lnTo>
                  <a:cubicBezTo>
                    <a:pt x="0" y="11520"/>
                    <a:pt x="576" y="12847"/>
                    <a:pt x="1680" y="13186"/>
                  </a:cubicBezTo>
                  <a:cubicBezTo>
                    <a:pt x="1856" y="13241"/>
                    <a:pt x="2036" y="13267"/>
                    <a:pt x="2214" y="13267"/>
                  </a:cubicBezTo>
                  <a:cubicBezTo>
                    <a:pt x="3152" y="13267"/>
                    <a:pt x="4069" y="12551"/>
                    <a:pt x="4402" y="11476"/>
                  </a:cubicBezTo>
                  <a:lnTo>
                    <a:pt x="7565" y="1236"/>
                  </a:lnTo>
                  <a:lnTo>
                    <a:pt x="35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7132650" y="1101300"/>
              <a:ext cx="146500" cy="171100"/>
            </a:xfrm>
            <a:custGeom>
              <a:avLst/>
              <a:gdLst/>
              <a:ahLst/>
              <a:cxnLst/>
              <a:rect l="l" t="t" r="r" b="b"/>
              <a:pathLst>
                <a:path w="5860" h="6844" extrusionOk="0">
                  <a:moveTo>
                    <a:pt x="1575" y="0"/>
                  </a:moveTo>
                  <a:lnTo>
                    <a:pt x="396" y="3816"/>
                  </a:lnTo>
                  <a:cubicBezTo>
                    <a:pt x="0" y="5097"/>
                    <a:pt x="576" y="6424"/>
                    <a:pt x="1680" y="6763"/>
                  </a:cubicBezTo>
                  <a:cubicBezTo>
                    <a:pt x="1856" y="6818"/>
                    <a:pt x="2036" y="6844"/>
                    <a:pt x="2214" y="6844"/>
                  </a:cubicBezTo>
                  <a:cubicBezTo>
                    <a:pt x="3152" y="6844"/>
                    <a:pt x="4069" y="6128"/>
                    <a:pt x="4402" y="5053"/>
                  </a:cubicBezTo>
                  <a:lnTo>
                    <a:pt x="5860" y="331"/>
                  </a:lnTo>
                  <a:lnTo>
                    <a:pt x="5860" y="331"/>
                  </a:lnTo>
                  <a:cubicBezTo>
                    <a:pt x="5723" y="337"/>
                    <a:pt x="5585" y="341"/>
                    <a:pt x="5448" y="341"/>
                  </a:cubicBezTo>
                  <a:cubicBezTo>
                    <a:pt x="4145" y="341"/>
                    <a:pt x="2852" y="62"/>
                    <a:pt x="15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9"/>
            <p:cNvSpPr/>
            <p:nvPr/>
          </p:nvSpPr>
          <p:spPr>
            <a:xfrm>
              <a:off x="7222325" y="971625"/>
              <a:ext cx="20975" cy="21100"/>
            </a:xfrm>
            <a:custGeom>
              <a:avLst/>
              <a:gdLst/>
              <a:ahLst/>
              <a:cxnLst/>
              <a:rect l="l" t="t" r="r" b="b"/>
              <a:pathLst>
                <a:path w="839" h="844" extrusionOk="0">
                  <a:moveTo>
                    <a:pt x="454" y="0"/>
                  </a:moveTo>
                  <a:cubicBezTo>
                    <a:pt x="290" y="0"/>
                    <a:pt x="130" y="124"/>
                    <a:pt x="71" y="313"/>
                  </a:cubicBezTo>
                  <a:cubicBezTo>
                    <a:pt x="1" y="539"/>
                    <a:pt x="101" y="769"/>
                    <a:pt x="294" y="830"/>
                  </a:cubicBezTo>
                  <a:cubicBezTo>
                    <a:pt x="325" y="839"/>
                    <a:pt x="356" y="843"/>
                    <a:pt x="387" y="843"/>
                  </a:cubicBezTo>
                  <a:cubicBezTo>
                    <a:pt x="552" y="843"/>
                    <a:pt x="712" y="719"/>
                    <a:pt x="769" y="530"/>
                  </a:cubicBezTo>
                  <a:cubicBezTo>
                    <a:pt x="839" y="305"/>
                    <a:pt x="738" y="74"/>
                    <a:pt x="547" y="14"/>
                  </a:cubicBezTo>
                  <a:cubicBezTo>
                    <a:pt x="516" y="5"/>
                    <a:pt x="485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9"/>
            <p:cNvSpPr/>
            <p:nvPr/>
          </p:nvSpPr>
          <p:spPr>
            <a:xfrm>
              <a:off x="7259525" y="1047750"/>
              <a:ext cx="20975" cy="21075"/>
            </a:xfrm>
            <a:custGeom>
              <a:avLst/>
              <a:gdLst/>
              <a:ahLst/>
              <a:cxnLst/>
              <a:rect l="l" t="t" r="r" b="b"/>
              <a:pathLst>
                <a:path w="839" h="843" extrusionOk="0">
                  <a:moveTo>
                    <a:pt x="454" y="1"/>
                  </a:moveTo>
                  <a:cubicBezTo>
                    <a:pt x="289" y="1"/>
                    <a:pt x="129" y="125"/>
                    <a:pt x="71" y="315"/>
                  </a:cubicBezTo>
                  <a:cubicBezTo>
                    <a:pt x="1" y="538"/>
                    <a:pt x="101" y="769"/>
                    <a:pt x="294" y="829"/>
                  </a:cubicBezTo>
                  <a:cubicBezTo>
                    <a:pt x="325" y="838"/>
                    <a:pt x="356" y="842"/>
                    <a:pt x="387" y="842"/>
                  </a:cubicBezTo>
                  <a:cubicBezTo>
                    <a:pt x="551" y="842"/>
                    <a:pt x="711" y="719"/>
                    <a:pt x="769" y="529"/>
                  </a:cubicBezTo>
                  <a:cubicBezTo>
                    <a:pt x="839" y="305"/>
                    <a:pt x="738" y="74"/>
                    <a:pt x="547" y="15"/>
                  </a:cubicBezTo>
                  <a:cubicBezTo>
                    <a:pt x="516" y="5"/>
                    <a:pt x="485" y="1"/>
                    <a:pt x="4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9"/>
            <p:cNvSpPr/>
            <p:nvPr/>
          </p:nvSpPr>
          <p:spPr>
            <a:xfrm>
              <a:off x="7252675" y="854675"/>
              <a:ext cx="21000" cy="21100"/>
            </a:xfrm>
            <a:custGeom>
              <a:avLst/>
              <a:gdLst/>
              <a:ahLst/>
              <a:cxnLst/>
              <a:rect l="l" t="t" r="r" b="b"/>
              <a:pathLst>
                <a:path w="840" h="844" extrusionOk="0">
                  <a:moveTo>
                    <a:pt x="454" y="1"/>
                  </a:moveTo>
                  <a:cubicBezTo>
                    <a:pt x="290" y="1"/>
                    <a:pt x="130" y="125"/>
                    <a:pt x="72" y="313"/>
                  </a:cubicBezTo>
                  <a:cubicBezTo>
                    <a:pt x="1" y="539"/>
                    <a:pt x="101" y="770"/>
                    <a:pt x="296" y="830"/>
                  </a:cubicBezTo>
                  <a:cubicBezTo>
                    <a:pt x="327" y="839"/>
                    <a:pt x="358" y="844"/>
                    <a:pt x="390" y="844"/>
                  </a:cubicBezTo>
                  <a:cubicBezTo>
                    <a:pt x="554" y="844"/>
                    <a:pt x="713" y="720"/>
                    <a:pt x="771" y="530"/>
                  </a:cubicBezTo>
                  <a:cubicBezTo>
                    <a:pt x="839" y="305"/>
                    <a:pt x="740" y="75"/>
                    <a:pt x="547" y="14"/>
                  </a:cubicBezTo>
                  <a:cubicBezTo>
                    <a:pt x="516" y="5"/>
                    <a:pt x="485" y="1"/>
                    <a:pt x="4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9"/>
            <p:cNvSpPr/>
            <p:nvPr/>
          </p:nvSpPr>
          <p:spPr>
            <a:xfrm>
              <a:off x="7210275" y="1062275"/>
              <a:ext cx="21025" cy="21075"/>
            </a:xfrm>
            <a:custGeom>
              <a:avLst/>
              <a:gdLst/>
              <a:ahLst/>
              <a:cxnLst/>
              <a:rect l="l" t="t" r="r" b="b"/>
              <a:pathLst>
                <a:path w="841" h="843" extrusionOk="0">
                  <a:moveTo>
                    <a:pt x="454" y="0"/>
                  </a:moveTo>
                  <a:cubicBezTo>
                    <a:pt x="290" y="0"/>
                    <a:pt x="130" y="124"/>
                    <a:pt x="71" y="313"/>
                  </a:cubicBezTo>
                  <a:cubicBezTo>
                    <a:pt x="0" y="539"/>
                    <a:pt x="101" y="770"/>
                    <a:pt x="294" y="829"/>
                  </a:cubicBezTo>
                  <a:cubicBezTo>
                    <a:pt x="325" y="839"/>
                    <a:pt x="356" y="843"/>
                    <a:pt x="388" y="843"/>
                  </a:cubicBezTo>
                  <a:cubicBezTo>
                    <a:pt x="552" y="843"/>
                    <a:pt x="712" y="720"/>
                    <a:pt x="769" y="530"/>
                  </a:cubicBezTo>
                  <a:cubicBezTo>
                    <a:pt x="840" y="304"/>
                    <a:pt x="739" y="75"/>
                    <a:pt x="546" y="14"/>
                  </a:cubicBezTo>
                  <a:cubicBezTo>
                    <a:pt x="516" y="4"/>
                    <a:pt x="485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9"/>
            <p:cNvSpPr/>
            <p:nvPr/>
          </p:nvSpPr>
          <p:spPr>
            <a:xfrm>
              <a:off x="7269100" y="894000"/>
              <a:ext cx="48650" cy="48850"/>
            </a:xfrm>
            <a:custGeom>
              <a:avLst/>
              <a:gdLst/>
              <a:ahLst/>
              <a:cxnLst/>
              <a:rect l="l" t="t" r="r" b="b"/>
              <a:pathLst>
                <a:path w="1946" h="1954" extrusionOk="0">
                  <a:moveTo>
                    <a:pt x="1045" y="1"/>
                  </a:moveTo>
                  <a:cubicBezTo>
                    <a:pt x="665" y="1"/>
                    <a:pt x="296" y="290"/>
                    <a:pt x="161" y="728"/>
                  </a:cubicBezTo>
                  <a:cubicBezTo>
                    <a:pt x="0" y="1248"/>
                    <a:pt x="232" y="1782"/>
                    <a:pt x="681" y="1921"/>
                  </a:cubicBezTo>
                  <a:cubicBezTo>
                    <a:pt x="753" y="1943"/>
                    <a:pt x="827" y="1953"/>
                    <a:pt x="899" y="1953"/>
                  </a:cubicBezTo>
                  <a:cubicBezTo>
                    <a:pt x="1279" y="1953"/>
                    <a:pt x="1648" y="1665"/>
                    <a:pt x="1783" y="1227"/>
                  </a:cubicBezTo>
                  <a:cubicBezTo>
                    <a:pt x="1945" y="706"/>
                    <a:pt x="1711" y="172"/>
                    <a:pt x="1264" y="34"/>
                  </a:cubicBezTo>
                  <a:cubicBezTo>
                    <a:pt x="1192" y="12"/>
                    <a:pt x="1118" y="1"/>
                    <a:pt x="104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9"/>
            <p:cNvSpPr/>
            <p:nvPr/>
          </p:nvSpPr>
          <p:spPr>
            <a:xfrm>
              <a:off x="7289425" y="839625"/>
              <a:ext cx="97350" cy="33650"/>
            </a:xfrm>
            <a:custGeom>
              <a:avLst/>
              <a:gdLst/>
              <a:ahLst/>
              <a:cxnLst/>
              <a:rect l="l" t="t" r="r" b="b"/>
              <a:pathLst>
                <a:path w="3894" h="1346" extrusionOk="0">
                  <a:moveTo>
                    <a:pt x="112" y="1"/>
                  </a:moveTo>
                  <a:cubicBezTo>
                    <a:pt x="72" y="1"/>
                    <a:pt x="33" y="32"/>
                    <a:pt x="19" y="77"/>
                  </a:cubicBezTo>
                  <a:cubicBezTo>
                    <a:pt x="0" y="132"/>
                    <a:pt x="26" y="189"/>
                    <a:pt x="74" y="203"/>
                  </a:cubicBezTo>
                  <a:lnTo>
                    <a:pt x="3759" y="1342"/>
                  </a:lnTo>
                  <a:cubicBezTo>
                    <a:pt x="3767" y="1345"/>
                    <a:pt x="3774" y="1346"/>
                    <a:pt x="3782" y="1346"/>
                  </a:cubicBezTo>
                  <a:cubicBezTo>
                    <a:pt x="3822" y="1346"/>
                    <a:pt x="3861" y="1314"/>
                    <a:pt x="3877" y="1269"/>
                  </a:cubicBezTo>
                  <a:cubicBezTo>
                    <a:pt x="3894" y="1213"/>
                    <a:pt x="3870" y="1158"/>
                    <a:pt x="3822" y="1142"/>
                  </a:cubicBezTo>
                  <a:lnTo>
                    <a:pt x="135" y="5"/>
                  </a:lnTo>
                  <a:cubicBezTo>
                    <a:pt x="127" y="2"/>
                    <a:pt x="119" y="1"/>
                    <a:pt x="11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9"/>
            <p:cNvSpPr/>
            <p:nvPr/>
          </p:nvSpPr>
          <p:spPr>
            <a:xfrm>
              <a:off x="7168675" y="911800"/>
              <a:ext cx="186725" cy="384325"/>
            </a:xfrm>
            <a:custGeom>
              <a:avLst/>
              <a:gdLst/>
              <a:ahLst/>
              <a:cxnLst/>
              <a:rect l="l" t="t" r="r" b="b"/>
              <a:pathLst>
                <a:path w="7469" h="15373" extrusionOk="0">
                  <a:moveTo>
                    <a:pt x="7372" y="1"/>
                  </a:moveTo>
                  <a:cubicBezTo>
                    <a:pt x="7332" y="1"/>
                    <a:pt x="7294" y="32"/>
                    <a:pt x="7279" y="77"/>
                  </a:cubicBezTo>
                  <a:lnTo>
                    <a:pt x="3293" y="12980"/>
                  </a:lnTo>
                  <a:cubicBezTo>
                    <a:pt x="3290" y="12987"/>
                    <a:pt x="2983" y="13681"/>
                    <a:pt x="2439" y="14281"/>
                  </a:cubicBezTo>
                  <a:cubicBezTo>
                    <a:pt x="1905" y="14870"/>
                    <a:pt x="1340" y="15167"/>
                    <a:pt x="754" y="15167"/>
                  </a:cubicBezTo>
                  <a:cubicBezTo>
                    <a:pt x="551" y="15167"/>
                    <a:pt x="347" y="15132"/>
                    <a:pt x="139" y="15061"/>
                  </a:cubicBezTo>
                  <a:cubicBezTo>
                    <a:pt x="132" y="15059"/>
                    <a:pt x="125" y="15058"/>
                    <a:pt x="117" y="15058"/>
                  </a:cubicBezTo>
                  <a:cubicBezTo>
                    <a:pt x="76" y="15058"/>
                    <a:pt x="36" y="15085"/>
                    <a:pt x="20" y="15132"/>
                  </a:cubicBezTo>
                  <a:cubicBezTo>
                    <a:pt x="0" y="15187"/>
                    <a:pt x="26" y="15244"/>
                    <a:pt x="71" y="15260"/>
                  </a:cubicBezTo>
                  <a:cubicBezTo>
                    <a:pt x="91" y="15267"/>
                    <a:pt x="111" y="15274"/>
                    <a:pt x="131" y="15279"/>
                  </a:cubicBezTo>
                  <a:cubicBezTo>
                    <a:pt x="338" y="15343"/>
                    <a:pt x="537" y="15372"/>
                    <a:pt x="727" y="15372"/>
                  </a:cubicBezTo>
                  <a:cubicBezTo>
                    <a:pt x="2426" y="15372"/>
                    <a:pt x="3445" y="13084"/>
                    <a:pt x="3461" y="13045"/>
                  </a:cubicBezTo>
                  <a:lnTo>
                    <a:pt x="7452" y="131"/>
                  </a:lnTo>
                  <a:cubicBezTo>
                    <a:pt x="7469" y="75"/>
                    <a:pt x="7444" y="19"/>
                    <a:pt x="7396" y="4"/>
                  </a:cubicBezTo>
                  <a:cubicBezTo>
                    <a:pt x="7388" y="2"/>
                    <a:pt x="7380" y="1"/>
                    <a:pt x="737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9" name="Google Shape;299;p9"/>
          <p:cNvGrpSpPr/>
          <p:nvPr/>
        </p:nvGrpSpPr>
        <p:grpSpPr>
          <a:xfrm>
            <a:off x="10141100" y="1381534"/>
            <a:ext cx="608267" cy="1248700"/>
            <a:chOff x="7605825" y="1036150"/>
            <a:chExt cx="456200" cy="936525"/>
          </a:xfrm>
        </p:grpSpPr>
        <p:sp>
          <p:nvSpPr>
            <p:cNvPr id="300" name="Google Shape;300;p9"/>
            <p:cNvSpPr/>
            <p:nvPr/>
          </p:nvSpPr>
          <p:spPr>
            <a:xfrm>
              <a:off x="7607650" y="1470850"/>
              <a:ext cx="454275" cy="501825"/>
            </a:xfrm>
            <a:custGeom>
              <a:avLst/>
              <a:gdLst/>
              <a:ahLst/>
              <a:cxnLst/>
              <a:rect l="l" t="t" r="r" b="b"/>
              <a:pathLst>
                <a:path w="18171" h="20073" extrusionOk="0">
                  <a:moveTo>
                    <a:pt x="5354" y="0"/>
                  </a:moveTo>
                  <a:cubicBezTo>
                    <a:pt x="5274" y="0"/>
                    <a:pt x="5194" y="21"/>
                    <a:pt x="5121" y="65"/>
                  </a:cubicBezTo>
                  <a:lnTo>
                    <a:pt x="283" y="3009"/>
                  </a:lnTo>
                  <a:cubicBezTo>
                    <a:pt x="68" y="3139"/>
                    <a:pt x="0" y="3419"/>
                    <a:pt x="129" y="3631"/>
                  </a:cubicBezTo>
                  <a:cubicBezTo>
                    <a:pt x="215" y="3773"/>
                    <a:pt x="365" y="3850"/>
                    <a:pt x="518" y="3850"/>
                  </a:cubicBezTo>
                  <a:cubicBezTo>
                    <a:pt x="598" y="3850"/>
                    <a:pt x="679" y="3829"/>
                    <a:pt x="752" y="3785"/>
                  </a:cubicBezTo>
                  <a:lnTo>
                    <a:pt x="1334" y="3431"/>
                  </a:lnTo>
                  <a:lnTo>
                    <a:pt x="5234" y="9843"/>
                  </a:lnTo>
                  <a:cubicBezTo>
                    <a:pt x="2989" y="12077"/>
                    <a:pt x="2264" y="15203"/>
                    <a:pt x="3671" y="17524"/>
                  </a:cubicBezTo>
                  <a:cubicBezTo>
                    <a:pt x="4688" y="19193"/>
                    <a:pt x="6585" y="20073"/>
                    <a:pt x="8695" y="20073"/>
                  </a:cubicBezTo>
                  <a:cubicBezTo>
                    <a:pt x="10162" y="20073"/>
                    <a:pt x="11732" y="19647"/>
                    <a:pt x="13179" y="18766"/>
                  </a:cubicBezTo>
                  <a:cubicBezTo>
                    <a:pt x="16708" y="16619"/>
                    <a:pt x="18171" y="12583"/>
                    <a:pt x="16447" y="9751"/>
                  </a:cubicBezTo>
                  <a:cubicBezTo>
                    <a:pt x="15431" y="8081"/>
                    <a:pt x="13535" y="7202"/>
                    <a:pt x="11427" y="7202"/>
                  </a:cubicBezTo>
                  <a:cubicBezTo>
                    <a:pt x="10607" y="7202"/>
                    <a:pt x="9755" y="7335"/>
                    <a:pt x="8910" y="7606"/>
                  </a:cubicBezTo>
                  <a:lnTo>
                    <a:pt x="5009" y="1193"/>
                  </a:lnTo>
                  <a:lnTo>
                    <a:pt x="5590" y="841"/>
                  </a:lnTo>
                  <a:cubicBezTo>
                    <a:pt x="5806" y="712"/>
                    <a:pt x="5873" y="431"/>
                    <a:pt x="5744" y="219"/>
                  </a:cubicBezTo>
                  <a:cubicBezTo>
                    <a:pt x="5658" y="78"/>
                    <a:pt x="5508" y="0"/>
                    <a:pt x="53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9"/>
            <p:cNvSpPr/>
            <p:nvPr/>
          </p:nvSpPr>
          <p:spPr>
            <a:xfrm>
              <a:off x="7694525" y="1470850"/>
              <a:ext cx="367500" cy="501825"/>
            </a:xfrm>
            <a:custGeom>
              <a:avLst/>
              <a:gdLst/>
              <a:ahLst/>
              <a:cxnLst/>
              <a:rect l="l" t="t" r="r" b="b"/>
              <a:pathLst>
                <a:path w="14700" h="20073" extrusionOk="0">
                  <a:moveTo>
                    <a:pt x="1884" y="1"/>
                  </a:moveTo>
                  <a:cubicBezTo>
                    <a:pt x="1803" y="1"/>
                    <a:pt x="1722" y="22"/>
                    <a:pt x="1649" y="67"/>
                  </a:cubicBezTo>
                  <a:lnTo>
                    <a:pt x="46" y="1041"/>
                  </a:lnTo>
                  <a:cubicBezTo>
                    <a:pt x="618" y="2531"/>
                    <a:pt x="1290" y="3992"/>
                    <a:pt x="2165" y="5326"/>
                  </a:cubicBezTo>
                  <a:cubicBezTo>
                    <a:pt x="3094" y="6743"/>
                    <a:pt x="4236" y="7490"/>
                    <a:pt x="5857" y="7915"/>
                  </a:cubicBezTo>
                  <a:cubicBezTo>
                    <a:pt x="7264" y="8285"/>
                    <a:pt x="8683" y="8612"/>
                    <a:pt x="9833" y="9560"/>
                  </a:cubicBezTo>
                  <a:cubicBezTo>
                    <a:pt x="10908" y="10446"/>
                    <a:pt x="11606" y="11731"/>
                    <a:pt x="11809" y="13105"/>
                  </a:cubicBezTo>
                  <a:cubicBezTo>
                    <a:pt x="12229" y="15975"/>
                    <a:pt x="10644" y="18619"/>
                    <a:pt x="7803" y="19332"/>
                  </a:cubicBezTo>
                  <a:cubicBezTo>
                    <a:pt x="7178" y="19489"/>
                    <a:pt x="6525" y="19566"/>
                    <a:pt x="5867" y="19566"/>
                  </a:cubicBezTo>
                  <a:cubicBezTo>
                    <a:pt x="3695" y="19566"/>
                    <a:pt x="1468" y="18729"/>
                    <a:pt x="0" y="17160"/>
                  </a:cubicBezTo>
                  <a:lnTo>
                    <a:pt x="0" y="17160"/>
                  </a:lnTo>
                  <a:cubicBezTo>
                    <a:pt x="61" y="17282"/>
                    <a:pt x="127" y="17404"/>
                    <a:pt x="199" y="17524"/>
                  </a:cubicBezTo>
                  <a:cubicBezTo>
                    <a:pt x="1215" y="19193"/>
                    <a:pt x="3113" y="20073"/>
                    <a:pt x="5223" y="20073"/>
                  </a:cubicBezTo>
                  <a:cubicBezTo>
                    <a:pt x="6690" y="20073"/>
                    <a:pt x="8261" y="19647"/>
                    <a:pt x="9708" y="18766"/>
                  </a:cubicBezTo>
                  <a:cubicBezTo>
                    <a:pt x="13236" y="16619"/>
                    <a:pt x="14700" y="12583"/>
                    <a:pt x="12976" y="9751"/>
                  </a:cubicBezTo>
                  <a:cubicBezTo>
                    <a:pt x="11960" y="8081"/>
                    <a:pt x="10064" y="7202"/>
                    <a:pt x="7955" y="7202"/>
                  </a:cubicBezTo>
                  <a:cubicBezTo>
                    <a:pt x="7136" y="7202"/>
                    <a:pt x="6284" y="7335"/>
                    <a:pt x="5439" y="7606"/>
                  </a:cubicBezTo>
                  <a:lnTo>
                    <a:pt x="1538" y="1195"/>
                  </a:lnTo>
                  <a:lnTo>
                    <a:pt x="2120" y="841"/>
                  </a:lnTo>
                  <a:cubicBezTo>
                    <a:pt x="2334" y="712"/>
                    <a:pt x="2400" y="431"/>
                    <a:pt x="2271" y="219"/>
                  </a:cubicBezTo>
                  <a:cubicBezTo>
                    <a:pt x="2187" y="78"/>
                    <a:pt x="2037" y="1"/>
                    <a:pt x="188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9"/>
            <p:cNvSpPr/>
            <p:nvPr/>
          </p:nvSpPr>
          <p:spPr>
            <a:xfrm>
              <a:off x="7613100" y="1506775"/>
              <a:ext cx="81850" cy="51950"/>
            </a:xfrm>
            <a:custGeom>
              <a:avLst/>
              <a:gdLst/>
              <a:ahLst/>
              <a:cxnLst/>
              <a:rect l="l" t="t" r="r" b="b"/>
              <a:pathLst>
                <a:path w="3274" h="2078" extrusionOk="0">
                  <a:moveTo>
                    <a:pt x="3114" y="0"/>
                  </a:moveTo>
                  <a:cubicBezTo>
                    <a:pt x="3088" y="0"/>
                    <a:pt x="3063" y="7"/>
                    <a:pt x="3039" y="21"/>
                  </a:cubicBezTo>
                  <a:lnTo>
                    <a:pt x="87" y="1817"/>
                  </a:lnTo>
                  <a:cubicBezTo>
                    <a:pt x="22" y="1858"/>
                    <a:pt x="1" y="1943"/>
                    <a:pt x="40" y="2010"/>
                  </a:cubicBezTo>
                  <a:cubicBezTo>
                    <a:pt x="66" y="2054"/>
                    <a:pt x="112" y="2078"/>
                    <a:pt x="160" y="2078"/>
                  </a:cubicBezTo>
                  <a:cubicBezTo>
                    <a:pt x="185" y="2078"/>
                    <a:pt x="210" y="2071"/>
                    <a:pt x="233" y="2057"/>
                  </a:cubicBezTo>
                  <a:lnTo>
                    <a:pt x="3187" y="261"/>
                  </a:lnTo>
                  <a:cubicBezTo>
                    <a:pt x="3252" y="220"/>
                    <a:pt x="3273" y="135"/>
                    <a:pt x="3233" y="67"/>
                  </a:cubicBezTo>
                  <a:cubicBezTo>
                    <a:pt x="3207" y="24"/>
                    <a:pt x="3161" y="0"/>
                    <a:pt x="31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9"/>
            <p:cNvSpPr/>
            <p:nvPr/>
          </p:nvSpPr>
          <p:spPr>
            <a:xfrm>
              <a:off x="7659000" y="1566650"/>
              <a:ext cx="93750" cy="148000"/>
            </a:xfrm>
            <a:custGeom>
              <a:avLst/>
              <a:gdLst/>
              <a:ahLst/>
              <a:cxnLst/>
              <a:rect l="l" t="t" r="r" b="b"/>
              <a:pathLst>
                <a:path w="3750" h="5920" extrusionOk="0">
                  <a:moveTo>
                    <a:pt x="159" y="1"/>
                  </a:moveTo>
                  <a:cubicBezTo>
                    <a:pt x="134" y="1"/>
                    <a:pt x="110" y="7"/>
                    <a:pt x="87" y="21"/>
                  </a:cubicBezTo>
                  <a:cubicBezTo>
                    <a:pt x="21" y="62"/>
                    <a:pt x="0" y="147"/>
                    <a:pt x="40" y="215"/>
                  </a:cubicBezTo>
                  <a:lnTo>
                    <a:pt x="3470" y="5853"/>
                  </a:lnTo>
                  <a:cubicBezTo>
                    <a:pt x="3497" y="5896"/>
                    <a:pt x="3543" y="5920"/>
                    <a:pt x="3590" y="5920"/>
                  </a:cubicBezTo>
                  <a:cubicBezTo>
                    <a:pt x="3615" y="5920"/>
                    <a:pt x="3640" y="5913"/>
                    <a:pt x="3663" y="5899"/>
                  </a:cubicBezTo>
                  <a:cubicBezTo>
                    <a:pt x="3728" y="5859"/>
                    <a:pt x="3749" y="5772"/>
                    <a:pt x="3709" y="5706"/>
                  </a:cubicBezTo>
                  <a:lnTo>
                    <a:pt x="280" y="67"/>
                  </a:lnTo>
                  <a:cubicBezTo>
                    <a:pt x="253" y="25"/>
                    <a:pt x="206" y="1"/>
                    <a:pt x="15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7694275" y="1738625"/>
              <a:ext cx="53925" cy="205550"/>
            </a:xfrm>
            <a:custGeom>
              <a:avLst/>
              <a:gdLst/>
              <a:ahLst/>
              <a:cxnLst/>
              <a:rect l="l" t="t" r="r" b="b"/>
              <a:pathLst>
                <a:path w="2157" h="8222" extrusionOk="0">
                  <a:moveTo>
                    <a:pt x="1954" y="1"/>
                  </a:moveTo>
                  <a:cubicBezTo>
                    <a:pt x="1917" y="1"/>
                    <a:pt x="1879" y="15"/>
                    <a:pt x="1852" y="44"/>
                  </a:cubicBezTo>
                  <a:cubicBezTo>
                    <a:pt x="1775" y="122"/>
                    <a:pt x="1" y="1997"/>
                    <a:pt x="59" y="4418"/>
                  </a:cubicBezTo>
                  <a:cubicBezTo>
                    <a:pt x="91" y="5791"/>
                    <a:pt x="713" y="7057"/>
                    <a:pt x="1904" y="8181"/>
                  </a:cubicBezTo>
                  <a:cubicBezTo>
                    <a:pt x="1932" y="8208"/>
                    <a:pt x="1967" y="8221"/>
                    <a:pt x="2002" y="8221"/>
                  </a:cubicBezTo>
                  <a:cubicBezTo>
                    <a:pt x="2027" y="8221"/>
                    <a:pt x="2052" y="8214"/>
                    <a:pt x="2074" y="8201"/>
                  </a:cubicBezTo>
                  <a:cubicBezTo>
                    <a:pt x="2086" y="8194"/>
                    <a:pt x="2094" y="8187"/>
                    <a:pt x="2103" y="8179"/>
                  </a:cubicBezTo>
                  <a:cubicBezTo>
                    <a:pt x="2157" y="8122"/>
                    <a:pt x="2152" y="8032"/>
                    <a:pt x="2097" y="7980"/>
                  </a:cubicBezTo>
                  <a:cubicBezTo>
                    <a:pt x="962" y="6909"/>
                    <a:pt x="371" y="5708"/>
                    <a:pt x="338" y="4414"/>
                  </a:cubicBezTo>
                  <a:cubicBezTo>
                    <a:pt x="281" y="2105"/>
                    <a:pt x="2036" y="257"/>
                    <a:pt x="2053" y="238"/>
                  </a:cubicBezTo>
                  <a:cubicBezTo>
                    <a:pt x="2107" y="183"/>
                    <a:pt x="2104" y="95"/>
                    <a:pt x="2050" y="40"/>
                  </a:cubicBezTo>
                  <a:cubicBezTo>
                    <a:pt x="2023" y="13"/>
                    <a:pt x="1989" y="1"/>
                    <a:pt x="19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7721050" y="1723250"/>
              <a:ext cx="310900" cy="227150"/>
            </a:xfrm>
            <a:custGeom>
              <a:avLst/>
              <a:gdLst/>
              <a:ahLst/>
              <a:cxnLst/>
              <a:rect l="l" t="t" r="r" b="b"/>
              <a:pathLst>
                <a:path w="12436" h="9086" extrusionOk="0">
                  <a:moveTo>
                    <a:pt x="10683" y="1"/>
                  </a:moveTo>
                  <a:cubicBezTo>
                    <a:pt x="9625" y="890"/>
                    <a:pt x="8703" y="1942"/>
                    <a:pt x="7676" y="2869"/>
                  </a:cubicBezTo>
                  <a:cubicBezTo>
                    <a:pt x="6427" y="3996"/>
                    <a:pt x="5057" y="4826"/>
                    <a:pt x="3461" y="5365"/>
                  </a:cubicBezTo>
                  <a:cubicBezTo>
                    <a:pt x="2334" y="5745"/>
                    <a:pt x="1168" y="5994"/>
                    <a:pt x="0" y="6238"/>
                  </a:cubicBezTo>
                  <a:cubicBezTo>
                    <a:pt x="88" y="6464"/>
                    <a:pt x="196" y="6687"/>
                    <a:pt x="327" y="6901"/>
                  </a:cubicBezTo>
                  <a:cubicBezTo>
                    <a:pt x="1196" y="8331"/>
                    <a:pt x="2811" y="9086"/>
                    <a:pt x="4595" y="9086"/>
                  </a:cubicBezTo>
                  <a:cubicBezTo>
                    <a:pt x="5810" y="9086"/>
                    <a:pt x="7104" y="8736"/>
                    <a:pt x="8296" y="8011"/>
                  </a:cubicBezTo>
                  <a:cubicBezTo>
                    <a:pt x="11237" y="6222"/>
                    <a:pt x="12436" y="2825"/>
                    <a:pt x="10975" y="422"/>
                  </a:cubicBezTo>
                  <a:cubicBezTo>
                    <a:pt x="10887" y="273"/>
                    <a:pt x="10788" y="134"/>
                    <a:pt x="106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9"/>
            <p:cNvSpPr/>
            <p:nvPr/>
          </p:nvSpPr>
          <p:spPr>
            <a:xfrm>
              <a:off x="7721075" y="1722725"/>
              <a:ext cx="267100" cy="158725"/>
            </a:xfrm>
            <a:custGeom>
              <a:avLst/>
              <a:gdLst/>
              <a:ahLst/>
              <a:cxnLst/>
              <a:rect l="l" t="t" r="r" b="b"/>
              <a:pathLst>
                <a:path w="10684" h="6349" extrusionOk="0">
                  <a:moveTo>
                    <a:pt x="10426" y="1"/>
                  </a:moveTo>
                  <a:cubicBezTo>
                    <a:pt x="9575" y="1"/>
                    <a:pt x="6523" y="493"/>
                    <a:pt x="1" y="6257"/>
                  </a:cubicBezTo>
                  <a:cubicBezTo>
                    <a:pt x="1" y="6257"/>
                    <a:pt x="423" y="6349"/>
                    <a:pt x="1127" y="6349"/>
                  </a:cubicBezTo>
                  <a:cubicBezTo>
                    <a:pt x="3117" y="6349"/>
                    <a:pt x="7358" y="5617"/>
                    <a:pt x="10683" y="22"/>
                  </a:cubicBezTo>
                  <a:cubicBezTo>
                    <a:pt x="10683" y="22"/>
                    <a:pt x="10601" y="1"/>
                    <a:pt x="104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9"/>
            <p:cNvSpPr/>
            <p:nvPr/>
          </p:nvSpPr>
          <p:spPr>
            <a:xfrm>
              <a:off x="7861750" y="1696775"/>
              <a:ext cx="29975" cy="26250"/>
            </a:xfrm>
            <a:custGeom>
              <a:avLst/>
              <a:gdLst/>
              <a:ahLst/>
              <a:cxnLst/>
              <a:rect l="l" t="t" r="r" b="b"/>
              <a:pathLst>
                <a:path w="1199" h="1050" extrusionOk="0">
                  <a:moveTo>
                    <a:pt x="598" y="1"/>
                  </a:moveTo>
                  <a:cubicBezTo>
                    <a:pt x="506" y="1"/>
                    <a:pt x="412" y="25"/>
                    <a:pt x="327" y="77"/>
                  </a:cubicBezTo>
                  <a:cubicBezTo>
                    <a:pt x="82" y="228"/>
                    <a:pt x="1" y="550"/>
                    <a:pt x="153" y="797"/>
                  </a:cubicBezTo>
                  <a:cubicBezTo>
                    <a:pt x="251" y="959"/>
                    <a:pt x="424" y="1049"/>
                    <a:pt x="601" y="1049"/>
                  </a:cubicBezTo>
                  <a:cubicBezTo>
                    <a:pt x="694" y="1049"/>
                    <a:pt x="787" y="1025"/>
                    <a:pt x="872" y="973"/>
                  </a:cubicBezTo>
                  <a:cubicBezTo>
                    <a:pt x="1119" y="821"/>
                    <a:pt x="1198" y="499"/>
                    <a:pt x="1048" y="253"/>
                  </a:cubicBezTo>
                  <a:cubicBezTo>
                    <a:pt x="949" y="90"/>
                    <a:pt x="776" y="1"/>
                    <a:pt x="59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7794275" y="1817575"/>
              <a:ext cx="29925" cy="26225"/>
            </a:xfrm>
            <a:custGeom>
              <a:avLst/>
              <a:gdLst/>
              <a:ahLst/>
              <a:cxnLst/>
              <a:rect l="l" t="t" r="r" b="b"/>
              <a:pathLst>
                <a:path w="1197" h="1049" extrusionOk="0">
                  <a:moveTo>
                    <a:pt x="597" y="0"/>
                  </a:moveTo>
                  <a:cubicBezTo>
                    <a:pt x="505" y="0"/>
                    <a:pt x="411" y="25"/>
                    <a:pt x="327" y="77"/>
                  </a:cubicBezTo>
                  <a:cubicBezTo>
                    <a:pt x="79" y="228"/>
                    <a:pt x="1" y="550"/>
                    <a:pt x="151" y="796"/>
                  </a:cubicBezTo>
                  <a:cubicBezTo>
                    <a:pt x="250" y="959"/>
                    <a:pt x="423" y="1048"/>
                    <a:pt x="600" y="1048"/>
                  </a:cubicBezTo>
                  <a:cubicBezTo>
                    <a:pt x="692" y="1048"/>
                    <a:pt x="786" y="1024"/>
                    <a:pt x="870" y="972"/>
                  </a:cubicBezTo>
                  <a:cubicBezTo>
                    <a:pt x="1117" y="822"/>
                    <a:pt x="1196" y="499"/>
                    <a:pt x="1046" y="252"/>
                  </a:cubicBezTo>
                  <a:cubicBezTo>
                    <a:pt x="947" y="91"/>
                    <a:pt x="774" y="0"/>
                    <a:pt x="59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7777500" y="1670050"/>
              <a:ext cx="19400" cy="1700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9" y="1"/>
                  </a:moveTo>
                  <a:cubicBezTo>
                    <a:pt x="329" y="1"/>
                    <a:pt x="267" y="17"/>
                    <a:pt x="212" y="51"/>
                  </a:cubicBezTo>
                  <a:cubicBezTo>
                    <a:pt x="50" y="148"/>
                    <a:pt x="1" y="357"/>
                    <a:pt x="99" y="517"/>
                  </a:cubicBezTo>
                  <a:cubicBezTo>
                    <a:pt x="163" y="622"/>
                    <a:pt x="274" y="680"/>
                    <a:pt x="389" y="680"/>
                  </a:cubicBezTo>
                  <a:cubicBezTo>
                    <a:pt x="448" y="680"/>
                    <a:pt x="509" y="664"/>
                    <a:pt x="564" y="631"/>
                  </a:cubicBezTo>
                  <a:cubicBezTo>
                    <a:pt x="724" y="533"/>
                    <a:pt x="775" y="324"/>
                    <a:pt x="677" y="164"/>
                  </a:cubicBezTo>
                  <a:cubicBezTo>
                    <a:pt x="614" y="58"/>
                    <a:pt x="503" y="1"/>
                    <a:pt x="38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9"/>
            <p:cNvSpPr/>
            <p:nvPr/>
          </p:nvSpPr>
          <p:spPr>
            <a:xfrm>
              <a:off x="7751075" y="1768925"/>
              <a:ext cx="19400" cy="16975"/>
            </a:xfrm>
            <a:custGeom>
              <a:avLst/>
              <a:gdLst/>
              <a:ahLst/>
              <a:cxnLst/>
              <a:rect l="l" t="t" r="r" b="b"/>
              <a:pathLst>
                <a:path w="776" h="679" extrusionOk="0">
                  <a:moveTo>
                    <a:pt x="388" y="0"/>
                  </a:moveTo>
                  <a:cubicBezTo>
                    <a:pt x="328" y="0"/>
                    <a:pt x="267" y="16"/>
                    <a:pt x="212" y="49"/>
                  </a:cubicBezTo>
                  <a:cubicBezTo>
                    <a:pt x="51" y="147"/>
                    <a:pt x="1" y="357"/>
                    <a:pt x="99" y="515"/>
                  </a:cubicBezTo>
                  <a:cubicBezTo>
                    <a:pt x="162" y="621"/>
                    <a:pt x="273" y="679"/>
                    <a:pt x="388" y="679"/>
                  </a:cubicBezTo>
                  <a:cubicBezTo>
                    <a:pt x="448" y="679"/>
                    <a:pt x="509" y="663"/>
                    <a:pt x="564" y="629"/>
                  </a:cubicBezTo>
                  <a:cubicBezTo>
                    <a:pt x="724" y="531"/>
                    <a:pt x="775" y="324"/>
                    <a:pt x="678" y="162"/>
                  </a:cubicBezTo>
                  <a:cubicBezTo>
                    <a:pt x="614" y="58"/>
                    <a:pt x="502" y="0"/>
                    <a:pt x="38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7820100" y="1755200"/>
              <a:ext cx="19375" cy="17000"/>
            </a:xfrm>
            <a:custGeom>
              <a:avLst/>
              <a:gdLst/>
              <a:ahLst/>
              <a:cxnLst/>
              <a:rect l="l" t="t" r="r" b="b"/>
              <a:pathLst>
                <a:path w="775" h="680" extrusionOk="0">
                  <a:moveTo>
                    <a:pt x="388" y="1"/>
                  </a:moveTo>
                  <a:cubicBezTo>
                    <a:pt x="328" y="1"/>
                    <a:pt x="267" y="17"/>
                    <a:pt x="212" y="50"/>
                  </a:cubicBezTo>
                  <a:cubicBezTo>
                    <a:pt x="53" y="148"/>
                    <a:pt x="0" y="357"/>
                    <a:pt x="98" y="517"/>
                  </a:cubicBezTo>
                  <a:cubicBezTo>
                    <a:pt x="162" y="621"/>
                    <a:pt x="274" y="680"/>
                    <a:pt x="389" y="680"/>
                  </a:cubicBezTo>
                  <a:cubicBezTo>
                    <a:pt x="449" y="680"/>
                    <a:pt x="509" y="664"/>
                    <a:pt x="565" y="630"/>
                  </a:cubicBezTo>
                  <a:cubicBezTo>
                    <a:pt x="724" y="533"/>
                    <a:pt x="775" y="325"/>
                    <a:pt x="678" y="164"/>
                  </a:cubicBezTo>
                  <a:cubicBezTo>
                    <a:pt x="614" y="59"/>
                    <a:pt x="502" y="1"/>
                    <a:pt x="38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7976650" y="1775725"/>
              <a:ext cx="19425" cy="17000"/>
            </a:xfrm>
            <a:custGeom>
              <a:avLst/>
              <a:gdLst/>
              <a:ahLst/>
              <a:cxnLst/>
              <a:rect l="l" t="t" r="r" b="b"/>
              <a:pathLst>
                <a:path w="777" h="680" extrusionOk="0">
                  <a:moveTo>
                    <a:pt x="389" y="1"/>
                  </a:moveTo>
                  <a:cubicBezTo>
                    <a:pt x="329" y="1"/>
                    <a:pt x="268" y="17"/>
                    <a:pt x="212" y="51"/>
                  </a:cubicBezTo>
                  <a:cubicBezTo>
                    <a:pt x="50" y="148"/>
                    <a:pt x="1" y="357"/>
                    <a:pt x="99" y="517"/>
                  </a:cubicBezTo>
                  <a:cubicBezTo>
                    <a:pt x="163" y="621"/>
                    <a:pt x="274" y="679"/>
                    <a:pt x="388" y="679"/>
                  </a:cubicBezTo>
                  <a:cubicBezTo>
                    <a:pt x="448" y="679"/>
                    <a:pt x="509" y="663"/>
                    <a:pt x="565" y="629"/>
                  </a:cubicBezTo>
                  <a:cubicBezTo>
                    <a:pt x="724" y="533"/>
                    <a:pt x="777" y="324"/>
                    <a:pt x="679" y="164"/>
                  </a:cubicBezTo>
                  <a:cubicBezTo>
                    <a:pt x="614" y="59"/>
                    <a:pt x="503" y="1"/>
                    <a:pt x="38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7908700" y="1774900"/>
              <a:ext cx="19400" cy="1700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8" y="0"/>
                  </a:moveTo>
                  <a:cubicBezTo>
                    <a:pt x="328" y="0"/>
                    <a:pt x="267" y="16"/>
                    <a:pt x="212" y="50"/>
                  </a:cubicBezTo>
                  <a:cubicBezTo>
                    <a:pt x="51" y="147"/>
                    <a:pt x="1" y="356"/>
                    <a:pt x="99" y="516"/>
                  </a:cubicBezTo>
                  <a:cubicBezTo>
                    <a:pt x="163" y="621"/>
                    <a:pt x="275" y="679"/>
                    <a:pt x="389" y="679"/>
                  </a:cubicBezTo>
                  <a:cubicBezTo>
                    <a:pt x="449" y="679"/>
                    <a:pt x="509" y="663"/>
                    <a:pt x="564" y="630"/>
                  </a:cubicBezTo>
                  <a:cubicBezTo>
                    <a:pt x="724" y="532"/>
                    <a:pt x="775" y="325"/>
                    <a:pt x="677" y="163"/>
                  </a:cubicBezTo>
                  <a:cubicBezTo>
                    <a:pt x="614" y="59"/>
                    <a:pt x="502" y="0"/>
                    <a:pt x="38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7866325" y="1876575"/>
              <a:ext cx="19400" cy="1700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8" y="1"/>
                  </a:moveTo>
                  <a:cubicBezTo>
                    <a:pt x="328" y="1"/>
                    <a:pt x="267" y="17"/>
                    <a:pt x="212" y="51"/>
                  </a:cubicBezTo>
                  <a:cubicBezTo>
                    <a:pt x="52" y="147"/>
                    <a:pt x="1" y="357"/>
                    <a:pt x="99" y="516"/>
                  </a:cubicBezTo>
                  <a:cubicBezTo>
                    <a:pt x="162" y="621"/>
                    <a:pt x="273" y="679"/>
                    <a:pt x="388" y="679"/>
                  </a:cubicBezTo>
                  <a:cubicBezTo>
                    <a:pt x="448" y="679"/>
                    <a:pt x="509" y="663"/>
                    <a:pt x="564" y="629"/>
                  </a:cubicBezTo>
                  <a:cubicBezTo>
                    <a:pt x="724" y="531"/>
                    <a:pt x="775" y="324"/>
                    <a:pt x="677" y="164"/>
                  </a:cubicBezTo>
                  <a:cubicBezTo>
                    <a:pt x="614" y="59"/>
                    <a:pt x="503" y="1"/>
                    <a:pt x="38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7605825" y="1036150"/>
              <a:ext cx="364000" cy="474050"/>
            </a:xfrm>
            <a:custGeom>
              <a:avLst/>
              <a:gdLst/>
              <a:ahLst/>
              <a:cxnLst/>
              <a:rect l="l" t="t" r="r" b="b"/>
              <a:pathLst>
                <a:path w="14560" h="18962" extrusionOk="0">
                  <a:moveTo>
                    <a:pt x="11763" y="1"/>
                  </a:moveTo>
                  <a:cubicBezTo>
                    <a:pt x="11750" y="1"/>
                    <a:pt x="11737" y="1"/>
                    <a:pt x="11724" y="1"/>
                  </a:cubicBezTo>
                  <a:cubicBezTo>
                    <a:pt x="12505" y="398"/>
                    <a:pt x="12246" y="1717"/>
                    <a:pt x="11462" y="2103"/>
                  </a:cubicBezTo>
                  <a:cubicBezTo>
                    <a:pt x="11198" y="2233"/>
                    <a:pt x="10916" y="2288"/>
                    <a:pt x="10627" y="2288"/>
                  </a:cubicBezTo>
                  <a:cubicBezTo>
                    <a:pt x="10059" y="2288"/>
                    <a:pt x="9467" y="2075"/>
                    <a:pt x="8951" y="1811"/>
                  </a:cubicBezTo>
                  <a:cubicBezTo>
                    <a:pt x="8173" y="1412"/>
                    <a:pt x="7422" y="889"/>
                    <a:pt x="6554" y="783"/>
                  </a:cubicBezTo>
                  <a:cubicBezTo>
                    <a:pt x="6447" y="769"/>
                    <a:pt x="6339" y="763"/>
                    <a:pt x="6232" y="763"/>
                  </a:cubicBezTo>
                  <a:cubicBezTo>
                    <a:pt x="5154" y="763"/>
                    <a:pt x="4121" y="1417"/>
                    <a:pt x="3463" y="2287"/>
                  </a:cubicBezTo>
                  <a:cubicBezTo>
                    <a:pt x="2740" y="3244"/>
                    <a:pt x="2392" y="4429"/>
                    <a:pt x="2122" y="5598"/>
                  </a:cubicBezTo>
                  <a:cubicBezTo>
                    <a:pt x="1841" y="6814"/>
                    <a:pt x="1661" y="8209"/>
                    <a:pt x="2408" y="9208"/>
                  </a:cubicBezTo>
                  <a:cubicBezTo>
                    <a:pt x="1244" y="9417"/>
                    <a:pt x="275" y="10445"/>
                    <a:pt x="137" y="11621"/>
                  </a:cubicBezTo>
                  <a:cubicBezTo>
                    <a:pt x="1" y="12797"/>
                    <a:pt x="705" y="14022"/>
                    <a:pt x="1790" y="14493"/>
                  </a:cubicBezTo>
                  <a:cubicBezTo>
                    <a:pt x="773" y="14797"/>
                    <a:pt x="59" y="15902"/>
                    <a:pt x="205" y="16953"/>
                  </a:cubicBezTo>
                  <a:cubicBezTo>
                    <a:pt x="350" y="18004"/>
                    <a:pt x="1439" y="18428"/>
                    <a:pt x="2394" y="18892"/>
                  </a:cubicBezTo>
                  <a:cubicBezTo>
                    <a:pt x="2495" y="18941"/>
                    <a:pt x="2577" y="18962"/>
                    <a:pt x="2644" y="18962"/>
                  </a:cubicBezTo>
                  <a:cubicBezTo>
                    <a:pt x="3024" y="18962"/>
                    <a:pt x="2919" y="18296"/>
                    <a:pt x="2919" y="18296"/>
                  </a:cubicBezTo>
                  <a:cubicBezTo>
                    <a:pt x="2194" y="17533"/>
                    <a:pt x="2624" y="16041"/>
                    <a:pt x="3642" y="15778"/>
                  </a:cubicBezTo>
                  <a:cubicBezTo>
                    <a:pt x="4227" y="15629"/>
                    <a:pt x="4964" y="15784"/>
                    <a:pt x="5336" y="15313"/>
                  </a:cubicBezTo>
                  <a:cubicBezTo>
                    <a:pt x="5777" y="14751"/>
                    <a:pt x="5221" y="13954"/>
                    <a:pt x="4645" y="13534"/>
                  </a:cubicBezTo>
                  <a:lnTo>
                    <a:pt x="4645" y="13534"/>
                  </a:lnTo>
                  <a:cubicBezTo>
                    <a:pt x="5155" y="13661"/>
                    <a:pt x="5681" y="13723"/>
                    <a:pt x="6207" y="13723"/>
                  </a:cubicBezTo>
                  <a:cubicBezTo>
                    <a:pt x="6985" y="13723"/>
                    <a:pt x="7763" y="13586"/>
                    <a:pt x="8492" y="13314"/>
                  </a:cubicBezTo>
                  <a:cubicBezTo>
                    <a:pt x="9638" y="12887"/>
                    <a:pt x="10775" y="11873"/>
                    <a:pt x="10597" y="10663"/>
                  </a:cubicBezTo>
                  <a:cubicBezTo>
                    <a:pt x="10432" y="9541"/>
                    <a:pt x="9258" y="8903"/>
                    <a:pt x="8222" y="8438"/>
                  </a:cubicBezTo>
                  <a:cubicBezTo>
                    <a:pt x="9688" y="8082"/>
                    <a:pt x="11170" y="7644"/>
                    <a:pt x="12394" y="6763"/>
                  </a:cubicBezTo>
                  <a:cubicBezTo>
                    <a:pt x="13619" y="5883"/>
                    <a:pt x="14560" y="4478"/>
                    <a:pt x="14520" y="2970"/>
                  </a:cubicBezTo>
                  <a:cubicBezTo>
                    <a:pt x="14481" y="1475"/>
                    <a:pt x="13255" y="1"/>
                    <a:pt x="117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7605900" y="1036225"/>
              <a:ext cx="321775" cy="452825"/>
            </a:xfrm>
            <a:custGeom>
              <a:avLst/>
              <a:gdLst/>
              <a:ahLst/>
              <a:cxnLst/>
              <a:rect l="l" t="t" r="r" b="b"/>
              <a:pathLst>
                <a:path w="12871" h="18113" extrusionOk="0">
                  <a:moveTo>
                    <a:pt x="11777" y="0"/>
                  </a:moveTo>
                  <a:cubicBezTo>
                    <a:pt x="11759" y="0"/>
                    <a:pt x="11742" y="0"/>
                    <a:pt x="11724" y="1"/>
                  </a:cubicBezTo>
                  <a:cubicBezTo>
                    <a:pt x="12504" y="398"/>
                    <a:pt x="12248" y="1717"/>
                    <a:pt x="11462" y="2104"/>
                  </a:cubicBezTo>
                  <a:cubicBezTo>
                    <a:pt x="11199" y="2234"/>
                    <a:pt x="10916" y="2289"/>
                    <a:pt x="10628" y="2289"/>
                  </a:cubicBezTo>
                  <a:cubicBezTo>
                    <a:pt x="10060" y="2289"/>
                    <a:pt x="9468" y="2076"/>
                    <a:pt x="8951" y="1811"/>
                  </a:cubicBezTo>
                  <a:cubicBezTo>
                    <a:pt x="8172" y="1412"/>
                    <a:pt x="7424" y="889"/>
                    <a:pt x="6554" y="782"/>
                  </a:cubicBezTo>
                  <a:cubicBezTo>
                    <a:pt x="6447" y="769"/>
                    <a:pt x="6341" y="763"/>
                    <a:pt x="6234" y="763"/>
                  </a:cubicBezTo>
                  <a:cubicBezTo>
                    <a:pt x="5155" y="763"/>
                    <a:pt x="4122" y="1417"/>
                    <a:pt x="3463" y="2289"/>
                  </a:cubicBezTo>
                  <a:cubicBezTo>
                    <a:pt x="2740" y="3243"/>
                    <a:pt x="2392" y="4431"/>
                    <a:pt x="2121" y="5598"/>
                  </a:cubicBezTo>
                  <a:cubicBezTo>
                    <a:pt x="1842" y="6815"/>
                    <a:pt x="1660" y="8211"/>
                    <a:pt x="2409" y="9208"/>
                  </a:cubicBezTo>
                  <a:cubicBezTo>
                    <a:pt x="1243" y="9418"/>
                    <a:pt x="276" y="10446"/>
                    <a:pt x="137" y="11622"/>
                  </a:cubicBezTo>
                  <a:cubicBezTo>
                    <a:pt x="1" y="12797"/>
                    <a:pt x="704" y="14022"/>
                    <a:pt x="1789" y="14494"/>
                  </a:cubicBezTo>
                  <a:cubicBezTo>
                    <a:pt x="772" y="14797"/>
                    <a:pt x="59" y="15902"/>
                    <a:pt x="205" y="16953"/>
                  </a:cubicBezTo>
                  <a:cubicBezTo>
                    <a:pt x="275" y="17460"/>
                    <a:pt x="567" y="17822"/>
                    <a:pt x="957" y="18113"/>
                  </a:cubicBezTo>
                  <a:cubicBezTo>
                    <a:pt x="903" y="18005"/>
                    <a:pt x="853" y="17894"/>
                    <a:pt x="814" y="17774"/>
                  </a:cubicBezTo>
                  <a:cubicBezTo>
                    <a:pt x="382" y="16520"/>
                    <a:pt x="884" y="15801"/>
                    <a:pt x="1758" y="14972"/>
                  </a:cubicBezTo>
                  <a:cubicBezTo>
                    <a:pt x="2157" y="14594"/>
                    <a:pt x="2476" y="14113"/>
                    <a:pt x="2236" y="13555"/>
                  </a:cubicBezTo>
                  <a:cubicBezTo>
                    <a:pt x="2023" y="13062"/>
                    <a:pt x="1639" y="12751"/>
                    <a:pt x="1540" y="12185"/>
                  </a:cubicBezTo>
                  <a:cubicBezTo>
                    <a:pt x="1446" y="11646"/>
                    <a:pt x="1530" y="11045"/>
                    <a:pt x="1860" y="10597"/>
                  </a:cubicBezTo>
                  <a:cubicBezTo>
                    <a:pt x="2246" y="10077"/>
                    <a:pt x="2923" y="9938"/>
                    <a:pt x="3324" y="9467"/>
                  </a:cubicBezTo>
                  <a:cubicBezTo>
                    <a:pt x="3913" y="8774"/>
                    <a:pt x="3310" y="7446"/>
                    <a:pt x="3140" y="6682"/>
                  </a:cubicBezTo>
                  <a:cubicBezTo>
                    <a:pt x="2934" y="5761"/>
                    <a:pt x="2887" y="4787"/>
                    <a:pt x="3414" y="3960"/>
                  </a:cubicBezTo>
                  <a:cubicBezTo>
                    <a:pt x="3986" y="3064"/>
                    <a:pt x="5059" y="2441"/>
                    <a:pt x="6123" y="2441"/>
                  </a:cubicBezTo>
                  <a:cubicBezTo>
                    <a:pt x="6125" y="2441"/>
                    <a:pt x="6126" y="2441"/>
                    <a:pt x="6127" y="2441"/>
                  </a:cubicBezTo>
                  <a:cubicBezTo>
                    <a:pt x="7198" y="2442"/>
                    <a:pt x="8148" y="2974"/>
                    <a:pt x="9143" y="3299"/>
                  </a:cubicBezTo>
                  <a:cubicBezTo>
                    <a:pt x="9494" y="3414"/>
                    <a:pt x="9831" y="3472"/>
                    <a:pt x="10150" y="3472"/>
                  </a:cubicBezTo>
                  <a:cubicBezTo>
                    <a:pt x="10989" y="3472"/>
                    <a:pt x="11700" y="3068"/>
                    <a:pt x="12211" y="2225"/>
                  </a:cubicBezTo>
                  <a:cubicBezTo>
                    <a:pt x="12537" y="1686"/>
                    <a:pt x="12808" y="978"/>
                    <a:pt x="12870" y="283"/>
                  </a:cubicBezTo>
                  <a:cubicBezTo>
                    <a:pt x="12534" y="105"/>
                    <a:pt x="12165" y="0"/>
                    <a:pt x="1177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7653250" y="1094200"/>
              <a:ext cx="272800" cy="377625"/>
            </a:xfrm>
            <a:custGeom>
              <a:avLst/>
              <a:gdLst/>
              <a:ahLst/>
              <a:cxnLst/>
              <a:rect l="l" t="t" r="r" b="b"/>
              <a:pathLst>
                <a:path w="10912" h="15105" extrusionOk="0">
                  <a:moveTo>
                    <a:pt x="10338" y="1"/>
                  </a:moveTo>
                  <a:cubicBezTo>
                    <a:pt x="10452" y="1051"/>
                    <a:pt x="10039" y="2070"/>
                    <a:pt x="9365" y="2801"/>
                  </a:cubicBezTo>
                  <a:cubicBezTo>
                    <a:pt x="8721" y="3516"/>
                    <a:pt x="7809" y="3974"/>
                    <a:pt x="6896" y="3974"/>
                  </a:cubicBezTo>
                  <a:cubicBezTo>
                    <a:pt x="6864" y="3974"/>
                    <a:pt x="6831" y="3974"/>
                    <a:pt x="6799" y="3973"/>
                  </a:cubicBezTo>
                  <a:cubicBezTo>
                    <a:pt x="6372" y="3960"/>
                    <a:pt x="5922" y="3876"/>
                    <a:pt x="5423" y="3876"/>
                  </a:cubicBezTo>
                  <a:cubicBezTo>
                    <a:pt x="5352" y="3876"/>
                    <a:pt x="5280" y="3878"/>
                    <a:pt x="5206" y="3882"/>
                  </a:cubicBezTo>
                  <a:cubicBezTo>
                    <a:pt x="4918" y="3896"/>
                    <a:pt x="4600" y="3960"/>
                    <a:pt x="4308" y="4114"/>
                  </a:cubicBezTo>
                  <a:cubicBezTo>
                    <a:pt x="4019" y="4263"/>
                    <a:pt x="3759" y="4519"/>
                    <a:pt x="3608" y="4807"/>
                  </a:cubicBezTo>
                  <a:cubicBezTo>
                    <a:pt x="3295" y="5391"/>
                    <a:pt x="3298" y="6051"/>
                    <a:pt x="3493" y="6636"/>
                  </a:cubicBezTo>
                  <a:cubicBezTo>
                    <a:pt x="3688" y="7211"/>
                    <a:pt x="4043" y="7680"/>
                    <a:pt x="4408" y="8086"/>
                  </a:cubicBezTo>
                  <a:cubicBezTo>
                    <a:pt x="4498" y="8187"/>
                    <a:pt x="4593" y="8285"/>
                    <a:pt x="4687" y="8381"/>
                  </a:cubicBezTo>
                  <a:cubicBezTo>
                    <a:pt x="4782" y="8480"/>
                    <a:pt x="4870" y="8563"/>
                    <a:pt x="4915" y="8626"/>
                  </a:cubicBezTo>
                  <a:cubicBezTo>
                    <a:pt x="4965" y="8693"/>
                    <a:pt x="4971" y="8729"/>
                    <a:pt x="4973" y="8761"/>
                  </a:cubicBezTo>
                  <a:cubicBezTo>
                    <a:pt x="4978" y="8795"/>
                    <a:pt x="4965" y="8842"/>
                    <a:pt x="4927" y="8896"/>
                  </a:cubicBezTo>
                  <a:cubicBezTo>
                    <a:pt x="4850" y="9008"/>
                    <a:pt x="4680" y="9114"/>
                    <a:pt x="4522" y="9141"/>
                  </a:cubicBezTo>
                  <a:cubicBezTo>
                    <a:pt x="4483" y="9147"/>
                    <a:pt x="4444" y="9150"/>
                    <a:pt x="4409" y="9150"/>
                  </a:cubicBezTo>
                  <a:cubicBezTo>
                    <a:pt x="4364" y="9148"/>
                    <a:pt x="4312" y="9143"/>
                    <a:pt x="4264" y="9134"/>
                  </a:cubicBezTo>
                  <a:cubicBezTo>
                    <a:pt x="4168" y="9119"/>
                    <a:pt x="4064" y="9090"/>
                    <a:pt x="3958" y="9051"/>
                  </a:cubicBezTo>
                  <a:cubicBezTo>
                    <a:pt x="3745" y="8973"/>
                    <a:pt x="3522" y="8853"/>
                    <a:pt x="3274" y="8739"/>
                  </a:cubicBezTo>
                  <a:cubicBezTo>
                    <a:pt x="3033" y="8622"/>
                    <a:pt x="2730" y="8506"/>
                    <a:pt x="2425" y="8470"/>
                  </a:cubicBezTo>
                  <a:cubicBezTo>
                    <a:pt x="2344" y="8461"/>
                    <a:pt x="2259" y="8455"/>
                    <a:pt x="2173" y="8455"/>
                  </a:cubicBezTo>
                  <a:cubicBezTo>
                    <a:pt x="1934" y="8455"/>
                    <a:pt x="1681" y="8501"/>
                    <a:pt x="1446" y="8645"/>
                  </a:cubicBezTo>
                  <a:cubicBezTo>
                    <a:pt x="1125" y="8836"/>
                    <a:pt x="937" y="9201"/>
                    <a:pt x="908" y="9533"/>
                  </a:cubicBezTo>
                  <a:cubicBezTo>
                    <a:pt x="878" y="9866"/>
                    <a:pt x="951" y="10154"/>
                    <a:pt x="1026" y="10419"/>
                  </a:cubicBezTo>
                  <a:cubicBezTo>
                    <a:pt x="1105" y="10682"/>
                    <a:pt x="1196" y="10929"/>
                    <a:pt x="1277" y="11168"/>
                  </a:cubicBezTo>
                  <a:cubicBezTo>
                    <a:pt x="1359" y="11405"/>
                    <a:pt x="1420" y="11641"/>
                    <a:pt x="1416" y="11849"/>
                  </a:cubicBezTo>
                  <a:cubicBezTo>
                    <a:pt x="1416" y="12056"/>
                    <a:pt x="1318" y="12211"/>
                    <a:pt x="1149" y="12333"/>
                  </a:cubicBezTo>
                  <a:cubicBezTo>
                    <a:pt x="1060" y="12391"/>
                    <a:pt x="942" y="12439"/>
                    <a:pt x="816" y="12502"/>
                  </a:cubicBezTo>
                  <a:cubicBezTo>
                    <a:pt x="691" y="12563"/>
                    <a:pt x="556" y="12651"/>
                    <a:pt x="453" y="12757"/>
                  </a:cubicBezTo>
                  <a:cubicBezTo>
                    <a:pt x="234" y="12970"/>
                    <a:pt x="121" y="13253"/>
                    <a:pt x="83" y="13526"/>
                  </a:cubicBezTo>
                  <a:cubicBezTo>
                    <a:pt x="0" y="14078"/>
                    <a:pt x="125" y="14604"/>
                    <a:pt x="276" y="15104"/>
                  </a:cubicBezTo>
                  <a:cubicBezTo>
                    <a:pt x="237" y="14843"/>
                    <a:pt x="212" y="14583"/>
                    <a:pt x="206" y="14324"/>
                  </a:cubicBezTo>
                  <a:cubicBezTo>
                    <a:pt x="203" y="14066"/>
                    <a:pt x="222" y="13809"/>
                    <a:pt x="291" y="13573"/>
                  </a:cubicBezTo>
                  <a:cubicBezTo>
                    <a:pt x="361" y="13336"/>
                    <a:pt x="476" y="13122"/>
                    <a:pt x="653" y="12985"/>
                  </a:cubicBezTo>
                  <a:cubicBezTo>
                    <a:pt x="742" y="12913"/>
                    <a:pt x="836" y="12863"/>
                    <a:pt x="949" y="12822"/>
                  </a:cubicBezTo>
                  <a:cubicBezTo>
                    <a:pt x="1063" y="12780"/>
                    <a:pt x="1196" y="12744"/>
                    <a:pt x="1334" y="12675"/>
                  </a:cubicBezTo>
                  <a:cubicBezTo>
                    <a:pt x="1403" y="12641"/>
                    <a:pt x="1476" y="12595"/>
                    <a:pt x="1532" y="12537"/>
                  </a:cubicBezTo>
                  <a:cubicBezTo>
                    <a:pt x="1590" y="12478"/>
                    <a:pt x="1660" y="12431"/>
                    <a:pt x="1700" y="12353"/>
                  </a:cubicBezTo>
                  <a:cubicBezTo>
                    <a:pt x="1796" y="12212"/>
                    <a:pt x="1849" y="12045"/>
                    <a:pt x="1864" y="11889"/>
                  </a:cubicBezTo>
                  <a:cubicBezTo>
                    <a:pt x="1895" y="11574"/>
                    <a:pt x="1836" y="11289"/>
                    <a:pt x="1772" y="11028"/>
                  </a:cubicBezTo>
                  <a:lnTo>
                    <a:pt x="1575" y="10275"/>
                  </a:lnTo>
                  <a:cubicBezTo>
                    <a:pt x="1522" y="10035"/>
                    <a:pt x="1488" y="9800"/>
                    <a:pt x="1520" y="9612"/>
                  </a:cubicBezTo>
                  <a:cubicBezTo>
                    <a:pt x="1551" y="9432"/>
                    <a:pt x="1644" y="9290"/>
                    <a:pt x="1781" y="9219"/>
                  </a:cubicBezTo>
                  <a:cubicBezTo>
                    <a:pt x="1872" y="9170"/>
                    <a:pt x="1993" y="9146"/>
                    <a:pt x="2126" y="9146"/>
                  </a:cubicBezTo>
                  <a:cubicBezTo>
                    <a:pt x="2190" y="9146"/>
                    <a:pt x="2256" y="9151"/>
                    <a:pt x="2324" y="9163"/>
                  </a:cubicBezTo>
                  <a:cubicBezTo>
                    <a:pt x="2538" y="9198"/>
                    <a:pt x="2728" y="9275"/>
                    <a:pt x="2952" y="9391"/>
                  </a:cubicBezTo>
                  <a:cubicBezTo>
                    <a:pt x="3175" y="9504"/>
                    <a:pt x="3409" y="9641"/>
                    <a:pt x="3683" y="9753"/>
                  </a:cubicBezTo>
                  <a:cubicBezTo>
                    <a:pt x="3822" y="9808"/>
                    <a:pt x="3969" y="9859"/>
                    <a:pt x="4128" y="9887"/>
                  </a:cubicBezTo>
                  <a:cubicBezTo>
                    <a:pt x="4210" y="9902"/>
                    <a:pt x="4288" y="9910"/>
                    <a:pt x="4375" y="9916"/>
                  </a:cubicBezTo>
                  <a:cubicBezTo>
                    <a:pt x="4393" y="9917"/>
                    <a:pt x="4412" y="9917"/>
                    <a:pt x="4430" y="9917"/>
                  </a:cubicBezTo>
                  <a:cubicBezTo>
                    <a:pt x="4506" y="9917"/>
                    <a:pt x="4580" y="9910"/>
                    <a:pt x="4653" y="9899"/>
                  </a:cubicBezTo>
                  <a:cubicBezTo>
                    <a:pt x="5009" y="9832"/>
                    <a:pt x="5324" y="9659"/>
                    <a:pt x="5559" y="9348"/>
                  </a:cubicBezTo>
                  <a:cubicBezTo>
                    <a:pt x="5673" y="9194"/>
                    <a:pt x="5762" y="8984"/>
                    <a:pt x="5758" y="8753"/>
                  </a:cubicBezTo>
                  <a:cubicBezTo>
                    <a:pt x="5759" y="8524"/>
                    <a:pt x="5663" y="8304"/>
                    <a:pt x="5554" y="8163"/>
                  </a:cubicBezTo>
                  <a:cubicBezTo>
                    <a:pt x="5446" y="8014"/>
                    <a:pt x="5339" y="7917"/>
                    <a:pt x="5256" y="7828"/>
                  </a:cubicBezTo>
                  <a:cubicBezTo>
                    <a:pt x="5168" y="7736"/>
                    <a:pt x="5083" y="7644"/>
                    <a:pt x="4999" y="7551"/>
                  </a:cubicBezTo>
                  <a:cubicBezTo>
                    <a:pt x="4664" y="7184"/>
                    <a:pt x="4376" y="6800"/>
                    <a:pt x="4230" y="6381"/>
                  </a:cubicBezTo>
                  <a:cubicBezTo>
                    <a:pt x="4084" y="5981"/>
                    <a:pt x="4098" y="5512"/>
                    <a:pt x="4274" y="5163"/>
                  </a:cubicBezTo>
                  <a:cubicBezTo>
                    <a:pt x="4444" y="4811"/>
                    <a:pt x="4799" y="4618"/>
                    <a:pt x="5260" y="4581"/>
                  </a:cubicBezTo>
                  <a:cubicBezTo>
                    <a:pt x="5367" y="4571"/>
                    <a:pt x="5478" y="4568"/>
                    <a:pt x="5591" y="4568"/>
                  </a:cubicBezTo>
                  <a:cubicBezTo>
                    <a:pt x="5921" y="4568"/>
                    <a:pt x="6275" y="4599"/>
                    <a:pt x="6648" y="4599"/>
                  </a:cubicBezTo>
                  <a:cubicBezTo>
                    <a:pt x="6698" y="4599"/>
                    <a:pt x="6749" y="4598"/>
                    <a:pt x="6800" y="4597"/>
                  </a:cubicBezTo>
                  <a:cubicBezTo>
                    <a:pt x="9155" y="4531"/>
                    <a:pt x="10911" y="2073"/>
                    <a:pt x="1033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7688650" y="1108525"/>
              <a:ext cx="104350" cy="133275"/>
            </a:xfrm>
            <a:custGeom>
              <a:avLst/>
              <a:gdLst/>
              <a:ahLst/>
              <a:cxnLst/>
              <a:rect l="l" t="t" r="r" b="b"/>
              <a:pathLst>
                <a:path w="4174" h="5331" extrusionOk="0">
                  <a:moveTo>
                    <a:pt x="2809" y="0"/>
                  </a:moveTo>
                  <a:cubicBezTo>
                    <a:pt x="2639" y="0"/>
                    <a:pt x="2469" y="22"/>
                    <a:pt x="2304" y="65"/>
                  </a:cubicBezTo>
                  <a:cubicBezTo>
                    <a:pt x="1939" y="150"/>
                    <a:pt x="1597" y="363"/>
                    <a:pt x="1335" y="605"/>
                  </a:cubicBezTo>
                  <a:cubicBezTo>
                    <a:pt x="1065" y="853"/>
                    <a:pt x="854" y="1150"/>
                    <a:pt x="684" y="1453"/>
                  </a:cubicBezTo>
                  <a:cubicBezTo>
                    <a:pt x="516" y="1760"/>
                    <a:pt x="390" y="2075"/>
                    <a:pt x="287" y="2392"/>
                  </a:cubicBezTo>
                  <a:cubicBezTo>
                    <a:pt x="187" y="2710"/>
                    <a:pt x="102" y="3035"/>
                    <a:pt x="55" y="3371"/>
                  </a:cubicBezTo>
                  <a:cubicBezTo>
                    <a:pt x="6" y="3706"/>
                    <a:pt x="0" y="4056"/>
                    <a:pt x="50" y="4397"/>
                  </a:cubicBezTo>
                  <a:cubicBezTo>
                    <a:pt x="106" y="4734"/>
                    <a:pt x="226" y="5068"/>
                    <a:pt x="431" y="5330"/>
                  </a:cubicBezTo>
                  <a:cubicBezTo>
                    <a:pt x="336" y="4673"/>
                    <a:pt x="471" y="4088"/>
                    <a:pt x="662" y="3512"/>
                  </a:cubicBezTo>
                  <a:cubicBezTo>
                    <a:pt x="864" y="2943"/>
                    <a:pt x="1105" y="2349"/>
                    <a:pt x="1382" y="1838"/>
                  </a:cubicBezTo>
                  <a:cubicBezTo>
                    <a:pt x="1662" y="1333"/>
                    <a:pt x="2021" y="882"/>
                    <a:pt x="2505" y="659"/>
                  </a:cubicBezTo>
                  <a:cubicBezTo>
                    <a:pt x="2745" y="546"/>
                    <a:pt x="3016" y="472"/>
                    <a:pt x="3295" y="472"/>
                  </a:cubicBezTo>
                  <a:cubicBezTo>
                    <a:pt x="3302" y="472"/>
                    <a:pt x="3310" y="472"/>
                    <a:pt x="3318" y="472"/>
                  </a:cubicBezTo>
                  <a:cubicBezTo>
                    <a:pt x="3329" y="472"/>
                    <a:pt x="3340" y="472"/>
                    <a:pt x="3351" y="472"/>
                  </a:cubicBezTo>
                  <a:cubicBezTo>
                    <a:pt x="3628" y="472"/>
                    <a:pt x="3910" y="557"/>
                    <a:pt x="4173" y="739"/>
                  </a:cubicBezTo>
                  <a:cubicBezTo>
                    <a:pt x="4037" y="432"/>
                    <a:pt x="3731" y="195"/>
                    <a:pt x="3386" y="86"/>
                  </a:cubicBezTo>
                  <a:cubicBezTo>
                    <a:pt x="3201" y="29"/>
                    <a:pt x="3005" y="0"/>
                    <a:pt x="2809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9" name="Google Shape;319;p9"/>
          <p:cNvGrpSpPr/>
          <p:nvPr/>
        </p:nvGrpSpPr>
        <p:grpSpPr>
          <a:xfrm>
            <a:off x="11075268" y="1740085"/>
            <a:ext cx="313433" cy="289100"/>
            <a:chOff x="434825" y="3194000"/>
            <a:chExt cx="235075" cy="216825"/>
          </a:xfrm>
        </p:grpSpPr>
        <p:sp>
          <p:nvSpPr>
            <p:cNvPr id="320" name="Google Shape;320;p9"/>
            <p:cNvSpPr/>
            <p:nvPr/>
          </p:nvSpPr>
          <p:spPr>
            <a:xfrm>
              <a:off x="434825" y="33269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575025" y="33217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526050" y="31940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3" name="Google Shape;323;p9"/>
          <p:cNvGrpSpPr/>
          <p:nvPr/>
        </p:nvGrpSpPr>
        <p:grpSpPr>
          <a:xfrm>
            <a:off x="8721067" y="5092533"/>
            <a:ext cx="604800" cy="628200"/>
            <a:chOff x="6540800" y="3819400"/>
            <a:chExt cx="453600" cy="471150"/>
          </a:xfrm>
        </p:grpSpPr>
        <p:sp>
          <p:nvSpPr>
            <p:cNvPr id="324" name="Google Shape;324;p9"/>
            <p:cNvSpPr/>
            <p:nvPr/>
          </p:nvSpPr>
          <p:spPr>
            <a:xfrm>
              <a:off x="6540800" y="3835900"/>
              <a:ext cx="438750" cy="454650"/>
            </a:xfrm>
            <a:custGeom>
              <a:avLst/>
              <a:gdLst/>
              <a:ahLst/>
              <a:cxnLst/>
              <a:rect l="l" t="t" r="r" b="b"/>
              <a:pathLst>
                <a:path w="17550" h="18186" extrusionOk="0">
                  <a:moveTo>
                    <a:pt x="10732" y="0"/>
                  </a:moveTo>
                  <a:cubicBezTo>
                    <a:pt x="10525" y="0"/>
                    <a:pt x="10319" y="93"/>
                    <a:pt x="10185" y="270"/>
                  </a:cubicBezTo>
                  <a:cubicBezTo>
                    <a:pt x="9952" y="569"/>
                    <a:pt x="10009" y="1006"/>
                    <a:pt x="10311" y="1236"/>
                  </a:cubicBezTo>
                  <a:lnTo>
                    <a:pt x="10784" y="1602"/>
                  </a:lnTo>
                  <a:lnTo>
                    <a:pt x="2626" y="12185"/>
                  </a:lnTo>
                  <a:cubicBezTo>
                    <a:pt x="2626" y="12185"/>
                    <a:pt x="1" y="15305"/>
                    <a:pt x="2649" y="17422"/>
                  </a:cubicBezTo>
                  <a:lnTo>
                    <a:pt x="2647" y="17424"/>
                  </a:lnTo>
                  <a:cubicBezTo>
                    <a:pt x="2673" y="17444"/>
                    <a:pt x="2697" y="17461"/>
                    <a:pt x="2723" y="17480"/>
                  </a:cubicBezTo>
                  <a:cubicBezTo>
                    <a:pt x="2747" y="17498"/>
                    <a:pt x="2768" y="17518"/>
                    <a:pt x="2795" y="17537"/>
                  </a:cubicBezTo>
                  <a:lnTo>
                    <a:pt x="2796" y="17534"/>
                  </a:lnTo>
                  <a:cubicBezTo>
                    <a:pt x="3430" y="18005"/>
                    <a:pt x="4043" y="18186"/>
                    <a:pt x="4612" y="18186"/>
                  </a:cubicBezTo>
                  <a:cubicBezTo>
                    <a:pt x="6484" y="18186"/>
                    <a:pt x="7867" y="16224"/>
                    <a:pt x="7867" y="16224"/>
                  </a:cubicBezTo>
                  <a:lnTo>
                    <a:pt x="16025" y="5640"/>
                  </a:lnTo>
                  <a:lnTo>
                    <a:pt x="16354" y="5894"/>
                  </a:lnTo>
                  <a:cubicBezTo>
                    <a:pt x="16478" y="5991"/>
                    <a:pt x="16626" y="6037"/>
                    <a:pt x="16772" y="6037"/>
                  </a:cubicBezTo>
                  <a:cubicBezTo>
                    <a:pt x="16979" y="6037"/>
                    <a:pt x="17185" y="5944"/>
                    <a:pt x="17320" y="5768"/>
                  </a:cubicBezTo>
                  <a:cubicBezTo>
                    <a:pt x="17550" y="5468"/>
                    <a:pt x="17496" y="5034"/>
                    <a:pt x="17194" y="4802"/>
                  </a:cubicBezTo>
                  <a:lnTo>
                    <a:pt x="11151" y="144"/>
                  </a:lnTo>
                  <a:cubicBezTo>
                    <a:pt x="11027" y="47"/>
                    <a:pt x="10879" y="0"/>
                    <a:pt x="107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6774275" y="3819400"/>
              <a:ext cx="220125" cy="185950"/>
            </a:xfrm>
            <a:custGeom>
              <a:avLst/>
              <a:gdLst/>
              <a:ahLst/>
              <a:cxnLst/>
              <a:rect l="l" t="t" r="r" b="b"/>
              <a:pathLst>
                <a:path w="8805" h="7438" extrusionOk="0">
                  <a:moveTo>
                    <a:pt x="1235" y="1"/>
                  </a:moveTo>
                  <a:lnTo>
                    <a:pt x="1" y="1602"/>
                  </a:lnTo>
                  <a:lnTo>
                    <a:pt x="7571" y="7438"/>
                  </a:lnTo>
                  <a:lnTo>
                    <a:pt x="8805" y="5836"/>
                  </a:lnTo>
                  <a:lnTo>
                    <a:pt x="12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6628575" y="4044525"/>
              <a:ext cx="236575" cy="229775"/>
            </a:xfrm>
            <a:custGeom>
              <a:avLst/>
              <a:gdLst/>
              <a:ahLst/>
              <a:cxnLst/>
              <a:rect l="l" t="t" r="r" b="b"/>
              <a:pathLst>
                <a:path w="9463" h="9191" extrusionOk="0">
                  <a:moveTo>
                    <a:pt x="9391" y="1"/>
                  </a:moveTo>
                  <a:cubicBezTo>
                    <a:pt x="9369" y="1"/>
                    <a:pt x="9345" y="12"/>
                    <a:pt x="9328" y="33"/>
                  </a:cubicBezTo>
                  <a:lnTo>
                    <a:pt x="2945" y="8101"/>
                  </a:lnTo>
                  <a:cubicBezTo>
                    <a:pt x="2942" y="8106"/>
                    <a:pt x="2532" y="8514"/>
                    <a:pt x="1980" y="8790"/>
                  </a:cubicBezTo>
                  <a:cubicBezTo>
                    <a:pt x="1640" y="8960"/>
                    <a:pt x="1322" y="9045"/>
                    <a:pt x="1030" y="9045"/>
                  </a:cubicBezTo>
                  <a:cubicBezTo>
                    <a:pt x="697" y="9045"/>
                    <a:pt x="397" y="8934"/>
                    <a:pt x="131" y="8711"/>
                  </a:cubicBezTo>
                  <a:cubicBezTo>
                    <a:pt x="119" y="8702"/>
                    <a:pt x="105" y="8698"/>
                    <a:pt x="91" y="8698"/>
                  </a:cubicBezTo>
                  <a:cubicBezTo>
                    <a:pt x="69" y="8698"/>
                    <a:pt x="46" y="8708"/>
                    <a:pt x="29" y="8728"/>
                  </a:cubicBezTo>
                  <a:cubicBezTo>
                    <a:pt x="0" y="8762"/>
                    <a:pt x="2" y="8809"/>
                    <a:pt x="30" y="8833"/>
                  </a:cubicBezTo>
                  <a:cubicBezTo>
                    <a:pt x="43" y="8841"/>
                    <a:pt x="53" y="8853"/>
                    <a:pt x="65" y="8861"/>
                  </a:cubicBezTo>
                  <a:cubicBezTo>
                    <a:pt x="366" y="9099"/>
                    <a:pt x="688" y="9191"/>
                    <a:pt x="1005" y="9191"/>
                  </a:cubicBezTo>
                  <a:cubicBezTo>
                    <a:pt x="2043" y="9191"/>
                    <a:pt x="3027" y="8211"/>
                    <a:pt x="3044" y="8193"/>
                  </a:cubicBezTo>
                  <a:lnTo>
                    <a:pt x="9434" y="118"/>
                  </a:lnTo>
                  <a:cubicBezTo>
                    <a:pt x="9463" y="85"/>
                    <a:pt x="9461" y="37"/>
                    <a:pt x="9430" y="14"/>
                  </a:cubicBezTo>
                  <a:cubicBezTo>
                    <a:pt x="9419" y="5"/>
                    <a:pt x="9405" y="1"/>
                    <a:pt x="93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6606300" y="3958050"/>
              <a:ext cx="258600" cy="290900"/>
            </a:xfrm>
            <a:custGeom>
              <a:avLst/>
              <a:gdLst/>
              <a:ahLst/>
              <a:cxnLst/>
              <a:rect l="l" t="t" r="r" b="b"/>
              <a:pathLst>
                <a:path w="10344" h="11636" extrusionOk="0">
                  <a:moveTo>
                    <a:pt x="7139" y="1"/>
                  </a:moveTo>
                  <a:lnTo>
                    <a:pt x="680" y="8381"/>
                  </a:lnTo>
                  <a:cubicBezTo>
                    <a:pt x="0" y="9262"/>
                    <a:pt x="166" y="10538"/>
                    <a:pt x="1047" y="11218"/>
                  </a:cubicBezTo>
                  <a:cubicBezTo>
                    <a:pt x="1413" y="11499"/>
                    <a:pt x="1847" y="11636"/>
                    <a:pt x="2278" y="11636"/>
                  </a:cubicBezTo>
                  <a:cubicBezTo>
                    <a:pt x="2885" y="11636"/>
                    <a:pt x="3487" y="11366"/>
                    <a:pt x="3884" y="10851"/>
                  </a:cubicBezTo>
                  <a:lnTo>
                    <a:pt x="10344" y="2470"/>
                  </a:lnTo>
                  <a:lnTo>
                    <a:pt x="71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6606300" y="4111000"/>
              <a:ext cx="170875" cy="138000"/>
            </a:xfrm>
            <a:custGeom>
              <a:avLst/>
              <a:gdLst/>
              <a:ahLst/>
              <a:cxnLst/>
              <a:rect l="l" t="t" r="r" b="b"/>
              <a:pathLst>
                <a:path w="6835" h="5520" extrusionOk="0">
                  <a:moveTo>
                    <a:pt x="2425" y="1"/>
                  </a:moveTo>
                  <a:lnTo>
                    <a:pt x="680" y="2264"/>
                  </a:lnTo>
                  <a:cubicBezTo>
                    <a:pt x="0" y="3145"/>
                    <a:pt x="166" y="4422"/>
                    <a:pt x="1047" y="5101"/>
                  </a:cubicBezTo>
                  <a:cubicBezTo>
                    <a:pt x="1413" y="5383"/>
                    <a:pt x="1847" y="5520"/>
                    <a:pt x="2278" y="5520"/>
                  </a:cubicBezTo>
                  <a:cubicBezTo>
                    <a:pt x="2885" y="5520"/>
                    <a:pt x="3487" y="5249"/>
                    <a:pt x="3884" y="4734"/>
                  </a:cubicBezTo>
                  <a:lnTo>
                    <a:pt x="6834" y="908"/>
                  </a:lnTo>
                  <a:cubicBezTo>
                    <a:pt x="5361" y="619"/>
                    <a:pt x="3891" y="316"/>
                    <a:pt x="24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6702575" y="4089325"/>
              <a:ext cx="17725" cy="14750"/>
            </a:xfrm>
            <a:custGeom>
              <a:avLst/>
              <a:gdLst/>
              <a:ahLst/>
              <a:cxnLst/>
              <a:rect l="l" t="t" r="r" b="b"/>
              <a:pathLst>
                <a:path w="709" h="590" extrusionOk="0">
                  <a:moveTo>
                    <a:pt x="399" y="1"/>
                  </a:moveTo>
                  <a:cubicBezTo>
                    <a:pt x="330" y="1"/>
                    <a:pt x="258" y="23"/>
                    <a:pt x="195" y="68"/>
                  </a:cubicBezTo>
                  <a:cubicBezTo>
                    <a:pt x="47" y="170"/>
                    <a:pt x="0" y="357"/>
                    <a:pt x="90" y="482"/>
                  </a:cubicBezTo>
                  <a:cubicBezTo>
                    <a:pt x="139" y="553"/>
                    <a:pt x="221" y="589"/>
                    <a:pt x="310" y="589"/>
                  </a:cubicBezTo>
                  <a:cubicBezTo>
                    <a:pt x="378" y="589"/>
                    <a:pt x="451" y="568"/>
                    <a:pt x="515" y="523"/>
                  </a:cubicBezTo>
                  <a:cubicBezTo>
                    <a:pt x="663" y="418"/>
                    <a:pt x="708" y="232"/>
                    <a:pt x="620" y="109"/>
                  </a:cubicBezTo>
                  <a:cubicBezTo>
                    <a:pt x="570" y="37"/>
                    <a:pt x="487" y="1"/>
                    <a:pt x="39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6689625" y="4152525"/>
              <a:ext cx="17725" cy="14750"/>
            </a:xfrm>
            <a:custGeom>
              <a:avLst/>
              <a:gdLst/>
              <a:ahLst/>
              <a:cxnLst/>
              <a:rect l="l" t="t" r="r" b="b"/>
              <a:pathLst>
                <a:path w="709" h="590" extrusionOk="0">
                  <a:moveTo>
                    <a:pt x="400" y="1"/>
                  </a:moveTo>
                  <a:cubicBezTo>
                    <a:pt x="331" y="1"/>
                    <a:pt x="259" y="23"/>
                    <a:pt x="195" y="67"/>
                  </a:cubicBezTo>
                  <a:cubicBezTo>
                    <a:pt x="48" y="171"/>
                    <a:pt x="1" y="357"/>
                    <a:pt x="90" y="483"/>
                  </a:cubicBezTo>
                  <a:cubicBezTo>
                    <a:pt x="140" y="553"/>
                    <a:pt x="222" y="590"/>
                    <a:pt x="311" y="590"/>
                  </a:cubicBezTo>
                  <a:cubicBezTo>
                    <a:pt x="379" y="590"/>
                    <a:pt x="452" y="568"/>
                    <a:pt x="516" y="524"/>
                  </a:cubicBezTo>
                  <a:cubicBezTo>
                    <a:pt x="660" y="419"/>
                    <a:pt x="709" y="235"/>
                    <a:pt x="621" y="108"/>
                  </a:cubicBezTo>
                  <a:cubicBezTo>
                    <a:pt x="570" y="37"/>
                    <a:pt x="488" y="1"/>
                    <a:pt x="40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6775350" y="4032900"/>
              <a:ext cx="17675" cy="14750"/>
            </a:xfrm>
            <a:custGeom>
              <a:avLst/>
              <a:gdLst/>
              <a:ahLst/>
              <a:cxnLst/>
              <a:rect l="l" t="t" r="r" b="b"/>
              <a:pathLst>
                <a:path w="707" h="590" extrusionOk="0">
                  <a:moveTo>
                    <a:pt x="398" y="1"/>
                  </a:moveTo>
                  <a:cubicBezTo>
                    <a:pt x="330" y="1"/>
                    <a:pt x="257" y="23"/>
                    <a:pt x="193" y="68"/>
                  </a:cubicBezTo>
                  <a:cubicBezTo>
                    <a:pt x="46" y="170"/>
                    <a:pt x="0" y="356"/>
                    <a:pt x="88" y="482"/>
                  </a:cubicBezTo>
                  <a:cubicBezTo>
                    <a:pt x="138" y="553"/>
                    <a:pt x="220" y="590"/>
                    <a:pt x="309" y="590"/>
                  </a:cubicBezTo>
                  <a:cubicBezTo>
                    <a:pt x="377" y="590"/>
                    <a:pt x="449" y="568"/>
                    <a:pt x="514" y="523"/>
                  </a:cubicBezTo>
                  <a:cubicBezTo>
                    <a:pt x="660" y="418"/>
                    <a:pt x="707" y="234"/>
                    <a:pt x="619" y="108"/>
                  </a:cubicBezTo>
                  <a:cubicBezTo>
                    <a:pt x="568" y="37"/>
                    <a:pt x="486" y="1"/>
                    <a:pt x="39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6653175" y="4138400"/>
              <a:ext cx="17675" cy="14750"/>
            </a:xfrm>
            <a:custGeom>
              <a:avLst/>
              <a:gdLst/>
              <a:ahLst/>
              <a:cxnLst/>
              <a:rect l="l" t="t" r="r" b="b"/>
              <a:pathLst>
                <a:path w="707" h="590" extrusionOk="0">
                  <a:moveTo>
                    <a:pt x="399" y="1"/>
                  </a:moveTo>
                  <a:cubicBezTo>
                    <a:pt x="330" y="1"/>
                    <a:pt x="258" y="23"/>
                    <a:pt x="194" y="68"/>
                  </a:cubicBezTo>
                  <a:cubicBezTo>
                    <a:pt x="46" y="170"/>
                    <a:pt x="1" y="356"/>
                    <a:pt x="89" y="482"/>
                  </a:cubicBezTo>
                  <a:cubicBezTo>
                    <a:pt x="139" y="553"/>
                    <a:pt x="221" y="590"/>
                    <a:pt x="309" y="590"/>
                  </a:cubicBezTo>
                  <a:cubicBezTo>
                    <a:pt x="377" y="590"/>
                    <a:pt x="450" y="568"/>
                    <a:pt x="514" y="523"/>
                  </a:cubicBezTo>
                  <a:cubicBezTo>
                    <a:pt x="662" y="420"/>
                    <a:pt x="707" y="234"/>
                    <a:pt x="619" y="107"/>
                  </a:cubicBezTo>
                  <a:cubicBezTo>
                    <a:pt x="569" y="37"/>
                    <a:pt x="487" y="1"/>
                    <a:pt x="39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6759675" y="4067675"/>
              <a:ext cx="35975" cy="37425"/>
            </a:xfrm>
            <a:custGeom>
              <a:avLst/>
              <a:gdLst/>
              <a:ahLst/>
              <a:cxnLst/>
              <a:rect l="l" t="t" r="r" b="b"/>
              <a:pathLst>
                <a:path w="1439" h="1497" extrusionOk="0">
                  <a:moveTo>
                    <a:pt x="681" y="0"/>
                  </a:moveTo>
                  <a:cubicBezTo>
                    <a:pt x="642" y="0"/>
                    <a:pt x="603" y="5"/>
                    <a:pt x="563" y="13"/>
                  </a:cubicBezTo>
                  <a:cubicBezTo>
                    <a:pt x="213" y="88"/>
                    <a:pt x="0" y="478"/>
                    <a:pt x="88" y="884"/>
                  </a:cubicBezTo>
                  <a:cubicBezTo>
                    <a:pt x="164" y="1244"/>
                    <a:pt x="451" y="1497"/>
                    <a:pt x="759" y="1497"/>
                  </a:cubicBezTo>
                  <a:cubicBezTo>
                    <a:pt x="798" y="1497"/>
                    <a:pt x="837" y="1492"/>
                    <a:pt x="877" y="1484"/>
                  </a:cubicBezTo>
                  <a:cubicBezTo>
                    <a:pt x="1226" y="1410"/>
                    <a:pt x="1438" y="1020"/>
                    <a:pt x="1352" y="614"/>
                  </a:cubicBezTo>
                  <a:cubicBezTo>
                    <a:pt x="1275" y="253"/>
                    <a:pt x="989" y="0"/>
                    <a:pt x="68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4" name="Google Shape;334;p9"/>
          <p:cNvGrpSpPr/>
          <p:nvPr/>
        </p:nvGrpSpPr>
        <p:grpSpPr>
          <a:xfrm>
            <a:off x="9225368" y="5993451"/>
            <a:ext cx="313433" cy="289100"/>
            <a:chOff x="434825" y="3194000"/>
            <a:chExt cx="235075" cy="216825"/>
          </a:xfrm>
        </p:grpSpPr>
        <p:sp>
          <p:nvSpPr>
            <p:cNvPr id="335" name="Google Shape;335;p9"/>
            <p:cNvSpPr/>
            <p:nvPr/>
          </p:nvSpPr>
          <p:spPr>
            <a:xfrm>
              <a:off x="434825" y="33269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575025" y="33217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526050" y="31940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8" name="Google Shape;338;p9"/>
          <p:cNvGrpSpPr/>
          <p:nvPr/>
        </p:nvGrpSpPr>
        <p:grpSpPr>
          <a:xfrm>
            <a:off x="1120501" y="3429000"/>
            <a:ext cx="1854300" cy="1539933"/>
            <a:chOff x="840375" y="2571750"/>
            <a:chExt cx="1390725" cy="1154950"/>
          </a:xfrm>
        </p:grpSpPr>
        <p:sp>
          <p:nvSpPr>
            <p:cNvPr id="339" name="Google Shape;339;p9"/>
            <p:cNvSpPr/>
            <p:nvPr/>
          </p:nvSpPr>
          <p:spPr>
            <a:xfrm>
              <a:off x="1577425" y="2908600"/>
              <a:ext cx="653675" cy="818100"/>
            </a:xfrm>
            <a:custGeom>
              <a:avLst/>
              <a:gdLst/>
              <a:ahLst/>
              <a:cxnLst/>
              <a:rect l="l" t="t" r="r" b="b"/>
              <a:pathLst>
                <a:path w="26147" h="32724" extrusionOk="0">
                  <a:moveTo>
                    <a:pt x="9245" y="0"/>
                  </a:moveTo>
                  <a:cubicBezTo>
                    <a:pt x="9156" y="0"/>
                    <a:pt x="9067" y="17"/>
                    <a:pt x="8980" y="51"/>
                  </a:cubicBezTo>
                  <a:lnTo>
                    <a:pt x="557" y="3376"/>
                  </a:lnTo>
                  <a:cubicBezTo>
                    <a:pt x="185" y="3522"/>
                    <a:pt x="1" y="3945"/>
                    <a:pt x="148" y="4315"/>
                  </a:cubicBezTo>
                  <a:cubicBezTo>
                    <a:pt x="260" y="4599"/>
                    <a:pt x="535" y="4774"/>
                    <a:pt x="825" y="4774"/>
                  </a:cubicBezTo>
                  <a:cubicBezTo>
                    <a:pt x="913" y="4774"/>
                    <a:pt x="1002" y="4758"/>
                    <a:pt x="1089" y="4723"/>
                  </a:cubicBezTo>
                  <a:lnTo>
                    <a:pt x="2099" y="4323"/>
                  </a:lnTo>
                  <a:lnTo>
                    <a:pt x="6503" y="15484"/>
                  </a:lnTo>
                  <a:cubicBezTo>
                    <a:pt x="2358" y="18394"/>
                    <a:pt x="367" y="23123"/>
                    <a:pt x="1961" y="27160"/>
                  </a:cubicBezTo>
                  <a:cubicBezTo>
                    <a:pt x="3350" y="30681"/>
                    <a:pt x="7089" y="32724"/>
                    <a:pt x="11348" y="32724"/>
                  </a:cubicBezTo>
                  <a:cubicBezTo>
                    <a:pt x="13056" y="32724"/>
                    <a:pt x="14847" y="32396"/>
                    <a:pt x="16604" y="31702"/>
                  </a:cubicBezTo>
                  <a:cubicBezTo>
                    <a:pt x="22746" y="29278"/>
                    <a:pt x="26147" y="23315"/>
                    <a:pt x="24199" y="18383"/>
                  </a:cubicBezTo>
                  <a:cubicBezTo>
                    <a:pt x="22811" y="14864"/>
                    <a:pt x="19075" y="12823"/>
                    <a:pt x="14817" y="12823"/>
                  </a:cubicBezTo>
                  <a:cubicBezTo>
                    <a:pt x="14190" y="12823"/>
                    <a:pt x="13550" y="12867"/>
                    <a:pt x="12906" y="12958"/>
                  </a:cubicBezTo>
                  <a:lnTo>
                    <a:pt x="8502" y="1797"/>
                  </a:lnTo>
                  <a:lnTo>
                    <a:pt x="9511" y="1399"/>
                  </a:lnTo>
                  <a:cubicBezTo>
                    <a:pt x="9883" y="1251"/>
                    <a:pt x="10067" y="830"/>
                    <a:pt x="9920" y="458"/>
                  </a:cubicBezTo>
                  <a:cubicBezTo>
                    <a:pt x="9807" y="175"/>
                    <a:pt x="9534" y="0"/>
                    <a:pt x="92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1577425" y="2965400"/>
              <a:ext cx="653675" cy="761275"/>
            </a:xfrm>
            <a:custGeom>
              <a:avLst/>
              <a:gdLst/>
              <a:ahLst/>
              <a:cxnLst/>
              <a:rect l="l" t="t" r="r" b="b"/>
              <a:pathLst>
                <a:path w="26147" h="30451" extrusionOk="0">
                  <a:moveTo>
                    <a:pt x="3347" y="0"/>
                  </a:moveTo>
                  <a:lnTo>
                    <a:pt x="557" y="1101"/>
                  </a:lnTo>
                  <a:cubicBezTo>
                    <a:pt x="185" y="1249"/>
                    <a:pt x="1" y="1671"/>
                    <a:pt x="148" y="2042"/>
                  </a:cubicBezTo>
                  <a:cubicBezTo>
                    <a:pt x="261" y="2325"/>
                    <a:pt x="535" y="2500"/>
                    <a:pt x="823" y="2500"/>
                  </a:cubicBezTo>
                  <a:cubicBezTo>
                    <a:pt x="912" y="2500"/>
                    <a:pt x="1002" y="2483"/>
                    <a:pt x="1089" y="2449"/>
                  </a:cubicBezTo>
                  <a:lnTo>
                    <a:pt x="2099" y="2050"/>
                  </a:lnTo>
                  <a:lnTo>
                    <a:pt x="6503" y="13210"/>
                  </a:lnTo>
                  <a:cubicBezTo>
                    <a:pt x="2358" y="16121"/>
                    <a:pt x="367" y="20850"/>
                    <a:pt x="1960" y="24887"/>
                  </a:cubicBezTo>
                  <a:cubicBezTo>
                    <a:pt x="3350" y="28408"/>
                    <a:pt x="7087" y="30450"/>
                    <a:pt x="11345" y="30450"/>
                  </a:cubicBezTo>
                  <a:cubicBezTo>
                    <a:pt x="13053" y="30450"/>
                    <a:pt x="14845" y="30121"/>
                    <a:pt x="16604" y="29427"/>
                  </a:cubicBezTo>
                  <a:cubicBezTo>
                    <a:pt x="22746" y="27005"/>
                    <a:pt x="26147" y="21042"/>
                    <a:pt x="24199" y="16108"/>
                  </a:cubicBezTo>
                  <a:cubicBezTo>
                    <a:pt x="24119" y="15901"/>
                    <a:pt x="24026" y="15701"/>
                    <a:pt x="23929" y="15504"/>
                  </a:cubicBezTo>
                  <a:lnTo>
                    <a:pt x="23929" y="15504"/>
                  </a:lnTo>
                  <a:cubicBezTo>
                    <a:pt x="24689" y="19917"/>
                    <a:pt x="22618" y="24773"/>
                    <a:pt x="19163" y="27551"/>
                  </a:cubicBezTo>
                  <a:cubicBezTo>
                    <a:pt x="17548" y="28848"/>
                    <a:pt x="15686" y="29467"/>
                    <a:pt x="13832" y="29467"/>
                  </a:cubicBezTo>
                  <a:cubicBezTo>
                    <a:pt x="11497" y="29467"/>
                    <a:pt x="9171" y="28486"/>
                    <a:pt x="7361" y="26643"/>
                  </a:cubicBezTo>
                  <a:cubicBezTo>
                    <a:pt x="5806" y="25059"/>
                    <a:pt x="4842" y="22928"/>
                    <a:pt x="4751" y="20701"/>
                  </a:cubicBezTo>
                  <a:cubicBezTo>
                    <a:pt x="4653" y="18318"/>
                    <a:pt x="5606" y="16195"/>
                    <a:pt x="6496" y="14043"/>
                  </a:cubicBezTo>
                  <a:cubicBezTo>
                    <a:pt x="7519" y="11566"/>
                    <a:pt x="7667" y="9390"/>
                    <a:pt x="6762" y="6839"/>
                  </a:cubicBezTo>
                  <a:cubicBezTo>
                    <a:pt x="5907" y="4433"/>
                    <a:pt x="4693" y="2168"/>
                    <a:pt x="334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1676300" y="2916025"/>
              <a:ext cx="141225" cy="61950"/>
            </a:xfrm>
            <a:custGeom>
              <a:avLst/>
              <a:gdLst/>
              <a:ahLst/>
              <a:cxnLst/>
              <a:rect l="l" t="t" r="r" b="b"/>
              <a:pathLst>
                <a:path w="5649" h="2478" extrusionOk="0">
                  <a:moveTo>
                    <a:pt x="5396" y="0"/>
                  </a:moveTo>
                  <a:cubicBezTo>
                    <a:pt x="5368" y="0"/>
                    <a:pt x="5340" y="5"/>
                    <a:pt x="5312" y="17"/>
                  </a:cubicBezTo>
                  <a:lnTo>
                    <a:pt x="172" y="2045"/>
                  </a:lnTo>
                  <a:cubicBezTo>
                    <a:pt x="57" y="2090"/>
                    <a:pt x="0" y="2221"/>
                    <a:pt x="46" y="2336"/>
                  </a:cubicBezTo>
                  <a:cubicBezTo>
                    <a:pt x="82" y="2424"/>
                    <a:pt x="166" y="2478"/>
                    <a:pt x="255" y="2478"/>
                  </a:cubicBezTo>
                  <a:cubicBezTo>
                    <a:pt x="282" y="2478"/>
                    <a:pt x="310" y="2473"/>
                    <a:pt x="337" y="2462"/>
                  </a:cubicBezTo>
                  <a:lnTo>
                    <a:pt x="5477" y="434"/>
                  </a:lnTo>
                  <a:cubicBezTo>
                    <a:pt x="5592" y="387"/>
                    <a:pt x="5649" y="258"/>
                    <a:pt x="5603" y="143"/>
                  </a:cubicBezTo>
                  <a:cubicBezTo>
                    <a:pt x="5568" y="54"/>
                    <a:pt x="5484" y="0"/>
                    <a:pt x="539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1779550" y="2988975"/>
              <a:ext cx="109600" cy="256600"/>
            </a:xfrm>
            <a:custGeom>
              <a:avLst/>
              <a:gdLst/>
              <a:ahLst/>
              <a:cxnLst/>
              <a:rect l="l" t="t" r="r" b="b"/>
              <a:pathLst>
                <a:path w="4384" h="10264" extrusionOk="0">
                  <a:moveTo>
                    <a:pt x="256" y="1"/>
                  </a:moveTo>
                  <a:cubicBezTo>
                    <a:pt x="229" y="1"/>
                    <a:pt x="201" y="6"/>
                    <a:pt x="174" y="16"/>
                  </a:cubicBezTo>
                  <a:cubicBezTo>
                    <a:pt x="58" y="63"/>
                    <a:pt x="1" y="192"/>
                    <a:pt x="48" y="307"/>
                  </a:cubicBezTo>
                  <a:lnTo>
                    <a:pt x="3921" y="10121"/>
                  </a:lnTo>
                  <a:cubicBezTo>
                    <a:pt x="3957" y="10209"/>
                    <a:pt x="4041" y="10263"/>
                    <a:pt x="4131" y="10263"/>
                  </a:cubicBezTo>
                  <a:cubicBezTo>
                    <a:pt x="4158" y="10263"/>
                    <a:pt x="4185" y="10258"/>
                    <a:pt x="4212" y="10247"/>
                  </a:cubicBezTo>
                  <a:cubicBezTo>
                    <a:pt x="4327" y="10204"/>
                    <a:pt x="4384" y="10072"/>
                    <a:pt x="4339" y="9957"/>
                  </a:cubicBezTo>
                  <a:lnTo>
                    <a:pt x="465" y="143"/>
                  </a:lnTo>
                  <a:cubicBezTo>
                    <a:pt x="429" y="55"/>
                    <a:pt x="345" y="1"/>
                    <a:pt x="25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1921875" y="3256000"/>
              <a:ext cx="263625" cy="205525"/>
            </a:xfrm>
            <a:custGeom>
              <a:avLst/>
              <a:gdLst/>
              <a:ahLst/>
              <a:cxnLst/>
              <a:rect l="l" t="t" r="r" b="b"/>
              <a:pathLst>
                <a:path w="10545" h="8221" extrusionOk="0">
                  <a:moveTo>
                    <a:pt x="1197" y="0"/>
                  </a:moveTo>
                  <a:cubicBezTo>
                    <a:pt x="627" y="0"/>
                    <a:pt x="261" y="41"/>
                    <a:pt x="211" y="47"/>
                  </a:cubicBezTo>
                  <a:cubicBezTo>
                    <a:pt x="88" y="62"/>
                    <a:pt x="0" y="172"/>
                    <a:pt x="14" y="296"/>
                  </a:cubicBezTo>
                  <a:cubicBezTo>
                    <a:pt x="27" y="410"/>
                    <a:pt x="125" y="493"/>
                    <a:pt x="236" y="493"/>
                  </a:cubicBezTo>
                  <a:cubicBezTo>
                    <a:pt x="245" y="493"/>
                    <a:pt x="254" y="492"/>
                    <a:pt x="263" y="491"/>
                  </a:cubicBezTo>
                  <a:cubicBezTo>
                    <a:pt x="274" y="490"/>
                    <a:pt x="608" y="453"/>
                    <a:pt x="1146" y="453"/>
                  </a:cubicBezTo>
                  <a:cubicBezTo>
                    <a:pt x="2506" y="453"/>
                    <a:pt x="5171" y="690"/>
                    <a:pt x="7240" y="2338"/>
                  </a:cubicBezTo>
                  <a:cubicBezTo>
                    <a:pt x="8860" y="3626"/>
                    <a:pt x="9817" y="5540"/>
                    <a:pt x="10087" y="8020"/>
                  </a:cubicBezTo>
                  <a:cubicBezTo>
                    <a:pt x="10099" y="8134"/>
                    <a:pt x="10196" y="8220"/>
                    <a:pt x="10308" y="8220"/>
                  </a:cubicBezTo>
                  <a:cubicBezTo>
                    <a:pt x="10317" y="8220"/>
                    <a:pt x="10325" y="8220"/>
                    <a:pt x="10333" y="8219"/>
                  </a:cubicBezTo>
                  <a:cubicBezTo>
                    <a:pt x="10355" y="8218"/>
                    <a:pt x="10375" y="8212"/>
                    <a:pt x="10392" y="8205"/>
                  </a:cubicBezTo>
                  <a:cubicBezTo>
                    <a:pt x="10484" y="8169"/>
                    <a:pt x="10545" y="8076"/>
                    <a:pt x="10532" y="7974"/>
                  </a:cubicBezTo>
                  <a:cubicBezTo>
                    <a:pt x="10250" y="5369"/>
                    <a:pt x="9236" y="3355"/>
                    <a:pt x="7519" y="1988"/>
                  </a:cubicBezTo>
                  <a:cubicBezTo>
                    <a:pt x="5350" y="260"/>
                    <a:pt x="2630" y="0"/>
                    <a:pt x="119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1667075" y="3366850"/>
              <a:ext cx="511050" cy="328200"/>
            </a:xfrm>
            <a:custGeom>
              <a:avLst/>
              <a:gdLst/>
              <a:ahLst/>
              <a:cxnLst/>
              <a:rect l="l" t="t" r="r" b="b"/>
              <a:pathLst>
                <a:path w="20442" h="13128" extrusionOk="0">
                  <a:moveTo>
                    <a:pt x="18263" y="1"/>
                  </a:moveTo>
                  <a:cubicBezTo>
                    <a:pt x="16829" y="1256"/>
                    <a:pt x="15386" y="2503"/>
                    <a:pt x="13812" y="3571"/>
                  </a:cubicBezTo>
                  <a:cubicBezTo>
                    <a:pt x="11584" y="5084"/>
                    <a:pt x="9205" y="6029"/>
                    <a:pt x="6561" y="6531"/>
                  </a:cubicBezTo>
                  <a:cubicBezTo>
                    <a:pt x="4386" y="6944"/>
                    <a:pt x="2158" y="7106"/>
                    <a:pt x="1" y="7595"/>
                  </a:cubicBezTo>
                  <a:cubicBezTo>
                    <a:pt x="67" y="7857"/>
                    <a:pt x="152" y="8118"/>
                    <a:pt x="254" y="8375"/>
                  </a:cubicBezTo>
                  <a:cubicBezTo>
                    <a:pt x="1439" y="11377"/>
                    <a:pt x="4602" y="13127"/>
                    <a:pt x="8187" y="13127"/>
                  </a:cubicBezTo>
                  <a:cubicBezTo>
                    <a:pt x="9595" y="13127"/>
                    <a:pt x="11068" y="12857"/>
                    <a:pt x="12511" y="12287"/>
                  </a:cubicBezTo>
                  <a:cubicBezTo>
                    <a:pt x="17630" y="10266"/>
                    <a:pt x="20442" y="5239"/>
                    <a:pt x="18792" y="1057"/>
                  </a:cubicBezTo>
                  <a:cubicBezTo>
                    <a:pt x="18646" y="686"/>
                    <a:pt x="18469" y="334"/>
                    <a:pt x="18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1667075" y="3366925"/>
              <a:ext cx="456600" cy="194400"/>
            </a:xfrm>
            <a:custGeom>
              <a:avLst/>
              <a:gdLst/>
              <a:ahLst/>
              <a:cxnLst/>
              <a:rect l="l" t="t" r="r" b="b"/>
              <a:pathLst>
                <a:path w="18264" h="7776" extrusionOk="0">
                  <a:moveTo>
                    <a:pt x="18263" y="0"/>
                  </a:moveTo>
                  <a:cubicBezTo>
                    <a:pt x="1811" y="3310"/>
                    <a:pt x="1" y="7593"/>
                    <a:pt x="1" y="7593"/>
                  </a:cubicBezTo>
                  <a:cubicBezTo>
                    <a:pt x="1110" y="7718"/>
                    <a:pt x="2159" y="7776"/>
                    <a:pt x="3148" y="7776"/>
                  </a:cubicBezTo>
                  <a:cubicBezTo>
                    <a:pt x="14650" y="7776"/>
                    <a:pt x="18263" y="1"/>
                    <a:pt x="182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1733925" y="3380950"/>
              <a:ext cx="47500" cy="41925"/>
            </a:xfrm>
            <a:custGeom>
              <a:avLst/>
              <a:gdLst/>
              <a:ahLst/>
              <a:cxnLst/>
              <a:rect l="l" t="t" r="r" b="b"/>
              <a:pathLst>
                <a:path w="1900" h="1677" extrusionOk="0">
                  <a:moveTo>
                    <a:pt x="950" y="0"/>
                  </a:moveTo>
                  <a:cubicBezTo>
                    <a:pt x="847" y="0"/>
                    <a:pt x="743" y="19"/>
                    <a:pt x="641" y="59"/>
                  </a:cubicBezTo>
                  <a:cubicBezTo>
                    <a:pt x="212" y="229"/>
                    <a:pt x="0" y="715"/>
                    <a:pt x="171" y="1146"/>
                  </a:cubicBezTo>
                  <a:cubicBezTo>
                    <a:pt x="301" y="1476"/>
                    <a:pt x="616" y="1677"/>
                    <a:pt x="949" y="1677"/>
                  </a:cubicBezTo>
                  <a:cubicBezTo>
                    <a:pt x="1052" y="1677"/>
                    <a:pt x="1156" y="1658"/>
                    <a:pt x="1257" y="1618"/>
                  </a:cubicBezTo>
                  <a:cubicBezTo>
                    <a:pt x="1688" y="1448"/>
                    <a:pt x="1900" y="961"/>
                    <a:pt x="1729" y="530"/>
                  </a:cubicBezTo>
                  <a:cubicBezTo>
                    <a:pt x="1599" y="201"/>
                    <a:pt x="1284" y="0"/>
                    <a:pt x="95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1953025" y="3411475"/>
              <a:ext cx="47475" cy="41950"/>
            </a:xfrm>
            <a:custGeom>
              <a:avLst/>
              <a:gdLst/>
              <a:ahLst/>
              <a:cxnLst/>
              <a:rect l="l" t="t" r="r" b="b"/>
              <a:pathLst>
                <a:path w="1899" h="1678" extrusionOk="0">
                  <a:moveTo>
                    <a:pt x="950" y="1"/>
                  </a:moveTo>
                  <a:cubicBezTo>
                    <a:pt x="848" y="1"/>
                    <a:pt x="743" y="20"/>
                    <a:pt x="642" y="60"/>
                  </a:cubicBezTo>
                  <a:cubicBezTo>
                    <a:pt x="211" y="230"/>
                    <a:pt x="1" y="716"/>
                    <a:pt x="171" y="1147"/>
                  </a:cubicBezTo>
                  <a:cubicBezTo>
                    <a:pt x="301" y="1476"/>
                    <a:pt x="616" y="1677"/>
                    <a:pt x="950" y="1677"/>
                  </a:cubicBezTo>
                  <a:cubicBezTo>
                    <a:pt x="1052" y="1677"/>
                    <a:pt x="1156" y="1658"/>
                    <a:pt x="1258" y="1618"/>
                  </a:cubicBezTo>
                  <a:cubicBezTo>
                    <a:pt x="1689" y="1448"/>
                    <a:pt x="1899" y="963"/>
                    <a:pt x="1729" y="532"/>
                  </a:cubicBezTo>
                  <a:cubicBezTo>
                    <a:pt x="1601" y="202"/>
                    <a:pt x="1285" y="1"/>
                    <a:pt x="95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1788875" y="3243925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4" y="0"/>
                  </a:moveTo>
                  <a:cubicBezTo>
                    <a:pt x="548" y="0"/>
                    <a:pt x="481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5" y="954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2" y="936"/>
                    <a:pt x="1228" y="621"/>
                    <a:pt x="1117" y="343"/>
                  </a:cubicBezTo>
                  <a:cubicBezTo>
                    <a:pt x="1034" y="130"/>
                    <a:pt x="830" y="0"/>
                    <a:pt x="6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1940350" y="3305675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5" y="1"/>
                  </a:moveTo>
                  <a:cubicBezTo>
                    <a:pt x="548" y="1"/>
                    <a:pt x="481" y="13"/>
                    <a:pt x="416" y="39"/>
                  </a:cubicBezTo>
                  <a:cubicBezTo>
                    <a:pt x="136" y="148"/>
                    <a:pt x="0" y="462"/>
                    <a:pt x="111" y="741"/>
                  </a:cubicBezTo>
                  <a:cubicBezTo>
                    <a:pt x="194" y="954"/>
                    <a:pt x="398" y="1084"/>
                    <a:pt x="614" y="1084"/>
                  </a:cubicBezTo>
                  <a:cubicBezTo>
                    <a:pt x="680" y="1084"/>
                    <a:pt x="747" y="1072"/>
                    <a:pt x="813" y="1046"/>
                  </a:cubicBezTo>
                  <a:cubicBezTo>
                    <a:pt x="1091" y="936"/>
                    <a:pt x="1227" y="622"/>
                    <a:pt x="1118" y="344"/>
                  </a:cubicBezTo>
                  <a:cubicBezTo>
                    <a:pt x="1033" y="130"/>
                    <a:pt x="829" y="1"/>
                    <a:pt x="61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1856275" y="3380450"/>
              <a:ext cx="30675" cy="27100"/>
            </a:xfrm>
            <a:custGeom>
              <a:avLst/>
              <a:gdLst/>
              <a:ahLst/>
              <a:cxnLst/>
              <a:rect l="l" t="t" r="r" b="b"/>
              <a:pathLst>
                <a:path w="1227" h="1084" extrusionOk="0">
                  <a:moveTo>
                    <a:pt x="612" y="0"/>
                  </a:moveTo>
                  <a:cubicBezTo>
                    <a:pt x="546" y="0"/>
                    <a:pt x="479" y="13"/>
                    <a:pt x="414" y="38"/>
                  </a:cubicBezTo>
                  <a:cubicBezTo>
                    <a:pt x="136" y="149"/>
                    <a:pt x="0" y="462"/>
                    <a:pt x="109" y="740"/>
                  </a:cubicBezTo>
                  <a:cubicBezTo>
                    <a:pt x="194" y="954"/>
                    <a:pt x="397" y="1084"/>
                    <a:pt x="612" y="1084"/>
                  </a:cubicBezTo>
                  <a:cubicBezTo>
                    <a:pt x="678" y="1084"/>
                    <a:pt x="746" y="1071"/>
                    <a:pt x="811" y="1045"/>
                  </a:cubicBezTo>
                  <a:cubicBezTo>
                    <a:pt x="1091" y="936"/>
                    <a:pt x="1227" y="621"/>
                    <a:pt x="1116" y="343"/>
                  </a:cubicBezTo>
                  <a:cubicBezTo>
                    <a:pt x="1033" y="130"/>
                    <a:pt x="828" y="0"/>
                    <a:pt x="61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1731250" y="3599775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4" y="0"/>
                  </a:moveTo>
                  <a:cubicBezTo>
                    <a:pt x="548" y="0"/>
                    <a:pt x="481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5" y="954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2" y="936"/>
                    <a:pt x="1228" y="623"/>
                    <a:pt x="1117" y="343"/>
                  </a:cubicBezTo>
                  <a:cubicBezTo>
                    <a:pt x="1034" y="130"/>
                    <a:pt x="830" y="0"/>
                    <a:pt x="6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1795800" y="3512325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2" y="1"/>
                  </a:moveTo>
                  <a:cubicBezTo>
                    <a:pt x="546" y="1"/>
                    <a:pt x="479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4" y="953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1" y="935"/>
                    <a:pt x="1228" y="621"/>
                    <a:pt x="1117" y="343"/>
                  </a:cubicBezTo>
                  <a:cubicBezTo>
                    <a:pt x="1033" y="130"/>
                    <a:pt x="828" y="1"/>
                    <a:pt x="61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1966275" y="3556500"/>
              <a:ext cx="30675" cy="27125"/>
            </a:xfrm>
            <a:custGeom>
              <a:avLst/>
              <a:gdLst/>
              <a:ahLst/>
              <a:cxnLst/>
              <a:rect l="l" t="t" r="r" b="b"/>
              <a:pathLst>
                <a:path w="1227" h="1085" extrusionOk="0">
                  <a:moveTo>
                    <a:pt x="613" y="1"/>
                  </a:moveTo>
                  <a:cubicBezTo>
                    <a:pt x="547" y="1"/>
                    <a:pt x="480" y="13"/>
                    <a:pt x="416" y="39"/>
                  </a:cubicBezTo>
                  <a:cubicBezTo>
                    <a:pt x="138" y="149"/>
                    <a:pt x="0" y="463"/>
                    <a:pt x="111" y="741"/>
                  </a:cubicBezTo>
                  <a:cubicBezTo>
                    <a:pt x="194" y="954"/>
                    <a:pt x="398" y="1084"/>
                    <a:pt x="613" y="1084"/>
                  </a:cubicBezTo>
                  <a:cubicBezTo>
                    <a:pt x="680" y="1084"/>
                    <a:pt x="747" y="1072"/>
                    <a:pt x="813" y="1046"/>
                  </a:cubicBezTo>
                  <a:cubicBezTo>
                    <a:pt x="1091" y="937"/>
                    <a:pt x="1227" y="623"/>
                    <a:pt x="1118" y="344"/>
                  </a:cubicBezTo>
                  <a:cubicBezTo>
                    <a:pt x="1033" y="131"/>
                    <a:pt x="828" y="1"/>
                    <a:pt x="61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840375" y="2571750"/>
              <a:ext cx="885450" cy="451150"/>
            </a:xfrm>
            <a:custGeom>
              <a:avLst/>
              <a:gdLst/>
              <a:ahLst/>
              <a:cxnLst/>
              <a:rect l="l" t="t" r="r" b="b"/>
              <a:pathLst>
                <a:path w="35418" h="18046" extrusionOk="0">
                  <a:moveTo>
                    <a:pt x="12377" y="0"/>
                  </a:moveTo>
                  <a:cubicBezTo>
                    <a:pt x="10461" y="0"/>
                    <a:pt x="8442" y="826"/>
                    <a:pt x="7480" y="2484"/>
                  </a:cubicBezTo>
                  <a:cubicBezTo>
                    <a:pt x="6778" y="3694"/>
                    <a:pt x="6720" y="5155"/>
                    <a:pt x="6474" y="6532"/>
                  </a:cubicBezTo>
                  <a:cubicBezTo>
                    <a:pt x="6232" y="7910"/>
                    <a:pt x="5674" y="9389"/>
                    <a:pt x="4423" y="10016"/>
                  </a:cubicBezTo>
                  <a:cubicBezTo>
                    <a:pt x="4152" y="10152"/>
                    <a:pt x="3850" y="10214"/>
                    <a:pt x="3545" y="10214"/>
                  </a:cubicBezTo>
                  <a:cubicBezTo>
                    <a:pt x="2439" y="10214"/>
                    <a:pt x="1297" y="9399"/>
                    <a:pt x="1488" y="8321"/>
                  </a:cubicBezTo>
                  <a:lnTo>
                    <a:pt x="1488" y="8321"/>
                  </a:lnTo>
                  <a:cubicBezTo>
                    <a:pt x="0" y="10220"/>
                    <a:pt x="688" y="13247"/>
                    <a:pt x="2573" y="14751"/>
                  </a:cubicBezTo>
                  <a:cubicBezTo>
                    <a:pt x="3759" y="15697"/>
                    <a:pt x="5265" y="16110"/>
                    <a:pt x="6792" y="16110"/>
                  </a:cubicBezTo>
                  <a:cubicBezTo>
                    <a:pt x="7695" y="16110"/>
                    <a:pt x="8604" y="15966"/>
                    <a:pt x="9460" y="15702"/>
                  </a:cubicBezTo>
                  <a:cubicBezTo>
                    <a:pt x="11765" y="14992"/>
                    <a:pt x="13755" y="13525"/>
                    <a:pt x="15623" y="12002"/>
                  </a:cubicBezTo>
                  <a:lnTo>
                    <a:pt x="15623" y="12002"/>
                  </a:lnTo>
                  <a:cubicBezTo>
                    <a:pt x="15216" y="13769"/>
                    <a:pt x="14897" y="15881"/>
                    <a:pt x="16166" y="17178"/>
                  </a:cubicBezTo>
                  <a:cubicBezTo>
                    <a:pt x="16770" y="17793"/>
                    <a:pt x="17572" y="18045"/>
                    <a:pt x="18421" y="18045"/>
                  </a:cubicBezTo>
                  <a:cubicBezTo>
                    <a:pt x="19500" y="18045"/>
                    <a:pt x="20654" y="17639"/>
                    <a:pt x="21578" y="17053"/>
                  </a:cubicBezTo>
                  <a:cubicBezTo>
                    <a:pt x="23338" y="15935"/>
                    <a:pt x="24749" y="14277"/>
                    <a:pt x="25572" y="12362"/>
                  </a:cubicBezTo>
                  <a:lnTo>
                    <a:pt x="25572" y="12362"/>
                  </a:lnTo>
                  <a:cubicBezTo>
                    <a:pt x="25552" y="13494"/>
                    <a:pt x="26025" y="14961"/>
                    <a:pt x="27146" y="14961"/>
                  </a:cubicBezTo>
                  <a:cubicBezTo>
                    <a:pt x="27155" y="14961"/>
                    <a:pt x="27163" y="14961"/>
                    <a:pt x="27171" y="14961"/>
                  </a:cubicBezTo>
                  <a:cubicBezTo>
                    <a:pt x="28132" y="14942"/>
                    <a:pt x="28646" y="13851"/>
                    <a:pt x="29400" y="13256"/>
                  </a:cubicBezTo>
                  <a:cubicBezTo>
                    <a:pt x="29791" y="12946"/>
                    <a:pt x="30268" y="12806"/>
                    <a:pt x="30754" y="12806"/>
                  </a:cubicBezTo>
                  <a:cubicBezTo>
                    <a:pt x="31910" y="12806"/>
                    <a:pt x="33115" y="13596"/>
                    <a:pt x="33308" y="14765"/>
                  </a:cubicBezTo>
                  <a:cubicBezTo>
                    <a:pt x="33308" y="14765"/>
                    <a:pt x="33308" y="14765"/>
                    <a:pt x="33308" y="14765"/>
                  </a:cubicBezTo>
                  <a:cubicBezTo>
                    <a:pt x="33311" y="14765"/>
                    <a:pt x="33744" y="15212"/>
                    <a:pt x="34111" y="15212"/>
                  </a:cubicBezTo>
                  <a:cubicBezTo>
                    <a:pt x="34312" y="15212"/>
                    <a:pt x="34494" y="15079"/>
                    <a:pt x="34575" y="14667"/>
                  </a:cubicBezTo>
                  <a:cubicBezTo>
                    <a:pt x="34907" y="13002"/>
                    <a:pt x="35418" y="11205"/>
                    <a:pt x="34218" y="10003"/>
                  </a:cubicBezTo>
                  <a:cubicBezTo>
                    <a:pt x="33548" y="9334"/>
                    <a:pt x="32599" y="8988"/>
                    <a:pt x="31654" y="8988"/>
                  </a:cubicBezTo>
                  <a:cubicBezTo>
                    <a:pt x="30905" y="8988"/>
                    <a:pt x="30159" y="9205"/>
                    <a:pt x="29554" y="9649"/>
                  </a:cubicBezTo>
                  <a:cubicBezTo>
                    <a:pt x="29999" y="7810"/>
                    <a:pt x="29118" y="5731"/>
                    <a:pt x="27488" y="4772"/>
                  </a:cubicBezTo>
                  <a:cubicBezTo>
                    <a:pt x="26818" y="4377"/>
                    <a:pt x="26044" y="4186"/>
                    <a:pt x="25268" y="4186"/>
                  </a:cubicBezTo>
                  <a:cubicBezTo>
                    <a:pt x="24155" y="4186"/>
                    <a:pt x="23039" y="4580"/>
                    <a:pt x="22220" y="5335"/>
                  </a:cubicBezTo>
                  <a:cubicBezTo>
                    <a:pt x="21670" y="3419"/>
                    <a:pt x="19720" y="2300"/>
                    <a:pt x="17898" y="1485"/>
                  </a:cubicBezTo>
                  <a:cubicBezTo>
                    <a:pt x="16147" y="702"/>
                    <a:pt x="14301" y="2"/>
                    <a:pt x="12382" y="0"/>
                  </a:cubicBezTo>
                  <a:cubicBezTo>
                    <a:pt x="12380" y="0"/>
                    <a:pt x="12379" y="0"/>
                    <a:pt x="12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858950" y="2571775"/>
              <a:ext cx="855775" cy="302100"/>
            </a:xfrm>
            <a:custGeom>
              <a:avLst/>
              <a:gdLst/>
              <a:ahLst/>
              <a:cxnLst/>
              <a:rect l="l" t="t" r="r" b="b"/>
              <a:pathLst>
                <a:path w="34231" h="12084" extrusionOk="0">
                  <a:moveTo>
                    <a:pt x="11633" y="1"/>
                  </a:moveTo>
                  <a:cubicBezTo>
                    <a:pt x="9715" y="1"/>
                    <a:pt x="7696" y="826"/>
                    <a:pt x="6735" y="2484"/>
                  </a:cubicBezTo>
                  <a:cubicBezTo>
                    <a:pt x="6033" y="3694"/>
                    <a:pt x="5974" y="5155"/>
                    <a:pt x="5730" y="6533"/>
                  </a:cubicBezTo>
                  <a:cubicBezTo>
                    <a:pt x="5486" y="7910"/>
                    <a:pt x="4930" y="9389"/>
                    <a:pt x="3677" y="10016"/>
                  </a:cubicBezTo>
                  <a:cubicBezTo>
                    <a:pt x="3407" y="10152"/>
                    <a:pt x="3105" y="10215"/>
                    <a:pt x="2799" y="10215"/>
                  </a:cubicBezTo>
                  <a:cubicBezTo>
                    <a:pt x="1694" y="10215"/>
                    <a:pt x="552" y="9399"/>
                    <a:pt x="744" y="8321"/>
                  </a:cubicBezTo>
                  <a:lnTo>
                    <a:pt x="744" y="8321"/>
                  </a:lnTo>
                  <a:cubicBezTo>
                    <a:pt x="342" y="8831"/>
                    <a:pt x="104" y="9428"/>
                    <a:pt x="1" y="10055"/>
                  </a:cubicBezTo>
                  <a:cubicBezTo>
                    <a:pt x="948" y="10648"/>
                    <a:pt x="2111" y="10984"/>
                    <a:pt x="3111" y="11087"/>
                  </a:cubicBezTo>
                  <a:cubicBezTo>
                    <a:pt x="3302" y="11107"/>
                    <a:pt x="3486" y="11117"/>
                    <a:pt x="3666" y="11117"/>
                  </a:cubicBezTo>
                  <a:cubicBezTo>
                    <a:pt x="5524" y="11117"/>
                    <a:pt x="6802" y="10065"/>
                    <a:pt x="7442" y="8215"/>
                  </a:cubicBezTo>
                  <a:cubicBezTo>
                    <a:pt x="7988" y="6633"/>
                    <a:pt x="8229" y="4910"/>
                    <a:pt x="9262" y="3541"/>
                  </a:cubicBezTo>
                  <a:cubicBezTo>
                    <a:pt x="10210" y="2284"/>
                    <a:pt x="11845" y="1537"/>
                    <a:pt x="13424" y="1537"/>
                  </a:cubicBezTo>
                  <a:cubicBezTo>
                    <a:pt x="13555" y="1537"/>
                    <a:pt x="13686" y="1542"/>
                    <a:pt x="13816" y="1553"/>
                  </a:cubicBezTo>
                  <a:cubicBezTo>
                    <a:pt x="15378" y="1679"/>
                    <a:pt x="16577" y="2679"/>
                    <a:pt x="17551" y="3829"/>
                  </a:cubicBezTo>
                  <a:cubicBezTo>
                    <a:pt x="18344" y="4767"/>
                    <a:pt x="19428" y="6755"/>
                    <a:pt x="20841" y="6755"/>
                  </a:cubicBezTo>
                  <a:cubicBezTo>
                    <a:pt x="20868" y="6755"/>
                    <a:pt x="20895" y="6754"/>
                    <a:pt x="20923" y="6753"/>
                  </a:cubicBezTo>
                  <a:cubicBezTo>
                    <a:pt x="21903" y="6698"/>
                    <a:pt x="22728" y="5979"/>
                    <a:pt x="23753" y="5979"/>
                  </a:cubicBezTo>
                  <a:cubicBezTo>
                    <a:pt x="23760" y="5979"/>
                    <a:pt x="23767" y="5979"/>
                    <a:pt x="23774" y="5979"/>
                  </a:cubicBezTo>
                  <a:cubicBezTo>
                    <a:pt x="24666" y="5988"/>
                    <a:pt x="25511" y="6463"/>
                    <a:pt x="26109" y="7104"/>
                  </a:cubicBezTo>
                  <a:cubicBezTo>
                    <a:pt x="26735" y="7775"/>
                    <a:pt x="26758" y="8567"/>
                    <a:pt x="27182" y="9314"/>
                  </a:cubicBezTo>
                  <a:cubicBezTo>
                    <a:pt x="27536" y="9939"/>
                    <a:pt x="28132" y="10133"/>
                    <a:pt x="28771" y="10133"/>
                  </a:cubicBezTo>
                  <a:cubicBezTo>
                    <a:pt x="28995" y="10133"/>
                    <a:pt x="29223" y="10109"/>
                    <a:pt x="29449" y="10072"/>
                  </a:cubicBezTo>
                  <a:cubicBezTo>
                    <a:pt x="29983" y="9984"/>
                    <a:pt x="30478" y="9925"/>
                    <a:pt x="30939" y="9925"/>
                  </a:cubicBezTo>
                  <a:cubicBezTo>
                    <a:pt x="32120" y="9925"/>
                    <a:pt x="33084" y="10309"/>
                    <a:pt x="33934" y="11574"/>
                  </a:cubicBezTo>
                  <a:cubicBezTo>
                    <a:pt x="34048" y="11743"/>
                    <a:pt x="34141" y="11913"/>
                    <a:pt x="34226" y="12083"/>
                  </a:cubicBezTo>
                  <a:cubicBezTo>
                    <a:pt x="34231" y="11306"/>
                    <a:pt x="34053" y="10584"/>
                    <a:pt x="33473" y="10005"/>
                  </a:cubicBezTo>
                  <a:cubicBezTo>
                    <a:pt x="32803" y="9335"/>
                    <a:pt x="31855" y="8989"/>
                    <a:pt x="30910" y="8989"/>
                  </a:cubicBezTo>
                  <a:cubicBezTo>
                    <a:pt x="30161" y="8989"/>
                    <a:pt x="29414" y="9206"/>
                    <a:pt x="28809" y="9650"/>
                  </a:cubicBezTo>
                  <a:cubicBezTo>
                    <a:pt x="29255" y="7811"/>
                    <a:pt x="28374" y="5731"/>
                    <a:pt x="26744" y="4772"/>
                  </a:cubicBezTo>
                  <a:cubicBezTo>
                    <a:pt x="26074" y="4378"/>
                    <a:pt x="25300" y="4187"/>
                    <a:pt x="24524" y="4187"/>
                  </a:cubicBezTo>
                  <a:cubicBezTo>
                    <a:pt x="23411" y="4187"/>
                    <a:pt x="22295" y="4581"/>
                    <a:pt x="21476" y="5335"/>
                  </a:cubicBezTo>
                  <a:cubicBezTo>
                    <a:pt x="20924" y="3419"/>
                    <a:pt x="18974" y="2300"/>
                    <a:pt x="17154" y="1487"/>
                  </a:cubicBezTo>
                  <a:cubicBezTo>
                    <a:pt x="15402" y="703"/>
                    <a:pt x="13555" y="2"/>
                    <a:pt x="11638" y="1"/>
                  </a:cubicBezTo>
                  <a:cubicBezTo>
                    <a:pt x="11636" y="1"/>
                    <a:pt x="11634" y="1"/>
                    <a:pt x="11633" y="1"/>
                  </a:cubicBezTo>
                  <a:close/>
                </a:path>
              </a:pathLst>
            </a:custGeom>
            <a:solidFill>
              <a:srgbClr val="AA475A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875475" y="2771150"/>
              <a:ext cx="802650" cy="199350"/>
            </a:xfrm>
            <a:custGeom>
              <a:avLst/>
              <a:gdLst/>
              <a:ahLst/>
              <a:cxnLst/>
              <a:rect l="l" t="t" r="r" b="b"/>
              <a:pathLst>
                <a:path w="32106" h="7974" extrusionOk="0">
                  <a:moveTo>
                    <a:pt x="15260" y="0"/>
                  </a:moveTo>
                  <a:cubicBezTo>
                    <a:pt x="14654" y="0"/>
                    <a:pt x="14089" y="192"/>
                    <a:pt x="13608" y="517"/>
                  </a:cubicBezTo>
                  <a:cubicBezTo>
                    <a:pt x="13120" y="848"/>
                    <a:pt x="12744" y="1270"/>
                    <a:pt x="12415" y="1681"/>
                  </a:cubicBezTo>
                  <a:cubicBezTo>
                    <a:pt x="12084" y="2098"/>
                    <a:pt x="11792" y="2495"/>
                    <a:pt x="11472" y="2865"/>
                  </a:cubicBezTo>
                  <a:cubicBezTo>
                    <a:pt x="11152" y="3243"/>
                    <a:pt x="10805" y="3592"/>
                    <a:pt x="10438" y="3918"/>
                  </a:cubicBezTo>
                  <a:cubicBezTo>
                    <a:pt x="9706" y="4573"/>
                    <a:pt x="8872" y="5117"/>
                    <a:pt x="7975" y="5509"/>
                  </a:cubicBezTo>
                  <a:cubicBezTo>
                    <a:pt x="7087" y="5903"/>
                    <a:pt x="6121" y="6127"/>
                    <a:pt x="5149" y="6127"/>
                  </a:cubicBezTo>
                  <a:cubicBezTo>
                    <a:pt x="5140" y="6127"/>
                    <a:pt x="5130" y="6126"/>
                    <a:pt x="5121" y="6126"/>
                  </a:cubicBezTo>
                  <a:cubicBezTo>
                    <a:pt x="5107" y="6127"/>
                    <a:pt x="5093" y="6127"/>
                    <a:pt x="5078" y="6127"/>
                  </a:cubicBezTo>
                  <a:cubicBezTo>
                    <a:pt x="4107" y="6127"/>
                    <a:pt x="3135" y="5889"/>
                    <a:pt x="2247" y="5464"/>
                  </a:cubicBezTo>
                  <a:cubicBezTo>
                    <a:pt x="1352" y="5023"/>
                    <a:pt x="554" y="4353"/>
                    <a:pt x="1" y="3488"/>
                  </a:cubicBezTo>
                  <a:lnTo>
                    <a:pt x="1" y="3488"/>
                  </a:lnTo>
                  <a:cubicBezTo>
                    <a:pt x="455" y="4409"/>
                    <a:pt x="1206" y="5186"/>
                    <a:pt x="2097" y="5714"/>
                  </a:cubicBezTo>
                  <a:cubicBezTo>
                    <a:pt x="2999" y="6246"/>
                    <a:pt x="4032" y="6566"/>
                    <a:pt x="5091" y="6640"/>
                  </a:cubicBezTo>
                  <a:cubicBezTo>
                    <a:pt x="5237" y="6649"/>
                    <a:pt x="5382" y="6654"/>
                    <a:pt x="5527" y="6654"/>
                  </a:cubicBezTo>
                  <a:cubicBezTo>
                    <a:pt x="6447" y="6654"/>
                    <a:pt x="7366" y="6471"/>
                    <a:pt x="8225" y="6146"/>
                  </a:cubicBezTo>
                  <a:cubicBezTo>
                    <a:pt x="9225" y="5776"/>
                    <a:pt x="10143" y="5214"/>
                    <a:pt x="10964" y="4542"/>
                  </a:cubicBezTo>
                  <a:cubicBezTo>
                    <a:pt x="11375" y="4204"/>
                    <a:pt x="11765" y="3843"/>
                    <a:pt x="12126" y="3453"/>
                  </a:cubicBezTo>
                  <a:cubicBezTo>
                    <a:pt x="12489" y="3063"/>
                    <a:pt x="12809" y="2643"/>
                    <a:pt x="13126" y="2267"/>
                  </a:cubicBezTo>
                  <a:cubicBezTo>
                    <a:pt x="13443" y="1890"/>
                    <a:pt x="13769" y="1552"/>
                    <a:pt x="14135" y="1317"/>
                  </a:cubicBezTo>
                  <a:cubicBezTo>
                    <a:pt x="14452" y="1110"/>
                    <a:pt x="14838" y="994"/>
                    <a:pt x="15193" y="994"/>
                  </a:cubicBezTo>
                  <a:cubicBezTo>
                    <a:pt x="15226" y="994"/>
                    <a:pt x="15259" y="995"/>
                    <a:pt x="15291" y="997"/>
                  </a:cubicBezTo>
                  <a:cubicBezTo>
                    <a:pt x="15679" y="1026"/>
                    <a:pt x="15969" y="1195"/>
                    <a:pt x="16143" y="1494"/>
                  </a:cubicBezTo>
                  <a:cubicBezTo>
                    <a:pt x="16309" y="1770"/>
                    <a:pt x="16316" y="2183"/>
                    <a:pt x="16230" y="2637"/>
                  </a:cubicBezTo>
                  <a:cubicBezTo>
                    <a:pt x="16148" y="3091"/>
                    <a:pt x="15994" y="3569"/>
                    <a:pt x="15852" y="4070"/>
                  </a:cubicBezTo>
                  <a:cubicBezTo>
                    <a:pt x="15713" y="4573"/>
                    <a:pt x="15567" y="5105"/>
                    <a:pt x="15560" y="5718"/>
                  </a:cubicBezTo>
                  <a:cubicBezTo>
                    <a:pt x="15560" y="6023"/>
                    <a:pt x="15608" y="6351"/>
                    <a:pt x="15735" y="6664"/>
                  </a:cubicBezTo>
                  <a:cubicBezTo>
                    <a:pt x="15865" y="6978"/>
                    <a:pt x="16063" y="7260"/>
                    <a:pt x="16333" y="7485"/>
                  </a:cubicBezTo>
                  <a:cubicBezTo>
                    <a:pt x="16602" y="7708"/>
                    <a:pt x="16926" y="7850"/>
                    <a:pt x="17245" y="7918"/>
                  </a:cubicBezTo>
                  <a:cubicBezTo>
                    <a:pt x="17422" y="7956"/>
                    <a:pt x="17599" y="7974"/>
                    <a:pt x="17773" y="7974"/>
                  </a:cubicBezTo>
                  <a:cubicBezTo>
                    <a:pt x="17914" y="7974"/>
                    <a:pt x="18054" y="7962"/>
                    <a:pt x="18191" y="7942"/>
                  </a:cubicBezTo>
                  <a:cubicBezTo>
                    <a:pt x="18801" y="7854"/>
                    <a:pt x="19379" y="7578"/>
                    <a:pt x="19828" y="7158"/>
                  </a:cubicBezTo>
                  <a:cubicBezTo>
                    <a:pt x="20262" y="6755"/>
                    <a:pt x="20582" y="6273"/>
                    <a:pt x="20831" y="5789"/>
                  </a:cubicBezTo>
                  <a:cubicBezTo>
                    <a:pt x="21330" y="4814"/>
                    <a:pt x="21602" y="3836"/>
                    <a:pt x="22104" y="3040"/>
                  </a:cubicBezTo>
                  <a:cubicBezTo>
                    <a:pt x="22348" y="2641"/>
                    <a:pt x="22645" y="2295"/>
                    <a:pt x="22999" y="2053"/>
                  </a:cubicBezTo>
                  <a:cubicBezTo>
                    <a:pt x="23182" y="1926"/>
                    <a:pt x="23348" y="1847"/>
                    <a:pt x="23550" y="1793"/>
                  </a:cubicBezTo>
                  <a:cubicBezTo>
                    <a:pt x="23698" y="1756"/>
                    <a:pt x="23853" y="1737"/>
                    <a:pt x="24009" y="1737"/>
                  </a:cubicBezTo>
                  <a:cubicBezTo>
                    <a:pt x="24062" y="1737"/>
                    <a:pt x="24114" y="1739"/>
                    <a:pt x="24167" y="1743"/>
                  </a:cubicBezTo>
                  <a:cubicBezTo>
                    <a:pt x="24581" y="1778"/>
                    <a:pt x="24982" y="1963"/>
                    <a:pt x="25178" y="2265"/>
                  </a:cubicBezTo>
                  <a:cubicBezTo>
                    <a:pt x="25198" y="2304"/>
                    <a:pt x="25221" y="2343"/>
                    <a:pt x="25245" y="2382"/>
                  </a:cubicBezTo>
                  <a:lnTo>
                    <a:pt x="25292" y="2509"/>
                  </a:lnTo>
                  <a:cubicBezTo>
                    <a:pt x="25318" y="2607"/>
                    <a:pt x="25340" y="2715"/>
                    <a:pt x="25355" y="2831"/>
                  </a:cubicBezTo>
                  <a:cubicBezTo>
                    <a:pt x="25387" y="3063"/>
                    <a:pt x="25402" y="3314"/>
                    <a:pt x="25423" y="3576"/>
                  </a:cubicBezTo>
                  <a:cubicBezTo>
                    <a:pt x="25450" y="3839"/>
                    <a:pt x="25469" y="4115"/>
                    <a:pt x="25582" y="4421"/>
                  </a:cubicBezTo>
                  <a:cubicBezTo>
                    <a:pt x="25606" y="4495"/>
                    <a:pt x="25656" y="4578"/>
                    <a:pt x="25699" y="4654"/>
                  </a:cubicBezTo>
                  <a:cubicBezTo>
                    <a:pt x="25758" y="4729"/>
                    <a:pt x="25808" y="4812"/>
                    <a:pt x="25894" y="4870"/>
                  </a:cubicBezTo>
                  <a:cubicBezTo>
                    <a:pt x="25972" y="4938"/>
                    <a:pt x="26063" y="4980"/>
                    <a:pt x="26157" y="5013"/>
                  </a:cubicBezTo>
                  <a:cubicBezTo>
                    <a:pt x="26249" y="5047"/>
                    <a:pt x="26338" y="5051"/>
                    <a:pt x="26429" y="5065"/>
                  </a:cubicBezTo>
                  <a:cubicBezTo>
                    <a:pt x="26444" y="5066"/>
                    <a:pt x="26458" y="5067"/>
                    <a:pt x="26473" y="5067"/>
                  </a:cubicBezTo>
                  <a:cubicBezTo>
                    <a:pt x="26646" y="5067"/>
                    <a:pt x="26819" y="5014"/>
                    <a:pt x="26955" y="4938"/>
                  </a:cubicBezTo>
                  <a:cubicBezTo>
                    <a:pt x="27104" y="4854"/>
                    <a:pt x="27219" y="4751"/>
                    <a:pt x="27320" y="4648"/>
                  </a:cubicBezTo>
                  <a:cubicBezTo>
                    <a:pt x="27518" y="4444"/>
                    <a:pt x="27666" y="4229"/>
                    <a:pt x="27822" y="4067"/>
                  </a:cubicBezTo>
                  <a:cubicBezTo>
                    <a:pt x="28255" y="3602"/>
                    <a:pt x="28912" y="3336"/>
                    <a:pt x="29573" y="3336"/>
                  </a:cubicBezTo>
                  <a:cubicBezTo>
                    <a:pt x="29862" y="3336"/>
                    <a:pt x="30153" y="3387"/>
                    <a:pt x="30425" y="3495"/>
                  </a:cubicBezTo>
                  <a:cubicBezTo>
                    <a:pt x="31318" y="3848"/>
                    <a:pt x="31992" y="4799"/>
                    <a:pt x="31999" y="5827"/>
                  </a:cubicBezTo>
                  <a:cubicBezTo>
                    <a:pt x="32106" y="4804"/>
                    <a:pt x="31524" y="3714"/>
                    <a:pt x="30545" y="3226"/>
                  </a:cubicBezTo>
                  <a:cubicBezTo>
                    <a:pt x="30182" y="3046"/>
                    <a:pt x="29779" y="2958"/>
                    <a:pt x="29373" y="2958"/>
                  </a:cubicBezTo>
                  <a:cubicBezTo>
                    <a:pt x="28684" y="2958"/>
                    <a:pt x="27986" y="3211"/>
                    <a:pt x="27457" y="3694"/>
                  </a:cubicBezTo>
                  <a:cubicBezTo>
                    <a:pt x="27245" y="3890"/>
                    <a:pt x="27092" y="4091"/>
                    <a:pt x="26923" y="4244"/>
                  </a:cubicBezTo>
                  <a:cubicBezTo>
                    <a:pt x="26773" y="4385"/>
                    <a:pt x="26632" y="4461"/>
                    <a:pt x="26510" y="4461"/>
                  </a:cubicBezTo>
                  <a:cubicBezTo>
                    <a:pt x="26496" y="4461"/>
                    <a:pt x="26482" y="4460"/>
                    <a:pt x="26469" y="4458"/>
                  </a:cubicBezTo>
                  <a:cubicBezTo>
                    <a:pt x="26395" y="4439"/>
                    <a:pt x="26333" y="4429"/>
                    <a:pt x="26301" y="4386"/>
                  </a:cubicBezTo>
                  <a:cubicBezTo>
                    <a:pt x="26262" y="4352"/>
                    <a:pt x="26226" y="4292"/>
                    <a:pt x="26199" y="4202"/>
                  </a:cubicBezTo>
                  <a:cubicBezTo>
                    <a:pt x="26145" y="4024"/>
                    <a:pt x="26128" y="3783"/>
                    <a:pt x="26121" y="3538"/>
                  </a:cubicBezTo>
                  <a:cubicBezTo>
                    <a:pt x="26114" y="3290"/>
                    <a:pt x="26118" y="3030"/>
                    <a:pt x="26092" y="2753"/>
                  </a:cubicBezTo>
                  <a:cubicBezTo>
                    <a:pt x="26079" y="2614"/>
                    <a:pt x="26057" y="2471"/>
                    <a:pt x="26022" y="2321"/>
                  </a:cubicBezTo>
                  <a:lnTo>
                    <a:pt x="25947" y="2084"/>
                  </a:lnTo>
                  <a:lnTo>
                    <a:pt x="25835" y="1863"/>
                  </a:lnTo>
                  <a:cubicBezTo>
                    <a:pt x="25663" y="1578"/>
                    <a:pt x="25409" y="1353"/>
                    <a:pt x="25135" y="1203"/>
                  </a:cubicBezTo>
                  <a:cubicBezTo>
                    <a:pt x="24862" y="1051"/>
                    <a:pt x="24565" y="962"/>
                    <a:pt x="24266" y="924"/>
                  </a:cubicBezTo>
                  <a:cubicBezTo>
                    <a:pt x="24151" y="909"/>
                    <a:pt x="24036" y="902"/>
                    <a:pt x="23920" y="902"/>
                  </a:cubicBezTo>
                  <a:cubicBezTo>
                    <a:pt x="23733" y="902"/>
                    <a:pt x="23546" y="921"/>
                    <a:pt x="23360" y="960"/>
                  </a:cubicBezTo>
                  <a:cubicBezTo>
                    <a:pt x="23062" y="1020"/>
                    <a:pt x="22755" y="1155"/>
                    <a:pt x="22514" y="1314"/>
                  </a:cubicBezTo>
                  <a:cubicBezTo>
                    <a:pt x="22011" y="1634"/>
                    <a:pt x="21625" y="2082"/>
                    <a:pt x="21324" y="2543"/>
                  </a:cubicBezTo>
                  <a:cubicBezTo>
                    <a:pt x="20716" y="3474"/>
                    <a:pt x="20408" y="4488"/>
                    <a:pt x="19947" y="5321"/>
                  </a:cubicBezTo>
                  <a:cubicBezTo>
                    <a:pt x="19716" y="5736"/>
                    <a:pt x="19459" y="6115"/>
                    <a:pt x="19137" y="6406"/>
                  </a:cubicBezTo>
                  <a:cubicBezTo>
                    <a:pt x="18838" y="6684"/>
                    <a:pt x="18450" y="6864"/>
                    <a:pt x="18048" y="6919"/>
                  </a:cubicBezTo>
                  <a:cubicBezTo>
                    <a:pt x="17964" y="6932"/>
                    <a:pt x="17880" y="6938"/>
                    <a:pt x="17799" y="6938"/>
                  </a:cubicBezTo>
                  <a:cubicBezTo>
                    <a:pt x="17490" y="6938"/>
                    <a:pt x="17205" y="6851"/>
                    <a:pt x="17012" y="6684"/>
                  </a:cubicBezTo>
                  <a:cubicBezTo>
                    <a:pt x="16758" y="6467"/>
                    <a:pt x="16623" y="6132"/>
                    <a:pt x="16629" y="5722"/>
                  </a:cubicBezTo>
                  <a:cubicBezTo>
                    <a:pt x="16626" y="5308"/>
                    <a:pt x="16738" y="4839"/>
                    <a:pt x="16870" y="4359"/>
                  </a:cubicBezTo>
                  <a:cubicBezTo>
                    <a:pt x="17001" y="3877"/>
                    <a:pt x="17161" y="3378"/>
                    <a:pt x="17257" y="2824"/>
                  </a:cubicBezTo>
                  <a:cubicBezTo>
                    <a:pt x="17306" y="2548"/>
                    <a:pt x="17338" y="2253"/>
                    <a:pt x="17317" y="1938"/>
                  </a:cubicBezTo>
                  <a:cubicBezTo>
                    <a:pt x="17297" y="1624"/>
                    <a:pt x="17212" y="1282"/>
                    <a:pt x="17035" y="983"/>
                  </a:cubicBezTo>
                  <a:cubicBezTo>
                    <a:pt x="16857" y="687"/>
                    <a:pt x="16615" y="439"/>
                    <a:pt x="16307" y="264"/>
                  </a:cubicBezTo>
                  <a:cubicBezTo>
                    <a:pt x="16005" y="92"/>
                    <a:pt x="15669" y="17"/>
                    <a:pt x="15350" y="2"/>
                  </a:cubicBezTo>
                  <a:cubicBezTo>
                    <a:pt x="15320" y="1"/>
                    <a:pt x="15290" y="0"/>
                    <a:pt x="1526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966375" y="2663800"/>
              <a:ext cx="560125" cy="171350"/>
            </a:xfrm>
            <a:custGeom>
              <a:avLst/>
              <a:gdLst/>
              <a:ahLst/>
              <a:cxnLst/>
              <a:rect l="l" t="t" r="r" b="b"/>
              <a:pathLst>
                <a:path w="22405" h="6854" extrusionOk="0">
                  <a:moveTo>
                    <a:pt x="10528" y="0"/>
                  </a:moveTo>
                  <a:cubicBezTo>
                    <a:pt x="10281" y="0"/>
                    <a:pt x="10028" y="34"/>
                    <a:pt x="9787" y="111"/>
                  </a:cubicBezTo>
                  <a:cubicBezTo>
                    <a:pt x="9424" y="219"/>
                    <a:pt x="9101" y="422"/>
                    <a:pt x="8837" y="650"/>
                  </a:cubicBezTo>
                  <a:cubicBezTo>
                    <a:pt x="8570" y="879"/>
                    <a:pt x="8353" y="1134"/>
                    <a:pt x="8165" y="1395"/>
                  </a:cubicBezTo>
                  <a:cubicBezTo>
                    <a:pt x="7789" y="1915"/>
                    <a:pt x="7511" y="2449"/>
                    <a:pt x="7197" y="2920"/>
                  </a:cubicBezTo>
                  <a:cubicBezTo>
                    <a:pt x="6880" y="3396"/>
                    <a:pt x="6539" y="3854"/>
                    <a:pt x="6159" y="4279"/>
                  </a:cubicBezTo>
                  <a:cubicBezTo>
                    <a:pt x="5399" y="5118"/>
                    <a:pt x="4484" y="5832"/>
                    <a:pt x="3407" y="6208"/>
                  </a:cubicBezTo>
                  <a:cubicBezTo>
                    <a:pt x="2839" y="6413"/>
                    <a:pt x="2228" y="6528"/>
                    <a:pt x="1611" y="6528"/>
                  </a:cubicBezTo>
                  <a:cubicBezTo>
                    <a:pt x="1070" y="6528"/>
                    <a:pt x="525" y="6439"/>
                    <a:pt x="0" y="6243"/>
                  </a:cubicBezTo>
                  <a:lnTo>
                    <a:pt x="0" y="6243"/>
                  </a:lnTo>
                  <a:cubicBezTo>
                    <a:pt x="673" y="6665"/>
                    <a:pt x="1476" y="6854"/>
                    <a:pt x="2289" y="6854"/>
                  </a:cubicBezTo>
                  <a:cubicBezTo>
                    <a:pt x="2713" y="6854"/>
                    <a:pt x="3139" y="6802"/>
                    <a:pt x="3550" y="6706"/>
                  </a:cubicBezTo>
                  <a:cubicBezTo>
                    <a:pt x="4770" y="6419"/>
                    <a:pt x="5870" y="5720"/>
                    <a:pt x="6753" y="4853"/>
                  </a:cubicBezTo>
                  <a:cubicBezTo>
                    <a:pt x="7200" y="4420"/>
                    <a:pt x="7604" y="3947"/>
                    <a:pt x="7960" y="3446"/>
                  </a:cubicBezTo>
                  <a:cubicBezTo>
                    <a:pt x="8328" y="2938"/>
                    <a:pt x="8624" y="2428"/>
                    <a:pt x="8966" y="1999"/>
                  </a:cubicBezTo>
                  <a:cubicBezTo>
                    <a:pt x="9305" y="1571"/>
                    <a:pt x="9674" y="1219"/>
                    <a:pt x="10090" y="1103"/>
                  </a:cubicBezTo>
                  <a:cubicBezTo>
                    <a:pt x="10215" y="1063"/>
                    <a:pt x="10347" y="1045"/>
                    <a:pt x="10485" y="1045"/>
                  </a:cubicBezTo>
                  <a:cubicBezTo>
                    <a:pt x="10796" y="1045"/>
                    <a:pt x="11135" y="1137"/>
                    <a:pt x="11485" y="1277"/>
                  </a:cubicBezTo>
                  <a:cubicBezTo>
                    <a:pt x="12518" y="1694"/>
                    <a:pt x="13576" y="2252"/>
                    <a:pt x="14173" y="3056"/>
                  </a:cubicBezTo>
                  <a:cubicBezTo>
                    <a:pt x="14319" y="3256"/>
                    <a:pt x="14429" y="3469"/>
                    <a:pt x="14495" y="3694"/>
                  </a:cubicBezTo>
                  <a:cubicBezTo>
                    <a:pt x="14534" y="3808"/>
                    <a:pt x="14543" y="3923"/>
                    <a:pt x="14563" y="4042"/>
                  </a:cubicBezTo>
                  <a:cubicBezTo>
                    <a:pt x="14580" y="4171"/>
                    <a:pt x="14573" y="4368"/>
                    <a:pt x="14674" y="4623"/>
                  </a:cubicBezTo>
                  <a:cubicBezTo>
                    <a:pt x="14725" y="4748"/>
                    <a:pt x="14816" y="4879"/>
                    <a:pt x="14928" y="4975"/>
                  </a:cubicBezTo>
                  <a:cubicBezTo>
                    <a:pt x="15040" y="5074"/>
                    <a:pt x="15172" y="5137"/>
                    <a:pt x="15298" y="5172"/>
                  </a:cubicBezTo>
                  <a:cubicBezTo>
                    <a:pt x="15404" y="5202"/>
                    <a:pt x="15507" y="5215"/>
                    <a:pt x="15606" y="5215"/>
                  </a:cubicBezTo>
                  <a:cubicBezTo>
                    <a:pt x="15743" y="5215"/>
                    <a:pt x="15873" y="5190"/>
                    <a:pt x="15996" y="5151"/>
                  </a:cubicBezTo>
                  <a:cubicBezTo>
                    <a:pt x="16203" y="5089"/>
                    <a:pt x="16419" y="4938"/>
                    <a:pt x="16543" y="4801"/>
                  </a:cubicBezTo>
                  <a:cubicBezTo>
                    <a:pt x="16681" y="4656"/>
                    <a:pt x="16782" y="4506"/>
                    <a:pt x="16865" y="4364"/>
                  </a:cubicBezTo>
                  <a:cubicBezTo>
                    <a:pt x="17031" y="4073"/>
                    <a:pt x="17139" y="3846"/>
                    <a:pt x="17299" y="3637"/>
                  </a:cubicBezTo>
                  <a:cubicBezTo>
                    <a:pt x="17456" y="3428"/>
                    <a:pt x="17643" y="3236"/>
                    <a:pt x="17851" y="3066"/>
                  </a:cubicBezTo>
                  <a:cubicBezTo>
                    <a:pt x="18267" y="2730"/>
                    <a:pt x="18779" y="2493"/>
                    <a:pt x="19318" y="2401"/>
                  </a:cubicBezTo>
                  <a:cubicBezTo>
                    <a:pt x="19492" y="2368"/>
                    <a:pt x="19670" y="2353"/>
                    <a:pt x="19848" y="2353"/>
                  </a:cubicBezTo>
                  <a:cubicBezTo>
                    <a:pt x="20778" y="2353"/>
                    <a:pt x="21737" y="2779"/>
                    <a:pt x="22404" y="3524"/>
                  </a:cubicBezTo>
                  <a:cubicBezTo>
                    <a:pt x="21829" y="2543"/>
                    <a:pt x="20679" y="1875"/>
                    <a:pt x="19459" y="1875"/>
                  </a:cubicBezTo>
                  <a:cubicBezTo>
                    <a:pt x="19392" y="1875"/>
                    <a:pt x="19325" y="1877"/>
                    <a:pt x="19258" y="1881"/>
                  </a:cubicBezTo>
                  <a:cubicBezTo>
                    <a:pt x="18616" y="1923"/>
                    <a:pt x="17986" y="2142"/>
                    <a:pt x="17440" y="2503"/>
                  </a:cubicBezTo>
                  <a:cubicBezTo>
                    <a:pt x="17166" y="2681"/>
                    <a:pt x="16918" y="2903"/>
                    <a:pt x="16702" y="3155"/>
                  </a:cubicBezTo>
                  <a:cubicBezTo>
                    <a:pt x="16595" y="3279"/>
                    <a:pt x="16491" y="3418"/>
                    <a:pt x="16403" y="3552"/>
                  </a:cubicBezTo>
                  <a:cubicBezTo>
                    <a:pt x="16314" y="3686"/>
                    <a:pt x="16237" y="3813"/>
                    <a:pt x="16163" y="3921"/>
                  </a:cubicBezTo>
                  <a:cubicBezTo>
                    <a:pt x="16088" y="4030"/>
                    <a:pt x="16014" y="4121"/>
                    <a:pt x="15939" y="4189"/>
                  </a:cubicBezTo>
                  <a:cubicBezTo>
                    <a:pt x="15858" y="4260"/>
                    <a:pt x="15816" y="4277"/>
                    <a:pt x="15738" y="4298"/>
                  </a:cubicBezTo>
                  <a:cubicBezTo>
                    <a:pt x="15704" y="4307"/>
                    <a:pt x="15668" y="4311"/>
                    <a:pt x="15638" y="4311"/>
                  </a:cubicBezTo>
                  <a:cubicBezTo>
                    <a:pt x="15604" y="4311"/>
                    <a:pt x="15575" y="4307"/>
                    <a:pt x="15559" y="4298"/>
                  </a:cubicBezTo>
                  <a:cubicBezTo>
                    <a:pt x="15521" y="4279"/>
                    <a:pt x="15549" y="4291"/>
                    <a:pt x="15539" y="4276"/>
                  </a:cubicBezTo>
                  <a:cubicBezTo>
                    <a:pt x="15528" y="4250"/>
                    <a:pt x="15519" y="4144"/>
                    <a:pt x="15514" y="3979"/>
                  </a:cubicBezTo>
                  <a:cubicBezTo>
                    <a:pt x="15497" y="3806"/>
                    <a:pt x="15481" y="3623"/>
                    <a:pt x="15433" y="3449"/>
                  </a:cubicBezTo>
                  <a:cubicBezTo>
                    <a:pt x="15346" y="3098"/>
                    <a:pt x="15193" y="2771"/>
                    <a:pt x="15000" y="2481"/>
                  </a:cubicBezTo>
                  <a:cubicBezTo>
                    <a:pt x="14604" y="1908"/>
                    <a:pt x="14081" y="1487"/>
                    <a:pt x="13548" y="1144"/>
                  </a:cubicBezTo>
                  <a:cubicBezTo>
                    <a:pt x="13006" y="799"/>
                    <a:pt x="12461" y="531"/>
                    <a:pt x="11873" y="289"/>
                  </a:cubicBezTo>
                  <a:cubicBezTo>
                    <a:pt x="11569" y="174"/>
                    <a:pt x="11247" y="72"/>
                    <a:pt x="10892" y="25"/>
                  </a:cubicBezTo>
                  <a:cubicBezTo>
                    <a:pt x="10774" y="9"/>
                    <a:pt x="10652" y="0"/>
                    <a:pt x="10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58" name="Google Shape;358;p9"/>
          <p:cNvGrpSpPr/>
          <p:nvPr/>
        </p:nvGrpSpPr>
        <p:grpSpPr>
          <a:xfrm>
            <a:off x="1218367" y="5071867"/>
            <a:ext cx="435767" cy="669533"/>
            <a:chOff x="913775" y="3803900"/>
            <a:chExt cx="326825" cy="502150"/>
          </a:xfrm>
        </p:grpSpPr>
        <p:sp>
          <p:nvSpPr>
            <p:cNvPr id="359" name="Google Shape;359;p9"/>
            <p:cNvSpPr/>
            <p:nvPr/>
          </p:nvSpPr>
          <p:spPr>
            <a:xfrm>
              <a:off x="913775" y="3898150"/>
              <a:ext cx="326825" cy="407900"/>
            </a:xfrm>
            <a:custGeom>
              <a:avLst/>
              <a:gdLst/>
              <a:ahLst/>
              <a:cxnLst/>
              <a:rect l="l" t="t" r="r" b="b"/>
              <a:pathLst>
                <a:path w="13073" h="16316" extrusionOk="0">
                  <a:moveTo>
                    <a:pt x="13073" y="1"/>
                  </a:moveTo>
                  <a:lnTo>
                    <a:pt x="188" y="77"/>
                  </a:lnTo>
                  <a:lnTo>
                    <a:pt x="188" y="15331"/>
                  </a:lnTo>
                  <a:cubicBezTo>
                    <a:pt x="66" y="15395"/>
                    <a:pt x="0" y="15462"/>
                    <a:pt x="0" y="15531"/>
                  </a:cubicBezTo>
                  <a:cubicBezTo>
                    <a:pt x="0" y="15964"/>
                    <a:pt x="2551" y="16316"/>
                    <a:pt x="5700" y="16316"/>
                  </a:cubicBezTo>
                  <a:cubicBezTo>
                    <a:pt x="8847" y="16316"/>
                    <a:pt x="11401" y="15964"/>
                    <a:pt x="11401" y="15531"/>
                  </a:cubicBezTo>
                  <a:cubicBezTo>
                    <a:pt x="11401" y="15450"/>
                    <a:pt x="11310" y="15372"/>
                    <a:pt x="11144" y="15297"/>
                  </a:cubicBezTo>
                  <a:lnTo>
                    <a:pt x="11144" y="2467"/>
                  </a:lnTo>
                  <a:cubicBezTo>
                    <a:pt x="11654" y="2157"/>
                    <a:pt x="12755" y="1352"/>
                    <a:pt x="130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941475" y="4015675"/>
              <a:ext cx="227725" cy="268550"/>
            </a:xfrm>
            <a:custGeom>
              <a:avLst/>
              <a:gdLst/>
              <a:ahLst/>
              <a:cxnLst/>
              <a:rect l="l" t="t" r="r" b="b"/>
              <a:pathLst>
                <a:path w="9109" h="10742" extrusionOk="0">
                  <a:moveTo>
                    <a:pt x="8901" y="0"/>
                  </a:moveTo>
                  <a:cubicBezTo>
                    <a:pt x="8900" y="0"/>
                    <a:pt x="5921" y="1311"/>
                    <a:pt x="2857" y="1311"/>
                  </a:cubicBezTo>
                  <a:cubicBezTo>
                    <a:pt x="1882" y="1311"/>
                    <a:pt x="899" y="1178"/>
                    <a:pt x="0" y="829"/>
                  </a:cubicBezTo>
                  <a:lnTo>
                    <a:pt x="0" y="829"/>
                  </a:lnTo>
                  <a:lnTo>
                    <a:pt x="207" y="9729"/>
                  </a:lnTo>
                  <a:cubicBezTo>
                    <a:pt x="207" y="9729"/>
                    <a:pt x="2324" y="10741"/>
                    <a:pt x="4961" y="10741"/>
                  </a:cubicBezTo>
                  <a:cubicBezTo>
                    <a:pt x="6280" y="10741"/>
                    <a:pt x="7728" y="10488"/>
                    <a:pt x="9108" y="9729"/>
                  </a:cubicBezTo>
                  <a:lnTo>
                    <a:pt x="890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941475" y="4011900"/>
              <a:ext cx="222525" cy="49450"/>
            </a:xfrm>
            <a:custGeom>
              <a:avLst/>
              <a:gdLst/>
              <a:ahLst/>
              <a:cxnLst/>
              <a:rect l="l" t="t" r="r" b="b"/>
              <a:pathLst>
                <a:path w="8901" h="1978" extrusionOk="0">
                  <a:moveTo>
                    <a:pt x="6892" y="0"/>
                  </a:moveTo>
                  <a:cubicBezTo>
                    <a:pt x="3610" y="0"/>
                    <a:pt x="0" y="980"/>
                    <a:pt x="0" y="980"/>
                  </a:cubicBezTo>
                  <a:cubicBezTo>
                    <a:pt x="1092" y="1712"/>
                    <a:pt x="2259" y="1978"/>
                    <a:pt x="3377" y="1978"/>
                  </a:cubicBezTo>
                  <a:cubicBezTo>
                    <a:pt x="6309" y="1978"/>
                    <a:pt x="8900" y="151"/>
                    <a:pt x="8901" y="151"/>
                  </a:cubicBezTo>
                  <a:cubicBezTo>
                    <a:pt x="8271" y="44"/>
                    <a:pt x="7589" y="0"/>
                    <a:pt x="68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1095025" y="4102700"/>
              <a:ext cx="73525" cy="5700"/>
            </a:xfrm>
            <a:custGeom>
              <a:avLst/>
              <a:gdLst/>
              <a:ahLst/>
              <a:cxnLst/>
              <a:rect l="l" t="t" r="r" b="b"/>
              <a:pathLst>
                <a:path w="2941" h="228" extrusionOk="0"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76"/>
                    <a:pt x="51" y="227"/>
                    <a:pt x="114" y="227"/>
                  </a:cubicBezTo>
                  <a:lnTo>
                    <a:pt x="2827" y="227"/>
                  </a:lnTo>
                  <a:cubicBezTo>
                    <a:pt x="2891" y="227"/>
                    <a:pt x="2941" y="178"/>
                    <a:pt x="2941" y="114"/>
                  </a:cubicBezTo>
                  <a:cubicBezTo>
                    <a:pt x="2941" y="51"/>
                    <a:pt x="2888" y="0"/>
                    <a:pt x="28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1097275" y="4152400"/>
              <a:ext cx="73500" cy="5700"/>
            </a:xfrm>
            <a:custGeom>
              <a:avLst/>
              <a:gdLst/>
              <a:ahLst/>
              <a:cxnLst/>
              <a:rect l="l" t="t" r="r" b="b"/>
              <a:pathLst>
                <a:path w="2940" h="228" extrusionOk="0">
                  <a:moveTo>
                    <a:pt x="114" y="1"/>
                  </a:moveTo>
                  <a:cubicBezTo>
                    <a:pt x="52" y="1"/>
                    <a:pt x="1" y="53"/>
                    <a:pt x="1" y="114"/>
                  </a:cubicBezTo>
                  <a:cubicBezTo>
                    <a:pt x="1" y="177"/>
                    <a:pt x="52" y="228"/>
                    <a:pt x="114" y="228"/>
                  </a:cubicBezTo>
                  <a:lnTo>
                    <a:pt x="2826" y="228"/>
                  </a:lnTo>
                  <a:cubicBezTo>
                    <a:pt x="2890" y="228"/>
                    <a:pt x="2940" y="177"/>
                    <a:pt x="2940" y="114"/>
                  </a:cubicBezTo>
                  <a:cubicBezTo>
                    <a:pt x="2940" y="53"/>
                    <a:pt x="2889" y="1"/>
                    <a:pt x="28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1099550" y="4202150"/>
              <a:ext cx="73500" cy="5700"/>
            </a:xfrm>
            <a:custGeom>
              <a:avLst/>
              <a:gdLst/>
              <a:ahLst/>
              <a:cxnLst/>
              <a:rect l="l" t="t" r="r" b="b"/>
              <a:pathLst>
                <a:path w="2940" h="228" extrusionOk="0">
                  <a:moveTo>
                    <a:pt x="114" y="1"/>
                  </a:moveTo>
                  <a:cubicBezTo>
                    <a:pt x="52" y="1"/>
                    <a:pt x="1" y="52"/>
                    <a:pt x="1" y="114"/>
                  </a:cubicBezTo>
                  <a:cubicBezTo>
                    <a:pt x="1" y="177"/>
                    <a:pt x="52" y="228"/>
                    <a:pt x="114" y="228"/>
                  </a:cubicBezTo>
                  <a:lnTo>
                    <a:pt x="2826" y="228"/>
                  </a:lnTo>
                  <a:cubicBezTo>
                    <a:pt x="2890" y="228"/>
                    <a:pt x="2940" y="177"/>
                    <a:pt x="2940" y="114"/>
                  </a:cubicBezTo>
                  <a:cubicBezTo>
                    <a:pt x="2940" y="52"/>
                    <a:pt x="2889" y="1"/>
                    <a:pt x="28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913775" y="3900025"/>
              <a:ext cx="285025" cy="406000"/>
            </a:xfrm>
            <a:custGeom>
              <a:avLst/>
              <a:gdLst/>
              <a:ahLst/>
              <a:cxnLst/>
              <a:rect l="l" t="t" r="r" b="b"/>
              <a:pathLst>
                <a:path w="11401" h="16240" extrusionOk="0">
                  <a:moveTo>
                    <a:pt x="436" y="1"/>
                  </a:moveTo>
                  <a:lnTo>
                    <a:pt x="188" y="2"/>
                  </a:lnTo>
                  <a:lnTo>
                    <a:pt x="188" y="15256"/>
                  </a:lnTo>
                  <a:cubicBezTo>
                    <a:pt x="66" y="15320"/>
                    <a:pt x="0" y="15387"/>
                    <a:pt x="0" y="15456"/>
                  </a:cubicBezTo>
                  <a:cubicBezTo>
                    <a:pt x="0" y="15889"/>
                    <a:pt x="2551" y="16239"/>
                    <a:pt x="5700" y="16239"/>
                  </a:cubicBezTo>
                  <a:cubicBezTo>
                    <a:pt x="8847" y="16239"/>
                    <a:pt x="11401" y="15889"/>
                    <a:pt x="11401" y="15456"/>
                  </a:cubicBezTo>
                  <a:cubicBezTo>
                    <a:pt x="11401" y="15375"/>
                    <a:pt x="11311" y="15297"/>
                    <a:pt x="11144" y="15222"/>
                  </a:cubicBezTo>
                  <a:lnTo>
                    <a:pt x="11144" y="12358"/>
                  </a:lnTo>
                  <a:cubicBezTo>
                    <a:pt x="11060" y="12429"/>
                    <a:pt x="10981" y="12500"/>
                    <a:pt x="10893" y="12568"/>
                  </a:cubicBezTo>
                  <a:cubicBezTo>
                    <a:pt x="9899" y="13311"/>
                    <a:pt x="8523" y="13760"/>
                    <a:pt x="7183" y="13760"/>
                  </a:cubicBezTo>
                  <a:cubicBezTo>
                    <a:pt x="5924" y="13760"/>
                    <a:pt x="4697" y="13364"/>
                    <a:pt x="3850" y="12442"/>
                  </a:cubicBezTo>
                  <a:cubicBezTo>
                    <a:pt x="2257" y="10710"/>
                    <a:pt x="2225" y="7937"/>
                    <a:pt x="2032" y="5733"/>
                  </a:cubicBezTo>
                  <a:cubicBezTo>
                    <a:pt x="1876" y="3947"/>
                    <a:pt x="1846" y="1354"/>
                    <a:pt x="43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996225" y="4103300"/>
              <a:ext cx="24850" cy="24850"/>
            </a:xfrm>
            <a:custGeom>
              <a:avLst/>
              <a:gdLst/>
              <a:ahLst/>
              <a:cxnLst/>
              <a:rect l="l" t="t" r="r" b="b"/>
              <a:pathLst>
                <a:path w="994" h="994" extrusionOk="0">
                  <a:moveTo>
                    <a:pt x="499" y="0"/>
                  </a:moveTo>
                  <a:cubicBezTo>
                    <a:pt x="499" y="0"/>
                    <a:pt x="498" y="0"/>
                    <a:pt x="497" y="0"/>
                  </a:cubicBezTo>
                  <a:cubicBezTo>
                    <a:pt x="223" y="0"/>
                    <a:pt x="0" y="223"/>
                    <a:pt x="0" y="497"/>
                  </a:cubicBezTo>
                  <a:cubicBezTo>
                    <a:pt x="0" y="771"/>
                    <a:pt x="222" y="993"/>
                    <a:pt x="497" y="993"/>
                  </a:cubicBezTo>
                  <a:cubicBezTo>
                    <a:pt x="769" y="993"/>
                    <a:pt x="993" y="772"/>
                    <a:pt x="993" y="497"/>
                  </a:cubicBezTo>
                  <a:cubicBezTo>
                    <a:pt x="993" y="224"/>
                    <a:pt x="771" y="0"/>
                    <a:pt x="4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1051675" y="4154250"/>
              <a:ext cx="20150" cy="20125"/>
            </a:xfrm>
            <a:custGeom>
              <a:avLst/>
              <a:gdLst/>
              <a:ahLst/>
              <a:cxnLst/>
              <a:rect l="l" t="t" r="r" b="b"/>
              <a:pathLst>
                <a:path w="806" h="805" extrusionOk="0">
                  <a:moveTo>
                    <a:pt x="402" y="1"/>
                  </a:moveTo>
                  <a:cubicBezTo>
                    <a:pt x="181" y="1"/>
                    <a:pt x="1" y="181"/>
                    <a:pt x="1" y="402"/>
                  </a:cubicBezTo>
                  <a:cubicBezTo>
                    <a:pt x="1" y="625"/>
                    <a:pt x="181" y="805"/>
                    <a:pt x="402" y="805"/>
                  </a:cubicBezTo>
                  <a:cubicBezTo>
                    <a:pt x="625" y="805"/>
                    <a:pt x="805" y="625"/>
                    <a:pt x="805" y="402"/>
                  </a:cubicBezTo>
                  <a:cubicBezTo>
                    <a:pt x="805" y="179"/>
                    <a:pt x="625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1096900" y="3975700"/>
              <a:ext cx="20125" cy="20150"/>
            </a:xfrm>
            <a:custGeom>
              <a:avLst/>
              <a:gdLst/>
              <a:ahLst/>
              <a:cxnLst/>
              <a:rect l="l" t="t" r="r" b="b"/>
              <a:pathLst>
                <a:path w="805" h="806" extrusionOk="0">
                  <a:moveTo>
                    <a:pt x="402" y="1"/>
                  </a:moveTo>
                  <a:cubicBezTo>
                    <a:pt x="180" y="1"/>
                    <a:pt x="0" y="181"/>
                    <a:pt x="0" y="402"/>
                  </a:cubicBezTo>
                  <a:cubicBezTo>
                    <a:pt x="0" y="625"/>
                    <a:pt x="180" y="805"/>
                    <a:pt x="402" y="805"/>
                  </a:cubicBezTo>
                  <a:cubicBezTo>
                    <a:pt x="624" y="805"/>
                    <a:pt x="805" y="625"/>
                    <a:pt x="805" y="402"/>
                  </a:cubicBezTo>
                  <a:cubicBezTo>
                    <a:pt x="805" y="180"/>
                    <a:pt x="624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1091125" y="3853625"/>
              <a:ext cx="20150" cy="20125"/>
            </a:xfrm>
            <a:custGeom>
              <a:avLst/>
              <a:gdLst/>
              <a:ahLst/>
              <a:cxnLst/>
              <a:rect l="l" t="t" r="r" b="b"/>
              <a:pathLst>
                <a:path w="806" h="805" extrusionOk="0">
                  <a:moveTo>
                    <a:pt x="403" y="0"/>
                  </a:moveTo>
                  <a:cubicBezTo>
                    <a:pt x="180" y="0"/>
                    <a:pt x="0" y="180"/>
                    <a:pt x="0" y="403"/>
                  </a:cubicBezTo>
                  <a:cubicBezTo>
                    <a:pt x="0" y="624"/>
                    <a:pt x="180" y="804"/>
                    <a:pt x="403" y="804"/>
                  </a:cubicBezTo>
                  <a:cubicBezTo>
                    <a:pt x="624" y="804"/>
                    <a:pt x="806" y="624"/>
                    <a:pt x="806" y="403"/>
                  </a:cubicBezTo>
                  <a:cubicBezTo>
                    <a:pt x="806" y="180"/>
                    <a:pt x="624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1021050" y="3803900"/>
              <a:ext cx="20125" cy="20125"/>
            </a:xfrm>
            <a:custGeom>
              <a:avLst/>
              <a:gdLst/>
              <a:ahLst/>
              <a:cxnLst/>
              <a:rect l="l" t="t" r="r" b="b"/>
              <a:pathLst>
                <a:path w="805" h="805" extrusionOk="0">
                  <a:moveTo>
                    <a:pt x="403" y="0"/>
                  </a:moveTo>
                  <a:cubicBezTo>
                    <a:pt x="180" y="0"/>
                    <a:pt x="0" y="181"/>
                    <a:pt x="0" y="402"/>
                  </a:cubicBezTo>
                  <a:cubicBezTo>
                    <a:pt x="0" y="625"/>
                    <a:pt x="180" y="805"/>
                    <a:pt x="403" y="805"/>
                  </a:cubicBezTo>
                  <a:cubicBezTo>
                    <a:pt x="624" y="805"/>
                    <a:pt x="805" y="625"/>
                    <a:pt x="805" y="402"/>
                  </a:cubicBezTo>
                  <a:cubicBezTo>
                    <a:pt x="805" y="181"/>
                    <a:pt x="624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9"/>
            <p:cNvSpPr/>
            <p:nvPr/>
          </p:nvSpPr>
          <p:spPr>
            <a:xfrm>
              <a:off x="1001925" y="3964400"/>
              <a:ext cx="20175" cy="20125"/>
            </a:xfrm>
            <a:custGeom>
              <a:avLst/>
              <a:gdLst/>
              <a:ahLst/>
              <a:cxnLst/>
              <a:rect l="l" t="t" r="r" b="b"/>
              <a:pathLst>
                <a:path w="807" h="805" extrusionOk="0">
                  <a:moveTo>
                    <a:pt x="404" y="0"/>
                  </a:moveTo>
                  <a:cubicBezTo>
                    <a:pt x="182" y="0"/>
                    <a:pt x="1" y="180"/>
                    <a:pt x="1" y="403"/>
                  </a:cubicBezTo>
                  <a:cubicBezTo>
                    <a:pt x="1" y="624"/>
                    <a:pt x="182" y="805"/>
                    <a:pt x="404" y="805"/>
                  </a:cubicBezTo>
                  <a:cubicBezTo>
                    <a:pt x="625" y="805"/>
                    <a:pt x="806" y="624"/>
                    <a:pt x="806" y="403"/>
                  </a:cubicBezTo>
                  <a:cubicBezTo>
                    <a:pt x="806" y="179"/>
                    <a:pt x="625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970275" y="3851350"/>
              <a:ext cx="20150" cy="20175"/>
            </a:xfrm>
            <a:custGeom>
              <a:avLst/>
              <a:gdLst/>
              <a:ahLst/>
              <a:cxnLst/>
              <a:rect l="l" t="t" r="r" b="b"/>
              <a:pathLst>
                <a:path w="806" h="807" extrusionOk="0">
                  <a:moveTo>
                    <a:pt x="403" y="0"/>
                  </a:moveTo>
                  <a:cubicBezTo>
                    <a:pt x="182" y="0"/>
                    <a:pt x="0" y="182"/>
                    <a:pt x="0" y="403"/>
                  </a:cubicBezTo>
                  <a:cubicBezTo>
                    <a:pt x="0" y="624"/>
                    <a:pt x="182" y="806"/>
                    <a:pt x="403" y="806"/>
                  </a:cubicBezTo>
                  <a:cubicBezTo>
                    <a:pt x="626" y="806"/>
                    <a:pt x="806" y="624"/>
                    <a:pt x="806" y="403"/>
                  </a:cubicBezTo>
                  <a:cubicBezTo>
                    <a:pt x="806" y="182"/>
                    <a:pt x="626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1040375" y="3932725"/>
              <a:ext cx="20125" cy="20175"/>
            </a:xfrm>
            <a:custGeom>
              <a:avLst/>
              <a:gdLst/>
              <a:ahLst/>
              <a:cxnLst/>
              <a:rect l="l" t="t" r="r" b="b"/>
              <a:pathLst>
                <a:path w="805" h="807" extrusionOk="0">
                  <a:moveTo>
                    <a:pt x="403" y="1"/>
                  </a:moveTo>
                  <a:cubicBezTo>
                    <a:pt x="180" y="1"/>
                    <a:pt x="0" y="182"/>
                    <a:pt x="0" y="404"/>
                  </a:cubicBezTo>
                  <a:cubicBezTo>
                    <a:pt x="0" y="625"/>
                    <a:pt x="180" y="806"/>
                    <a:pt x="403" y="806"/>
                  </a:cubicBezTo>
                  <a:cubicBezTo>
                    <a:pt x="624" y="806"/>
                    <a:pt x="805" y="625"/>
                    <a:pt x="805" y="404"/>
                  </a:cubicBezTo>
                  <a:cubicBezTo>
                    <a:pt x="805" y="181"/>
                    <a:pt x="624" y="1"/>
                    <a:pt x="4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982600" y="4203975"/>
              <a:ext cx="20175" cy="20150"/>
            </a:xfrm>
            <a:custGeom>
              <a:avLst/>
              <a:gdLst/>
              <a:ahLst/>
              <a:cxnLst/>
              <a:rect l="l" t="t" r="r" b="b"/>
              <a:pathLst>
                <a:path w="807" h="806" extrusionOk="0">
                  <a:moveTo>
                    <a:pt x="404" y="0"/>
                  </a:moveTo>
                  <a:cubicBezTo>
                    <a:pt x="181" y="0"/>
                    <a:pt x="1" y="182"/>
                    <a:pt x="1" y="403"/>
                  </a:cubicBezTo>
                  <a:cubicBezTo>
                    <a:pt x="1" y="624"/>
                    <a:pt x="181" y="806"/>
                    <a:pt x="404" y="806"/>
                  </a:cubicBezTo>
                  <a:cubicBezTo>
                    <a:pt x="625" y="806"/>
                    <a:pt x="806" y="624"/>
                    <a:pt x="806" y="403"/>
                  </a:cubicBezTo>
                  <a:cubicBezTo>
                    <a:pt x="806" y="179"/>
                    <a:pt x="626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5" name="Google Shape;375;p9"/>
          <p:cNvSpPr txBox="1">
            <a:spLocks noGrp="1"/>
          </p:cNvSpPr>
          <p:nvPr>
            <p:ph type="title"/>
          </p:nvPr>
        </p:nvSpPr>
        <p:spPr>
          <a:xfrm>
            <a:off x="2205400" y="1786151"/>
            <a:ext cx="7781200" cy="18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8077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1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10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10"/>
          <p:cNvSpPr txBox="1">
            <a:spLocks noGrp="1"/>
          </p:cNvSpPr>
          <p:nvPr>
            <p:ph type="title"/>
          </p:nvPr>
        </p:nvSpPr>
        <p:spPr>
          <a:xfrm>
            <a:off x="4377933" y="720000"/>
            <a:ext cx="6854000" cy="234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BF2"/>
              </a:buClr>
              <a:buSzPts val="3100"/>
              <a:buNone/>
              <a:defRPr sz="6667">
                <a:solidFill>
                  <a:srgbClr val="FFFBF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BF2"/>
              </a:buClr>
              <a:buSzPts val="3100"/>
              <a:buNone/>
              <a:defRPr>
                <a:solidFill>
                  <a:srgbClr val="FFFBF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BF2"/>
              </a:buClr>
              <a:buSzPts val="3100"/>
              <a:buNone/>
              <a:defRPr>
                <a:solidFill>
                  <a:srgbClr val="FFFBF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BF2"/>
              </a:buClr>
              <a:buSzPts val="3100"/>
              <a:buNone/>
              <a:defRPr>
                <a:solidFill>
                  <a:srgbClr val="FFFBF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BF2"/>
              </a:buClr>
              <a:buSzPts val="3100"/>
              <a:buNone/>
              <a:defRPr>
                <a:solidFill>
                  <a:srgbClr val="FFFBF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BF2"/>
              </a:buClr>
              <a:buSzPts val="3100"/>
              <a:buNone/>
              <a:defRPr>
                <a:solidFill>
                  <a:srgbClr val="FFFBF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BF2"/>
              </a:buClr>
              <a:buSzPts val="3100"/>
              <a:buNone/>
              <a:defRPr>
                <a:solidFill>
                  <a:srgbClr val="FFFBF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BF2"/>
              </a:buClr>
              <a:buSzPts val="3100"/>
              <a:buNone/>
              <a:defRPr>
                <a:solidFill>
                  <a:srgbClr val="FFFBF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BF2"/>
              </a:buClr>
              <a:buSzPts val="3100"/>
              <a:buNone/>
              <a:defRPr>
                <a:solidFill>
                  <a:srgbClr val="FFFBF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0778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11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11"/>
          <p:cNvSpPr txBox="1">
            <a:spLocks noGrp="1"/>
          </p:cNvSpPr>
          <p:nvPr>
            <p:ph type="title" hasCustomPrompt="1"/>
          </p:nvPr>
        </p:nvSpPr>
        <p:spPr>
          <a:xfrm rot="387">
            <a:off x="2544500" y="1003433"/>
            <a:ext cx="7102800" cy="46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29333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382" name="Google Shape;382;p11"/>
          <p:cNvSpPr txBox="1">
            <a:spLocks noGrp="1"/>
          </p:cNvSpPr>
          <p:nvPr>
            <p:ph type="subTitle" idx="1"/>
          </p:nvPr>
        </p:nvSpPr>
        <p:spPr>
          <a:xfrm>
            <a:off x="3277700" y="5267784"/>
            <a:ext cx="5636400" cy="5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11"/>
          <p:cNvSpPr/>
          <p:nvPr/>
        </p:nvSpPr>
        <p:spPr>
          <a:xfrm>
            <a:off x="2106434" y="39354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4" name="Google Shape;384;p11"/>
          <p:cNvSpPr/>
          <p:nvPr/>
        </p:nvSpPr>
        <p:spPr>
          <a:xfrm>
            <a:off x="1074567" y="57286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5" name="Google Shape;385;p11"/>
          <p:cNvSpPr/>
          <p:nvPr/>
        </p:nvSpPr>
        <p:spPr>
          <a:xfrm>
            <a:off x="10273901" y="61380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6" name="Google Shape;386;p11"/>
          <p:cNvSpPr/>
          <p:nvPr/>
        </p:nvSpPr>
        <p:spPr>
          <a:xfrm>
            <a:off x="9692867" y="35451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7" name="Google Shape;387;p11"/>
          <p:cNvSpPr/>
          <p:nvPr/>
        </p:nvSpPr>
        <p:spPr>
          <a:xfrm>
            <a:off x="10955134" y="2249552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8" name="Google Shape;388;p11"/>
          <p:cNvSpPr/>
          <p:nvPr/>
        </p:nvSpPr>
        <p:spPr>
          <a:xfrm>
            <a:off x="4753967" y="6337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9" name="Google Shape;389;p11"/>
          <p:cNvSpPr/>
          <p:nvPr/>
        </p:nvSpPr>
        <p:spPr>
          <a:xfrm>
            <a:off x="2479867" y="904267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90" name="Google Shape;390;p11"/>
          <p:cNvGrpSpPr/>
          <p:nvPr/>
        </p:nvGrpSpPr>
        <p:grpSpPr>
          <a:xfrm>
            <a:off x="10520734" y="5029901"/>
            <a:ext cx="313433" cy="289100"/>
            <a:chOff x="2380825" y="1090175"/>
            <a:chExt cx="235075" cy="216825"/>
          </a:xfrm>
        </p:grpSpPr>
        <p:sp>
          <p:nvSpPr>
            <p:cNvPr id="391" name="Google Shape;391;p11"/>
            <p:cNvSpPr/>
            <p:nvPr/>
          </p:nvSpPr>
          <p:spPr>
            <a:xfrm>
              <a:off x="2380825" y="12231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11"/>
            <p:cNvSpPr/>
            <p:nvPr/>
          </p:nvSpPr>
          <p:spPr>
            <a:xfrm>
              <a:off x="2521025" y="12179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11"/>
            <p:cNvSpPr/>
            <p:nvPr/>
          </p:nvSpPr>
          <p:spPr>
            <a:xfrm>
              <a:off x="2472050" y="10901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4" name="Google Shape;394;p11"/>
          <p:cNvGrpSpPr/>
          <p:nvPr/>
        </p:nvGrpSpPr>
        <p:grpSpPr>
          <a:xfrm>
            <a:off x="8833967" y="5192333"/>
            <a:ext cx="1089067" cy="945667"/>
            <a:chOff x="6625475" y="3894250"/>
            <a:chExt cx="816800" cy="709250"/>
          </a:xfrm>
        </p:grpSpPr>
        <p:sp>
          <p:nvSpPr>
            <p:cNvPr id="395" name="Google Shape;395;p11"/>
            <p:cNvSpPr/>
            <p:nvPr/>
          </p:nvSpPr>
          <p:spPr>
            <a:xfrm>
              <a:off x="6625475" y="4239125"/>
              <a:ext cx="490250" cy="364375"/>
            </a:xfrm>
            <a:custGeom>
              <a:avLst/>
              <a:gdLst/>
              <a:ahLst/>
              <a:cxnLst/>
              <a:rect l="l" t="t" r="r" b="b"/>
              <a:pathLst>
                <a:path w="19610" h="14575" extrusionOk="0">
                  <a:moveTo>
                    <a:pt x="15974" y="1"/>
                  </a:moveTo>
                  <a:cubicBezTo>
                    <a:pt x="15974" y="1"/>
                    <a:pt x="1" y="10414"/>
                    <a:pt x="3053" y="13979"/>
                  </a:cubicBezTo>
                  <a:cubicBezTo>
                    <a:pt x="3406" y="14391"/>
                    <a:pt x="3864" y="14574"/>
                    <a:pt x="4402" y="14574"/>
                  </a:cubicBezTo>
                  <a:cubicBezTo>
                    <a:pt x="8524" y="14574"/>
                    <a:pt x="17288" y="3795"/>
                    <a:pt x="18377" y="2406"/>
                  </a:cubicBezTo>
                  <a:cubicBezTo>
                    <a:pt x="19609" y="838"/>
                    <a:pt x="15974" y="1"/>
                    <a:pt x="159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11"/>
            <p:cNvSpPr/>
            <p:nvPr/>
          </p:nvSpPr>
          <p:spPr>
            <a:xfrm>
              <a:off x="6933675" y="3894250"/>
              <a:ext cx="501900" cy="501900"/>
            </a:xfrm>
            <a:custGeom>
              <a:avLst/>
              <a:gdLst/>
              <a:ahLst/>
              <a:cxnLst/>
              <a:rect l="l" t="t" r="r" b="b"/>
              <a:pathLst>
                <a:path w="20076" h="20076" extrusionOk="0">
                  <a:moveTo>
                    <a:pt x="10039" y="0"/>
                  </a:moveTo>
                  <a:cubicBezTo>
                    <a:pt x="7376" y="0"/>
                    <a:pt x="4823" y="1058"/>
                    <a:pt x="2941" y="2940"/>
                  </a:cubicBezTo>
                  <a:cubicBezTo>
                    <a:pt x="1059" y="4823"/>
                    <a:pt x="0" y="7376"/>
                    <a:pt x="0" y="10038"/>
                  </a:cubicBezTo>
                  <a:cubicBezTo>
                    <a:pt x="0" y="12699"/>
                    <a:pt x="1059" y="15252"/>
                    <a:pt x="2941" y="17135"/>
                  </a:cubicBezTo>
                  <a:cubicBezTo>
                    <a:pt x="4823" y="19017"/>
                    <a:pt x="7376" y="20075"/>
                    <a:pt x="10039" y="20075"/>
                  </a:cubicBezTo>
                  <a:cubicBezTo>
                    <a:pt x="12700" y="20075"/>
                    <a:pt x="15253" y="19017"/>
                    <a:pt x="17135" y="17135"/>
                  </a:cubicBezTo>
                  <a:cubicBezTo>
                    <a:pt x="19018" y="15252"/>
                    <a:pt x="20076" y="12699"/>
                    <a:pt x="20076" y="10038"/>
                  </a:cubicBezTo>
                  <a:cubicBezTo>
                    <a:pt x="20076" y="7376"/>
                    <a:pt x="19018" y="4823"/>
                    <a:pt x="17135" y="2940"/>
                  </a:cubicBezTo>
                  <a:cubicBezTo>
                    <a:pt x="15253" y="1058"/>
                    <a:pt x="12700" y="0"/>
                    <a:pt x="100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11"/>
            <p:cNvSpPr/>
            <p:nvPr/>
          </p:nvSpPr>
          <p:spPr>
            <a:xfrm>
              <a:off x="6988575" y="3949125"/>
              <a:ext cx="392100" cy="392125"/>
            </a:xfrm>
            <a:custGeom>
              <a:avLst/>
              <a:gdLst/>
              <a:ahLst/>
              <a:cxnLst/>
              <a:rect l="l" t="t" r="r" b="b"/>
              <a:pathLst>
                <a:path w="15684" h="15685" extrusionOk="0">
                  <a:moveTo>
                    <a:pt x="7843" y="1"/>
                  </a:moveTo>
                  <a:cubicBezTo>
                    <a:pt x="5762" y="1"/>
                    <a:pt x="3768" y="826"/>
                    <a:pt x="2297" y="2297"/>
                  </a:cubicBezTo>
                  <a:cubicBezTo>
                    <a:pt x="826" y="3768"/>
                    <a:pt x="0" y="5762"/>
                    <a:pt x="0" y="7843"/>
                  </a:cubicBezTo>
                  <a:cubicBezTo>
                    <a:pt x="0" y="9923"/>
                    <a:pt x="826" y="11917"/>
                    <a:pt x="2297" y="13388"/>
                  </a:cubicBezTo>
                  <a:cubicBezTo>
                    <a:pt x="3768" y="14859"/>
                    <a:pt x="5762" y="15684"/>
                    <a:pt x="7843" y="15684"/>
                  </a:cubicBezTo>
                  <a:cubicBezTo>
                    <a:pt x="9922" y="15684"/>
                    <a:pt x="11917" y="14859"/>
                    <a:pt x="13388" y="13388"/>
                  </a:cubicBezTo>
                  <a:cubicBezTo>
                    <a:pt x="14858" y="11917"/>
                    <a:pt x="15684" y="9923"/>
                    <a:pt x="15684" y="7843"/>
                  </a:cubicBezTo>
                  <a:cubicBezTo>
                    <a:pt x="15684" y="5762"/>
                    <a:pt x="14858" y="3768"/>
                    <a:pt x="13388" y="2297"/>
                  </a:cubicBezTo>
                  <a:cubicBezTo>
                    <a:pt x="11917" y="826"/>
                    <a:pt x="9922" y="1"/>
                    <a:pt x="7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1"/>
            <p:cNvSpPr/>
            <p:nvPr/>
          </p:nvSpPr>
          <p:spPr>
            <a:xfrm>
              <a:off x="7091500" y="3949100"/>
              <a:ext cx="232375" cy="58100"/>
            </a:xfrm>
            <a:custGeom>
              <a:avLst/>
              <a:gdLst/>
              <a:ahLst/>
              <a:cxnLst/>
              <a:rect l="l" t="t" r="r" b="b"/>
              <a:pathLst>
                <a:path w="9295" h="2324" extrusionOk="0">
                  <a:moveTo>
                    <a:pt x="3725" y="1"/>
                  </a:moveTo>
                  <a:cubicBezTo>
                    <a:pt x="2386" y="1"/>
                    <a:pt x="1115" y="342"/>
                    <a:pt x="1" y="946"/>
                  </a:cubicBezTo>
                  <a:cubicBezTo>
                    <a:pt x="518" y="909"/>
                    <a:pt x="1040" y="890"/>
                    <a:pt x="1565" y="890"/>
                  </a:cubicBezTo>
                  <a:cubicBezTo>
                    <a:pt x="4185" y="890"/>
                    <a:pt x="6868" y="1363"/>
                    <a:pt x="9295" y="2324"/>
                  </a:cubicBezTo>
                  <a:cubicBezTo>
                    <a:pt x="8015" y="1033"/>
                    <a:pt x="6289" y="176"/>
                    <a:pt x="4334" y="24"/>
                  </a:cubicBezTo>
                  <a:cubicBezTo>
                    <a:pt x="4130" y="9"/>
                    <a:pt x="3926" y="1"/>
                    <a:pt x="372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1"/>
            <p:cNvSpPr/>
            <p:nvPr/>
          </p:nvSpPr>
          <p:spPr>
            <a:xfrm>
              <a:off x="6989450" y="4162650"/>
              <a:ext cx="386775" cy="63550"/>
            </a:xfrm>
            <a:custGeom>
              <a:avLst/>
              <a:gdLst/>
              <a:ahLst/>
              <a:cxnLst/>
              <a:rect l="l" t="t" r="r" b="b"/>
              <a:pathLst>
                <a:path w="15471" h="2542" extrusionOk="0">
                  <a:moveTo>
                    <a:pt x="1" y="0"/>
                  </a:moveTo>
                  <a:cubicBezTo>
                    <a:pt x="39" y="440"/>
                    <a:pt x="116" y="868"/>
                    <a:pt x="223" y="1285"/>
                  </a:cubicBezTo>
                  <a:cubicBezTo>
                    <a:pt x="5090" y="2085"/>
                    <a:pt x="10016" y="2383"/>
                    <a:pt x="14951" y="2542"/>
                  </a:cubicBezTo>
                  <a:cubicBezTo>
                    <a:pt x="15174" y="2047"/>
                    <a:pt x="15351" y="1526"/>
                    <a:pt x="15470" y="982"/>
                  </a:cubicBezTo>
                  <a:cubicBezTo>
                    <a:pt x="10316" y="606"/>
                    <a:pt x="5160" y="264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1"/>
            <p:cNvSpPr/>
            <p:nvPr/>
          </p:nvSpPr>
          <p:spPr>
            <a:xfrm>
              <a:off x="7094600" y="4319275"/>
              <a:ext cx="174300" cy="22000"/>
            </a:xfrm>
            <a:custGeom>
              <a:avLst/>
              <a:gdLst/>
              <a:ahLst/>
              <a:cxnLst/>
              <a:rect l="l" t="t" r="r" b="b"/>
              <a:pathLst>
                <a:path w="6972" h="880" extrusionOk="0">
                  <a:moveTo>
                    <a:pt x="0" y="0"/>
                  </a:moveTo>
                  <a:lnTo>
                    <a:pt x="0" y="0"/>
                  </a:lnTo>
                  <a:cubicBezTo>
                    <a:pt x="904" y="470"/>
                    <a:pt x="1917" y="772"/>
                    <a:pt x="2998" y="856"/>
                  </a:cubicBezTo>
                  <a:cubicBezTo>
                    <a:pt x="3202" y="872"/>
                    <a:pt x="3406" y="879"/>
                    <a:pt x="3608" y="879"/>
                  </a:cubicBezTo>
                  <a:cubicBezTo>
                    <a:pt x="4805" y="879"/>
                    <a:pt x="5948" y="607"/>
                    <a:pt x="6972" y="118"/>
                  </a:cubicBezTo>
                  <a:lnTo>
                    <a:pt x="6972" y="118"/>
                  </a:lnTo>
                  <a:cubicBezTo>
                    <a:pt x="5915" y="193"/>
                    <a:pt x="4859" y="241"/>
                    <a:pt x="3805" y="241"/>
                  </a:cubicBezTo>
                  <a:cubicBezTo>
                    <a:pt x="2534" y="241"/>
                    <a:pt x="1265" y="172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11"/>
            <p:cNvSpPr/>
            <p:nvPr/>
          </p:nvSpPr>
          <p:spPr>
            <a:xfrm>
              <a:off x="6991875" y="4051900"/>
              <a:ext cx="388500" cy="82250"/>
            </a:xfrm>
            <a:custGeom>
              <a:avLst/>
              <a:gdLst/>
              <a:ahLst/>
              <a:cxnLst/>
              <a:rect l="l" t="t" r="r" b="b"/>
              <a:pathLst>
                <a:path w="15540" h="3290" extrusionOk="0">
                  <a:moveTo>
                    <a:pt x="814" y="0"/>
                  </a:moveTo>
                  <a:cubicBezTo>
                    <a:pt x="431" y="707"/>
                    <a:pt x="153" y="1480"/>
                    <a:pt x="0" y="2303"/>
                  </a:cubicBezTo>
                  <a:cubicBezTo>
                    <a:pt x="5185" y="2566"/>
                    <a:pt x="10365" y="2910"/>
                    <a:pt x="15539" y="3290"/>
                  </a:cubicBezTo>
                  <a:cubicBezTo>
                    <a:pt x="15517" y="2866"/>
                    <a:pt x="15461" y="2449"/>
                    <a:pt x="15372" y="2043"/>
                  </a:cubicBezTo>
                  <a:cubicBezTo>
                    <a:pt x="10499" y="1488"/>
                    <a:pt x="5630" y="914"/>
                    <a:pt x="8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11"/>
            <p:cNvSpPr/>
            <p:nvPr/>
          </p:nvSpPr>
          <p:spPr>
            <a:xfrm>
              <a:off x="6714500" y="4302800"/>
              <a:ext cx="270900" cy="280125"/>
            </a:xfrm>
            <a:custGeom>
              <a:avLst/>
              <a:gdLst/>
              <a:ahLst/>
              <a:cxnLst/>
              <a:rect l="l" t="t" r="r" b="b"/>
              <a:pathLst>
                <a:path w="10836" h="11205" extrusionOk="0">
                  <a:moveTo>
                    <a:pt x="10530" y="0"/>
                  </a:moveTo>
                  <a:cubicBezTo>
                    <a:pt x="10486" y="0"/>
                    <a:pt x="10441" y="11"/>
                    <a:pt x="10400" y="34"/>
                  </a:cubicBezTo>
                  <a:cubicBezTo>
                    <a:pt x="10375" y="48"/>
                    <a:pt x="7741" y="1530"/>
                    <a:pt x="5166" y="3586"/>
                  </a:cubicBezTo>
                  <a:cubicBezTo>
                    <a:pt x="1899" y="6193"/>
                    <a:pt x="169" y="8523"/>
                    <a:pt x="14" y="10519"/>
                  </a:cubicBezTo>
                  <a:cubicBezTo>
                    <a:pt x="1" y="10665"/>
                    <a:pt x="0" y="10807"/>
                    <a:pt x="3" y="10949"/>
                  </a:cubicBezTo>
                  <a:cubicBezTo>
                    <a:pt x="10" y="11090"/>
                    <a:pt x="128" y="11204"/>
                    <a:pt x="269" y="11204"/>
                  </a:cubicBezTo>
                  <a:cubicBezTo>
                    <a:pt x="273" y="11204"/>
                    <a:pt x="276" y="11204"/>
                    <a:pt x="279" y="11204"/>
                  </a:cubicBezTo>
                  <a:cubicBezTo>
                    <a:pt x="426" y="11197"/>
                    <a:pt x="542" y="11072"/>
                    <a:pt x="535" y="10927"/>
                  </a:cubicBezTo>
                  <a:cubicBezTo>
                    <a:pt x="360" y="6322"/>
                    <a:pt x="10556" y="557"/>
                    <a:pt x="10660" y="498"/>
                  </a:cubicBezTo>
                  <a:cubicBezTo>
                    <a:pt x="10789" y="427"/>
                    <a:pt x="10836" y="264"/>
                    <a:pt x="10762" y="136"/>
                  </a:cubicBezTo>
                  <a:cubicBezTo>
                    <a:pt x="10714" y="49"/>
                    <a:pt x="10623" y="0"/>
                    <a:pt x="1053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11"/>
            <p:cNvSpPr/>
            <p:nvPr/>
          </p:nvSpPr>
          <p:spPr>
            <a:xfrm>
              <a:off x="7239350" y="4029775"/>
              <a:ext cx="202925" cy="344175"/>
            </a:xfrm>
            <a:custGeom>
              <a:avLst/>
              <a:gdLst/>
              <a:ahLst/>
              <a:cxnLst/>
              <a:rect l="l" t="t" r="r" b="b"/>
              <a:pathLst>
                <a:path w="8117" h="13767" extrusionOk="0">
                  <a:moveTo>
                    <a:pt x="6104" y="1"/>
                  </a:moveTo>
                  <a:cubicBezTo>
                    <a:pt x="6067" y="1"/>
                    <a:pt x="6030" y="8"/>
                    <a:pt x="5995" y="24"/>
                  </a:cubicBezTo>
                  <a:cubicBezTo>
                    <a:pt x="5860" y="83"/>
                    <a:pt x="5800" y="240"/>
                    <a:pt x="5860" y="375"/>
                  </a:cubicBezTo>
                  <a:cubicBezTo>
                    <a:pt x="5879" y="412"/>
                    <a:pt x="7541" y="4230"/>
                    <a:pt x="6053" y="7925"/>
                  </a:cubicBezTo>
                  <a:cubicBezTo>
                    <a:pt x="5115" y="10253"/>
                    <a:pt x="3137" y="12046"/>
                    <a:pt x="169" y="13253"/>
                  </a:cubicBezTo>
                  <a:cubicBezTo>
                    <a:pt x="73" y="13294"/>
                    <a:pt x="12" y="13382"/>
                    <a:pt x="5" y="13480"/>
                  </a:cubicBezTo>
                  <a:cubicBezTo>
                    <a:pt x="0" y="13518"/>
                    <a:pt x="6" y="13561"/>
                    <a:pt x="22" y="13602"/>
                  </a:cubicBezTo>
                  <a:cubicBezTo>
                    <a:pt x="65" y="13704"/>
                    <a:pt x="165" y="13767"/>
                    <a:pt x="270" y="13767"/>
                  </a:cubicBezTo>
                  <a:cubicBezTo>
                    <a:pt x="303" y="13767"/>
                    <a:pt x="337" y="13761"/>
                    <a:pt x="369" y="13748"/>
                  </a:cubicBezTo>
                  <a:cubicBezTo>
                    <a:pt x="3474" y="12485"/>
                    <a:pt x="5554" y="10593"/>
                    <a:pt x="6547" y="8125"/>
                  </a:cubicBezTo>
                  <a:cubicBezTo>
                    <a:pt x="8117" y="4220"/>
                    <a:pt x="6419" y="324"/>
                    <a:pt x="6347" y="159"/>
                  </a:cubicBezTo>
                  <a:cubicBezTo>
                    <a:pt x="6302" y="60"/>
                    <a:pt x="6205" y="1"/>
                    <a:pt x="610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4" name="Google Shape;404;p11"/>
          <p:cNvGrpSpPr/>
          <p:nvPr/>
        </p:nvGrpSpPr>
        <p:grpSpPr>
          <a:xfrm>
            <a:off x="10273900" y="2954933"/>
            <a:ext cx="1147933" cy="762600"/>
            <a:chOff x="7705425" y="2216200"/>
            <a:chExt cx="860950" cy="571950"/>
          </a:xfrm>
        </p:grpSpPr>
        <p:sp>
          <p:nvSpPr>
            <p:cNvPr id="405" name="Google Shape;405;p11"/>
            <p:cNvSpPr/>
            <p:nvPr/>
          </p:nvSpPr>
          <p:spPr>
            <a:xfrm>
              <a:off x="7705425" y="2216200"/>
              <a:ext cx="860950" cy="571950"/>
            </a:xfrm>
            <a:custGeom>
              <a:avLst/>
              <a:gdLst/>
              <a:ahLst/>
              <a:cxnLst/>
              <a:rect l="l" t="t" r="r" b="b"/>
              <a:pathLst>
                <a:path w="34438" h="22878" extrusionOk="0">
                  <a:moveTo>
                    <a:pt x="25207" y="5662"/>
                  </a:moveTo>
                  <a:lnTo>
                    <a:pt x="15081" y="17219"/>
                  </a:lnTo>
                  <a:lnTo>
                    <a:pt x="7813" y="10191"/>
                  </a:lnTo>
                  <a:lnTo>
                    <a:pt x="25207" y="5662"/>
                  </a:lnTo>
                  <a:close/>
                  <a:moveTo>
                    <a:pt x="34437" y="1"/>
                  </a:moveTo>
                  <a:lnTo>
                    <a:pt x="0" y="8964"/>
                  </a:lnTo>
                  <a:lnTo>
                    <a:pt x="14389" y="22877"/>
                  </a:lnTo>
                  <a:lnTo>
                    <a:pt x="344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11"/>
            <p:cNvSpPr/>
            <p:nvPr/>
          </p:nvSpPr>
          <p:spPr>
            <a:xfrm>
              <a:off x="7793425" y="241290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1"/>
                  </a:moveTo>
                  <a:lnTo>
                    <a:pt x="1" y="119"/>
                  </a:lnTo>
                  <a:lnTo>
                    <a:pt x="765" y="1648"/>
                  </a:lnTo>
                  <a:lnTo>
                    <a:pt x="1004" y="1529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11"/>
            <p:cNvSpPr/>
            <p:nvPr/>
          </p:nvSpPr>
          <p:spPr>
            <a:xfrm>
              <a:off x="7868000" y="239185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0"/>
                  </a:moveTo>
                  <a:lnTo>
                    <a:pt x="1" y="118"/>
                  </a:lnTo>
                  <a:lnTo>
                    <a:pt x="765" y="1647"/>
                  </a:lnTo>
                  <a:lnTo>
                    <a:pt x="1004" y="1528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11"/>
            <p:cNvSpPr/>
            <p:nvPr/>
          </p:nvSpPr>
          <p:spPr>
            <a:xfrm>
              <a:off x="7948300" y="237460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1"/>
                  </a:moveTo>
                  <a:lnTo>
                    <a:pt x="0" y="120"/>
                  </a:lnTo>
                  <a:lnTo>
                    <a:pt x="765" y="1648"/>
                  </a:lnTo>
                  <a:lnTo>
                    <a:pt x="1003" y="153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11"/>
            <p:cNvSpPr/>
            <p:nvPr/>
          </p:nvSpPr>
          <p:spPr>
            <a:xfrm>
              <a:off x="8021000" y="2353875"/>
              <a:ext cx="25075" cy="41225"/>
            </a:xfrm>
            <a:custGeom>
              <a:avLst/>
              <a:gdLst/>
              <a:ahLst/>
              <a:cxnLst/>
              <a:rect l="l" t="t" r="r" b="b"/>
              <a:pathLst>
                <a:path w="1003" h="1649" extrusionOk="0">
                  <a:moveTo>
                    <a:pt x="238" y="0"/>
                  </a:moveTo>
                  <a:lnTo>
                    <a:pt x="0" y="119"/>
                  </a:lnTo>
                  <a:lnTo>
                    <a:pt x="765" y="1648"/>
                  </a:lnTo>
                  <a:lnTo>
                    <a:pt x="1003" y="1529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11"/>
            <p:cNvSpPr/>
            <p:nvPr/>
          </p:nvSpPr>
          <p:spPr>
            <a:xfrm>
              <a:off x="8085950" y="2336525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1"/>
                  </a:moveTo>
                  <a:lnTo>
                    <a:pt x="1" y="120"/>
                  </a:lnTo>
                  <a:lnTo>
                    <a:pt x="765" y="1647"/>
                  </a:lnTo>
                  <a:lnTo>
                    <a:pt x="1003" y="153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11"/>
            <p:cNvSpPr/>
            <p:nvPr/>
          </p:nvSpPr>
          <p:spPr>
            <a:xfrm>
              <a:off x="8158575" y="2317275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0"/>
                  </a:moveTo>
                  <a:lnTo>
                    <a:pt x="1" y="119"/>
                  </a:lnTo>
                  <a:lnTo>
                    <a:pt x="765" y="1647"/>
                  </a:lnTo>
                  <a:lnTo>
                    <a:pt x="1003" y="1528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11"/>
            <p:cNvSpPr/>
            <p:nvPr/>
          </p:nvSpPr>
          <p:spPr>
            <a:xfrm>
              <a:off x="8225500" y="2298200"/>
              <a:ext cx="25050" cy="41225"/>
            </a:xfrm>
            <a:custGeom>
              <a:avLst/>
              <a:gdLst/>
              <a:ahLst/>
              <a:cxnLst/>
              <a:rect l="l" t="t" r="r" b="b"/>
              <a:pathLst>
                <a:path w="1002" h="1649" extrusionOk="0">
                  <a:moveTo>
                    <a:pt x="237" y="0"/>
                  </a:moveTo>
                  <a:lnTo>
                    <a:pt x="0" y="119"/>
                  </a:lnTo>
                  <a:lnTo>
                    <a:pt x="763" y="1648"/>
                  </a:lnTo>
                  <a:lnTo>
                    <a:pt x="1002" y="1529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11"/>
            <p:cNvSpPr/>
            <p:nvPr/>
          </p:nvSpPr>
          <p:spPr>
            <a:xfrm>
              <a:off x="8284750" y="2284800"/>
              <a:ext cx="25050" cy="41225"/>
            </a:xfrm>
            <a:custGeom>
              <a:avLst/>
              <a:gdLst/>
              <a:ahLst/>
              <a:cxnLst/>
              <a:rect l="l" t="t" r="r" b="b"/>
              <a:pathLst>
                <a:path w="1002" h="1649" extrusionOk="0">
                  <a:moveTo>
                    <a:pt x="237" y="0"/>
                  </a:moveTo>
                  <a:lnTo>
                    <a:pt x="0" y="119"/>
                  </a:lnTo>
                  <a:lnTo>
                    <a:pt x="764" y="1648"/>
                  </a:lnTo>
                  <a:lnTo>
                    <a:pt x="1002" y="1529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11"/>
            <p:cNvSpPr/>
            <p:nvPr/>
          </p:nvSpPr>
          <p:spPr>
            <a:xfrm>
              <a:off x="8338250" y="227135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0"/>
                  </a:moveTo>
                  <a:lnTo>
                    <a:pt x="1" y="120"/>
                  </a:lnTo>
                  <a:lnTo>
                    <a:pt x="765" y="1647"/>
                  </a:lnTo>
                  <a:lnTo>
                    <a:pt x="1004" y="1530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11"/>
            <p:cNvSpPr/>
            <p:nvPr/>
          </p:nvSpPr>
          <p:spPr>
            <a:xfrm>
              <a:off x="8401350" y="2254150"/>
              <a:ext cx="25100" cy="41225"/>
            </a:xfrm>
            <a:custGeom>
              <a:avLst/>
              <a:gdLst/>
              <a:ahLst/>
              <a:cxnLst/>
              <a:rect l="l" t="t" r="r" b="b"/>
              <a:pathLst>
                <a:path w="1004" h="1649" extrusionOk="0">
                  <a:moveTo>
                    <a:pt x="239" y="1"/>
                  </a:moveTo>
                  <a:lnTo>
                    <a:pt x="0" y="120"/>
                  </a:lnTo>
                  <a:lnTo>
                    <a:pt x="765" y="1649"/>
                  </a:lnTo>
                  <a:lnTo>
                    <a:pt x="1003" y="153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11"/>
            <p:cNvSpPr/>
            <p:nvPr/>
          </p:nvSpPr>
          <p:spPr>
            <a:xfrm>
              <a:off x="8454900" y="2238875"/>
              <a:ext cx="25075" cy="41225"/>
            </a:xfrm>
            <a:custGeom>
              <a:avLst/>
              <a:gdLst/>
              <a:ahLst/>
              <a:cxnLst/>
              <a:rect l="l" t="t" r="r" b="b"/>
              <a:pathLst>
                <a:path w="1003" h="1649" extrusionOk="0">
                  <a:moveTo>
                    <a:pt x="238" y="0"/>
                  </a:moveTo>
                  <a:lnTo>
                    <a:pt x="0" y="119"/>
                  </a:lnTo>
                  <a:lnTo>
                    <a:pt x="765" y="1648"/>
                  </a:lnTo>
                  <a:lnTo>
                    <a:pt x="1003" y="1529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17" name="Google Shape;417;p11"/>
          <p:cNvGrpSpPr/>
          <p:nvPr/>
        </p:nvGrpSpPr>
        <p:grpSpPr>
          <a:xfrm>
            <a:off x="9584700" y="1875233"/>
            <a:ext cx="871200" cy="921067"/>
            <a:chOff x="7188525" y="1406425"/>
            <a:chExt cx="653400" cy="690800"/>
          </a:xfrm>
        </p:grpSpPr>
        <p:sp>
          <p:nvSpPr>
            <p:cNvPr id="418" name="Google Shape;418;p11"/>
            <p:cNvSpPr/>
            <p:nvPr/>
          </p:nvSpPr>
          <p:spPr>
            <a:xfrm>
              <a:off x="7188575" y="1406425"/>
              <a:ext cx="653325" cy="690800"/>
            </a:xfrm>
            <a:custGeom>
              <a:avLst/>
              <a:gdLst/>
              <a:ahLst/>
              <a:cxnLst/>
              <a:rect l="l" t="t" r="r" b="b"/>
              <a:pathLst>
                <a:path w="26133" h="27632" extrusionOk="0">
                  <a:moveTo>
                    <a:pt x="9560" y="1"/>
                  </a:moveTo>
                  <a:cubicBezTo>
                    <a:pt x="8250" y="1"/>
                    <a:pt x="7014" y="815"/>
                    <a:pt x="6546" y="2115"/>
                  </a:cubicBezTo>
                  <a:lnTo>
                    <a:pt x="593" y="18705"/>
                  </a:lnTo>
                  <a:cubicBezTo>
                    <a:pt x="0" y="20357"/>
                    <a:pt x="867" y="22194"/>
                    <a:pt x="2519" y="22789"/>
                  </a:cubicBezTo>
                  <a:lnTo>
                    <a:pt x="15502" y="27445"/>
                  </a:lnTo>
                  <a:cubicBezTo>
                    <a:pt x="15855" y="27572"/>
                    <a:pt x="16217" y="27632"/>
                    <a:pt x="16573" y="27632"/>
                  </a:cubicBezTo>
                  <a:cubicBezTo>
                    <a:pt x="17883" y="27632"/>
                    <a:pt x="19119" y="26818"/>
                    <a:pt x="19586" y="25519"/>
                  </a:cubicBezTo>
                  <a:lnTo>
                    <a:pt x="25539" y="8928"/>
                  </a:lnTo>
                  <a:cubicBezTo>
                    <a:pt x="26132" y="7275"/>
                    <a:pt x="25264" y="5438"/>
                    <a:pt x="23612" y="4845"/>
                  </a:cubicBezTo>
                  <a:lnTo>
                    <a:pt x="10630" y="187"/>
                  </a:lnTo>
                  <a:cubicBezTo>
                    <a:pt x="10277" y="61"/>
                    <a:pt x="9916" y="1"/>
                    <a:pt x="9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11"/>
            <p:cNvSpPr/>
            <p:nvPr/>
          </p:nvSpPr>
          <p:spPr>
            <a:xfrm>
              <a:off x="7661125" y="1485275"/>
              <a:ext cx="180800" cy="344800"/>
            </a:xfrm>
            <a:custGeom>
              <a:avLst/>
              <a:gdLst/>
              <a:ahLst/>
              <a:cxnLst/>
              <a:rect l="l" t="t" r="r" b="b"/>
              <a:pathLst>
                <a:path w="7232" h="13792" extrusionOk="0">
                  <a:moveTo>
                    <a:pt x="0" y="0"/>
                  </a:moveTo>
                  <a:cubicBezTo>
                    <a:pt x="1432" y="1521"/>
                    <a:pt x="2588" y="3284"/>
                    <a:pt x="3294" y="5294"/>
                  </a:cubicBezTo>
                  <a:cubicBezTo>
                    <a:pt x="3993" y="7287"/>
                    <a:pt x="4114" y="9205"/>
                    <a:pt x="3961" y="11297"/>
                  </a:cubicBezTo>
                  <a:cubicBezTo>
                    <a:pt x="3900" y="12120"/>
                    <a:pt x="3806" y="12957"/>
                    <a:pt x="3759" y="13792"/>
                  </a:cubicBezTo>
                  <a:lnTo>
                    <a:pt x="6637" y="5774"/>
                  </a:lnTo>
                  <a:cubicBezTo>
                    <a:pt x="7232" y="4121"/>
                    <a:pt x="6362" y="2283"/>
                    <a:pt x="4710" y="16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11"/>
            <p:cNvSpPr/>
            <p:nvPr/>
          </p:nvSpPr>
          <p:spPr>
            <a:xfrm>
              <a:off x="7188525" y="1651050"/>
              <a:ext cx="504300" cy="446150"/>
            </a:xfrm>
            <a:custGeom>
              <a:avLst/>
              <a:gdLst/>
              <a:ahLst/>
              <a:cxnLst/>
              <a:rect l="l" t="t" r="r" b="b"/>
              <a:pathLst>
                <a:path w="20172" h="17846" extrusionOk="0">
                  <a:moveTo>
                    <a:pt x="3795" y="1"/>
                  </a:moveTo>
                  <a:lnTo>
                    <a:pt x="594" y="8918"/>
                  </a:lnTo>
                  <a:cubicBezTo>
                    <a:pt x="1" y="10571"/>
                    <a:pt x="869" y="12409"/>
                    <a:pt x="2521" y="13001"/>
                  </a:cubicBezTo>
                  <a:lnTo>
                    <a:pt x="15504" y="17659"/>
                  </a:lnTo>
                  <a:cubicBezTo>
                    <a:pt x="15857" y="17786"/>
                    <a:pt x="16219" y="17846"/>
                    <a:pt x="16575" y="17846"/>
                  </a:cubicBezTo>
                  <a:cubicBezTo>
                    <a:pt x="17885" y="17846"/>
                    <a:pt x="19122" y="17031"/>
                    <a:pt x="19588" y="15731"/>
                  </a:cubicBezTo>
                  <a:lnTo>
                    <a:pt x="20171" y="14106"/>
                  </a:lnTo>
                  <a:lnTo>
                    <a:pt x="20171" y="14106"/>
                  </a:lnTo>
                  <a:cubicBezTo>
                    <a:pt x="19584" y="14160"/>
                    <a:pt x="18998" y="14189"/>
                    <a:pt x="18415" y="14189"/>
                  </a:cubicBezTo>
                  <a:cubicBezTo>
                    <a:pt x="13897" y="14189"/>
                    <a:pt x="9572" y="12503"/>
                    <a:pt x="6743" y="8496"/>
                  </a:cubicBezTo>
                  <a:cubicBezTo>
                    <a:pt x="4946" y="5950"/>
                    <a:pt x="4011" y="3013"/>
                    <a:pt x="379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11"/>
            <p:cNvSpPr/>
            <p:nvPr/>
          </p:nvSpPr>
          <p:spPr>
            <a:xfrm>
              <a:off x="7213775" y="1437175"/>
              <a:ext cx="601025" cy="634275"/>
            </a:xfrm>
            <a:custGeom>
              <a:avLst/>
              <a:gdLst/>
              <a:ahLst/>
              <a:cxnLst/>
              <a:rect l="l" t="t" r="r" b="b"/>
              <a:pathLst>
                <a:path w="24041" h="25371" extrusionOk="0">
                  <a:moveTo>
                    <a:pt x="9020" y="267"/>
                  </a:moveTo>
                  <a:cubicBezTo>
                    <a:pt x="9362" y="267"/>
                    <a:pt x="9710" y="325"/>
                    <a:pt x="10050" y="446"/>
                  </a:cubicBezTo>
                  <a:lnTo>
                    <a:pt x="21323" y="4490"/>
                  </a:lnTo>
                  <a:cubicBezTo>
                    <a:pt x="22911" y="5059"/>
                    <a:pt x="23738" y="6815"/>
                    <a:pt x="23170" y="8404"/>
                  </a:cubicBezTo>
                  <a:lnTo>
                    <a:pt x="17906" y="23076"/>
                  </a:lnTo>
                  <a:cubicBezTo>
                    <a:pt x="17459" y="24325"/>
                    <a:pt x="16279" y="25103"/>
                    <a:pt x="15023" y="25103"/>
                  </a:cubicBezTo>
                  <a:cubicBezTo>
                    <a:pt x="14680" y="25103"/>
                    <a:pt x="14333" y="25045"/>
                    <a:pt x="13992" y="24923"/>
                  </a:cubicBezTo>
                  <a:lnTo>
                    <a:pt x="2718" y="20878"/>
                  </a:lnTo>
                  <a:cubicBezTo>
                    <a:pt x="1131" y="20307"/>
                    <a:pt x="303" y="18553"/>
                    <a:pt x="872" y="16964"/>
                  </a:cubicBezTo>
                  <a:lnTo>
                    <a:pt x="6138" y="2293"/>
                  </a:lnTo>
                  <a:cubicBezTo>
                    <a:pt x="6585" y="1045"/>
                    <a:pt x="7765" y="267"/>
                    <a:pt x="9020" y="267"/>
                  </a:cubicBezTo>
                  <a:close/>
                  <a:moveTo>
                    <a:pt x="9018" y="0"/>
                  </a:moveTo>
                  <a:cubicBezTo>
                    <a:pt x="7654" y="0"/>
                    <a:pt x="6372" y="847"/>
                    <a:pt x="5886" y="2204"/>
                  </a:cubicBezTo>
                  <a:lnTo>
                    <a:pt x="622" y="16875"/>
                  </a:lnTo>
                  <a:cubicBezTo>
                    <a:pt x="1" y="18601"/>
                    <a:pt x="901" y="20510"/>
                    <a:pt x="2629" y="21129"/>
                  </a:cubicBezTo>
                  <a:lnTo>
                    <a:pt x="13902" y="25176"/>
                  </a:lnTo>
                  <a:cubicBezTo>
                    <a:pt x="14271" y="25308"/>
                    <a:pt x="14649" y="25371"/>
                    <a:pt x="15021" y="25371"/>
                  </a:cubicBezTo>
                  <a:cubicBezTo>
                    <a:pt x="16387" y="25371"/>
                    <a:pt x="17669" y="24524"/>
                    <a:pt x="18155" y="23168"/>
                  </a:cubicBezTo>
                  <a:lnTo>
                    <a:pt x="23419" y="8496"/>
                  </a:lnTo>
                  <a:cubicBezTo>
                    <a:pt x="24041" y="6771"/>
                    <a:pt x="23140" y="4861"/>
                    <a:pt x="21412" y="4242"/>
                  </a:cubicBezTo>
                  <a:lnTo>
                    <a:pt x="10140" y="197"/>
                  </a:lnTo>
                  <a:cubicBezTo>
                    <a:pt x="9770" y="63"/>
                    <a:pt x="9391" y="0"/>
                    <a:pt x="90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11"/>
            <p:cNvSpPr/>
            <p:nvPr/>
          </p:nvSpPr>
          <p:spPr>
            <a:xfrm>
              <a:off x="7375175" y="1457775"/>
              <a:ext cx="407225" cy="203225"/>
            </a:xfrm>
            <a:custGeom>
              <a:avLst/>
              <a:gdLst/>
              <a:ahLst/>
              <a:cxnLst/>
              <a:rect l="l" t="t" r="r" b="b"/>
              <a:pathLst>
                <a:path w="16289" h="8129" extrusionOk="0">
                  <a:moveTo>
                    <a:pt x="2166" y="1"/>
                  </a:moveTo>
                  <a:cubicBezTo>
                    <a:pt x="1379" y="1"/>
                    <a:pt x="637" y="489"/>
                    <a:pt x="358" y="1269"/>
                  </a:cubicBezTo>
                  <a:cubicBezTo>
                    <a:pt x="0" y="2262"/>
                    <a:pt x="521" y="3366"/>
                    <a:pt x="1514" y="3722"/>
                  </a:cubicBezTo>
                  <a:lnTo>
                    <a:pt x="13480" y="8015"/>
                  </a:lnTo>
                  <a:cubicBezTo>
                    <a:pt x="13692" y="8092"/>
                    <a:pt x="13909" y="8128"/>
                    <a:pt x="14123" y="8128"/>
                  </a:cubicBezTo>
                  <a:cubicBezTo>
                    <a:pt x="14910" y="8128"/>
                    <a:pt x="15652" y="7639"/>
                    <a:pt x="15932" y="6859"/>
                  </a:cubicBezTo>
                  <a:cubicBezTo>
                    <a:pt x="16288" y="5866"/>
                    <a:pt x="15769" y="4764"/>
                    <a:pt x="14776" y="4408"/>
                  </a:cubicBezTo>
                  <a:lnTo>
                    <a:pt x="2810" y="113"/>
                  </a:lnTo>
                  <a:cubicBezTo>
                    <a:pt x="2598" y="37"/>
                    <a:pt x="2380" y="1"/>
                    <a:pt x="21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11"/>
            <p:cNvSpPr/>
            <p:nvPr/>
          </p:nvSpPr>
          <p:spPr>
            <a:xfrm>
              <a:off x="7361650" y="1604575"/>
              <a:ext cx="66975" cy="58800"/>
            </a:xfrm>
            <a:custGeom>
              <a:avLst/>
              <a:gdLst/>
              <a:ahLst/>
              <a:cxnLst/>
              <a:rect l="l" t="t" r="r" b="b"/>
              <a:pathLst>
                <a:path w="2679" h="2352" extrusionOk="0">
                  <a:moveTo>
                    <a:pt x="1340" y="0"/>
                  </a:moveTo>
                  <a:cubicBezTo>
                    <a:pt x="893" y="0"/>
                    <a:pt x="467" y="255"/>
                    <a:pt x="270" y="688"/>
                  </a:cubicBezTo>
                  <a:cubicBezTo>
                    <a:pt x="1" y="1280"/>
                    <a:pt x="262" y="1976"/>
                    <a:pt x="852" y="2246"/>
                  </a:cubicBezTo>
                  <a:cubicBezTo>
                    <a:pt x="1010" y="2318"/>
                    <a:pt x="1176" y="2352"/>
                    <a:pt x="1339" y="2352"/>
                  </a:cubicBezTo>
                  <a:cubicBezTo>
                    <a:pt x="1785" y="2352"/>
                    <a:pt x="2212" y="2096"/>
                    <a:pt x="2409" y="1663"/>
                  </a:cubicBezTo>
                  <a:cubicBezTo>
                    <a:pt x="2679" y="1072"/>
                    <a:pt x="2418" y="375"/>
                    <a:pt x="1828" y="106"/>
                  </a:cubicBezTo>
                  <a:cubicBezTo>
                    <a:pt x="1669" y="34"/>
                    <a:pt x="1503" y="0"/>
                    <a:pt x="13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11"/>
            <p:cNvSpPr/>
            <p:nvPr/>
          </p:nvSpPr>
          <p:spPr>
            <a:xfrm>
              <a:off x="7453500" y="1637425"/>
              <a:ext cx="66300" cy="58850"/>
            </a:xfrm>
            <a:custGeom>
              <a:avLst/>
              <a:gdLst/>
              <a:ahLst/>
              <a:cxnLst/>
              <a:rect l="l" t="t" r="r" b="b"/>
              <a:pathLst>
                <a:path w="2652" h="2354" extrusionOk="0">
                  <a:moveTo>
                    <a:pt x="1328" y="1"/>
                  </a:moveTo>
                  <a:cubicBezTo>
                    <a:pt x="846" y="1"/>
                    <a:pt x="393" y="301"/>
                    <a:pt x="220" y="780"/>
                  </a:cubicBezTo>
                  <a:cubicBezTo>
                    <a:pt x="0" y="1390"/>
                    <a:pt x="318" y="2063"/>
                    <a:pt x="930" y="2283"/>
                  </a:cubicBezTo>
                  <a:cubicBezTo>
                    <a:pt x="1061" y="2331"/>
                    <a:pt x="1195" y="2353"/>
                    <a:pt x="1327" y="2353"/>
                  </a:cubicBezTo>
                  <a:cubicBezTo>
                    <a:pt x="1809" y="2353"/>
                    <a:pt x="2261" y="2055"/>
                    <a:pt x="2433" y="1574"/>
                  </a:cubicBezTo>
                  <a:cubicBezTo>
                    <a:pt x="2652" y="963"/>
                    <a:pt x="2334" y="290"/>
                    <a:pt x="1724" y="71"/>
                  </a:cubicBezTo>
                  <a:cubicBezTo>
                    <a:pt x="1593" y="23"/>
                    <a:pt x="1459" y="1"/>
                    <a:pt x="13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11"/>
            <p:cNvSpPr/>
            <p:nvPr/>
          </p:nvSpPr>
          <p:spPr>
            <a:xfrm>
              <a:off x="7544700" y="1670175"/>
              <a:ext cx="66975" cy="58825"/>
            </a:xfrm>
            <a:custGeom>
              <a:avLst/>
              <a:gdLst/>
              <a:ahLst/>
              <a:cxnLst/>
              <a:rect l="l" t="t" r="r" b="b"/>
              <a:pathLst>
                <a:path w="2679" h="2353" extrusionOk="0">
                  <a:moveTo>
                    <a:pt x="1340" y="1"/>
                  </a:moveTo>
                  <a:cubicBezTo>
                    <a:pt x="894" y="1"/>
                    <a:pt x="467" y="256"/>
                    <a:pt x="270" y="690"/>
                  </a:cubicBezTo>
                  <a:cubicBezTo>
                    <a:pt x="1" y="1280"/>
                    <a:pt x="262" y="1978"/>
                    <a:pt x="852" y="2247"/>
                  </a:cubicBezTo>
                  <a:cubicBezTo>
                    <a:pt x="1010" y="2319"/>
                    <a:pt x="1175" y="2353"/>
                    <a:pt x="1338" y="2353"/>
                  </a:cubicBezTo>
                  <a:cubicBezTo>
                    <a:pt x="1785" y="2353"/>
                    <a:pt x="2212" y="2097"/>
                    <a:pt x="2409" y="1664"/>
                  </a:cubicBezTo>
                  <a:cubicBezTo>
                    <a:pt x="2679" y="1074"/>
                    <a:pt x="2418" y="376"/>
                    <a:pt x="1826" y="107"/>
                  </a:cubicBezTo>
                  <a:cubicBezTo>
                    <a:pt x="1669" y="35"/>
                    <a:pt x="1503" y="1"/>
                    <a:pt x="1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11"/>
            <p:cNvSpPr/>
            <p:nvPr/>
          </p:nvSpPr>
          <p:spPr>
            <a:xfrm>
              <a:off x="7648175" y="1707300"/>
              <a:ext cx="66300" cy="58825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7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20" y="2063"/>
                    <a:pt x="930" y="2283"/>
                  </a:cubicBezTo>
                  <a:cubicBezTo>
                    <a:pt x="1061" y="2330"/>
                    <a:pt x="1196" y="2352"/>
                    <a:pt x="1328" y="2352"/>
                  </a:cubicBezTo>
                  <a:cubicBezTo>
                    <a:pt x="1809" y="2352"/>
                    <a:pt x="2261" y="2054"/>
                    <a:pt x="2433" y="1573"/>
                  </a:cubicBezTo>
                  <a:cubicBezTo>
                    <a:pt x="2652" y="962"/>
                    <a:pt x="2334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11"/>
            <p:cNvSpPr/>
            <p:nvPr/>
          </p:nvSpPr>
          <p:spPr>
            <a:xfrm>
              <a:off x="7615300" y="1798850"/>
              <a:ext cx="66350" cy="58825"/>
            </a:xfrm>
            <a:custGeom>
              <a:avLst/>
              <a:gdLst/>
              <a:ahLst/>
              <a:cxnLst/>
              <a:rect l="l" t="t" r="r" b="b"/>
              <a:pathLst>
                <a:path w="2654" h="2353" extrusionOk="0">
                  <a:moveTo>
                    <a:pt x="1326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20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9" y="2353"/>
                    <a:pt x="2261" y="2054"/>
                    <a:pt x="2433" y="1574"/>
                  </a:cubicBezTo>
                  <a:cubicBezTo>
                    <a:pt x="2653" y="961"/>
                    <a:pt x="2336" y="287"/>
                    <a:pt x="1724" y="70"/>
                  </a:cubicBezTo>
                  <a:cubicBezTo>
                    <a:pt x="1593" y="23"/>
                    <a:pt x="1458" y="0"/>
                    <a:pt x="1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11"/>
            <p:cNvSpPr/>
            <p:nvPr/>
          </p:nvSpPr>
          <p:spPr>
            <a:xfrm>
              <a:off x="7582475" y="1890375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1"/>
                  </a:moveTo>
                  <a:cubicBezTo>
                    <a:pt x="845" y="1"/>
                    <a:pt x="393" y="300"/>
                    <a:pt x="220" y="779"/>
                  </a:cubicBezTo>
                  <a:cubicBezTo>
                    <a:pt x="0" y="1389"/>
                    <a:pt x="317" y="2063"/>
                    <a:pt x="929" y="2283"/>
                  </a:cubicBezTo>
                  <a:cubicBezTo>
                    <a:pt x="1061" y="2330"/>
                    <a:pt x="1195" y="2353"/>
                    <a:pt x="1326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3" y="962"/>
                    <a:pt x="2335" y="290"/>
                    <a:pt x="1724" y="70"/>
                  </a:cubicBezTo>
                  <a:cubicBezTo>
                    <a:pt x="1593" y="23"/>
                    <a:pt x="1459" y="1"/>
                    <a:pt x="1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11"/>
            <p:cNvSpPr/>
            <p:nvPr/>
          </p:nvSpPr>
          <p:spPr>
            <a:xfrm>
              <a:off x="7549600" y="1981950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8" y="0"/>
                  </a:moveTo>
                  <a:cubicBezTo>
                    <a:pt x="846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30" y="2282"/>
                  </a:cubicBezTo>
                  <a:cubicBezTo>
                    <a:pt x="1061" y="2330"/>
                    <a:pt x="1195" y="2352"/>
                    <a:pt x="1327" y="2352"/>
                  </a:cubicBezTo>
                  <a:cubicBezTo>
                    <a:pt x="1809" y="2352"/>
                    <a:pt x="2261" y="2054"/>
                    <a:pt x="2433" y="1573"/>
                  </a:cubicBezTo>
                  <a:cubicBezTo>
                    <a:pt x="2653" y="962"/>
                    <a:pt x="2334" y="289"/>
                    <a:pt x="1724" y="70"/>
                  </a:cubicBezTo>
                  <a:cubicBezTo>
                    <a:pt x="1593" y="22"/>
                    <a:pt x="1459" y="0"/>
                    <a:pt x="1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11"/>
            <p:cNvSpPr/>
            <p:nvPr/>
          </p:nvSpPr>
          <p:spPr>
            <a:xfrm>
              <a:off x="7329075" y="1696125"/>
              <a:ext cx="66375" cy="58825"/>
            </a:xfrm>
            <a:custGeom>
              <a:avLst/>
              <a:gdLst/>
              <a:ahLst/>
              <a:cxnLst/>
              <a:rect l="l" t="t" r="r" b="b"/>
              <a:pathLst>
                <a:path w="2655" h="2353" extrusionOk="0">
                  <a:moveTo>
                    <a:pt x="1327" y="0"/>
                  </a:moveTo>
                  <a:cubicBezTo>
                    <a:pt x="845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4" y="962"/>
                    <a:pt x="2336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11"/>
            <p:cNvSpPr/>
            <p:nvPr/>
          </p:nvSpPr>
          <p:spPr>
            <a:xfrm>
              <a:off x="7420275" y="1729075"/>
              <a:ext cx="66975" cy="58825"/>
            </a:xfrm>
            <a:custGeom>
              <a:avLst/>
              <a:gdLst/>
              <a:ahLst/>
              <a:cxnLst/>
              <a:rect l="l" t="t" r="r" b="b"/>
              <a:pathLst>
                <a:path w="2679" h="2353" extrusionOk="0">
                  <a:moveTo>
                    <a:pt x="1340" y="1"/>
                  </a:moveTo>
                  <a:cubicBezTo>
                    <a:pt x="896" y="1"/>
                    <a:pt x="470" y="255"/>
                    <a:pt x="273" y="684"/>
                  </a:cubicBezTo>
                  <a:cubicBezTo>
                    <a:pt x="0" y="1274"/>
                    <a:pt x="257" y="1972"/>
                    <a:pt x="847" y="2244"/>
                  </a:cubicBezTo>
                  <a:cubicBezTo>
                    <a:pt x="1007" y="2318"/>
                    <a:pt x="1174" y="2353"/>
                    <a:pt x="1339" y="2353"/>
                  </a:cubicBezTo>
                  <a:cubicBezTo>
                    <a:pt x="1784" y="2353"/>
                    <a:pt x="2209" y="2099"/>
                    <a:pt x="2407" y="1670"/>
                  </a:cubicBezTo>
                  <a:cubicBezTo>
                    <a:pt x="2678" y="1080"/>
                    <a:pt x="2422" y="382"/>
                    <a:pt x="1832" y="109"/>
                  </a:cubicBezTo>
                  <a:cubicBezTo>
                    <a:pt x="1672" y="36"/>
                    <a:pt x="1505" y="1"/>
                    <a:pt x="1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11"/>
            <p:cNvSpPr/>
            <p:nvPr/>
          </p:nvSpPr>
          <p:spPr>
            <a:xfrm>
              <a:off x="7512175" y="1761825"/>
              <a:ext cx="66350" cy="58825"/>
            </a:xfrm>
            <a:custGeom>
              <a:avLst/>
              <a:gdLst/>
              <a:ahLst/>
              <a:cxnLst/>
              <a:rect l="l" t="t" r="r" b="b"/>
              <a:pathLst>
                <a:path w="2654" h="2353" extrusionOk="0">
                  <a:moveTo>
                    <a:pt x="1327" y="1"/>
                  </a:moveTo>
                  <a:cubicBezTo>
                    <a:pt x="846" y="1"/>
                    <a:pt x="393" y="300"/>
                    <a:pt x="221" y="780"/>
                  </a:cubicBezTo>
                  <a:cubicBezTo>
                    <a:pt x="1" y="1390"/>
                    <a:pt x="319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9" y="2353"/>
                    <a:pt x="2261" y="2054"/>
                    <a:pt x="2434" y="1574"/>
                  </a:cubicBezTo>
                  <a:cubicBezTo>
                    <a:pt x="2653" y="963"/>
                    <a:pt x="2334" y="289"/>
                    <a:pt x="1724" y="70"/>
                  </a:cubicBezTo>
                  <a:cubicBezTo>
                    <a:pt x="1593" y="23"/>
                    <a:pt x="1459" y="1"/>
                    <a:pt x="13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11"/>
            <p:cNvSpPr/>
            <p:nvPr/>
          </p:nvSpPr>
          <p:spPr>
            <a:xfrm>
              <a:off x="7296225" y="1787650"/>
              <a:ext cx="66350" cy="58850"/>
            </a:xfrm>
            <a:custGeom>
              <a:avLst/>
              <a:gdLst/>
              <a:ahLst/>
              <a:cxnLst/>
              <a:rect l="l" t="t" r="r" b="b"/>
              <a:pathLst>
                <a:path w="2654" h="2354" extrusionOk="0">
                  <a:moveTo>
                    <a:pt x="1327" y="0"/>
                  </a:moveTo>
                  <a:cubicBezTo>
                    <a:pt x="845" y="0"/>
                    <a:pt x="393" y="299"/>
                    <a:pt x="220" y="779"/>
                  </a:cubicBezTo>
                  <a:cubicBezTo>
                    <a:pt x="1" y="1391"/>
                    <a:pt x="320" y="2064"/>
                    <a:pt x="930" y="2284"/>
                  </a:cubicBezTo>
                  <a:cubicBezTo>
                    <a:pt x="1061" y="2331"/>
                    <a:pt x="1195" y="2354"/>
                    <a:pt x="1327" y="2354"/>
                  </a:cubicBezTo>
                  <a:cubicBezTo>
                    <a:pt x="1808" y="2354"/>
                    <a:pt x="2261" y="2055"/>
                    <a:pt x="2433" y="1575"/>
                  </a:cubicBezTo>
                  <a:cubicBezTo>
                    <a:pt x="2653" y="962"/>
                    <a:pt x="2337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11"/>
            <p:cNvSpPr/>
            <p:nvPr/>
          </p:nvSpPr>
          <p:spPr>
            <a:xfrm>
              <a:off x="7387750" y="1820525"/>
              <a:ext cx="66375" cy="58825"/>
            </a:xfrm>
            <a:custGeom>
              <a:avLst/>
              <a:gdLst/>
              <a:ahLst/>
              <a:cxnLst/>
              <a:rect l="l" t="t" r="r" b="b"/>
              <a:pathLst>
                <a:path w="2655" h="2353" extrusionOk="0">
                  <a:moveTo>
                    <a:pt x="1328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18" y="2063"/>
                    <a:pt x="930" y="2283"/>
                  </a:cubicBezTo>
                  <a:cubicBezTo>
                    <a:pt x="1061" y="2330"/>
                    <a:pt x="1195" y="2352"/>
                    <a:pt x="1327" y="2352"/>
                  </a:cubicBezTo>
                  <a:cubicBezTo>
                    <a:pt x="1808" y="2352"/>
                    <a:pt x="2261" y="2053"/>
                    <a:pt x="2435" y="1573"/>
                  </a:cubicBezTo>
                  <a:cubicBezTo>
                    <a:pt x="2655" y="962"/>
                    <a:pt x="2335" y="290"/>
                    <a:pt x="1725" y="70"/>
                  </a:cubicBezTo>
                  <a:cubicBezTo>
                    <a:pt x="1594" y="23"/>
                    <a:pt x="1460" y="0"/>
                    <a:pt x="13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11"/>
            <p:cNvSpPr/>
            <p:nvPr/>
          </p:nvSpPr>
          <p:spPr>
            <a:xfrm>
              <a:off x="7479350" y="1853350"/>
              <a:ext cx="66300" cy="58825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8" y="1"/>
                  </a:moveTo>
                  <a:cubicBezTo>
                    <a:pt x="846" y="1"/>
                    <a:pt x="393" y="301"/>
                    <a:pt x="220" y="780"/>
                  </a:cubicBezTo>
                  <a:cubicBezTo>
                    <a:pt x="0" y="1390"/>
                    <a:pt x="318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1" y="2054"/>
                    <a:pt x="2433" y="1574"/>
                  </a:cubicBezTo>
                  <a:cubicBezTo>
                    <a:pt x="2652" y="964"/>
                    <a:pt x="2334" y="290"/>
                    <a:pt x="1724" y="70"/>
                  </a:cubicBezTo>
                  <a:cubicBezTo>
                    <a:pt x="1593" y="23"/>
                    <a:pt x="1459" y="1"/>
                    <a:pt x="13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11"/>
            <p:cNvSpPr/>
            <p:nvPr/>
          </p:nvSpPr>
          <p:spPr>
            <a:xfrm>
              <a:off x="7263400" y="1879250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0"/>
                  </a:moveTo>
                  <a:cubicBezTo>
                    <a:pt x="845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0" y="2330"/>
                    <a:pt x="1194" y="2352"/>
                    <a:pt x="1326" y="2352"/>
                  </a:cubicBezTo>
                  <a:cubicBezTo>
                    <a:pt x="1808" y="2352"/>
                    <a:pt x="2260" y="2053"/>
                    <a:pt x="2433" y="1573"/>
                  </a:cubicBezTo>
                  <a:cubicBezTo>
                    <a:pt x="2653" y="962"/>
                    <a:pt x="2333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7354925" y="1912075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1"/>
                  </a:moveTo>
                  <a:cubicBezTo>
                    <a:pt x="845" y="1"/>
                    <a:pt x="393" y="300"/>
                    <a:pt x="220" y="780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0" y="2055"/>
                    <a:pt x="2433" y="1574"/>
                  </a:cubicBezTo>
                  <a:cubicBezTo>
                    <a:pt x="2653" y="963"/>
                    <a:pt x="2334" y="290"/>
                    <a:pt x="1724" y="70"/>
                  </a:cubicBezTo>
                  <a:cubicBezTo>
                    <a:pt x="1592" y="23"/>
                    <a:pt x="1458" y="1"/>
                    <a:pt x="13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7446525" y="1944950"/>
              <a:ext cx="66300" cy="58825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6" y="0"/>
                  </a:moveTo>
                  <a:cubicBezTo>
                    <a:pt x="844" y="0"/>
                    <a:pt x="392" y="299"/>
                    <a:pt x="220" y="779"/>
                  </a:cubicBezTo>
                  <a:cubicBezTo>
                    <a:pt x="0" y="1389"/>
                    <a:pt x="319" y="2063"/>
                    <a:pt x="929" y="2283"/>
                  </a:cubicBezTo>
                  <a:cubicBezTo>
                    <a:pt x="1060" y="2330"/>
                    <a:pt x="1194" y="2353"/>
                    <a:pt x="1326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1" y="961"/>
                    <a:pt x="2333" y="287"/>
                    <a:pt x="1723" y="70"/>
                  </a:cubicBezTo>
                  <a:cubicBezTo>
                    <a:pt x="1592" y="23"/>
                    <a:pt x="1458" y="0"/>
                    <a:pt x="13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11"/>
            <p:cNvSpPr/>
            <p:nvPr/>
          </p:nvSpPr>
          <p:spPr>
            <a:xfrm>
              <a:off x="7580334" y="1544415"/>
              <a:ext cx="52650" cy="53100"/>
            </a:xfrm>
            <a:custGeom>
              <a:avLst/>
              <a:gdLst/>
              <a:ahLst/>
              <a:cxnLst/>
              <a:rect l="l" t="t" r="r" b="b"/>
              <a:pathLst>
                <a:path w="2106" h="2124" extrusionOk="0">
                  <a:moveTo>
                    <a:pt x="1247" y="1"/>
                  </a:moveTo>
                  <a:cubicBezTo>
                    <a:pt x="1080" y="1"/>
                    <a:pt x="968" y="68"/>
                    <a:pt x="902" y="206"/>
                  </a:cubicBezTo>
                  <a:cubicBezTo>
                    <a:pt x="817" y="380"/>
                    <a:pt x="860" y="490"/>
                    <a:pt x="1019" y="502"/>
                  </a:cubicBezTo>
                  <a:cubicBezTo>
                    <a:pt x="1027" y="503"/>
                    <a:pt x="1034" y="503"/>
                    <a:pt x="1041" y="503"/>
                  </a:cubicBezTo>
                  <a:cubicBezTo>
                    <a:pt x="1073" y="503"/>
                    <a:pt x="1090" y="497"/>
                    <a:pt x="1091" y="481"/>
                  </a:cubicBezTo>
                  <a:cubicBezTo>
                    <a:pt x="1091" y="466"/>
                    <a:pt x="1105" y="409"/>
                    <a:pt x="1125" y="355"/>
                  </a:cubicBezTo>
                  <a:cubicBezTo>
                    <a:pt x="1146" y="277"/>
                    <a:pt x="1168" y="253"/>
                    <a:pt x="1233" y="214"/>
                  </a:cubicBezTo>
                  <a:cubicBezTo>
                    <a:pt x="1276" y="192"/>
                    <a:pt x="1307" y="183"/>
                    <a:pt x="1349" y="183"/>
                  </a:cubicBezTo>
                  <a:cubicBezTo>
                    <a:pt x="1368" y="183"/>
                    <a:pt x="1390" y="185"/>
                    <a:pt x="1417" y="189"/>
                  </a:cubicBezTo>
                  <a:cubicBezTo>
                    <a:pt x="1632" y="224"/>
                    <a:pt x="1803" y="363"/>
                    <a:pt x="1813" y="501"/>
                  </a:cubicBezTo>
                  <a:cubicBezTo>
                    <a:pt x="1816" y="687"/>
                    <a:pt x="1724" y="779"/>
                    <a:pt x="1324" y="986"/>
                  </a:cubicBezTo>
                  <a:cubicBezTo>
                    <a:pt x="992" y="1162"/>
                    <a:pt x="708" y="1285"/>
                    <a:pt x="345" y="1420"/>
                  </a:cubicBezTo>
                  <a:cubicBezTo>
                    <a:pt x="75" y="1522"/>
                    <a:pt x="0" y="1565"/>
                    <a:pt x="43" y="1610"/>
                  </a:cubicBezTo>
                  <a:cubicBezTo>
                    <a:pt x="57" y="1631"/>
                    <a:pt x="230" y="1690"/>
                    <a:pt x="329" y="1707"/>
                  </a:cubicBezTo>
                  <a:cubicBezTo>
                    <a:pt x="508" y="1744"/>
                    <a:pt x="875" y="1860"/>
                    <a:pt x="1169" y="1983"/>
                  </a:cubicBezTo>
                  <a:cubicBezTo>
                    <a:pt x="1419" y="2085"/>
                    <a:pt x="1529" y="2123"/>
                    <a:pt x="1589" y="2123"/>
                  </a:cubicBezTo>
                  <a:cubicBezTo>
                    <a:pt x="1605" y="2123"/>
                    <a:pt x="1618" y="2120"/>
                    <a:pt x="1629" y="2115"/>
                  </a:cubicBezTo>
                  <a:cubicBezTo>
                    <a:pt x="1678" y="2092"/>
                    <a:pt x="1616" y="2022"/>
                    <a:pt x="1481" y="1942"/>
                  </a:cubicBezTo>
                  <a:cubicBezTo>
                    <a:pt x="1355" y="1867"/>
                    <a:pt x="951" y="1709"/>
                    <a:pt x="719" y="1643"/>
                  </a:cubicBezTo>
                  <a:cubicBezTo>
                    <a:pt x="623" y="1617"/>
                    <a:pt x="539" y="1590"/>
                    <a:pt x="535" y="1589"/>
                  </a:cubicBezTo>
                  <a:cubicBezTo>
                    <a:pt x="536" y="1586"/>
                    <a:pt x="592" y="1561"/>
                    <a:pt x="880" y="1454"/>
                  </a:cubicBezTo>
                  <a:cubicBezTo>
                    <a:pt x="1084" y="1378"/>
                    <a:pt x="1721" y="1048"/>
                    <a:pt x="1884" y="936"/>
                  </a:cubicBezTo>
                  <a:cubicBezTo>
                    <a:pt x="2005" y="858"/>
                    <a:pt x="2014" y="846"/>
                    <a:pt x="2063" y="714"/>
                  </a:cubicBezTo>
                  <a:cubicBezTo>
                    <a:pt x="2090" y="637"/>
                    <a:pt x="2105" y="545"/>
                    <a:pt x="2102" y="508"/>
                  </a:cubicBezTo>
                  <a:cubicBezTo>
                    <a:pt x="2091" y="420"/>
                    <a:pt x="1990" y="302"/>
                    <a:pt x="1830" y="190"/>
                  </a:cubicBezTo>
                  <a:cubicBezTo>
                    <a:pt x="1708" y="105"/>
                    <a:pt x="1678" y="91"/>
                    <a:pt x="1541" y="51"/>
                  </a:cubicBezTo>
                  <a:cubicBezTo>
                    <a:pt x="1428" y="18"/>
                    <a:pt x="1331" y="1"/>
                    <a:pt x="1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11"/>
            <p:cNvSpPr/>
            <p:nvPr/>
          </p:nvSpPr>
          <p:spPr>
            <a:xfrm>
              <a:off x="7636759" y="1578565"/>
              <a:ext cx="48850" cy="27625"/>
            </a:xfrm>
            <a:custGeom>
              <a:avLst/>
              <a:gdLst/>
              <a:ahLst/>
              <a:cxnLst/>
              <a:rect l="l" t="t" r="r" b="b"/>
              <a:pathLst>
                <a:path w="1954" h="1105" extrusionOk="0">
                  <a:moveTo>
                    <a:pt x="1002" y="1"/>
                  </a:moveTo>
                  <a:cubicBezTo>
                    <a:pt x="942" y="1"/>
                    <a:pt x="903" y="154"/>
                    <a:pt x="887" y="210"/>
                  </a:cubicBezTo>
                  <a:lnTo>
                    <a:pt x="831" y="416"/>
                  </a:lnTo>
                  <a:cubicBezTo>
                    <a:pt x="467" y="292"/>
                    <a:pt x="201" y="200"/>
                    <a:pt x="159" y="192"/>
                  </a:cubicBezTo>
                  <a:cubicBezTo>
                    <a:pt x="141" y="188"/>
                    <a:pt x="124" y="186"/>
                    <a:pt x="109" y="186"/>
                  </a:cubicBezTo>
                  <a:cubicBezTo>
                    <a:pt x="50" y="186"/>
                    <a:pt x="11" y="211"/>
                    <a:pt x="4" y="229"/>
                  </a:cubicBezTo>
                  <a:cubicBezTo>
                    <a:pt x="0" y="256"/>
                    <a:pt x="34" y="292"/>
                    <a:pt x="114" y="328"/>
                  </a:cubicBezTo>
                  <a:cubicBezTo>
                    <a:pt x="169" y="355"/>
                    <a:pt x="465" y="461"/>
                    <a:pt x="786" y="572"/>
                  </a:cubicBezTo>
                  <a:cubicBezTo>
                    <a:pt x="719" y="787"/>
                    <a:pt x="668" y="951"/>
                    <a:pt x="670" y="976"/>
                  </a:cubicBezTo>
                  <a:cubicBezTo>
                    <a:pt x="672" y="1030"/>
                    <a:pt x="753" y="1082"/>
                    <a:pt x="794" y="1098"/>
                  </a:cubicBezTo>
                  <a:cubicBezTo>
                    <a:pt x="809" y="1102"/>
                    <a:pt x="823" y="1104"/>
                    <a:pt x="837" y="1104"/>
                  </a:cubicBezTo>
                  <a:cubicBezTo>
                    <a:pt x="870" y="1104"/>
                    <a:pt x="900" y="1092"/>
                    <a:pt x="919" y="1063"/>
                  </a:cubicBezTo>
                  <a:cubicBezTo>
                    <a:pt x="940" y="1037"/>
                    <a:pt x="1006" y="856"/>
                    <a:pt x="1067" y="670"/>
                  </a:cubicBezTo>
                  <a:cubicBezTo>
                    <a:pt x="1332" y="758"/>
                    <a:pt x="1566" y="840"/>
                    <a:pt x="1630" y="856"/>
                  </a:cubicBezTo>
                  <a:cubicBezTo>
                    <a:pt x="1697" y="873"/>
                    <a:pt x="1763" y="891"/>
                    <a:pt x="1818" y="891"/>
                  </a:cubicBezTo>
                  <a:cubicBezTo>
                    <a:pt x="1872" y="891"/>
                    <a:pt x="1915" y="874"/>
                    <a:pt x="1939" y="826"/>
                  </a:cubicBezTo>
                  <a:cubicBezTo>
                    <a:pt x="1953" y="789"/>
                    <a:pt x="1650" y="690"/>
                    <a:pt x="1539" y="654"/>
                  </a:cubicBezTo>
                  <a:lnTo>
                    <a:pt x="1112" y="511"/>
                  </a:lnTo>
                  <a:cubicBezTo>
                    <a:pt x="1155" y="378"/>
                    <a:pt x="1184" y="263"/>
                    <a:pt x="1190" y="229"/>
                  </a:cubicBezTo>
                  <a:cubicBezTo>
                    <a:pt x="1206" y="153"/>
                    <a:pt x="1199" y="75"/>
                    <a:pt x="1014" y="3"/>
                  </a:cubicBezTo>
                  <a:cubicBezTo>
                    <a:pt x="1010" y="2"/>
                    <a:pt x="1006" y="1"/>
                    <a:pt x="10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11"/>
            <p:cNvSpPr/>
            <p:nvPr/>
          </p:nvSpPr>
          <p:spPr>
            <a:xfrm>
              <a:off x="7689734" y="1583640"/>
              <a:ext cx="52650" cy="53100"/>
            </a:xfrm>
            <a:custGeom>
              <a:avLst/>
              <a:gdLst/>
              <a:ahLst/>
              <a:cxnLst/>
              <a:rect l="l" t="t" r="r" b="b"/>
              <a:pathLst>
                <a:path w="2106" h="2124" extrusionOk="0">
                  <a:moveTo>
                    <a:pt x="1245" y="1"/>
                  </a:moveTo>
                  <a:cubicBezTo>
                    <a:pt x="1079" y="1"/>
                    <a:pt x="967" y="68"/>
                    <a:pt x="902" y="206"/>
                  </a:cubicBezTo>
                  <a:cubicBezTo>
                    <a:pt x="817" y="380"/>
                    <a:pt x="860" y="489"/>
                    <a:pt x="1019" y="502"/>
                  </a:cubicBezTo>
                  <a:cubicBezTo>
                    <a:pt x="1029" y="503"/>
                    <a:pt x="1038" y="504"/>
                    <a:pt x="1046" y="504"/>
                  </a:cubicBezTo>
                  <a:cubicBezTo>
                    <a:pt x="1075" y="504"/>
                    <a:pt x="1091" y="496"/>
                    <a:pt x="1091" y="481"/>
                  </a:cubicBezTo>
                  <a:cubicBezTo>
                    <a:pt x="1091" y="465"/>
                    <a:pt x="1105" y="409"/>
                    <a:pt x="1125" y="355"/>
                  </a:cubicBezTo>
                  <a:cubicBezTo>
                    <a:pt x="1146" y="277"/>
                    <a:pt x="1168" y="253"/>
                    <a:pt x="1233" y="216"/>
                  </a:cubicBezTo>
                  <a:cubicBezTo>
                    <a:pt x="1276" y="192"/>
                    <a:pt x="1307" y="183"/>
                    <a:pt x="1349" y="183"/>
                  </a:cubicBezTo>
                  <a:cubicBezTo>
                    <a:pt x="1369" y="183"/>
                    <a:pt x="1391" y="185"/>
                    <a:pt x="1417" y="189"/>
                  </a:cubicBezTo>
                  <a:cubicBezTo>
                    <a:pt x="1631" y="224"/>
                    <a:pt x="1804" y="365"/>
                    <a:pt x="1813" y="501"/>
                  </a:cubicBezTo>
                  <a:cubicBezTo>
                    <a:pt x="1816" y="687"/>
                    <a:pt x="1724" y="779"/>
                    <a:pt x="1324" y="986"/>
                  </a:cubicBezTo>
                  <a:cubicBezTo>
                    <a:pt x="992" y="1162"/>
                    <a:pt x="708" y="1287"/>
                    <a:pt x="345" y="1421"/>
                  </a:cubicBezTo>
                  <a:cubicBezTo>
                    <a:pt x="75" y="1522"/>
                    <a:pt x="0" y="1566"/>
                    <a:pt x="43" y="1610"/>
                  </a:cubicBezTo>
                  <a:cubicBezTo>
                    <a:pt x="57" y="1631"/>
                    <a:pt x="230" y="1691"/>
                    <a:pt x="329" y="1706"/>
                  </a:cubicBezTo>
                  <a:cubicBezTo>
                    <a:pt x="508" y="1743"/>
                    <a:pt x="875" y="1861"/>
                    <a:pt x="1169" y="1983"/>
                  </a:cubicBezTo>
                  <a:cubicBezTo>
                    <a:pt x="1421" y="2086"/>
                    <a:pt x="1531" y="2124"/>
                    <a:pt x="1590" y="2124"/>
                  </a:cubicBezTo>
                  <a:cubicBezTo>
                    <a:pt x="1606" y="2124"/>
                    <a:pt x="1618" y="2121"/>
                    <a:pt x="1629" y="2116"/>
                  </a:cubicBezTo>
                  <a:cubicBezTo>
                    <a:pt x="1678" y="2092"/>
                    <a:pt x="1616" y="2021"/>
                    <a:pt x="1481" y="1942"/>
                  </a:cubicBezTo>
                  <a:cubicBezTo>
                    <a:pt x="1355" y="1868"/>
                    <a:pt x="951" y="1709"/>
                    <a:pt x="719" y="1643"/>
                  </a:cubicBezTo>
                  <a:cubicBezTo>
                    <a:pt x="623" y="1617"/>
                    <a:pt x="539" y="1592"/>
                    <a:pt x="535" y="1589"/>
                  </a:cubicBezTo>
                  <a:cubicBezTo>
                    <a:pt x="536" y="1586"/>
                    <a:pt x="592" y="1560"/>
                    <a:pt x="880" y="1454"/>
                  </a:cubicBezTo>
                  <a:cubicBezTo>
                    <a:pt x="1084" y="1379"/>
                    <a:pt x="1721" y="1048"/>
                    <a:pt x="1884" y="936"/>
                  </a:cubicBezTo>
                  <a:cubicBezTo>
                    <a:pt x="2004" y="858"/>
                    <a:pt x="2014" y="847"/>
                    <a:pt x="2063" y="714"/>
                  </a:cubicBezTo>
                  <a:cubicBezTo>
                    <a:pt x="2090" y="637"/>
                    <a:pt x="2105" y="545"/>
                    <a:pt x="2102" y="508"/>
                  </a:cubicBezTo>
                  <a:cubicBezTo>
                    <a:pt x="2091" y="421"/>
                    <a:pt x="1990" y="302"/>
                    <a:pt x="1830" y="190"/>
                  </a:cubicBezTo>
                  <a:cubicBezTo>
                    <a:pt x="1708" y="105"/>
                    <a:pt x="1678" y="91"/>
                    <a:pt x="1541" y="53"/>
                  </a:cubicBezTo>
                  <a:cubicBezTo>
                    <a:pt x="1428" y="18"/>
                    <a:pt x="1329" y="1"/>
                    <a:pt x="12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42" name="Google Shape;442;p11"/>
          <p:cNvGrpSpPr/>
          <p:nvPr/>
        </p:nvGrpSpPr>
        <p:grpSpPr>
          <a:xfrm>
            <a:off x="10605134" y="1537667"/>
            <a:ext cx="313433" cy="289100"/>
            <a:chOff x="1910675" y="-544725"/>
            <a:chExt cx="235075" cy="216825"/>
          </a:xfrm>
        </p:grpSpPr>
        <p:sp>
          <p:nvSpPr>
            <p:cNvPr id="443" name="Google Shape;443;p11"/>
            <p:cNvSpPr/>
            <p:nvPr/>
          </p:nvSpPr>
          <p:spPr>
            <a:xfrm>
              <a:off x="1910675" y="-4117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11"/>
            <p:cNvSpPr/>
            <p:nvPr/>
          </p:nvSpPr>
          <p:spPr>
            <a:xfrm>
              <a:off x="2050875" y="-4170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11"/>
            <p:cNvSpPr/>
            <p:nvPr/>
          </p:nvSpPr>
          <p:spPr>
            <a:xfrm>
              <a:off x="2001900" y="-54472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46" name="Google Shape;446;p11"/>
          <p:cNvGrpSpPr/>
          <p:nvPr/>
        </p:nvGrpSpPr>
        <p:grpSpPr>
          <a:xfrm>
            <a:off x="3277691" y="579827"/>
            <a:ext cx="1179891" cy="1246943"/>
            <a:chOff x="2458268" y="434870"/>
            <a:chExt cx="884918" cy="935207"/>
          </a:xfrm>
        </p:grpSpPr>
        <p:sp>
          <p:nvSpPr>
            <p:cNvPr id="447" name="Google Shape;447;p11"/>
            <p:cNvSpPr/>
            <p:nvPr/>
          </p:nvSpPr>
          <p:spPr>
            <a:xfrm rot="4333041">
              <a:off x="2519473" y="560094"/>
              <a:ext cx="762507" cy="684759"/>
            </a:xfrm>
            <a:custGeom>
              <a:avLst/>
              <a:gdLst/>
              <a:ahLst/>
              <a:cxnLst/>
              <a:rect l="l" t="t" r="r" b="b"/>
              <a:pathLst>
                <a:path w="30501" h="27391" extrusionOk="0">
                  <a:moveTo>
                    <a:pt x="26437" y="1"/>
                  </a:moveTo>
                  <a:cubicBezTo>
                    <a:pt x="21634" y="4340"/>
                    <a:pt x="5070" y="18710"/>
                    <a:pt x="946" y="22500"/>
                  </a:cubicBezTo>
                  <a:cubicBezTo>
                    <a:pt x="0" y="23368"/>
                    <a:pt x="2366" y="24947"/>
                    <a:pt x="4345" y="27391"/>
                  </a:cubicBezTo>
                  <a:lnTo>
                    <a:pt x="4752" y="27060"/>
                  </a:lnTo>
                  <a:cubicBezTo>
                    <a:pt x="6484" y="25660"/>
                    <a:pt x="26511" y="8415"/>
                    <a:pt x="30383" y="4524"/>
                  </a:cubicBezTo>
                  <a:lnTo>
                    <a:pt x="30501" y="4435"/>
                  </a:lnTo>
                  <a:cubicBezTo>
                    <a:pt x="29614" y="3130"/>
                    <a:pt x="27898" y="1178"/>
                    <a:pt x="26705" y="121"/>
                  </a:cubicBezTo>
                  <a:lnTo>
                    <a:pt x="264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11"/>
            <p:cNvSpPr/>
            <p:nvPr/>
          </p:nvSpPr>
          <p:spPr>
            <a:xfrm rot="4333041">
              <a:off x="2974608" y="990576"/>
              <a:ext cx="36124" cy="33324"/>
            </a:xfrm>
            <a:custGeom>
              <a:avLst/>
              <a:gdLst/>
              <a:ahLst/>
              <a:cxnLst/>
              <a:rect l="l" t="t" r="r" b="b"/>
              <a:pathLst>
                <a:path w="1445" h="1333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79"/>
                    <a:pt x="20" y="324"/>
                    <a:pt x="105" y="430"/>
                  </a:cubicBezTo>
                  <a:cubicBezTo>
                    <a:pt x="344" y="731"/>
                    <a:pt x="592" y="1025"/>
                    <a:pt x="890" y="1270"/>
                  </a:cubicBezTo>
                  <a:cubicBezTo>
                    <a:pt x="942" y="1314"/>
                    <a:pt x="1000" y="1332"/>
                    <a:pt x="1056" y="1332"/>
                  </a:cubicBezTo>
                  <a:cubicBezTo>
                    <a:pt x="1263" y="1332"/>
                    <a:pt x="1445" y="1077"/>
                    <a:pt x="1247" y="913"/>
                  </a:cubicBezTo>
                  <a:cubicBezTo>
                    <a:pt x="949" y="669"/>
                    <a:pt x="701" y="374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11"/>
            <p:cNvSpPr/>
            <p:nvPr/>
          </p:nvSpPr>
          <p:spPr>
            <a:xfrm rot="4333041">
              <a:off x="2953475" y="988013"/>
              <a:ext cx="23374" cy="22124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19" y="322"/>
                    <a:pt x="104" y="431"/>
                  </a:cubicBezTo>
                  <a:cubicBezTo>
                    <a:pt x="168" y="512"/>
                    <a:pt x="218" y="587"/>
                    <a:pt x="289" y="667"/>
                  </a:cubicBezTo>
                  <a:cubicBezTo>
                    <a:pt x="351" y="736"/>
                    <a:pt x="421" y="769"/>
                    <a:pt x="472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8" y="812"/>
                  </a:cubicBezTo>
                  <a:cubicBezTo>
                    <a:pt x="917" y="724"/>
                    <a:pt x="934" y="542"/>
                    <a:pt x="828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59" y="325"/>
                    <a:pt x="656" y="323"/>
                    <a:pt x="653" y="321"/>
                  </a:cubicBezTo>
                  <a:lnTo>
                    <a:pt x="653" y="321"/>
                  </a:lnTo>
                  <a:cubicBezTo>
                    <a:pt x="652" y="320"/>
                    <a:pt x="652" y="319"/>
                    <a:pt x="650" y="318"/>
                  </a:cubicBezTo>
                  <a:cubicBezTo>
                    <a:pt x="643" y="311"/>
                    <a:pt x="639" y="304"/>
                    <a:pt x="632" y="297"/>
                  </a:cubicBezTo>
                  <a:cubicBezTo>
                    <a:pt x="575" y="222"/>
                    <a:pt x="519" y="148"/>
                    <a:pt x="459" y="74"/>
                  </a:cubicBezTo>
                  <a:cubicBezTo>
                    <a:pt x="419" y="23"/>
                    <a:pt x="356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11"/>
            <p:cNvSpPr/>
            <p:nvPr/>
          </p:nvSpPr>
          <p:spPr>
            <a:xfrm rot="4333041">
              <a:off x="2930315" y="974246"/>
              <a:ext cx="23424" cy="22124"/>
            </a:xfrm>
            <a:custGeom>
              <a:avLst/>
              <a:gdLst/>
              <a:ahLst/>
              <a:cxnLst/>
              <a:rect l="l" t="t" r="r" b="b"/>
              <a:pathLst>
                <a:path w="937" h="885" extrusionOk="0">
                  <a:moveTo>
                    <a:pt x="294" y="0"/>
                  </a:moveTo>
                  <a:cubicBezTo>
                    <a:pt x="223" y="0"/>
                    <a:pt x="151" y="28"/>
                    <a:pt x="104" y="74"/>
                  </a:cubicBezTo>
                  <a:cubicBezTo>
                    <a:pt x="0" y="181"/>
                    <a:pt x="19" y="324"/>
                    <a:pt x="104" y="431"/>
                  </a:cubicBezTo>
                  <a:cubicBezTo>
                    <a:pt x="168" y="513"/>
                    <a:pt x="217" y="587"/>
                    <a:pt x="291" y="666"/>
                  </a:cubicBezTo>
                  <a:cubicBezTo>
                    <a:pt x="352" y="735"/>
                    <a:pt x="422" y="770"/>
                    <a:pt x="473" y="812"/>
                  </a:cubicBezTo>
                  <a:cubicBezTo>
                    <a:pt x="528" y="857"/>
                    <a:pt x="595" y="884"/>
                    <a:pt x="661" y="884"/>
                  </a:cubicBezTo>
                  <a:cubicBezTo>
                    <a:pt x="721" y="884"/>
                    <a:pt x="780" y="862"/>
                    <a:pt x="830" y="812"/>
                  </a:cubicBezTo>
                  <a:cubicBezTo>
                    <a:pt x="918" y="723"/>
                    <a:pt x="936" y="543"/>
                    <a:pt x="830" y="456"/>
                  </a:cubicBezTo>
                  <a:cubicBezTo>
                    <a:pt x="775" y="411"/>
                    <a:pt x="721" y="368"/>
                    <a:pt x="664" y="328"/>
                  </a:cubicBezTo>
                  <a:cubicBezTo>
                    <a:pt x="662" y="327"/>
                    <a:pt x="660" y="325"/>
                    <a:pt x="658" y="324"/>
                  </a:cubicBezTo>
                  <a:lnTo>
                    <a:pt x="658" y="324"/>
                  </a:lnTo>
                  <a:cubicBezTo>
                    <a:pt x="658" y="324"/>
                    <a:pt x="659" y="324"/>
                    <a:pt x="659" y="324"/>
                  </a:cubicBezTo>
                  <a:cubicBezTo>
                    <a:pt x="660" y="324"/>
                    <a:pt x="658" y="322"/>
                    <a:pt x="653" y="317"/>
                  </a:cubicBezTo>
                  <a:cubicBezTo>
                    <a:pt x="646" y="310"/>
                    <a:pt x="640" y="303"/>
                    <a:pt x="633" y="296"/>
                  </a:cubicBezTo>
                  <a:cubicBezTo>
                    <a:pt x="576" y="222"/>
                    <a:pt x="519" y="147"/>
                    <a:pt x="461" y="74"/>
                  </a:cubicBezTo>
                  <a:cubicBezTo>
                    <a:pt x="421" y="23"/>
                    <a:pt x="358" y="0"/>
                    <a:pt x="294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11"/>
            <p:cNvSpPr/>
            <p:nvPr/>
          </p:nvSpPr>
          <p:spPr>
            <a:xfrm rot="4333041">
              <a:off x="2907158" y="960416"/>
              <a:ext cx="23374" cy="22124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19" y="324"/>
                    <a:pt x="104" y="431"/>
                  </a:cubicBezTo>
                  <a:cubicBezTo>
                    <a:pt x="167" y="509"/>
                    <a:pt x="223" y="595"/>
                    <a:pt x="289" y="667"/>
                  </a:cubicBezTo>
                  <a:cubicBezTo>
                    <a:pt x="351" y="736"/>
                    <a:pt x="421" y="770"/>
                    <a:pt x="472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8" y="812"/>
                  </a:cubicBezTo>
                  <a:cubicBezTo>
                    <a:pt x="917" y="724"/>
                    <a:pt x="934" y="542"/>
                    <a:pt x="828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59" y="325"/>
                    <a:pt x="656" y="323"/>
                    <a:pt x="653" y="321"/>
                  </a:cubicBezTo>
                  <a:lnTo>
                    <a:pt x="653" y="321"/>
                  </a:lnTo>
                  <a:cubicBezTo>
                    <a:pt x="652" y="320"/>
                    <a:pt x="652" y="319"/>
                    <a:pt x="650" y="318"/>
                  </a:cubicBezTo>
                  <a:cubicBezTo>
                    <a:pt x="643" y="311"/>
                    <a:pt x="639" y="304"/>
                    <a:pt x="632" y="297"/>
                  </a:cubicBezTo>
                  <a:cubicBezTo>
                    <a:pt x="575" y="221"/>
                    <a:pt x="518" y="148"/>
                    <a:pt x="459" y="74"/>
                  </a:cubicBezTo>
                  <a:cubicBezTo>
                    <a:pt x="419" y="23"/>
                    <a:pt x="356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11"/>
            <p:cNvSpPr/>
            <p:nvPr/>
          </p:nvSpPr>
          <p:spPr>
            <a:xfrm rot="4333041">
              <a:off x="2884035" y="946622"/>
              <a:ext cx="23349" cy="22099"/>
            </a:xfrm>
            <a:custGeom>
              <a:avLst/>
              <a:gdLst/>
              <a:ahLst/>
              <a:cxnLst/>
              <a:rect l="l" t="t" r="r" b="b"/>
              <a:pathLst>
                <a:path w="934" h="884" extrusionOk="0">
                  <a:moveTo>
                    <a:pt x="292" y="1"/>
                  </a:moveTo>
                  <a:cubicBezTo>
                    <a:pt x="222" y="1"/>
                    <a:pt x="149" y="28"/>
                    <a:pt x="102" y="74"/>
                  </a:cubicBezTo>
                  <a:cubicBezTo>
                    <a:pt x="0" y="179"/>
                    <a:pt x="19" y="323"/>
                    <a:pt x="104" y="430"/>
                  </a:cubicBezTo>
                  <a:cubicBezTo>
                    <a:pt x="166" y="508"/>
                    <a:pt x="223" y="594"/>
                    <a:pt x="288" y="667"/>
                  </a:cubicBezTo>
                  <a:cubicBezTo>
                    <a:pt x="351" y="735"/>
                    <a:pt x="420" y="769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7" y="812"/>
                  </a:cubicBezTo>
                  <a:cubicBezTo>
                    <a:pt x="917" y="724"/>
                    <a:pt x="934" y="543"/>
                    <a:pt x="827" y="456"/>
                  </a:cubicBezTo>
                  <a:cubicBezTo>
                    <a:pt x="773" y="412"/>
                    <a:pt x="719" y="369"/>
                    <a:pt x="663" y="328"/>
                  </a:cubicBezTo>
                  <a:cubicBezTo>
                    <a:pt x="661" y="327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7" y="323"/>
                    <a:pt x="655" y="321"/>
                    <a:pt x="650" y="317"/>
                  </a:cubicBezTo>
                  <a:cubicBezTo>
                    <a:pt x="643" y="310"/>
                    <a:pt x="639" y="303"/>
                    <a:pt x="631" y="296"/>
                  </a:cubicBezTo>
                  <a:cubicBezTo>
                    <a:pt x="575" y="222"/>
                    <a:pt x="518" y="147"/>
                    <a:pt x="458" y="74"/>
                  </a:cubicBezTo>
                  <a:cubicBezTo>
                    <a:pt x="418" y="23"/>
                    <a:pt x="356" y="1"/>
                    <a:pt x="292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11"/>
            <p:cNvSpPr/>
            <p:nvPr/>
          </p:nvSpPr>
          <p:spPr>
            <a:xfrm rot="4333041">
              <a:off x="2858811" y="921584"/>
              <a:ext cx="36124" cy="33299"/>
            </a:xfrm>
            <a:custGeom>
              <a:avLst/>
              <a:gdLst/>
              <a:ahLst/>
              <a:cxnLst/>
              <a:rect l="l" t="t" r="r" b="b"/>
              <a:pathLst>
                <a:path w="1445" h="1332" extrusionOk="0">
                  <a:moveTo>
                    <a:pt x="295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80"/>
                    <a:pt x="21" y="323"/>
                    <a:pt x="106" y="430"/>
                  </a:cubicBezTo>
                  <a:cubicBezTo>
                    <a:pt x="344" y="730"/>
                    <a:pt x="595" y="1024"/>
                    <a:pt x="890" y="1269"/>
                  </a:cubicBezTo>
                  <a:cubicBezTo>
                    <a:pt x="943" y="1313"/>
                    <a:pt x="1000" y="1331"/>
                    <a:pt x="1056" y="1331"/>
                  </a:cubicBezTo>
                  <a:cubicBezTo>
                    <a:pt x="1263" y="1331"/>
                    <a:pt x="1444" y="1076"/>
                    <a:pt x="1248" y="912"/>
                  </a:cubicBezTo>
                  <a:cubicBezTo>
                    <a:pt x="951" y="668"/>
                    <a:pt x="701" y="373"/>
                    <a:pt x="462" y="74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11"/>
            <p:cNvSpPr/>
            <p:nvPr/>
          </p:nvSpPr>
          <p:spPr>
            <a:xfrm rot="4333041">
              <a:off x="2837241" y="919027"/>
              <a:ext cx="23824" cy="21749"/>
            </a:xfrm>
            <a:custGeom>
              <a:avLst/>
              <a:gdLst/>
              <a:ahLst/>
              <a:cxnLst/>
              <a:rect l="l" t="t" r="r" b="b"/>
              <a:pathLst>
                <a:path w="953" h="870" extrusionOk="0">
                  <a:moveTo>
                    <a:pt x="294" y="1"/>
                  </a:moveTo>
                  <a:cubicBezTo>
                    <a:pt x="223" y="1"/>
                    <a:pt x="151" y="28"/>
                    <a:pt x="104" y="75"/>
                  </a:cubicBezTo>
                  <a:cubicBezTo>
                    <a:pt x="1" y="181"/>
                    <a:pt x="21" y="326"/>
                    <a:pt x="106" y="433"/>
                  </a:cubicBezTo>
                  <a:cubicBezTo>
                    <a:pt x="165" y="510"/>
                    <a:pt x="225" y="599"/>
                    <a:pt x="299" y="662"/>
                  </a:cubicBezTo>
                  <a:cubicBezTo>
                    <a:pt x="361" y="713"/>
                    <a:pt x="435" y="754"/>
                    <a:pt x="490" y="798"/>
                  </a:cubicBezTo>
                  <a:cubicBezTo>
                    <a:pt x="546" y="843"/>
                    <a:pt x="613" y="869"/>
                    <a:pt x="679" y="869"/>
                  </a:cubicBezTo>
                  <a:cubicBezTo>
                    <a:pt x="738" y="869"/>
                    <a:pt x="797" y="848"/>
                    <a:pt x="846" y="798"/>
                  </a:cubicBezTo>
                  <a:cubicBezTo>
                    <a:pt x="936" y="710"/>
                    <a:pt x="953" y="528"/>
                    <a:pt x="846" y="442"/>
                  </a:cubicBezTo>
                  <a:cubicBezTo>
                    <a:pt x="778" y="388"/>
                    <a:pt x="708" y="334"/>
                    <a:pt x="635" y="287"/>
                  </a:cubicBezTo>
                  <a:lnTo>
                    <a:pt x="635" y="287"/>
                  </a:lnTo>
                  <a:cubicBezTo>
                    <a:pt x="626" y="277"/>
                    <a:pt x="618" y="269"/>
                    <a:pt x="609" y="259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11"/>
            <p:cNvSpPr/>
            <p:nvPr/>
          </p:nvSpPr>
          <p:spPr>
            <a:xfrm rot="4333041">
              <a:off x="2814057" y="905293"/>
              <a:ext cx="23874" cy="21700"/>
            </a:xfrm>
            <a:custGeom>
              <a:avLst/>
              <a:gdLst/>
              <a:ahLst/>
              <a:cxnLst/>
              <a:rect l="l" t="t" r="r" b="b"/>
              <a:pathLst>
                <a:path w="955" h="868" extrusionOk="0">
                  <a:moveTo>
                    <a:pt x="292" y="0"/>
                  </a:moveTo>
                  <a:cubicBezTo>
                    <a:pt x="222" y="0"/>
                    <a:pt x="150" y="28"/>
                    <a:pt x="104" y="74"/>
                  </a:cubicBezTo>
                  <a:cubicBezTo>
                    <a:pt x="0" y="179"/>
                    <a:pt x="20" y="324"/>
                    <a:pt x="105" y="430"/>
                  </a:cubicBezTo>
                  <a:cubicBezTo>
                    <a:pt x="165" y="507"/>
                    <a:pt x="224" y="598"/>
                    <a:pt x="298" y="660"/>
                  </a:cubicBezTo>
                  <a:cubicBezTo>
                    <a:pt x="361" y="711"/>
                    <a:pt x="434" y="751"/>
                    <a:pt x="490" y="796"/>
                  </a:cubicBezTo>
                  <a:cubicBezTo>
                    <a:pt x="546" y="841"/>
                    <a:pt x="612" y="868"/>
                    <a:pt x="678" y="868"/>
                  </a:cubicBezTo>
                  <a:cubicBezTo>
                    <a:pt x="737" y="868"/>
                    <a:pt x="796" y="846"/>
                    <a:pt x="846" y="796"/>
                  </a:cubicBezTo>
                  <a:cubicBezTo>
                    <a:pt x="935" y="707"/>
                    <a:pt x="955" y="527"/>
                    <a:pt x="846" y="440"/>
                  </a:cubicBezTo>
                  <a:cubicBezTo>
                    <a:pt x="777" y="385"/>
                    <a:pt x="706" y="330"/>
                    <a:pt x="632" y="284"/>
                  </a:cubicBezTo>
                  <a:lnTo>
                    <a:pt x="632" y="284"/>
                  </a:lnTo>
                  <a:cubicBezTo>
                    <a:pt x="624" y="276"/>
                    <a:pt x="617" y="268"/>
                    <a:pt x="609" y="259"/>
                  </a:cubicBezTo>
                  <a:cubicBezTo>
                    <a:pt x="558" y="201"/>
                    <a:pt x="509" y="137"/>
                    <a:pt x="460" y="74"/>
                  </a:cubicBezTo>
                  <a:cubicBezTo>
                    <a:pt x="419" y="23"/>
                    <a:pt x="356" y="0"/>
                    <a:pt x="292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11"/>
            <p:cNvSpPr/>
            <p:nvPr/>
          </p:nvSpPr>
          <p:spPr>
            <a:xfrm rot="4333041">
              <a:off x="2790912" y="891422"/>
              <a:ext cx="23824" cy="21774"/>
            </a:xfrm>
            <a:custGeom>
              <a:avLst/>
              <a:gdLst/>
              <a:ahLst/>
              <a:cxnLst/>
              <a:rect l="l" t="t" r="r" b="b"/>
              <a:pathLst>
                <a:path w="953" h="871" extrusionOk="0">
                  <a:moveTo>
                    <a:pt x="294" y="1"/>
                  </a:moveTo>
                  <a:cubicBezTo>
                    <a:pt x="223" y="1"/>
                    <a:pt x="150" y="28"/>
                    <a:pt x="104" y="75"/>
                  </a:cubicBezTo>
                  <a:cubicBezTo>
                    <a:pt x="1" y="181"/>
                    <a:pt x="21" y="326"/>
                    <a:pt x="106" y="433"/>
                  </a:cubicBezTo>
                  <a:cubicBezTo>
                    <a:pt x="165" y="510"/>
                    <a:pt x="222" y="601"/>
                    <a:pt x="299" y="662"/>
                  </a:cubicBezTo>
                  <a:cubicBezTo>
                    <a:pt x="361" y="714"/>
                    <a:pt x="435" y="754"/>
                    <a:pt x="490" y="799"/>
                  </a:cubicBezTo>
                  <a:cubicBezTo>
                    <a:pt x="546" y="845"/>
                    <a:pt x="612" y="871"/>
                    <a:pt x="678" y="871"/>
                  </a:cubicBezTo>
                  <a:cubicBezTo>
                    <a:pt x="737" y="871"/>
                    <a:pt x="797" y="849"/>
                    <a:pt x="846" y="799"/>
                  </a:cubicBezTo>
                  <a:cubicBezTo>
                    <a:pt x="936" y="710"/>
                    <a:pt x="953" y="530"/>
                    <a:pt x="846" y="442"/>
                  </a:cubicBezTo>
                  <a:cubicBezTo>
                    <a:pt x="777" y="386"/>
                    <a:pt x="707" y="333"/>
                    <a:pt x="634" y="286"/>
                  </a:cubicBezTo>
                  <a:lnTo>
                    <a:pt x="634" y="286"/>
                  </a:lnTo>
                  <a:cubicBezTo>
                    <a:pt x="625" y="277"/>
                    <a:pt x="617" y="268"/>
                    <a:pt x="609" y="260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11"/>
            <p:cNvSpPr/>
            <p:nvPr/>
          </p:nvSpPr>
          <p:spPr>
            <a:xfrm rot="4333041">
              <a:off x="2767723" y="877720"/>
              <a:ext cx="23924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1"/>
                    <a:pt x="20" y="325"/>
                    <a:pt x="105" y="432"/>
                  </a:cubicBezTo>
                  <a:cubicBezTo>
                    <a:pt x="165" y="507"/>
                    <a:pt x="224" y="598"/>
                    <a:pt x="298" y="660"/>
                  </a:cubicBezTo>
                  <a:cubicBezTo>
                    <a:pt x="361" y="711"/>
                    <a:pt x="434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8" y="796"/>
                  </a:cubicBezTo>
                  <a:cubicBezTo>
                    <a:pt x="936" y="707"/>
                    <a:pt x="956" y="525"/>
                    <a:pt x="848" y="440"/>
                  </a:cubicBezTo>
                  <a:cubicBezTo>
                    <a:pt x="777" y="384"/>
                    <a:pt x="708" y="329"/>
                    <a:pt x="632" y="282"/>
                  </a:cubicBezTo>
                  <a:lnTo>
                    <a:pt x="632" y="282"/>
                  </a:lnTo>
                  <a:cubicBezTo>
                    <a:pt x="625" y="275"/>
                    <a:pt x="617" y="267"/>
                    <a:pt x="610" y="259"/>
                  </a:cubicBezTo>
                  <a:cubicBezTo>
                    <a:pt x="559" y="201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11"/>
            <p:cNvSpPr/>
            <p:nvPr/>
          </p:nvSpPr>
          <p:spPr>
            <a:xfrm rot="4333041">
              <a:off x="3203401" y="1127286"/>
              <a:ext cx="36149" cy="33274"/>
            </a:xfrm>
            <a:custGeom>
              <a:avLst/>
              <a:gdLst/>
              <a:ahLst/>
              <a:cxnLst/>
              <a:rect l="l" t="t" r="r" b="b"/>
              <a:pathLst>
                <a:path w="1446" h="1331" extrusionOk="0">
                  <a:moveTo>
                    <a:pt x="294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79"/>
                    <a:pt x="21" y="323"/>
                    <a:pt x="106" y="430"/>
                  </a:cubicBezTo>
                  <a:cubicBezTo>
                    <a:pt x="345" y="730"/>
                    <a:pt x="594" y="1025"/>
                    <a:pt x="892" y="1269"/>
                  </a:cubicBezTo>
                  <a:cubicBezTo>
                    <a:pt x="944" y="1312"/>
                    <a:pt x="1002" y="1331"/>
                    <a:pt x="1057" y="1331"/>
                  </a:cubicBezTo>
                  <a:cubicBezTo>
                    <a:pt x="1264" y="1331"/>
                    <a:pt x="1445" y="1076"/>
                    <a:pt x="1248" y="913"/>
                  </a:cubicBezTo>
                  <a:cubicBezTo>
                    <a:pt x="951" y="669"/>
                    <a:pt x="701" y="374"/>
                    <a:pt x="462" y="74"/>
                  </a:cubicBezTo>
                  <a:cubicBezTo>
                    <a:pt x="421" y="23"/>
                    <a:pt x="358" y="0"/>
                    <a:pt x="294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11"/>
            <p:cNvSpPr/>
            <p:nvPr/>
          </p:nvSpPr>
          <p:spPr>
            <a:xfrm rot="4333041">
              <a:off x="3182273" y="1124726"/>
              <a:ext cx="23374" cy="22099"/>
            </a:xfrm>
            <a:custGeom>
              <a:avLst/>
              <a:gdLst/>
              <a:ahLst/>
              <a:cxnLst/>
              <a:rect l="l" t="t" r="r" b="b"/>
              <a:pathLst>
                <a:path w="935" h="884" extrusionOk="0">
                  <a:moveTo>
                    <a:pt x="293" y="0"/>
                  </a:moveTo>
                  <a:cubicBezTo>
                    <a:pt x="222" y="0"/>
                    <a:pt x="149" y="28"/>
                    <a:pt x="102" y="74"/>
                  </a:cubicBezTo>
                  <a:cubicBezTo>
                    <a:pt x="0" y="179"/>
                    <a:pt x="20" y="322"/>
                    <a:pt x="105" y="430"/>
                  </a:cubicBezTo>
                  <a:cubicBezTo>
                    <a:pt x="169" y="512"/>
                    <a:pt x="219" y="586"/>
                    <a:pt x="290" y="667"/>
                  </a:cubicBezTo>
                  <a:cubicBezTo>
                    <a:pt x="351" y="735"/>
                    <a:pt x="420" y="769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9" y="862"/>
                    <a:pt x="829" y="812"/>
                  </a:cubicBezTo>
                  <a:cubicBezTo>
                    <a:pt x="917" y="724"/>
                    <a:pt x="935" y="542"/>
                    <a:pt x="829" y="456"/>
                  </a:cubicBezTo>
                  <a:cubicBezTo>
                    <a:pt x="773" y="412"/>
                    <a:pt x="719" y="369"/>
                    <a:pt x="663" y="328"/>
                  </a:cubicBezTo>
                  <a:cubicBezTo>
                    <a:pt x="660" y="326"/>
                    <a:pt x="658" y="325"/>
                    <a:pt x="656" y="323"/>
                  </a:cubicBezTo>
                  <a:lnTo>
                    <a:pt x="656" y="323"/>
                  </a:lnTo>
                  <a:cubicBezTo>
                    <a:pt x="657" y="323"/>
                    <a:pt x="657" y="324"/>
                    <a:pt x="657" y="324"/>
                  </a:cubicBezTo>
                  <a:cubicBezTo>
                    <a:pt x="658" y="324"/>
                    <a:pt x="657" y="322"/>
                    <a:pt x="651" y="317"/>
                  </a:cubicBezTo>
                  <a:cubicBezTo>
                    <a:pt x="644" y="309"/>
                    <a:pt x="639" y="302"/>
                    <a:pt x="631" y="295"/>
                  </a:cubicBezTo>
                  <a:cubicBezTo>
                    <a:pt x="575" y="222"/>
                    <a:pt x="518" y="146"/>
                    <a:pt x="460" y="74"/>
                  </a:cubicBezTo>
                  <a:cubicBezTo>
                    <a:pt x="419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11"/>
            <p:cNvSpPr/>
            <p:nvPr/>
          </p:nvSpPr>
          <p:spPr>
            <a:xfrm rot="4333041">
              <a:off x="3159125" y="1110908"/>
              <a:ext cx="23399" cy="22124"/>
            </a:xfrm>
            <a:custGeom>
              <a:avLst/>
              <a:gdLst/>
              <a:ahLst/>
              <a:cxnLst/>
              <a:rect l="l" t="t" r="r" b="b"/>
              <a:pathLst>
                <a:path w="936" h="885" extrusionOk="0">
                  <a:moveTo>
                    <a:pt x="293" y="1"/>
                  </a:moveTo>
                  <a:cubicBezTo>
                    <a:pt x="222" y="1"/>
                    <a:pt x="150" y="29"/>
                    <a:pt x="103" y="76"/>
                  </a:cubicBezTo>
                  <a:cubicBezTo>
                    <a:pt x="1" y="179"/>
                    <a:pt x="21" y="324"/>
                    <a:pt x="106" y="432"/>
                  </a:cubicBezTo>
                  <a:cubicBezTo>
                    <a:pt x="170" y="512"/>
                    <a:pt x="219" y="588"/>
                    <a:pt x="290" y="667"/>
                  </a:cubicBezTo>
                  <a:cubicBezTo>
                    <a:pt x="351" y="737"/>
                    <a:pt x="421" y="771"/>
                    <a:pt x="472" y="813"/>
                  </a:cubicBezTo>
                  <a:cubicBezTo>
                    <a:pt x="527" y="858"/>
                    <a:pt x="594" y="885"/>
                    <a:pt x="659" y="885"/>
                  </a:cubicBezTo>
                  <a:cubicBezTo>
                    <a:pt x="719" y="885"/>
                    <a:pt x="779" y="863"/>
                    <a:pt x="829" y="813"/>
                  </a:cubicBezTo>
                  <a:cubicBezTo>
                    <a:pt x="917" y="724"/>
                    <a:pt x="935" y="544"/>
                    <a:pt x="829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61" y="326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6" y="323"/>
                    <a:pt x="655" y="321"/>
                    <a:pt x="652" y="318"/>
                  </a:cubicBezTo>
                  <a:cubicBezTo>
                    <a:pt x="645" y="311"/>
                    <a:pt x="639" y="304"/>
                    <a:pt x="632" y="297"/>
                  </a:cubicBezTo>
                  <a:cubicBezTo>
                    <a:pt x="575" y="222"/>
                    <a:pt x="518" y="148"/>
                    <a:pt x="460" y="76"/>
                  </a:cubicBezTo>
                  <a:cubicBezTo>
                    <a:pt x="420" y="24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11"/>
            <p:cNvSpPr/>
            <p:nvPr/>
          </p:nvSpPr>
          <p:spPr>
            <a:xfrm rot="4333041">
              <a:off x="3135991" y="1097105"/>
              <a:ext cx="23374" cy="22124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1"/>
                  </a:moveTo>
                  <a:cubicBezTo>
                    <a:pt x="222" y="1"/>
                    <a:pt x="149" y="28"/>
                    <a:pt x="102" y="75"/>
                  </a:cubicBezTo>
                  <a:cubicBezTo>
                    <a:pt x="0" y="181"/>
                    <a:pt x="20" y="324"/>
                    <a:pt x="105" y="431"/>
                  </a:cubicBezTo>
                  <a:cubicBezTo>
                    <a:pt x="166" y="509"/>
                    <a:pt x="223" y="594"/>
                    <a:pt x="290" y="667"/>
                  </a:cubicBezTo>
                  <a:cubicBezTo>
                    <a:pt x="351" y="736"/>
                    <a:pt x="420" y="770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9" y="862"/>
                    <a:pt x="829" y="812"/>
                  </a:cubicBezTo>
                  <a:cubicBezTo>
                    <a:pt x="917" y="724"/>
                    <a:pt x="935" y="543"/>
                    <a:pt x="829" y="456"/>
                  </a:cubicBezTo>
                  <a:cubicBezTo>
                    <a:pt x="773" y="412"/>
                    <a:pt x="719" y="370"/>
                    <a:pt x="663" y="328"/>
                  </a:cubicBezTo>
                  <a:cubicBezTo>
                    <a:pt x="660" y="327"/>
                    <a:pt x="658" y="325"/>
                    <a:pt x="656" y="324"/>
                  </a:cubicBezTo>
                  <a:lnTo>
                    <a:pt x="656" y="324"/>
                  </a:lnTo>
                  <a:cubicBezTo>
                    <a:pt x="657" y="324"/>
                    <a:pt x="657" y="324"/>
                    <a:pt x="657" y="324"/>
                  </a:cubicBezTo>
                  <a:cubicBezTo>
                    <a:pt x="658" y="324"/>
                    <a:pt x="657" y="322"/>
                    <a:pt x="651" y="317"/>
                  </a:cubicBezTo>
                  <a:cubicBezTo>
                    <a:pt x="644" y="310"/>
                    <a:pt x="639" y="303"/>
                    <a:pt x="631" y="296"/>
                  </a:cubicBezTo>
                  <a:cubicBezTo>
                    <a:pt x="575" y="222"/>
                    <a:pt x="518" y="147"/>
                    <a:pt x="460" y="75"/>
                  </a:cubicBezTo>
                  <a:cubicBezTo>
                    <a:pt x="419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11"/>
            <p:cNvSpPr/>
            <p:nvPr/>
          </p:nvSpPr>
          <p:spPr>
            <a:xfrm rot="4333041">
              <a:off x="3112784" y="1083318"/>
              <a:ext cx="23399" cy="22124"/>
            </a:xfrm>
            <a:custGeom>
              <a:avLst/>
              <a:gdLst/>
              <a:ahLst/>
              <a:cxnLst/>
              <a:rect l="l" t="t" r="r" b="b"/>
              <a:pathLst>
                <a:path w="936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21" y="323"/>
                    <a:pt x="106" y="430"/>
                  </a:cubicBezTo>
                  <a:cubicBezTo>
                    <a:pt x="167" y="509"/>
                    <a:pt x="223" y="592"/>
                    <a:pt x="290" y="666"/>
                  </a:cubicBezTo>
                  <a:cubicBezTo>
                    <a:pt x="351" y="735"/>
                    <a:pt x="421" y="769"/>
                    <a:pt x="472" y="812"/>
                  </a:cubicBezTo>
                  <a:cubicBezTo>
                    <a:pt x="527" y="857"/>
                    <a:pt x="594" y="884"/>
                    <a:pt x="660" y="884"/>
                  </a:cubicBezTo>
                  <a:cubicBezTo>
                    <a:pt x="720" y="884"/>
                    <a:pt x="779" y="862"/>
                    <a:pt x="829" y="812"/>
                  </a:cubicBezTo>
                  <a:cubicBezTo>
                    <a:pt x="917" y="723"/>
                    <a:pt x="935" y="543"/>
                    <a:pt x="829" y="456"/>
                  </a:cubicBezTo>
                  <a:cubicBezTo>
                    <a:pt x="774" y="411"/>
                    <a:pt x="720" y="368"/>
                    <a:pt x="663" y="328"/>
                  </a:cubicBezTo>
                  <a:cubicBezTo>
                    <a:pt x="661" y="327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7" y="324"/>
                    <a:pt x="658" y="324"/>
                    <a:pt x="658" y="324"/>
                  </a:cubicBezTo>
                  <a:cubicBezTo>
                    <a:pt x="659" y="324"/>
                    <a:pt x="657" y="322"/>
                    <a:pt x="652" y="317"/>
                  </a:cubicBezTo>
                  <a:cubicBezTo>
                    <a:pt x="645" y="310"/>
                    <a:pt x="639" y="303"/>
                    <a:pt x="632" y="296"/>
                  </a:cubicBezTo>
                  <a:cubicBezTo>
                    <a:pt x="575" y="222"/>
                    <a:pt x="518" y="147"/>
                    <a:pt x="460" y="74"/>
                  </a:cubicBezTo>
                  <a:cubicBezTo>
                    <a:pt x="420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11"/>
            <p:cNvSpPr/>
            <p:nvPr/>
          </p:nvSpPr>
          <p:spPr>
            <a:xfrm rot="4333041">
              <a:off x="3087629" y="1058269"/>
              <a:ext cx="36099" cy="33299"/>
            </a:xfrm>
            <a:custGeom>
              <a:avLst/>
              <a:gdLst/>
              <a:ahLst/>
              <a:cxnLst/>
              <a:rect l="l" t="t" r="r" b="b"/>
              <a:pathLst>
                <a:path w="1444" h="1332" extrusionOk="0">
                  <a:moveTo>
                    <a:pt x="294" y="1"/>
                  </a:moveTo>
                  <a:cubicBezTo>
                    <a:pt x="223" y="1"/>
                    <a:pt x="151" y="28"/>
                    <a:pt x="105" y="75"/>
                  </a:cubicBezTo>
                  <a:cubicBezTo>
                    <a:pt x="0" y="180"/>
                    <a:pt x="20" y="324"/>
                    <a:pt x="105" y="431"/>
                  </a:cubicBezTo>
                  <a:cubicBezTo>
                    <a:pt x="345" y="730"/>
                    <a:pt x="594" y="1025"/>
                    <a:pt x="891" y="1269"/>
                  </a:cubicBezTo>
                  <a:cubicBezTo>
                    <a:pt x="944" y="1313"/>
                    <a:pt x="1001" y="1331"/>
                    <a:pt x="1057" y="1331"/>
                  </a:cubicBezTo>
                  <a:cubicBezTo>
                    <a:pt x="1263" y="1331"/>
                    <a:pt x="1444" y="1076"/>
                    <a:pt x="1247" y="913"/>
                  </a:cubicBezTo>
                  <a:cubicBezTo>
                    <a:pt x="951" y="669"/>
                    <a:pt x="701" y="374"/>
                    <a:pt x="461" y="75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11"/>
            <p:cNvSpPr/>
            <p:nvPr/>
          </p:nvSpPr>
          <p:spPr>
            <a:xfrm rot="4333041">
              <a:off x="3066010" y="1055756"/>
              <a:ext cx="23874" cy="21749"/>
            </a:xfrm>
            <a:custGeom>
              <a:avLst/>
              <a:gdLst/>
              <a:ahLst/>
              <a:cxnLst/>
              <a:rect l="l" t="t" r="r" b="b"/>
              <a:pathLst>
                <a:path w="955" h="870" extrusionOk="0">
                  <a:moveTo>
                    <a:pt x="295" y="1"/>
                  </a:moveTo>
                  <a:cubicBezTo>
                    <a:pt x="224" y="1"/>
                    <a:pt x="152" y="28"/>
                    <a:pt x="105" y="75"/>
                  </a:cubicBezTo>
                  <a:cubicBezTo>
                    <a:pt x="0" y="181"/>
                    <a:pt x="20" y="324"/>
                    <a:pt x="105" y="433"/>
                  </a:cubicBezTo>
                  <a:cubicBezTo>
                    <a:pt x="166" y="509"/>
                    <a:pt x="224" y="599"/>
                    <a:pt x="298" y="662"/>
                  </a:cubicBezTo>
                  <a:cubicBezTo>
                    <a:pt x="361" y="713"/>
                    <a:pt x="436" y="754"/>
                    <a:pt x="492" y="798"/>
                  </a:cubicBezTo>
                  <a:cubicBezTo>
                    <a:pt x="548" y="843"/>
                    <a:pt x="615" y="869"/>
                    <a:pt x="681" y="869"/>
                  </a:cubicBezTo>
                  <a:cubicBezTo>
                    <a:pt x="740" y="869"/>
                    <a:pt x="799" y="848"/>
                    <a:pt x="848" y="798"/>
                  </a:cubicBezTo>
                  <a:cubicBezTo>
                    <a:pt x="936" y="710"/>
                    <a:pt x="955" y="528"/>
                    <a:pt x="848" y="442"/>
                  </a:cubicBezTo>
                  <a:cubicBezTo>
                    <a:pt x="777" y="384"/>
                    <a:pt x="707" y="330"/>
                    <a:pt x="632" y="282"/>
                  </a:cubicBezTo>
                  <a:lnTo>
                    <a:pt x="632" y="282"/>
                  </a:lnTo>
                  <a:cubicBezTo>
                    <a:pt x="625" y="275"/>
                    <a:pt x="618" y="267"/>
                    <a:pt x="610" y="259"/>
                  </a:cubicBezTo>
                  <a:cubicBezTo>
                    <a:pt x="559" y="201"/>
                    <a:pt x="511" y="137"/>
                    <a:pt x="461" y="75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11"/>
            <p:cNvSpPr/>
            <p:nvPr/>
          </p:nvSpPr>
          <p:spPr>
            <a:xfrm rot="4333041">
              <a:off x="3042851" y="1041953"/>
              <a:ext cx="23899" cy="21749"/>
            </a:xfrm>
            <a:custGeom>
              <a:avLst/>
              <a:gdLst/>
              <a:ahLst/>
              <a:cxnLst/>
              <a:rect l="l" t="t" r="r" b="b"/>
              <a:pathLst>
                <a:path w="956" h="870" extrusionOk="0">
                  <a:moveTo>
                    <a:pt x="293" y="0"/>
                  </a:moveTo>
                  <a:cubicBezTo>
                    <a:pt x="223" y="0"/>
                    <a:pt x="150" y="28"/>
                    <a:pt x="104" y="75"/>
                  </a:cubicBezTo>
                  <a:cubicBezTo>
                    <a:pt x="1" y="181"/>
                    <a:pt x="21" y="325"/>
                    <a:pt x="106" y="433"/>
                  </a:cubicBezTo>
                  <a:cubicBezTo>
                    <a:pt x="167" y="509"/>
                    <a:pt x="225" y="600"/>
                    <a:pt x="299" y="661"/>
                  </a:cubicBezTo>
                  <a:cubicBezTo>
                    <a:pt x="361" y="713"/>
                    <a:pt x="435" y="753"/>
                    <a:pt x="490" y="798"/>
                  </a:cubicBezTo>
                  <a:cubicBezTo>
                    <a:pt x="546" y="843"/>
                    <a:pt x="613" y="869"/>
                    <a:pt x="678" y="869"/>
                  </a:cubicBezTo>
                  <a:cubicBezTo>
                    <a:pt x="738" y="869"/>
                    <a:pt x="798" y="848"/>
                    <a:pt x="848" y="798"/>
                  </a:cubicBezTo>
                  <a:cubicBezTo>
                    <a:pt x="935" y="709"/>
                    <a:pt x="955" y="529"/>
                    <a:pt x="848" y="441"/>
                  </a:cubicBezTo>
                  <a:cubicBezTo>
                    <a:pt x="777" y="386"/>
                    <a:pt x="707" y="332"/>
                    <a:pt x="632" y="284"/>
                  </a:cubicBezTo>
                  <a:lnTo>
                    <a:pt x="632" y="284"/>
                  </a:lnTo>
                  <a:cubicBezTo>
                    <a:pt x="625" y="276"/>
                    <a:pt x="618" y="267"/>
                    <a:pt x="609" y="259"/>
                  </a:cubicBezTo>
                  <a:cubicBezTo>
                    <a:pt x="558" y="200"/>
                    <a:pt x="510" y="136"/>
                    <a:pt x="460" y="75"/>
                  </a:cubicBezTo>
                  <a:cubicBezTo>
                    <a:pt x="420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11"/>
            <p:cNvSpPr/>
            <p:nvPr/>
          </p:nvSpPr>
          <p:spPr>
            <a:xfrm rot="4333041">
              <a:off x="3019725" y="1028139"/>
              <a:ext cx="23849" cy="21749"/>
            </a:xfrm>
            <a:custGeom>
              <a:avLst/>
              <a:gdLst/>
              <a:ahLst/>
              <a:cxnLst/>
              <a:rect l="l" t="t" r="r" b="b"/>
              <a:pathLst>
                <a:path w="954" h="870" extrusionOk="0">
                  <a:moveTo>
                    <a:pt x="293" y="1"/>
                  </a:moveTo>
                  <a:cubicBezTo>
                    <a:pt x="222" y="1"/>
                    <a:pt x="150" y="28"/>
                    <a:pt x="104" y="74"/>
                  </a:cubicBezTo>
                  <a:cubicBezTo>
                    <a:pt x="0" y="182"/>
                    <a:pt x="20" y="327"/>
                    <a:pt x="105" y="433"/>
                  </a:cubicBezTo>
                  <a:cubicBezTo>
                    <a:pt x="166" y="508"/>
                    <a:pt x="223" y="599"/>
                    <a:pt x="298" y="661"/>
                  </a:cubicBezTo>
                  <a:cubicBezTo>
                    <a:pt x="360" y="712"/>
                    <a:pt x="436" y="754"/>
                    <a:pt x="490" y="798"/>
                  </a:cubicBezTo>
                  <a:cubicBezTo>
                    <a:pt x="545" y="843"/>
                    <a:pt x="612" y="870"/>
                    <a:pt x="678" y="870"/>
                  </a:cubicBezTo>
                  <a:cubicBezTo>
                    <a:pt x="738" y="870"/>
                    <a:pt x="797" y="847"/>
                    <a:pt x="847" y="798"/>
                  </a:cubicBezTo>
                  <a:cubicBezTo>
                    <a:pt x="935" y="710"/>
                    <a:pt x="953" y="528"/>
                    <a:pt x="847" y="441"/>
                  </a:cubicBezTo>
                  <a:cubicBezTo>
                    <a:pt x="776" y="384"/>
                    <a:pt x="707" y="330"/>
                    <a:pt x="631" y="283"/>
                  </a:cubicBezTo>
                  <a:lnTo>
                    <a:pt x="631" y="283"/>
                  </a:lnTo>
                  <a:cubicBezTo>
                    <a:pt x="624" y="275"/>
                    <a:pt x="617" y="267"/>
                    <a:pt x="609" y="259"/>
                  </a:cubicBezTo>
                  <a:cubicBezTo>
                    <a:pt x="558" y="200"/>
                    <a:pt x="509" y="137"/>
                    <a:pt x="460" y="74"/>
                  </a:cubicBezTo>
                  <a:cubicBezTo>
                    <a:pt x="419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11"/>
            <p:cNvSpPr/>
            <p:nvPr/>
          </p:nvSpPr>
          <p:spPr>
            <a:xfrm rot="4333041">
              <a:off x="2996501" y="1014401"/>
              <a:ext cx="23924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5" y="1"/>
                  </a:moveTo>
                  <a:cubicBezTo>
                    <a:pt x="225" y="1"/>
                    <a:pt x="153" y="28"/>
                    <a:pt x="106" y="74"/>
                  </a:cubicBezTo>
                  <a:cubicBezTo>
                    <a:pt x="1" y="179"/>
                    <a:pt x="21" y="324"/>
                    <a:pt x="106" y="430"/>
                  </a:cubicBezTo>
                  <a:cubicBezTo>
                    <a:pt x="167" y="507"/>
                    <a:pt x="225" y="598"/>
                    <a:pt x="299" y="660"/>
                  </a:cubicBezTo>
                  <a:cubicBezTo>
                    <a:pt x="361" y="711"/>
                    <a:pt x="436" y="752"/>
                    <a:pt x="491" y="796"/>
                  </a:cubicBezTo>
                  <a:cubicBezTo>
                    <a:pt x="547" y="841"/>
                    <a:pt x="614" y="868"/>
                    <a:pt x="681" y="868"/>
                  </a:cubicBezTo>
                  <a:cubicBezTo>
                    <a:pt x="740" y="868"/>
                    <a:pt x="799" y="846"/>
                    <a:pt x="849" y="796"/>
                  </a:cubicBezTo>
                  <a:cubicBezTo>
                    <a:pt x="937" y="707"/>
                    <a:pt x="957" y="525"/>
                    <a:pt x="849" y="440"/>
                  </a:cubicBezTo>
                  <a:cubicBezTo>
                    <a:pt x="777" y="384"/>
                    <a:pt x="707" y="328"/>
                    <a:pt x="632" y="282"/>
                  </a:cubicBezTo>
                  <a:lnTo>
                    <a:pt x="632" y="282"/>
                  </a:lnTo>
                  <a:cubicBezTo>
                    <a:pt x="625" y="274"/>
                    <a:pt x="619" y="267"/>
                    <a:pt x="611" y="259"/>
                  </a:cubicBezTo>
                  <a:cubicBezTo>
                    <a:pt x="560" y="201"/>
                    <a:pt x="511" y="137"/>
                    <a:pt x="462" y="74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11"/>
            <p:cNvSpPr/>
            <p:nvPr/>
          </p:nvSpPr>
          <p:spPr>
            <a:xfrm rot="4333041">
              <a:off x="2743006" y="852586"/>
              <a:ext cx="36099" cy="33324"/>
            </a:xfrm>
            <a:custGeom>
              <a:avLst/>
              <a:gdLst/>
              <a:ahLst/>
              <a:cxnLst/>
              <a:rect l="l" t="t" r="r" b="b"/>
              <a:pathLst>
                <a:path w="1444" h="1333" extrusionOk="0">
                  <a:moveTo>
                    <a:pt x="294" y="1"/>
                  </a:moveTo>
                  <a:cubicBezTo>
                    <a:pt x="223" y="1"/>
                    <a:pt x="151" y="28"/>
                    <a:pt x="105" y="75"/>
                  </a:cubicBezTo>
                  <a:cubicBezTo>
                    <a:pt x="0" y="179"/>
                    <a:pt x="20" y="323"/>
                    <a:pt x="105" y="431"/>
                  </a:cubicBezTo>
                  <a:cubicBezTo>
                    <a:pt x="343" y="731"/>
                    <a:pt x="594" y="1023"/>
                    <a:pt x="890" y="1270"/>
                  </a:cubicBezTo>
                  <a:cubicBezTo>
                    <a:pt x="942" y="1314"/>
                    <a:pt x="1000" y="1332"/>
                    <a:pt x="1055" y="1332"/>
                  </a:cubicBezTo>
                  <a:cubicBezTo>
                    <a:pt x="1263" y="1332"/>
                    <a:pt x="1444" y="1077"/>
                    <a:pt x="1247" y="914"/>
                  </a:cubicBezTo>
                  <a:cubicBezTo>
                    <a:pt x="950" y="667"/>
                    <a:pt x="701" y="375"/>
                    <a:pt x="461" y="75"/>
                  </a:cubicBezTo>
                  <a:cubicBezTo>
                    <a:pt x="420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11"/>
            <p:cNvSpPr/>
            <p:nvPr/>
          </p:nvSpPr>
          <p:spPr>
            <a:xfrm rot="4333041">
              <a:off x="2721406" y="850123"/>
              <a:ext cx="23924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2"/>
                    <a:pt x="20" y="325"/>
                    <a:pt x="105" y="432"/>
                  </a:cubicBezTo>
                  <a:cubicBezTo>
                    <a:pt x="165" y="508"/>
                    <a:pt x="221" y="598"/>
                    <a:pt x="298" y="660"/>
                  </a:cubicBezTo>
                  <a:cubicBezTo>
                    <a:pt x="360" y="711"/>
                    <a:pt x="434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8" y="796"/>
                  </a:cubicBezTo>
                  <a:cubicBezTo>
                    <a:pt x="936" y="708"/>
                    <a:pt x="956" y="527"/>
                    <a:pt x="848" y="440"/>
                  </a:cubicBezTo>
                  <a:cubicBezTo>
                    <a:pt x="778" y="386"/>
                    <a:pt x="709" y="331"/>
                    <a:pt x="634" y="285"/>
                  </a:cubicBezTo>
                  <a:lnTo>
                    <a:pt x="634" y="285"/>
                  </a:lnTo>
                  <a:cubicBezTo>
                    <a:pt x="626" y="277"/>
                    <a:pt x="619" y="268"/>
                    <a:pt x="610" y="259"/>
                  </a:cubicBezTo>
                  <a:cubicBezTo>
                    <a:pt x="559" y="201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11"/>
            <p:cNvSpPr/>
            <p:nvPr/>
          </p:nvSpPr>
          <p:spPr>
            <a:xfrm rot="4333041">
              <a:off x="2698243" y="836300"/>
              <a:ext cx="23924" cy="21725"/>
            </a:xfrm>
            <a:custGeom>
              <a:avLst/>
              <a:gdLst/>
              <a:ahLst/>
              <a:cxnLst/>
              <a:rect l="l" t="t" r="r" b="b"/>
              <a:pathLst>
                <a:path w="957" h="869" extrusionOk="0">
                  <a:moveTo>
                    <a:pt x="293" y="1"/>
                  </a:moveTo>
                  <a:cubicBezTo>
                    <a:pt x="222" y="1"/>
                    <a:pt x="150" y="28"/>
                    <a:pt x="103" y="75"/>
                  </a:cubicBezTo>
                  <a:cubicBezTo>
                    <a:pt x="1" y="181"/>
                    <a:pt x="21" y="324"/>
                    <a:pt x="106" y="431"/>
                  </a:cubicBezTo>
                  <a:cubicBezTo>
                    <a:pt x="165" y="507"/>
                    <a:pt x="225" y="598"/>
                    <a:pt x="299" y="661"/>
                  </a:cubicBezTo>
                  <a:cubicBezTo>
                    <a:pt x="361" y="712"/>
                    <a:pt x="435" y="753"/>
                    <a:pt x="491" y="797"/>
                  </a:cubicBezTo>
                  <a:cubicBezTo>
                    <a:pt x="547" y="842"/>
                    <a:pt x="614" y="868"/>
                    <a:pt x="680" y="868"/>
                  </a:cubicBezTo>
                  <a:cubicBezTo>
                    <a:pt x="740" y="868"/>
                    <a:pt x="798" y="847"/>
                    <a:pt x="848" y="797"/>
                  </a:cubicBezTo>
                  <a:cubicBezTo>
                    <a:pt x="937" y="707"/>
                    <a:pt x="957" y="526"/>
                    <a:pt x="848" y="441"/>
                  </a:cubicBezTo>
                  <a:cubicBezTo>
                    <a:pt x="777" y="384"/>
                    <a:pt x="707" y="328"/>
                    <a:pt x="629" y="282"/>
                  </a:cubicBezTo>
                  <a:lnTo>
                    <a:pt x="629" y="282"/>
                  </a:lnTo>
                  <a:cubicBezTo>
                    <a:pt x="622" y="274"/>
                    <a:pt x="616" y="267"/>
                    <a:pt x="609" y="259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11"/>
            <p:cNvSpPr/>
            <p:nvPr/>
          </p:nvSpPr>
          <p:spPr>
            <a:xfrm rot="4333041">
              <a:off x="2675082" y="822510"/>
              <a:ext cx="23874" cy="21700"/>
            </a:xfrm>
            <a:custGeom>
              <a:avLst/>
              <a:gdLst/>
              <a:ahLst/>
              <a:cxnLst/>
              <a:rect l="l" t="t" r="r" b="b"/>
              <a:pathLst>
                <a:path w="955" h="868" extrusionOk="0">
                  <a:moveTo>
                    <a:pt x="293" y="0"/>
                  </a:moveTo>
                  <a:cubicBezTo>
                    <a:pt x="222" y="0"/>
                    <a:pt x="150" y="28"/>
                    <a:pt x="104" y="75"/>
                  </a:cubicBezTo>
                  <a:cubicBezTo>
                    <a:pt x="0" y="180"/>
                    <a:pt x="20" y="323"/>
                    <a:pt x="105" y="431"/>
                  </a:cubicBezTo>
                  <a:cubicBezTo>
                    <a:pt x="165" y="507"/>
                    <a:pt x="221" y="598"/>
                    <a:pt x="298" y="659"/>
                  </a:cubicBezTo>
                  <a:cubicBezTo>
                    <a:pt x="360" y="712"/>
                    <a:pt x="434" y="751"/>
                    <a:pt x="490" y="795"/>
                  </a:cubicBezTo>
                  <a:cubicBezTo>
                    <a:pt x="545" y="841"/>
                    <a:pt x="612" y="867"/>
                    <a:pt x="678" y="867"/>
                  </a:cubicBezTo>
                  <a:cubicBezTo>
                    <a:pt x="737" y="867"/>
                    <a:pt x="796" y="845"/>
                    <a:pt x="846" y="795"/>
                  </a:cubicBezTo>
                  <a:cubicBezTo>
                    <a:pt x="935" y="707"/>
                    <a:pt x="955" y="527"/>
                    <a:pt x="846" y="439"/>
                  </a:cubicBezTo>
                  <a:cubicBezTo>
                    <a:pt x="777" y="385"/>
                    <a:pt x="706" y="330"/>
                    <a:pt x="632" y="284"/>
                  </a:cubicBezTo>
                  <a:lnTo>
                    <a:pt x="632" y="284"/>
                  </a:lnTo>
                  <a:cubicBezTo>
                    <a:pt x="625" y="276"/>
                    <a:pt x="617" y="267"/>
                    <a:pt x="609" y="259"/>
                  </a:cubicBezTo>
                  <a:cubicBezTo>
                    <a:pt x="558" y="200"/>
                    <a:pt x="509" y="136"/>
                    <a:pt x="460" y="75"/>
                  </a:cubicBezTo>
                  <a:cubicBezTo>
                    <a:pt x="419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11"/>
            <p:cNvSpPr/>
            <p:nvPr/>
          </p:nvSpPr>
          <p:spPr>
            <a:xfrm rot="4333041">
              <a:off x="2651890" y="808727"/>
              <a:ext cx="23924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5" y="1"/>
                  </a:moveTo>
                  <a:cubicBezTo>
                    <a:pt x="224" y="1"/>
                    <a:pt x="152" y="28"/>
                    <a:pt x="106" y="74"/>
                  </a:cubicBezTo>
                  <a:cubicBezTo>
                    <a:pt x="1" y="179"/>
                    <a:pt x="21" y="324"/>
                    <a:pt x="106" y="432"/>
                  </a:cubicBezTo>
                  <a:cubicBezTo>
                    <a:pt x="165" y="508"/>
                    <a:pt x="225" y="598"/>
                    <a:pt x="299" y="660"/>
                  </a:cubicBezTo>
                  <a:cubicBezTo>
                    <a:pt x="361" y="711"/>
                    <a:pt x="435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9" y="796"/>
                  </a:cubicBezTo>
                  <a:cubicBezTo>
                    <a:pt x="937" y="708"/>
                    <a:pt x="957" y="527"/>
                    <a:pt x="849" y="440"/>
                  </a:cubicBezTo>
                  <a:cubicBezTo>
                    <a:pt x="778" y="385"/>
                    <a:pt x="708" y="330"/>
                    <a:pt x="633" y="284"/>
                  </a:cubicBezTo>
                  <a:lnTo>
                    <a:pt x="633" y="284"/>
                  </a:lnTo>
                  <a:cubicBezTo>
                    <a:pt x="625" y="276"/>
                    <a:pt x="618" y="267"/>
                    <a:pt x="611" y="259"/>
                  </a:cubicBezTo>
                  <a:cubicBezTo>
                    <a:pt x="560" y="200"/>
                    <a:pt x="511" y="137"/>
                    <a:pt x="462" y="74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11"/>
            <p:cNvSpPr/>
            <p:nvPr/>
          </p:nvSpPr>
          <p:spPr>
            <a:xfrm rot="4333041">
              <a:off x="2627218" y="783582"/>
              <a:ext cx="36074" cy="33299"/>
            </a:xfrm>
            <a:custGeom>
              <a:avLst/>
              <a:gdLst/>
              <a:ahLst/>
              <a:cxnLst/>
              <a:rect l="l" t="t" r="r" b="b"/>
              <a:pathLst>
                <a:path w="1443" h="1332" extrusionOk="0">
                  <a:moveTo>
                    <a:pt x="295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79"/>
                    <a:pt x="20" y="322"/>
                    <a:pt x="106" y="431"/>
                  </a:cubicBezTo>
                  <a:cubicBezTo>
                    <a:pt x="344" y="731"/>
                    <a:pt x="592" y="1024"/>
                    <a:pt x="889" y="1270"/>
                  </a:cubicBezTo>
                  <a:cubicBezTo>
                    <a:pt x="941" y="1313"/>
                    <a:pt x="999" y="1332"/>
                    <a:pt x="1054" y="1332"/>
                  </a:cubicBezTo>
                  <a:cubicBezTo>
                    <a:pt x="1261" y="1332"/>
                    <a:pt x="1442" y="1077"/>
                    <a:pt x="1245" y="914"/>
                  </a:cubicBezTo>
                  <a:cubicBezTo>
                    <a:pt x="950" y="668"/>
                    <a:pt x="701" y="375"/>
                    <a:pt x="462" y="74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11"/>
            <p:cNvSpPr/>
            <p:nvPr/>
          </p:nvSpPr>
          <p:spPr>
            <a:xfrm rot="4333041">
              <a:off x="2605621" y="781089"/>
              <a:ext cx="23924" cy="21749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3" y="1"/>
                  </a:moveTo>
                  <a:cubicBezTo>
                    <a:pt x="223" y="1"/>
                    <a:pt x="150" y="28"/>
                    <a:pt x="104" y="74"/>
                  </a:cubicBezTo>
                  <a:cubicBezTo>
                    <a:pt x="1" y="182"/>
                    <a:pt x="20" y="327"/>
                    <a:pt x="106" y="433"/>
                  </a:cubicBezTo>
                  <a:cubicBezTo>
                    <a:pt x="165" y="510"/>
                    <a:pt x="225" y="599"/>
                    <a:pt x="299" y="662"/>
                  </a:cubicBezTo>
                  <a:cubicBezTo>
                    <a:pt x="361" y="713"/>
                    <a:pt x="435" y="754"/>
                    <a:pt x="491" y="798"/>
                  </a:cubicBezTo>
                  <a:cubicBezTo>
                    <a:pt x="547" y="842"/>
                    <a:pt x="614" y="869"/>
                    <a:pt x="680" y="869"/>
                  </a:cubicBezTo>
                  <a:cubicBezTo>
                    <a:pt x="740" y="869"/>
                    <a:pt x="799" y="847"/>
                    <a:pt x="849" y="798"/>
                  </a:cubicBezTo>
                  <a:cubicBezTo>
                    <a:pt x="937" y="710"/>
                    <a:pt x="957" y="527"/>
                    <a:pt x="849" y="442"/>
                  </a:cubicBezTo>
                  <a:cubicBezTo>
                    <a:pt x="778" y="387"/>
                    <a:pt x="709" y="333"/>
                    <a:pt x="633" y="285"/>
                  </a:cubicBezTo>
                  <a:lnTo>
                    <a:pt x="633" y="285"/>
                  </a:lnTo>
                  <a:cubicBezTo>
                    <a:pt x="624" y="276"/>
                    <a:pt x="617" y="268"/>
                    <a:pt x="609" y="259"/>
                  </a:cubicBezTo>
                  <a:cubicBezTo>
                    <a:pt x="558" y="201"/>
                    <a:pt x="510" y="137"/>
                    <a:pt x="460" y="74"/>
                  </a:cubicBezTo>
                  <a:cubicBezTo>
                    <a:pt x="420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11"/>
            <p:cNvSpPr/>
            <p:nvPr/>
          </p:nvSpPr>
          <p:spPr>
            <a:xfrm rot="4333041">
              <a:off x="2582430" y="767314"/>
              <a:ext cx="23924" cy="21749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5" y="0"/>
                  </a:moveTo>
                  <a:cubicBezTo>
                    <a:pt x="225" y="0"/>
                    <a:pt x="153" y="27"/>
                    <a:pt x="107" y="74"/>
                  </a:cubicBezTo>
                  <a:cubicBezTo>
                    <a:pt x="0" y="181"/>
                    <a:pt x="20" y="324"/>
                    <a:pt x="107" y="433"/>
                  </a:cubicBezTo>
                  <a:cubicBezTo>
                    <a:pt x="168" y="508"/>
                    <a:pt x="224" y="599"/>
                    <a:pt x="299" y="661"/>
                  </a:cubicBezTo>
                  <a:cubicBezTo>
                    <a:pt x="362" y="712"/>
                    <a:pt x="437" y="754"/>
                    <a:pt x="492" y="798"/>
                  </a:cubicBezTo>
                  <a:cubicBezTo>
                    <a:pt x="548" y="842"/>
                    <a:pt x="615" y="869"/>
                    <a:pt x="681" y="869"/>
                  </a:cubicBezTo>
                  <a:cubicBezTo>
                    <a:pt x="741" y="869"/>
                    <a:pt x="800" y="847"/>
                    <a:pt x="850" y="798"/>
                  </a:cubicBezTo>
                  <a:cubicBezTo>
                    <a:pt x="938" y="708"/>
                    <a:pt x="956" y="528"/>
                    <a:pt x="850" y="442"/>
                  </a:cubicBezTo>
                  <a:cubicBezTo>
                    <a:pt x="778" y="385"/>
                    <a:pt x="708" y="329"/>
                    <a:pt x="632" y="281"/>
                  </a:cubicBezTo>
                  <a:lnTo>
                    <a:pt x="632" y="281"/>
                  </a:lnTo>
                  <a:cubicBezTo>
                    <a:pt x="625" y="274"/>
                    <a:pt x="619" y="266"/>
                    <a:pt x="611" y="259"/>
                  </a:cubicBezTo>
                  <a:cubicBezTo>
                    <a:pt x="560" y="200"/>
                    <a:pt x="512" y="137"/>
                    <a:pt x="463" y="74"/>
                  </a:cubicBezTo>
                  <a:cubicBezTo>
                    <a:pt x="422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11"/>
            <p:cNvSpPr/>
            <p:nvPr/>
          </p:nvSpPr>
          <p:spPr>
            <a:xfrm rot="4333041">
              <a:off x="2559288" y="753488"/>
              <a:ext cx="23899" cy="21749"/>
            </a:xfrm>
            <a:custGeom>
              <a:avLst/>
              <a:gdLst/>
              <a:ahLst/>
              <a:cxnLst/>
              <a:rect l="l" t="t" r="r" b="b"/>
              <a:pathLst>
                <a:path w="956" h="870" extrusionOk="0">
                  <a:moveTo>
                    <a:pt x="295" y="0"/>
                  </a:moveTo>
                  <a:cubicBezTo>
                    <a:pt x="224" y="0"/>
                    <a:pt x="152" y="28"/>
                    <a:pt x="106" y="75"/>
                  </a:cubicBezTo>
                  <a:cubicBezTo>
                    <a:pt x="1" y="181"/>
                    <a:pt x="20" y="324"/>
                    <a:pt x="107" y="432"/>
                  </a:cubicBezTo>
                  <a:cubicBezTo>
                    <a:pt x="167" y="509"/>
                    <a:pt x="226" y="599"/>
                    <a:pt x="300" y="660"/>
                  </a:cubicBezTo>
                  <a:cubicBezTo>
                    <a:pt x="362" y="713"/>
                    <a:pt x="436" y="753"/>
                    <a:pt x="491" y="798"/>
                  </a:cubicBezTo>
                  <a:cubicBezTo>
                    <a:pt x="547" y="843"/>
                    <a:pt x="613" y="869"/>
                    <a:pt x="679" y="869"/>
                  </a:cubicBezTo>
                  <a:cubicBezTo>
                    <a:pt x="739" y="869"/>
                    <a:pt x="799" y="848"/>
                    <a:pt x="849" y="798"/>
                  </a:cubicBezTo>
                  <a:cubicBezTo>
                    <a:pt x="937" y="709"/>
                    <a:pt x="955" y="529"/>
                    <a:pt x="849" y="441"/>
                  </a:cubicBezTo>
                  <a:cubicBezTo>
                    <a:pt x="779" y="385"/>
                    <a:pt x="710" y="332"/>
                    <a:pt x="635" y="284"/>
                  </a:cubicBezTo>
                  <a:lnTo>
                    <a:pt x="635" y="284"/>
                  </a:lnTo>
                  <a:cubicBezTo>
                    <a:pt x="627" y="276"/>
                    <a:pt x="620" y="267"/>
                    <a:pt x="611" y="259"/>
                  </a:cubicBezTo>
                  <a:cubicBezTo>
                    <a:pt x="559" y="199"/>
                    <a:pt x="511" y="136"/>
                    <a:pt x="462" y="75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11"/>
            <p:cNvSpPr/>
            <p:nvPr/>
          </p:nvSpPr>
          <p:spPr>
            <a:xfrm rot="4333041">
              <a:off x="2536113" y="739717"/>
              <a:ext cx="23924" cy="21749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1"/>
                    <a:pt x="20" y="325"/>
                    <a:pt x="106" y="433"/>
                  </a:cubicBezTo>
                  <a:cubicBezTo>
                    <a:pt x="167" y="510"/>
                    <a:pt x="224" y="599"/>
                    <a:pt x="299" y="661"/>
                  </a:cubicBezTo>
                  <a:cubicBezTo>
                    <a:pt x="362" y="712"/>
                    <a:pt x="437" y="754"/>
                    <a:pt x="491" y="798"/>
                  </a:cubicBezTo>
                  <a:cubicBezTo>
                    <a:pt x="547" y="842"/>
                    <a:pt x="614" y="869"/>
                    <a:pt x="680" y="869"/>
                  </a:cubicBezTo>
                  <a:cubicBezTo>
                    <a:pt x="740" y="869"/>
                    <a:pt x="799" y="847"/>
                    <a:pt x="848" y="798"/>
                  </a:cubicBezTo>
                  <a:cubicBezTo>
                    <a:pt x="936" y="710"/>
                    <a:pt x="956" y="527"/>
                    <a:pt x="848" y="442"/>
                  </a:cubicBezTo>
                  <a:cubicBezTo>
                    <a:pt x="778" y="387"/>
                    <a:pt x="708" y="332"/>
                    <a:pt x="633" y="285"/>
                  </a:cubicBezTo>
                  <a:lnTo>
                    <a:pt x="633" y="285"/>
                  </a:lnTo>
                  <a:cubicBezTo>
                    <a:pt x="626" y="277"/>
                    <a:pt x="619" y="267"/>
                    <a:pt x="610" y="259"/>
                  </a:cubicBezTo>
                  <a:cubicBezTo>
                    <a:pt x="559" y="200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11"/>
            <p:cNvSpPr/>
            <p:nvPr/>
          </p:nvSpPr>
          <p:spPr>
            <a:xfrm rot="4333041">
              <a:off x="2511420" y="714601"/>
              <a:ext cx="36099" cy="33324"/>
            </a:xfrm>
            <a:custGeom>
              <a:avLst/>
              <a:gdLst/>
              <a:ahLst/>
              <a:cxnLst/>
              <a:rect l="l" t="t" r="r" b="b"/>
              <a:pathLst>
                <a:path w="1444" h="1333" extrusionOk="0">
                  <a:moveTo>
                    <a:pt x="294" y="1"/>
                  </a:moveTo>
                  <a:cubicBezTo>
                    <a:pt x="223" y="1"/>
                    <a:pt x="151" y="28"/>
                    <a:pt x="105" y="74"/>
                  </a:cubicBezTo>
                  <a:cubicBezTo>
                    <a:pt x="0" y="179"/>
                    <a:pt x="20" y="325"/>
                    <a:pt x="105" y="432"/>
                  </a:cubicBezTo>
                  <a:cubicBezTo>
                    <a:pt x="343" y="731"/>
                    <a:pt x="594" y="1023"/>
                    <a:pt x="889" y="1270"/>
                  </a:cubicBezTo>
                  <a:cubicBezTo>
                    <a:pt x="942" y="1314"/>
                    <a:pt x="1000" y="1332"/>
                    <a:pt x="1055" y="1332"/>
                  </a:cubicBezTo>
                  <a:cubicBezTo>
                    <a:pt x="1262" y="1332"/>
                    <a:pt x="1444" y="1077"/>
                    <a:pt x="1247" y="914"/>
                  </a:cubicBezTo>
                  <a:cubicBezTo>
                    <a:pt x="950" y="669"/>
                    <a:pt x="701" y="375"/>
                    <a:pt x="461" y="74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9" name="Google Shape;479;p11"/>
          <p:cNvGrpSpPr/>
          <p:nvPr/>
        </p:nvGrpSpPr>
        <p:grpSpPr>
          <a:xfrm>
            <a:off x="3174434" y="1453567"/>
            <a:ext cx="313433" cy="289100"/>
            <a:chOff x="2380825" y="1090175"/>
            <a:chExt cx="235075" cy="216825"/>
          </a:xfrm>
        </p:grpSpPr>
        <p:sp>
          <p:nvSpPr>
            <p:cNvPr id="480" name="Google Shape;480;p11"/>
            <p:cNvSpPr/>
            <p:nvPr/>
          </p:nvSpPr>
          <p:spPr>
            <a:xfrm>
              <a:off x="2380825" y="12231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11"/>
            <p:cNvSpPr/>
            <p:nvPr/>
          </p:nvSpPr>
          <p:spPr>
            <a:xfrm>
              <a:off x="2521025" y="12179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11"/>
            <p:cNvSpPr/>
            <p:nvPr/>
          </p:nvSpPr>
          <p:spPr>
            <a:xfrm>
              <a:off x="2472050" y="10901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3" name="Google Shape;483;p11"/>
          <p:cNvGrpSpPr/>
          <p:nvPr/>
        </p:nvGrpSpPr>
        <p:grpSpPr>
          <a:xfrm>
            <a:off x="750034" y="3877934"/>
            <a:ext cx="313433" cy="289100"/>
            <a:chOff x="2380825" y="1090175"/>
            <a:chExt cx="235075" cy="216825"/>
          </a:xfrm>
        </p:grpSpPr>
        <p:sp>
          <p:nvSpPr>
            <p:cNvPr id="484" name="Google Shape;484;p11"/>
            <p:cNvSpPr/>
            <p:nvPr/>
          </p:nvSpPr>
          <p:spPr>
            <a:xfrm>
              <a:off x="2380825" y="12231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11"/>
            <p:cNvSpPr/>
            <p:nvPr/>
          </p:nvSpPr>
          <p:spPr>
            <a:xfrm>
              <a:off x="2521025" y="12179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11"/>
            <p:cNvSpPr/>
            <p:nvPr/>
          </p:nvSpPr>
          <p:spPr>
            <a:xfrm>
              <a:off x="2472050" y="10901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7" name="Google Shape;487;p11"/>
          <p:cNvGrpSpPr/>
          <p:nvPr/>
        </p:nvGrpSpPr>
        <p:grpSpPr>
          <a:xfrm>
            <a:off x="1020767" y="4006734"/>
            <a:ext cx="819967" cy="1098367"/>
            <a:chOff x="765575" y="3005050"/>
            <a:chExt cx="614975" cy="823775"/>
          </a:xfrm>
        </p:grpSpPr>
        <p:sp>
          <p:nvSpPr>
            <p:cNvPr id="488" name="Google Shape;488;p11"/>
            <p:cNvSpPr/>
            <p:nvPr/>
          </p:nvSpPr>
          <p:spPr>
            <a:xfrm>
              <a:off x="765575" y="3005050"/>
              <a:ext cx="614975" cy="823775"/>
            </a:xfrm>
            <a:custGeom>
              <a:avLst/>
              <a:gdLst/>
              <a:ahLst/>
              <a:cxnLst/>
              <a:rect l="l" t="t" r="r" b="b"/>
              <a:pathLst>
                <a:path w="24599" h="32951" extrusionOk="0">
                  <a:moveTo>
                    <a:pt x="20363" y="0"/>
                  </a:moveTo>
                  <a:cubicBezTo>
                    <a:pt x="19192" y="0"/>
                    <a:pt x="18033" y="543"/>
                    <a:pt x="17316" y="1548"/>
                  </a:cubicBezTo>
                  <a:cubicBezTo>
                    <a:pt x="16346" y="2902"/>
                    <a:pt x="16417" y="4685"/>
                    <a:pt x="17370" y="5949"/>
                  </a:cubicBezTo>
                  <a:lnTo>
                    <a:pt x="656" y="29766"/>
                  </a:lnTo>
                  <a:cubicBezTo>
                    <a:pt x="224" y="30380"/>
                    <a:pt x="1" y="31118"/>
                    <a:pt x="17" y="31869"/>
                  </a:cubicBezTo>
                  <a:lnTo>
                    <a:pt x="29" y="32438"/>
                  </a:lnTo>
                  <a:cubicBezTo>
                    <a:pt x="36" y="32755"/>
                    <a:pt x="294" y="32951"/>
                    <a:pt x="558" y="32951"/>
                  </a:cubicBezTo>
                  <a:cubicBezTo>
                    <a:pt x="713" y="32951"/>
                    <a:pt x="870" y="32883"/>
                    <a:pt x="978" y="32732"/>
                  </a:cubicBezTo>
                  <a:lnTo>
                    <a:pt x="19221" y="7260"/>
                  </a:lnTo>
                  <a:cubicBezTo>
                    <a:pt x="19587" y="7375"/>
                    <a:pt x="19965" y="7432"/>
                    <a:pt x="20341" y="7432"/>
                  </a:cubicBezTo>
                  <a:cubicBezTo>
                    <a:pt x="21500" y="7432"/>
                    <a:pt x="22641" y="6893"/>
                    <a:pt x="23368" y="5879"/>
                  </a:cubicBezTo>
                  <a:cubicBezTo>
                    <a:pt x="24598" y="4160"/>
                    <a:pt x="24157" y="1752"/>
                    <a:pt x="22364" y="587"/>
                  </a:cubicBezTo>
                  <a:cubicBezTo>
                    <a:pt x="21752" y="190"/>
                    <a:pt x="21055" y="0"/>
                    <a:pt x="203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11"/>
            <p:cNvSpPr/>
            <p:nvPr/>
          </p:nvSpPr>
          <p:spPr>
            <a:xfrm>
              <a:off x="1292850" y="3035250"/>
              <a:ext cx="65275" cy="132350"/>
            </a:xfrm>
            <a:custGeom>
              <a:avLst/>
              <a:gdLst/>
              <a:ahLst/>
              <a:cxnLst/>
              <a:rect l="l" t="t" r="r" b="b"/>
              <a:pathLst>
                <a:path w="2611" h="5294" extrusionOk="0">
                  <a:moveTo>
                    <a:pt x="822" y="0"/>
                  </a:moveTo>
                  <a:cubicBezTo>
                    <a:pt x="760" y="0"/>
                    <a:pt x="698" y="21"/>
                    <a:pt x="648" y="64"/>
                  </a:cubicBezTo>
                  <a:cubicBezTo>
                    <a:pt x="536" y="158"/>
                    <a:pt x="523" y="327"/>
                    <a:pt x="619" y="439"/>
                  </a:cubicBezTo>
                  <a:cubicBezTo>
                    <a:pt x="692" y="524"/>
                    <a:pt x="2407" y="2585"/>
                    <a:pt x="107" y="4837"/>
                  </a:cubicBezTo>
                  <a:cubicBezTo>
                    <a:pt x="2" y="4940"/>
                    <a:pt x="1" y="5108"/>
                    <a:pt x="103" y="5213"/>
                  </a:cubicBezTo>
                  <a:cubicBezTo>
                    <a:pt x="114" y="5225"/>
                    <a:pt x="126" y="5235"/>
                    <a:pt x="138" y="5243"/>
                  </a:cubicBezTo>
                  <a:cubicBezTo>
                    <a:pt x="185" y="5277"/>
                    <a:pt x="241" y="5294"/>
                    <a:pt x="296" y="5294"/>
                  </a:cubicBezTo>
                  <a:cubicBezTo>
                    <a:pt x="362" y="5294"/>
                    <a:pt x="428" y="5269"/>
                    <a:pt x="479" y="5220"/>
                  </a:cubicBezTo>
                  <a:cubicBezTo>
                    <a:pt x="2611" y="3135"/>
                    <a:pt x="1767" y="954"/>
                    <a:pt x="1022" y="93"/>
                  </a:cubicBezTo>
                  <a:cubicBezTo>
                    <a:pt x="970" y="31"/>
                    <a:pt x="896" y="0"/>
                    <a:pt x="82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11"/>
            <p:cNvSpPr/>
            <p:nvPr/>
          </p:nvSpPr>
          <p:spPr>
            <a:xfrm>
              <a:off x="1158225" y="3242275"/>
              <a:ext cx="35800" cy="28125"/>
            </a:xfrm>
            <a:custGeom>
              <a:avLst/>
              <a:gdLst/>
              <a:ahLst/>
              <a:cxnLst/>
              <a:rect l="l" t="t" r="r" b="b"/>
              <a:pathLst>
                <a:path w="1432" h="1125" extrusionOk="0">
                  <a:moveTo>
                    <a:pt x="302" y="0"/>
                  </a:moveTo>
                  <a:cubicBezTo>
                    <a:pt x="219" y="0"/>
                    <a:pt x="137" y="39"/>
                    <a:pt x="85" y="111"/>
                  </a:cubicBezTo>
                  <a:cubicBezTo>
                    <a:pt x="0" y="230"/>
                    <a:pt x="28" y="398"/>
                    <a:pt x="148" y="483"/>
                  </a:cubicBezTo>
                  <a:lnTo>
                    <a:pt x="976" y="1076"/>
                  </a:lnTo>
                  <a:cubicBezTo>
                    <a:pt x="1023" y="1109"/>
                    <a:pt x="1076" y="1125"/>
                    <a:pt x="1130" y="1125"/>
                  </a:cubicBezTo>
                  <a:cubicBezTo>
                    <a:pt x="1213" y="1125"/>
                    <a:pt x="1294" y="1086"/>
                    <a:pt x="1346" y="1015"/>
                  </a:cubicBezTo>
                  <a:cubicBezTo>
                    <a:pt x="1431" y="895"/>
                    <a:pt x="1403" y="728"/>
                    <a:pt x="1284" y="643"/>
                  </a:cubicBezTo>
                  <a:lnTo>
                    <a:pt x="457" y="50"/>
                  </a:lnTo>
                  <a:cubicBezTo>
                    <a:pt x="410" y="17"/>
                    <a:pt x="356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11"/>
            <p:cNvSpPr/>
            <p:nvPr/>
          </p:nvSpPr>
          <p:spPr>
            <a:xfrm>
              <a:off x="1122725" y="3291800"/>
              <a:ext cx="35800" cy="28150"/>
            </a:xfrm>
            <a:custGeom>
              <a:avLst/>
              <a:gdLst/>
              <a:ahLst/>
              <a:cxnLst/>
              <a:rect l="l" t="t" r="r" b="b"/>
              <a:pathLst>
                <a:path w="1432" h="1126" extrusionOk="0">
                  <a:moveTo>
                    <a:pt x="303" y="0"/>
                  </a:moveTo>
                  <a:cubicBezTo>
                    <a:pt x="220" y="0"/>
                    <a:pt x="137" y="39"/>
                    <a:pt x="85" y="112"/>
                  </a:cubicBezTo>
                  <a:cubicBezTo>
                    <a:pt x="0" y="229"/>
                    <a:pt x="29" y="397"/>
                    <a:pt x="148" y="482"/>
                  </a:cubicBezTo>
                  <a:lnTo>
                    <a:pt x="976" y="1076"/>
                  </a:lnTo>
                  <a:cubicBezTo>
                    <a:pt x="1023" y="1109"/>
                    <a:pt x="1077" y="1126"/>
                    <a:pt x="1131" y="1126"/>
                  </a:cubicBezTo>
                  <a:cubicBezTo>
                    <a:pt x="1214" y="1126"/>
                    <a:pt x="1295" y="1087"/>
                    <a:pt x="1346" y="1014"/>
                  </a:cubicBezTo>
                  <a:cubicBezTo>
                    <a:pt x="1431" y="895"/>
                    <a:pt x="1403" y="729"/>
                    <a:pt x="1284" y="643"/>
                  </a:cubicBezTo>
                  <a:lnTo>
                    <a:pt x="455" y="49"/>
                  </a:lnTo>
                  <a:cubicBezTo>
                    <a:pt x="410" y="16"/>
                    <a:pt x="356" y="0"/>
                    <a:pt x="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11"/>
            <p:cNvSpPr/>
            <p:nvPr/>
          </p:nvSpPr>
          <p:spPr>
            <a:xfrm>
              <a:off x="1087250" y="3341300"/>
              <a:ext cx="35800" cy="28175"/>
            </a:xfrm>
            <a:custGeom>
              <a:avLst/>
              <a:gdLst/>
              <a:ahLst/>
              <a:cxnLst/>
              <a:rect l="l" t="t" r="r" b="b"/>
              <a:pathLst>
                <a:path w="1432" h="1127" extrusionOk="0">
                  <a:moveTo>
                    <a:pt x="303" y="0"/>
                  </a:moveTo>
                  <a:cubicBezTo>
                    <a:pt x="220" y="0"/>
                    <a:pt x="138" y="39"/>
                    <a:pt x="86" y="112"/>
                  </a:cubicBezTo>
                  <a:cubicBezTo>
                    <a:pt x="1" y="231"/>
                    <a:pt x="29" y="397"/>
                    <a:pt x="148" y="482"/>
                  </a:cubicBezTo>
                  <a:lnTo>
                    <a:pt x="977" y="1076"/>
                  </a:lnTo>
                  <a:cubicBezTo>
                    <a:pt x="1023" y="1110"/>
                    <a:pt x="1076" y="1126"/>
                    <a:pt x="1130" y="1126"/>
                  </a:cubicBezTo>
                  <a:cubicBezTo>
                    <a:pt x="1213" y="1126"/>
                    <a:pt x="1295" y="1087"/>
                    <a:pt x="1347" y="1014"/>
                  </a:cubicBezTo>
                  <a:cubicBezTo>
                    <a:pt x="1432" y="895"/>
                    <a:pt x="1404" y="729"/>
                    <a:pt x="1284" y="644"/>
                  </a:cubicBezTo>
                  <a:lnTo>
                    <a:pt x="456" y="49"/>
                  </a:lnTo>
                  <a:cubicBezTo>
                    <a:pt x="410" y="16"/>
                    <a:pt x="357" y="0"/>
                    <a:pt x="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11"/>
            <p:cNvSpPr/>
            <p:nvPr/>
          </p:nvSpPr>
          <p:spPr>
            <a:xfrm>
              <a:off x="1051800" y="3390875"/>
              <a:ext cx="35800" cy="28125"/>
            </a:xfrm>
            <a:custGeom>
              <a:avLst/>
              <a:gdLst/>
              <a:ahLst/>
              <a:cxnLst/>
              <a:rect l="l" t="t" r="r" b="b"/>
              <a:pathLst>
                <a:path w="1432" h="1125" extrusionOk="0">
                  <a:moveTo>
                    <a:pt x="302" y="0"/>
                  </a:moveTo>
                  <a:cubicBezTo>
                    <a:pt x="219" y="0"/>
                    <a:pt x="137" y="39"/>
                    <a:pt x="85" y="110"/>
                  </a:cubicBezTo>
                  <a:cubicBezTo>
                    <a:pt x="0" y="229"/>
                    <a:pt x="29" y="397"/>
                    <a:pt x="148" y="482"/>
                  </a:cubicBezTo>
                  <a:lnTo>
                    <a:pt x="976" y="1075"/>
                  </a:lnTo>
                  <a:cubicBezTo>
                    <a:pt x="1023" y="1108"/>
                    <a:pt x="1077" y="1125"/>
                    <a:pt x="1131" y="1125"/>
                  </a:cubicBezTo>
                  <a:cubicBezTo>
                    <a:pt x="1213" y="1125"/>
                    <a:pt x="1295" y="1087"/>
                    <a:pt x="1346" y="1014"/>
                  </a:cubicBezTo>
                  <a:cubicBezTo>
                    <a:pt x="1431" y="895"/>
                    <a:pt x="1403" y="727"/>
                    <a:pt x="1284" y="642"/>
                  </a:cubicBezTo>
                  <a:lnTo>
                    <a:pt x="456" y="49"/>
                  </a:lnTo>
                  <a:cubicBezTo>
                    <a:pt x="410" y="16"/>
                    <a:pt x="356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11"/>
            <p:cNvSpPr/>
            <p:nvPr/>
          </p:nvSpPr>
          <p:spPr>
            <a:xfrm>
              <a:off x="1016300" y="3440375"/>
              <a:ext cx="35775" cy="28175"/>
            </a:xfrm>
            <a:custGeom>
              <a:avLst/>
              <a:gdLst/>
              <a:ahLst/>
              <a:cxnLst/>
              <a:rect l="l" t="t" r="r" b="b"/>
              <a:pathLst>
                <a:path w="1431" h="1127" extrusionOk="0">
                  <a:moveTo>
                    <a:pt x="302" y="0"/>
                  </a:moveTo>
                  <a:cubicBezTo>
                    <a:pt x="219" y="0"/>
                    <a:pt x="137" y="39"/>
                    <a:pt x="85" y="110"/>
                  </a:cubicBezTo>
                  <a:cubicBezTo>
                    <a:pt x="0" y="230"/>
                    <a:pt x="29" y="397"/>
                    <a:pt x="146" y="482"/>
                  </a:cubicBezTo>
                  <a:lnTo>
                    <a:pt x="975" y="1075"/>
                  </a:lnTo>
                  <a:cubicBezTo>
                    <a:pt x="1022" y="1110"/>
                    <a:pt x="1077" y="1126"/>
                    <a:pt x="1131" y="1126"/>
                  </a:cubicBezTo>
                  <a:cubicBezTo>
                    <a:pt x="1214" y="1126"/>
                    <a:pt x="1295" y="1087"/>
                    <a:pt x="1346" y="1014"/>
                  </a:cubicBezTo>
                  <a:cubicBezTo>
                    <a:pt x="1430" y="895"/>
                    <a:pt x="1403" y="729"/>
                    <a:pt x="1284" y="642"/>
                  </a:cubicBezTo>
                  <a:lnTo>
                    <a:pt x="456" y="49"/>
                  </a:lnTo>
                  <a:cubicBezTo>
                    <a:pt x="409" y="16"/>
                    <a:pt x="355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11"/>
            <p:cNvSpPr/>
            <p:nvPr/>
          </p:nvSpPr>
          <p:spPr>
            <a:xfrm>
              <a:off x="980825" y="3489900"/>
              <a:ext cx="35775" cy="28175"/>
            </a:xfrm>
            <a:custGeom>
              <a:avLst/>
              <a:gdLst/>
              <a:ahLst/>
              <a:cxnLst/>
              <a:rect l="l" t="t" r="r" b="b"/>
              <a:pathLst>
                <a:path w="1431" h="1127" extrusionOk="0">
                  <a:moveTo>
                    <a:pt x="303" y="1"/>
                  </a:moveTo>
                  <a:cubicBezTo>
                    <a:pt x="220" y="1"/>
                    <a:pt x="138" y="40"/>
                    <a:pt x="86" y="112"/>
                  </a:cubicBezTo>
                  <a:cubicBezTo>
                    <a:pt x="1" y="232"/>
                    <a:pt x="29" y="397"/>
                    <a:pt x="147" y="483"/>
                  </a:cubicBezTo>
                  <a:lnTo>
                    <a:pt x="975" y="1077"/>
                  </a:lnTo>
                  <a:cubicBezTo>
                    <a:pt x="1022" y="1110"/>
                    <a:pt x="1076" y="1126"/>
                    <a:pt x="1130" y="1126"/>
                  </a:cubicBezTo>
                  <a:cubicBezTo>
                    <a:pt x="1213" y="1126"/>
                    <a:pt x="1295" y="1088"/>
                    <a:pt x="1347" y="1015"/>
                  </a:cubicBezTo>
                  <a:cubicBezTo>
                    <a:pt x="1431" y="895"/>
                    <a:pt x="1404" y="729"/>
                    <a:pt x="1285" y="644"/>
                  </a:cubicBezTo>
                  <a:lnTo>
                    <a:pt x="456" y="50"/>
                  </a:lnTo>
                  <a:cubicBezTo>
                    <a:pt x="410" y="17"/>
                    <a:pt x="356" y="1"/>
                    <a:pt x="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11"/>
            <p:cNvSpPr/>
            <p:nvPr/>
          </p:nvSpPr>
          <p:spPr>
            <a:xfrm>
              <a:off x="945375" y="3539425"/>
              <a:ext cx="35775" cy="28150"/>
            </a:xfrm>
            <a:custGeom>
              <a:avLst/>
              <a:gdLst/>
              <a:ahLst/>
              <a:cxnLst/>
              <a:rect l="l" t="t" r="r" b="b"/>
              <a:pathLst>
                <a:path w="1431" h="1126" extrusionOk="0">
                  <a:moveTo>
                    <a:pt x="303" y="0"/>
                  </a:moveTo>
                  <a:cubicBezTo>
                    <a:pt x="220" y="0"/>
                    <a:pt x="138" y="39"/>
                    <a:pt x="86" y="112"/>
                  </a:cubicBezTo>
                  <a:cubicBezTo>
                    <a:pt x="0" y="231"/>
                    <a:pt x="29" y="397"/>
                    <a:pt x="147" y="482"/>
                  </a:cubicBezTo>
                  <a:lnTo>
                    <a:pt x="975" y="1076"/>
                  </a:lnTo>
                  <a:cubicBezTo>
                    <a:pt x="1022" y="1110"/>
                    <a:pt x="1077" y="1126"/>
                    <a:pt x="1131" y="1126"/>
                  </a:cubicBezTo>
                  <a:cubicBezTo>
                    <a:pt x="1213" y="1126"/>
                    <a:pt x="1295" y="1087"/>
                    <a:pt x="1347" y="1014"/>
                  </a:cubicBezTo>
                  <a:cubicBezTo>
                    <a:pt x="1430" y="896"/>
                    <a:pt x="1403" y="729"/>
                    <a:pt x="1284" y="643"/>
                  </a:cubicBezTo>
                  <a:lnTo>
                    <a:pt x="456" y="49"/>
                  </a:lnTo>
                  <a:cubicBezTo>
                    <a:pt x="410" y="16"/>
                    <a:pt x="356" y="0"/>
                    <a:pt x="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11"/>
            <p:cNvSpPr/>
            <p:nvPr/>
          </p:nvSpPr>
          <p:spPr>
            <a:xfrm>
              <a:off x="909875" y="3588975"/>
              <a:ext cx="35775" cy="28175"/>
            </a:xfrm>
            <a:custGeom>
              <a:avLst/>
              <a:gdLst/>
              <a:ahLst/>
              <a:cxnLst/>
              <a:rect l="l" t="t" r="r" b="b"/>
              <a:pathLst>
                <a:path w="1431" h="1127" extrusionOk="0">
                  <a:moveTo>
                    <a:pt x="303" y="1"/>
                  </a:moveTo>
                  <a:cubicBezTo>
                    <a:pt x="220" y="1"/>
                    <a:pt x="138" y="40"/>
                    <a:pt x="86" y="112"/>
                  </a:cubicBezTo>
                  <a:cubicBezTo>
                    <a:pt x="1" y="232"/>
                    <a:pt x="29" y="398"/>
                    <a:pt x="147" y="483"/>
                  </a:cubicBezTo>
                  <a:lnTo>
                    <a:pt x="975" y="1077"/>
                  </a:lnTo>
                  <a:cubicBezTo>
                    <a:pt x="1022" y="1110"/>
                    <a:pt x="1076" y="1126"/>
                    <a:pt x="1129" y="1126"/>
                  </a:cubicBezTo>
                  <a:cubicBezTo>
                    <a:pt x="1212" y="1126"/>
                    <a:pt x="1293" y="1087"/>
                    <a:pt x="1345" y="1015"/>
                  </a:cubicBezTo>
                  <a:cubicBezTo>
                    <a:pt x="1430" y="895"/>
                    <a:pt x="1402" y="730"/>
                    <a:pt x="1284" y="644"/>
                  </a:cubicBezTo>
                  <a:lnTo>
                    <a:pt x="456" y="50"/>
                  </a:lnTo>
                  <a:cubicBezTo>
                    <a:pt x="409" y="17"/>
                    <a:pt x="356" y="1"/>
                    <a:pt x="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11"/>
            <p:cNvSpPr/>
            <p:nvPr/>
          </p:nvSpPr>
          <p:spPr>
            <a:xfrm>
              <a:off x="874425" y="3638500"/>
              <a:ext cx="35750" cy="28150"/>
            </a:xfrm>
            <a:custGeom>
              <a:avLst/>
              <a:gdLst/>
              <a:ahLst/>
              <a:cxnLst/>
              <a:rect l="l" t="t" r="r" b="b"/>
              <a:pathLst>
                <a:path w="1430" h="1126" extrusionOk="0">
                  <a:moveTo>
                    <a:pt x="302" y="0"/>
                  </a:moveTo>
                  <a:cubicBezTo>
                    <a:pt x="219" y="0"/>
                    <a:pt x="137" y="39"/>
                    <a:pt x="85" y="112"/>
                  </a:cubicBezTo>
                  <a:cubicBezTo>
                    <a:pt x="0" y="231"/>
                    <a:pt x="29" y="397"/>
                    <a:pt x="146" y="482"/>
                  </a:cubicBezTo>
                  <a:lnTo>
                    <a:pt x="975" y="1076"/>
                  </a:lnTo>
                  <a:cubicBezTo>
                    <a:pt x="1021" y="1110"/>
                    <a:pt x="1075" y="1126"/>
                    <a:pt x="1129" y="1126"/>
                  </a:cubicBezTo>
                  <a:cubicBezTo>
                    <a:pt x="1212" y="1126"/>
                    <a:pt x="1293" y="1087"/>
                    <a:pt x="1345" y="1014"/>
                  </a:cubicBezTo>
                  <a:cubicBezTo>
                    <a:pt x="1430" y="895"/>
                    <a:pt x="1402" y="729"/>
                    <a:pt x="1284" y="644"/>
                  </a:cubicBezTo>
                  <a:lnTo>
                    <a:pt x="456" y="49"/>
                  </a:lnTo>
                  <a:cubicBezTo>
                    <a:pt x="409" y="16"/>
                    <a:pt x="355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11"/>
            <p:cNvSpPr/>
            <p:nvPr/>
          </p:nvSpPr>
          <p:spPr>
            <a:xfrm>
              <a:off x="838950" y="3688000"/>
              <a:ext cx="35775" cy="28200"/>
            </a:xfrm>
            <a:custGeom>
              <a:avLst/>
              <a:gdLst/>
              <a:ahLst/>
              <a:cxnLst/>
              <a:rect l="l" t="t" r="r" b="b"/>
              <a:pathLst>
                <a:path w="1431" h="1128" extrusionOk="0">
                  <a:moveTo>
                    <a:pt x="303" y="1"/>
                  </a:moveTo>
                  <a:cubicBezTo>
                    <a:pt x="220" y="1"/>
                    <a:pt x="138" y="40"/>
                    <a:pt x="86" y="112"/>
                  </a:cubicBezTo>
                  <a:cubicBezTo>
                    <a:pt x="1" y="231"/>
                    <a:pt x="29" y="398"/>
                    <a:pt x="147" y="483"/>
                  </a:cubicBezTo>
                  <a:lnTo>
                    <a:pt x="975" y="1076"/>
                  </a:lnTo>
                  <a:cubicBezTo>
                    <a:pt x="1022" y="1111"/>
                    <a:pt x="1076" y="1128"/>
                    <a:pt x="1130" y="1128"/>
                  </a:cubicBezTo>
                  <a:cubicBezTo>
                    <a:pt x="1213" y="1128"/>
                    <a:pt x="1294" y="1088"/>
                    <a:pt x="1345" y="1015"/>
                  </a:cubicBezTo>
                  <a:cubicBezTo>
                    <a:pt x="1431" y="896"/>
                    <a:pt x="1402" y="729"/>
                    <a:pt x="1284" y="644"/>
                  </a:cubicBezTo>
                  <a:lnTo>
                    <a:pt x="456" y="51"/>
                  </a:lnTo>
                  <a:cubicBezTo>
                    <a:pt x="410" y="17"/>
                    <a:pt x="356" y="1"/>
                    <a:pt x="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00" name="Google Shape;500;p11"/>
          <p:cNvGrpSpPr/>
          <p:nvPr/>
        </p:nvGrpSpPr>
        <p:grpSpPr>
          <a:xfrm>
            <a:off x="1776134" y="4660634"/>
            <a:ext cx="1066233" cy="1194367"/>
            <a:chOff x="1332100" y="3495475"/>
            <a:chExt cx="799675" cy="895775"/>
          </a:xfrm>
        </p:grpSpPr>
        <p:sp>
          <p:nvSpPr>
            <p:cNvPr id="501" name="Google Shape;501;p11"/>
            <p:cNvSpPr/>
            <p:nvPr/>
          </p:nvSpPr>
          <p:spPr>
            <a:xfrm>
              <a:off x="1332100" y="3495475"/>
              <a:ext cx="793650" cy="879800"/>
            </a:xfrm>
            <a:custGeom>
              <a:avLst/>
              <a:gdLst/>
              <a:ahLst/>
              <a:cxnLst/>
              <a:rect l="l" t="t" r="r" b="b"/>
              <a:pathLst>
                <a:path w="31746" h="35192" extrusionOk="0">
                  <a:moveTo>
                    <a:pt x="19434" y="1"/>
                  </a:moveTo>
                  <a:cubicBezTo>
                    <a:pt x="17369" y="1"/>
                    <a:pt x="13162" y="2346"/>
                    <a:pt x="11741" y="2878"/>
                  </a:cubicBezTo>
                  <a:cubicBezTo>
                    <a:pt x="8836" y="4330"/>
                    <a:pt x="4615" y="6617"/>
                    <a:pt x="974" y="8305"/>
                  </a:cubicBezTo>
                  <a:lnTo>
                    <a:pt x="928" y="8322"/>
                  </a:lnTo>
                  <a:cubicBezTo>
                    <a:pt x="928" y="8322"/>
                    <a:pt x="1" y="8617"/>
                    <a:pt x="337" y="9725"/>
                  </a:cubicBezTo>
                  <a:cubicBezTo>
                    <a:pt x="1680" y="14183"/>
                    <a:pt x="7401" y="28787"/>
                    <a:pt x="9907" y="34099"/>
                  </a:cubicBezTo>
                  <a:cubicBezTo>
                    <a:pt x="10230" y="34784"/>
                    <a:pt x="10915" y="35191"/>
                    <a:pt x="11635" y="35191"/>
                  </a:cubicBezTo>
                  <a:cubicBezTo>
                    <a:pt x="11851" y="35191"/>
                    <a:pt x="12071" y="35155"/>
                    <a:pt x="12284" y="35078"/>
                  </a:cubicBezTo>
                  <a:cubicBezTo>
                    <a:pt x="13104" y="34781"/>
                    <a:pt x="13897" y="34469"/>
                    <a:pt x="14615" y="34228"/>
                  </a:cubicBezTo>
                  <a:cubicBezTo>
                    <a:pt x="19143" y="32062"/>
                    <a:pt x="24067" y="30093"/>
                    <a:pt x="28398" y="27533"/>
                  </a:cubicBezTo>
                  <a:cubicBezTo>
                    <a:pt x="31745" y="25367"/>
                    <a:pt x="31716" y="23898"/>
                    <a:pt x="30140" y="20746"/>
                  </a:cubicBezTo>
                  <a:cubicBezTo>
                    <a:pt x="29155" y="18383"/>
                    <a:pt x="28157" y="16316"/>
                    <a:pt x="27174" y="13952"/>
                  </a:cubicBezTo>
                  <a:cubicBezTo>
                    <a:pt x="25992" y="10998"/>
                    <a:pt x="22263" y="900"/>
                    <a:pt x="20025" y="89"/>
                  </a:cubicBezTo>
                  <a:cubicBezTo>
                    <a:pt x="19857" y="28"/>
                    <a:pt x="19658" y="1"/>
                    <a:pt x="194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11"/>
            <p:cNvSpPr/>
            <p:nvPr/>
          </p:nvSpPr>
          <p:spPr>
            <a:xfrm>
              <a:off x="1351925" y="3509150"/>
              <a:ext cx="773800" cy="848325"/>
            </a:xfrm>
            <a:custGeom>
              <a:avLst/>
              <a:gdLst/>
              <a:ahLst/>
              <a:cxnLst/>
              <a:rect l="l" t="t" r="r" b="b"/>
              <a:pathLst>
                <a:path w="30952" h="33933" extrusionOk="0">
                  <a:moveTo>
                    <a:pt x="18418" y="0"/>
                  </a:moveTo>
                  <a:cubicBezTo>
                    <a:pt x="16516" y="0"/>
                    <a:pt x="13118" y="1734"/>
                    <a:pt x="11352" y="2600"/>
                  </a:cubicBezTo>
                  <a:cubicBezTo>
                    <a:pt x="8565" y="3968"/>
                    <a:pt x="4077" y="6352"/>
                    <a:pt x="596" y="7965"/>
                  </a:cubicBezTo>
                  <a:lnTo>
                    <a:pt x="548" y="7978"/>
                  </a:lnTo>
                  <a:cubicBezTo>
                    <a:pt x="548" y="7978"/>
                    <a:pt x="1" y="8466"/>
                    <a:pt x="56" y="8765"/>
                  </a:cubicBezTo>
                  <a:cubicBezTo>
                    <a:pt x="962" y="13685"/>
                    <a:pt x="8452" y="31014"/>
                    <a:pt x="10168" y="33932"/>
                  </a:cubicBezTo>
                  <a:cubicBezTo>
                    <a:pt x="11484" y="33555"/>
                    <a:pt x="12803" y="32990"/>
                    <a:pt x="13934" y="32614"/>
                  </a:cubicBezTo>
                  <a:cubicBezTo>
                    <a:pt x="18264" y="30542"/>
                    <a:pt x="22972" y="28658"/>
                    <a:pt x="27114" y="26212"/>
                  </a:cubicBezTo>
                  <a:cubicBezTo>
                    <a:pt x="30314" y="24141"/>
                    <a:pt x="30951" y="24467"/>
                    <a:pt x="29443" y="21453"/>
                  </a:cubicBezTo>
                  <a:cubicBezTo>
                    <a:pt x="28503" y="19192"/>
                    <a:pt x="26896" y="15629"/>
                    <a:pt x="25955" y="13368"/>
                  </a:cubicBezTo>
                  <a:cubicBezTo>
                    <a:pt x="24825" y="10544"/>
                    <a:pt x="21247" y="880"/>
                    <a:pt x="19106" y="104"/>
                  </a:cubicBezTo>
                  <a:cubicBezTo>
                    <a:pt x="18910" y="33"/>
                    <a:pt x="18678" y="0"/>
                    <a:pt x="18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11"/>
            <p:cNvSpPr/>
            <p:nvPr/>
          </p:nvSpPr>
          <p:spPr>
            <a:xfrm>
              <a:off x="1338675" y="3518475"/>
              <a:ext cx="793100" cy="872775"/>
            </a:xfrm>
            <a:custGeom>
              <a:avLst/>
              <a:gdLst/>
              <a:ahLst/>
              <a:cxnLst/>
              <a:rect l="l" t="t" r="r" b="b"/>
              <a:pathLst>
                <a:path w="31724" h="34911" extrusionOk="0">
                  <a:moveTo>
                    <a:pt x="18605" y="0"/>
                  </a:moveTo>
                  <a:cubicBezTo>
                    <a:pt x="16657" y="0"/>
                    <a:pt x="13059" y="2308"/>
                    <a:pt x="11638" y="2840"/>
                  </a:cubicBezTo>
                  <a:cubicBezTo>
                    <a:pt x="8735" y="4294"/>
                    <a:pt x="3986" y="6674"/>
                    <a:pt x="346" y="8362"/>
                  </a:cubicBezTo>
                  <a:cubicBezTo>
                    <a:pt x="346" y="8362"/>
                    <a:pt x="0" y="8620"/>
                    <a:pt x="312" y="9450"/>
                  </a:cubicBezTo>
                  <a:cubicBezTo>
                    <a:pt x="1950" y="13797"/>
                    <a:pt x="7419" y="28430"/>
                    <a:pt x="9880" y="33788"/>
                  </a:cubicBezTo>
                  <a:cubicBezTo>
                    <a:pt x="10201" y="34488"/>
                    <a:pt x="10896" y="34911"/>
                    <a:pt x="11628" y="34911"/>
                  </a:cubicBezTo>
                  <a:cubicBezTo>
                    <a:pt x="11845" y="34911"/>
                    <a:pt x="12065" y="34874"/>
                    <a:pt x="12280" y="34796"/>
                  </a:cubicBezTo>
                  <a:cubicBezTo>
                    <a:pt x="13092" y="34501"/>
                    <a:pt x="13878" y="34192"/>
                    <a:pt x="14593" y="33953"/>
                  </a:cubicBezTo>
                  <a:cubicBezTo>
                    <a:pt x="19121" y="31788"/>
                    <a:pt x="24046" y="29819"/>
                    <a:pt x="28376" y="27258"/>
                  </a:cubicBezTo>
                  <a:cubicBezTo>
                    <a:pt x="31724" y="25093"/>
                    <a:pt x="30741" y="23911"/>
                    <a:pt x="29163" y="20761"/>
                  </a:cubicBezTo>
                  <a:cubicBezTo>
                    <a:pt x="28180" y="18397"/>
                    <a:pt x="27294" y="16329"/>
                    <a:pt x="26309" y="13966"/>
                  </a:cubicBezTo>
                  <a:cubicBezTo>
                    <a:pt x="25128" y="11012"/>
                    <a:pt x="21423" y="902"/>
                    <a:pt x="19183" y="90"/>
                  </a:cubicBezTo>
                  <a:cubicBezTo>
                    <a:pt x="19014" y="28"/>
                    <a:pt x="18820" y="0"/>
                    <a:pt x="18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11"/>
            <p:cNvSpPr/>
            <p:nvPr/>
          </p:nvSpPr>
          <p:spPr>
            <a:xfrm>
              <a:off x="1441825" y="3647700"/>
              <a:ext cx="447925" cy="351125"/>
            </a:xfrm>
            <a:custGeom>
              <a:avLst/>
              <a:gdLst/>
              <a:ahLst/>
              <a:cxnLst/>
              <a:rect l="l" t="t" r="r" b="b"/>
              <a:pathLst>
                <a:path w="17917" h="14045" extrusionOk="0">
                  <a:moveTo>
                    <a:pt x="13459" y="0"/>
                  </a:moveTo>
                  <a:cubicBezTo>
                    <a:pt x="12169" y="0"/>
                    <a:pt x="9676" y="1631"/>
                    <a:pt x="8687" y="2002"/>
                  </a:cubicBezTo>
                  <a:cubicBezTo>
                    <a:pt x="6576" y="3055"/>
                    <a:pt x="4219" y="4167"/>
                    <a:pt x="1647" y="5353"/>
                  </a:cubicBezTo>
                  <a:cubicBezTo>
                    <a:pt x="779" y="5789"/>
                    <a:pt x="0" y="5855"/>
                    <a:pt x="423" y="6997"/>
                  </a:cubicBezTo>
                  <a:cubicBezTo>
                    <a:pt x="1182" y="9058"/>
                    <a:pt x="2544" y="12160"/>
                    <a:pt x="3494" y="13604"/>
                  </a:cubicBezTo>
                  <a:cubicBezTo>
                    <a:pt x="3683" y="13895"/>
                    <a:pt x="4061" y="14045"/>
                    <a:pt x="4322" y="14045"/>
                  </a:cubicBezTo>
                  <a:cubicBezTo>
                    <a:pt x="4379" y="14045"/>
                    <a:pt x="4431" y="14037"/>
                    <a:pt x="4474" y="14023"/>
                  </a:cubicBezTo>
                  <a:cubicBezTo>
                    <a:pt x="5151" y="13790"/>
                    <a:pt x="5850" y="13498"/>
                    <a:pt x="6441" y="13210"/>
                  </a:cubicBezTo>
                  <a:cubicBezTo>
                    <a:pt x="9468" y="11746"/>
                    <a:pt x="12772" y="10441"/>
                    <a:pt x="15674" y="8726"/>
                  </a:cubicBezTo>
                  <a:cubicBezTo>
                    <a:pt x="17917" y="7275"/>
                    <a:pt x="17165" y="6529"/>
                    <a:pt x="16203" y="4375"/>
                  </a:cubicBezTo>
                  <a:cubicBezTo>
                    <a:pt x="15643" y="3119"/>
                    <a:pt x="15345" y="2616"/>
                    <a:pt x="14752" y="1342"/>
                  </a:cubicBezTo>
                  <a:cubicBezTo>
                    <a:pt x="14189" y="126"/>
                    <a:pt x="14318" y="150"/>
                    <a:pt x="13700" y="23"/>
                  </a:cubicBezTo>
                  <a:cubicBezTo>
                    <a:pt x="13625" y="7"/>
                    <a:pt x="13545" y="0"/>
                    <a:pt x="134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11"/>
            <p:cNvSpPr/>
            <p:nvPr/>
          </p:nvSpPr>
          <p:spPr>
            <a:xfrm>
              <a:off x="1636975" y="3813125"/>
              <a:ext cx="54700" cy="45850"/>
            </a:xfrm>
            <a:custGeom>
              <a:avLst/>
              <a:gdLst/>
              <a:ahLst/>
              <a:cxnLst/>
              <a:rect l="l" t="t" r="r" b="b"/>
              <a:pathLst>
                <a:path w="2188" h="1834" extrusionOk="0">
                  <a:moveTo>
                    <a:pt x="970" y="1"/>
                  </a:moveTo>
                  <a:cubicBezTo>
                    <a:pt x="566" y="1"/>
                    <a:pt x="178" y="246"/>
                    <a:pt x="89" y="841"/>
                  </a:cubicBezTo>
                  <a:cubicBezTo>
                    <a:pt x="0" y="1441"/>
                    <a:pt x="557" y="1834"/>
                    <a:pt x="1098" y="1834"/>
                  </a:cubicBezTo>
                  <a:cubicBezTo>
                    <a:pt x="1458" y="1834"/>
                    <a:pt x="1812" y="1659"/>
                    <a:pt x="1960" y="1254"/>
                  </a:cubicBezTo>
                  <a:cubicBezTo>
                    <a:pt x="2188" y="527"/>
                    <a:pt x="1561" y="1"/>
                    <a:pt x="9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11"/>
            <p:cNvSpPr/>
            <p:nvPr/>
          </p:nvSpPr>
          <p:spPr>
            <a:xfrm>
              <a:off x="1576500" y="3791525"/>
              <a:ext cx="169900" cy="94800"/>
            </a:xfrm>
            <a:custGeom>
              <a:avLst/>
              <a:gdLst/>
              <a:ahLst/>
              <a:cxnLst/>
              <a:rect l="l" t="t" r="r" b="b"/>
              <a:pathLst>
                <a:path w="6796" h="3792" extrusionOk="0">
                  <a:moveTo>
                    <a:pt x="5172" y="179"/>
                  </a:moveTo>
                  <a:lnTo>
                    <a:pt x="5172" y="179"/>
                  </a:lnTo>
                  <a:cubicBezTo>
                    <a:pt x="5176" y="180"/>
                    <a:pt x="5181" y="180"/>
                    <a:pt x="5185" y="180"/>
                  </a:cubicBezTo>
                  <a:cubicBezTo>
                    <a:pt x="6152" y="226"/>
                    <a:pt x="6405" y="995"/>
                    <a:pt x="5940" y="1722"/>
                  </a:cubicBezTo>
                  <a:cubicBezTo>
                    <a:pt x="5633" y="2200"/>
                    <a:pt x="5101" y="2531"/>
                    <a:pt x="4618" y="2799"/>
                  </a:cubicBezTo>
                  <a:cubicBezTo>
                    <a:pt x="3843" y="3232"/>
                    <a:pt x="2837" y="3600"/>
                    <a:pt x="1902" y="3600"/>
                  </a:cubicBezTo>
                  <a:cubicBezTo>
                    <a:pt x="1717" y="3600"/>
                    <a:pt x="1535" y="3586"/>
                    <a:pt x="1358" y="3555"/>
                  </a:cubicBezTo>
                  <a:cubicBezTo>
                    <a:pt x="832" y="3463"/>
                    <a:pt x="355" y="2986"/>
                    <a:pt x="520" y="2434"/>
                  </a:cubicBezTo>
                  <a:cubicBezTo>
                    <a:pt x="676" y="1919"/>
                    <a:pt x="1274" y="1544"/>
                    <a:pt x="1698" y="1278"/>
                  </a:cubicBezTo>
                  <a:cubicBezTo>
                    <a:pt x="2696" y="651"/>
                    <a:pt x="3981" y="181"/>
                    <a:pt x="5172" y="179"/>
                  </a:cubicBezTo>
                  <a:close/>
                  <a:moveTo>
                    <a:pt x="5180" y="0"/>
                  </a:moveTo>
                  <a:cubicBezTo>
                    <a:pt x="5178" y="0"/>
                    <a:pt x="5176" y="0"/>
                    <a:pt x="5175" y="0"/>
                  </a:cubicBezTo>
                  <a:lnTo>
                    <a:pt x="5175" y="0"/>
                  </a:lnTo>
                  <a:cubicBezTo>
                    <a:pt x="5174" y="0"/>
                    <a:pt x="5172" y="0"/>
                    <a:pt x="5171" y="0"/>
                  </a:cubicBezTo>
                  <a:cubicBezTo>
                    <a:pt x="3674" y="0"/>
                    <a:pt x="1972" y="690"/>
                    <a:pt x="859" y="1677"/>
                  </a:cubicBezTo>
                  <a:cubicBezTo>
                    <a:pt x="1" y="2440"/>
                    <a:pt x="243" y="3541"/>
                    <a:pt x="1419" y="3746"/>
                  </a:cubicBezTo>
                  <a:cubicBezTo>
                    <a:pt x="1596" y="3777"/>
                    <a:pt x="1778" y="3792"/>
                    <a:pt x="1963" y="3792"/>
                  </a:cubicBezTo>
                  <a:cubicBezTo>
                    <a:pt x="3208" y="3792"/>
                    <a:pt x="4598" y="3136"/>
                    <a:pt x="5511" y="2424"/>
                  </a:cubicBezTo>
                  <a:cubicBezTo>
                    <a:pt x="6499" y="1657"/>
                    <a:pt x="6795" y="84"/>
                    <a:pt x="5195" y="1"/>
                  </a:cubicBezTo>
                  <a:lnTo>
                    <a:pt x="5195" y="1"/>
                  </a:lnTo>
                  <a:cubicBezTo>
                    <a:pt x="5192" y="0"/>
                    <a:pt x="5189" y="0"/>
                    <a:pt x="5185" y="0"/>
                  </a:cubicBezTo>
                  <a:cubicBezTo>
                    <a:pt x="5183" y="0"/>
                    <a:pt x="5181" y="0"/>
                    <a:pt x="5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11"/>
            <p:cNvSpPr/>
            <p:nvPr/>
          </p:nvSpPr>
          <p:spPr>
            <a:xfrm>
              <a:off x="1599300" y="3774550"/>
              <a:ext cx="134450" cy="129500"/>
            </a:xfrm>
            <a:custGeom>
              <a:avLst/>
              <a:gdLst/>
              <a:ahLst/>
              <a:cxnLst/>
              <a:rect l="l" t="t" r="r" b="b"/>
              <a:pathLst>
                <a:path w="5378" h="5180" extrusionOk="0">
                  <a:moveTo>
                    <a:pt x="1222" y="128"/>
                  </a:moveTo>
                  <a:cubicBezTo>
                    <a:pt x="1234" y="128"/>
                    <a:pt x="1247" y="129"/>
                    <a:pt x="1259" y="129"/>
                  </a:cubicBezTo>
                  <a:cubicBezTo>
                    <a:pt x="1822" y="149"/>
                    <a:pt x="2382" y="572"/>
                    <a:pt x="2805" y="906"/>
                  </a:cubicBezTo>
                  <a:cubicBezTo>
                    <a:pt x="3721" y="1625"/>
                    <a:pt x="4611" y="2668"/>
                    <a:pt x="4954" y="3800"/>
                  </a:cubicBezTo>
                  <a:cubicBezTo>
                    <a:pt x="4955" y="3804"/>
                    <a:pt x="4957" y="3808"/>
                    <a:pt x="4958" y="3812"/>
                  </a:cubicBezTo>
                  <a:lnTo>
                    <a:pt x="4958" y="3812"/>
                  </a:lnTo>
                  <a:cubicBezTo>
                    <a:pt x="5165" y="4672"/>
                    <a:pt x="4694" y="5038"/>
                    <a:pt x="4084" y="5038"/>
                  </a:cubicBezTo>
                  <a:cubicBezTo>
                    <a:pt x="3917" y="5038"/>
                    <a:pt x="3740" y="5011"/>
                    <a:pt x="3564" y="4959"/>
                  </a:cubicBezTo>
                  <a:cubicBezTo>
                    <a:pt x="3005" y="4796"/>
                    <a:pt x="2507" y="4404"/>
                    <a:pt x="2079" y="4028"/>
                  </a:cubicBezTo>
                  <a:cubicBezTo>
                    <a:pt x="1291" y="3337"/>
                    <a:pt x="379" y="2257"/>
                    <a:pt x="297" y="1164"/>
                  </a:cubicBezTo>
                  <a:cubicBezTo>
                    <a:pt x="254" y="598"/>
                    <a:pt x="670" y="128"/>
                    <a:pt x="1222" y="128"/>
                  </a:cubicBezTo>
                  <a:close/>
                  <a:moveTo>
                    <a:pt x="1241" y="1"/>
                  </a:moveTo>
                  <a:cubicBezTo>
                    <a:pt x="577" y="1"/>
                    <a:pt x="0" y="403"/>
                    <a:pt x="128" y="1291"/>
                  </a:cubicBezTo>
                  <a:cubicBezTo>
                    <a:pt x="333" y="2696"/>
                    <a:pt x="1594" y="4006"/>
                    <a:pt x="2728" y="4752"/>
                  </a:cubicBezTo>
                  <a:cubicBezTo>
                    <a:pt x="3131" y="5018"/>
                    <a:pt x="3645" y="5180"/>
                    <a:pt x="4100" y="5180"/>
                  </a:cubicBezTo>
                  <a:cubicBezTo>
                    <a:pt x="4812" y="5180"/>
                    <a:pt x="5377" y="4781"/>
                    <a:pt x="5131" y="3762"/>
                  </a:cubicBezTo>
                  <a:lnTo>
                    <a:pt x="5131" y="3762"/>
                  </a:lnTo>
                  <a:cubicBezTo>
                    <a:pt x="5131" y="3758"/>
                    <a:pt x="5130" y="3754"/>
                    <a:pt x="5128" y="3750"/>
                  </a:cubicBezTo>
                  <a:lnTo>
                    <a:pt x="5128" y="3750"/>
                  </a:lnTo>
                  <a:cubicBezTo>
                    <a:pt x="5128" y="3750"/>
                    <a:pt x="5128" y="3750"/>
                    <a:pt x="5128" y="3750"/>
                  </a:cubicBezTo>
                  <a:cubicBezTo>
                    <a:pt x="5127" y="3747"/>
                    <a:pt x="5126" y="3744"/>
                    <a:pt x="5125" y="3740"/>
                  </a:cubicBezTo>
                  <a:lnTo>
                    <a:pt x="5125" y="3740"/>
                  </a:lnTo>
                  <a:cubicBezTo>
                    <a:pt x="4687" y="2307"/>
                    <a:pt x="3430" y="963"/>
                    <a:pt x="2142" y="241"/>
                  </a:cubicBezTo>
                  <a:cubicBezTo>
                    <a:pt x="1862" y="83"/>
                    <a:pt x="1543" y="1"/>
                    <a:pt x="12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11"/>
            <p:cNvSpPr/>
            <p:nvPr/>
          </p:nvSpPr>
          <p:spPr>
            <a:xfrm>
              <a:off x="1618925" y="3760125"/>
              <a:ext cx="86775" cy="152000"/>
            </a:xfrm>
            <a:custGeom>
              <a:avLst/>
              <a:gdLst/>
              <a:ahLst/>
              <a:cxnLst/>
              <a:rect l="l" t="t" r="r" b="b"/>
              <a:pathLst>
                <a:path w="3471" h="6080" extrusionOk="0">
                  <a:moveTo>
                    <a:pt x="2282" y="130"/>
                  </a:moveTo>
                  <a:cubicBezTo>
                    <a:pt x="3049" y="130"/>
                    <a:pt x="3248" y="1459"/>
                    <a:pt x="3206" y="2153"/>
                  </a:cubicBezTo>
                  <a:cubicBezTo>
                    <a:pt x="3135" y="3271"/>
                    <a:pt x="2771" y="4532"/>
                    <a:pt x="2083" y="5426"/>
                  </a:cubicBezTo>
                  <a:lnTo>
                    <a:pt x="2083" y="5426"/>
                  </a:lnTo>
                  <a:cubicBezTo>
                    <a:pt x="2081" y="5429"/>
                    <a:pt x="2079" y="5431"/>
                    <a:pt x="2077" y="5434"/>
                  </a:cubicBezTo>
                  <a:cubicBezTo>
                    <a:pt x="1816" y="5738"/>
                    <a:pt x="1538" y="5872"/>
                    <a:pt x="1279" y="5872"/>
                  </a:cubicBezTo>
                  <a:cubicBezTo>
                    <a:pt x="865" y="5872"/>
                    <a:pt x="498" y="5533"/>
                    <a:pt x="319" y="5008"/>
                  </a:cubicBezTo>
                  <a:cubicBezTo>
                    <a:pt x="150" y="4514"/>
                    <a:pt x="179" y="3957"/>
                    <a:pt x="234" y="3445"/>
                  </a:cubicBezTo>
                  <a:cubicBezTo>
                    <a:pt x="343" y="2414"/>
                    <a:pt x="746" y="997"/>
                    <a:pt x="1647" y="373"/>
                  </a:cubicBezTo>
                  <a:cubicBezTo>
                    <a:pt x="1892" y="202"/>
                    <a:pt x="2103" y="130"/>
                    <a:pt x="2282" y="130"/>
                  </a:cubicBezTo>
                  <a:close/>
                  <a:moveTo>
                    <a:pt x="2238" y="0"/>
                  </a:moveTo>
                  <a:cubicBezTo>
                    <a:pt x="2005" y="0"/>
                    <a:pt x="1748" y="83"/>
                    <a:pt x="1475" y="272"/>
                  </a:cubicBezTo>
                  <a:cubicBezTo>
                    <a:pt x="369" y="1039"/>
                    <a:pt x="0" y="2971"/>
                    <a:pt x="17" y="4212"/>
                  </a:cubicBezTo>
                  <a:cubicBezTo>
                    <a:pt x="31" y="5100"/>
                    <a:pt x="579" y="6079"/>
                    <a:pt x="1299" y="6079"/>
                  </a:cubicBezTo>
                  <a:cubicBezTo>
                    <a:pt x="1579" y="6079"/>
                    <a:pt x="1886" y="5931"/>
                    <a:pt x="2197" y="5570"/>
                  </a:cubicBezTo>
                  <a:lnTo>
                    <a:pt x="2197" y="5570"/>
                  </a:lnTo>
                  <a:cubicBezTo>
                    <a:pt x="2199" y="5567"/>
                    <a:pt x="2202" y="5564"/>
                    <a:pt x="2204" y="5561"/>
                  </a:cubicBezTo>
                  <a:lnTo>
                    <a:pt x="2204" y="5561"/>
                  </a:lnTo>
                  <a:cubicBezTo>
                    <a:pt x="2204" y="5561"/>
                    <a:pt x="2204" y="5561"/>
                    <a:pt x="2204" y="5561"/>
                  </a:cubicBezTo>
                  <a:cubicBezTo>
                    <a:pt x="2207" y="5559"/>
                    <a:pt x="2209" y="5556"/>
                    <a:pt x="2211" y="5553"/>
                  </a:cubicBezTo>
                  <a:lnTo>
                    <a:pt x="2211" y="5553"/>
                  </a:lnTo>
                  <a:cubicBezTo>
                    <a:pt x="3067" y="4439"/>
                    <a:pt x="3471" y="2829"/>
                    <a:pt x="3390" y="1439"/>
                  </a:cubicBezTo>
                  <a:cubicBezTo>
                    <a:pt x="3344" y="650"/>
                    <a:pt x="2889" y="0"/>
                    <a:pt x="22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11"/>
            <p:cNvSpPr/>
            <p:nvPr/>
          </p:nvSpPr>
          <p:spPr>
            <a:xfrm>
              <a:off x="1717675" y="3794850"/>
              <a:ext cx="27575" cy="23150"/>
            </a:xfrm>
            <a:custGeom>
              <a:avLst/>
              <a:gdLst/>
              <a:ahLst/>
              <a:cxnLst/>
              <a:rect l="l" t="t" r="r" b="b"/>
              <a:pathLst>
                <a:path w="1103" h="926" extrusionOk="0">
                  <a:moveTo>
                    <a:pt x="488" y="0"/>
                  </a:moveTo>
                  <a:cubicBezTo>
                    <a:pt x="284" y="0"/>
                    <a:pt x="89" y="124"/>
                    <a:pt x="44" y="423"/>
                  </a:cubicBezTo>
                  <a:cubicBezTo>
                    <a:pt x="0" y="727"/>
                    <a:pt x="281" y="925"/>
                    <a:pt x="553" y="925"/>
                  </a:cubicBezTo>
                  <a:cubicBezTo>
                    <a:pt x="735" y="925"/>
                    <a:pt x="913" y="837"/>
                    <a:pt x="988" y="633"/>
                  </a:cubicBezTo>
                  <a:cubicBezTo>
                    <a:pt x="1102" y="266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11"/>
            <p:cNvSpPr/>
            <p:nvPr/>
          </p:nvSpPr>
          <p:spPr>
            <a:xfrm>
              <a:off x="1572725" y="3844525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8" y="0"/>
                  </a:moveTo>
                  <a:cubicBezTo>
                    <a:pt x="284" y="0"/>
                    <a:pt x="89" y="124"/>
                    <a:pt x="45" y="424"/>
                  </a:cubicBezTo>
                  <a:cubicBezTo>
                    <a:pt x="0" y="727"/>
                    <a:pt x="281" y="924"/>
                    <a:pt x="553" y="924"/>
                  </a:cubicBezTo>
                  <a:cubicBezTo>
                    <a:pt x="735" y="924"/>
                    <a:pt x="913" y="837"/>
                    <a:pt x="988" y="634"/>
                  </a:cubicBezTo>
                  <a:cubicBezTo>
                    <a:pt x="1103" y="267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11"/>
            <p:cNvSpPr/>
            <p:nvPr/>
          </p:nvSpPr>
          <p:spPr>
            <a:xfrm>
              <a:off x="1654575" y="3753050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9" y="0"/>
                  </a:moveTo>
                  <a:cubicBezTo>
                    <a:pt x="285" y="0"/>
                    <a:pt x="90" y="124"/>
                    <a:pt x="45" y="424"/>
                  </a:cubicBezTo>
                  <a:cubicBezTo>
                    <a:pt x="1" y="726"/>
                    <a:pt x="282" y="924"/>
                    <a:pt x="555" y="924"/>
                  </a:cubicBezTo>
                  <a:cubicBezTo>
                    <a:pt x="736" y="924"/>
                    <a:pt x="913" y="836"/>
                    <a:pt x="988" y="633"/>
                  </a:cubicBezTo>
                  <a:cubicBezTo>
                    <a:pt x="1104" y="266"/>
                    <a:pt x="788" y="0"/>
                    <a:pt x="4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685655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35648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13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13">
            <a:hlinkClick r:id="rId3" action="ppaction://hlinksldjump"/>
          </p:cNvPr>
          <p:cNvSpPr txBox="1">
            <a:spLocks noGrp="1"/>
          </p:cNvSpPr>
          <p:nvPr>
            <p:ph type="title" hasCustomPrompt="1"/>
          </p:nvPr>
        </p:nvSpPr>
        <p:spPr>
          <a:xfrm rot="1973">
            <a:off x="960000" y="2528165"/>
            <a:ext cx="1393600" cy="8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16" name="Google Shape;516;p13">
            <a:hlinkClick r:id="rId3" action="ppaction://hlinksldjump"/>
          </p:cNvPr>
          <p:cNvSpPr txBox="1">
            <a:spLocks noGrp="1"/>
          </p:cNvSpPr>
          <p:nvPr>
            <p:ph type="title" idx="2"/>
          </p:nvPr>
        </p:nvSpPr>
        <p:spPr>
          <a:xfrm>
            <a:off x="2536800" y="2315367"/>
            <a:ext cx="3435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17" name="Google Shape;517;p13">
            <a:hlinkClick r:id="rId3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536800" y="2815800"/>
            <a:ext cx="34356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hlink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13">
            <a:hlinkClick r:id="rId4" action="ppaction://hlinksldjump"/>
          </p:cNvPr>
          <p:cNvSpPr txBox="1">
            <a:spLocks noGrp="1"/>
          </p:cNvSpPr>
          <p:nvPr>
            <p:ph type="title" idx="3" hasCustomPrompt="1"/>
          </p:nvPr>
        </p:nvSpPr>
        <p:spPr>
          <a:xfrm rot="1973">
            <a:off x="6321200" y="2528165"/>
            <a:ext cx="1393600" cy="8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19" name="Google Shape;519;p13">
            <a:hlinkClick r:id="rId4" action="ppaction://hlinksldjump"/>
          </p:cNvPr>
          <p:cNvSpPr txBox="1">
            <a:spLocks noGrp="1"/>
          </p:cNvSpPr>
          <p:nvPr>
            <p:ph type="title" idx="4"/>
          </p:nvPr>
        </p:nvSpPr>
        <p:spPr>
          <a:xfrm>
            <a:off x="7898000" y="2315367"/>
            <a:ext cx="3435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20" name="Google Shape;520;p13">
            <a:hlinkClick r:id="rId4" action="ppaction://hlinksldjump"/>
          </p:cNvPr>
          <p:cNvSpPr txBox="1">
            <a:spLocks noGrp="1"/>
          </p:cNvSpPr>
          <p:nvPr>
            <p:ph type="subTitle" idx="5"/>
          </p:nvPr>
        </p:nvSpPr>
        <p:spPr>
          <a:xfrm>
            <a:off x="7898000" y="2815800"/>
            <a:ext cx="34356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hlink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13">
            <a:hlinkClick r:id="" action="ppaction://noaction"/>
          </p:cNvPr>
          <p:cNvSpPr txBox="1">
            <a:spLocks noGrp="1"/>
          </p:cNvSpPr>
          <p:nvPr>
            <p:ph type="title" idx="6" hasCustomPrompt="1"/>
          </p:nvPr>
        </p:nvSpPr>
        <p:spPr>
          <a:xfrm rot="1973">
            <a:off x="960000" y="4814099"/>
            <a:ext cx="1393600" cy="8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22" name="Google Shape;522;p13">
            <a:hlinkClick r:id="" action="ppaction://noaction"/>
          </p:cNvPr>
          <p:cNvSpPr txBox="1">
            <a:spLocks noGrp="1"/>
          </p:cNvSpPr>
          <p:nvPr>
            <p:ph type="title" idx="7"/>
          </p:nvPr>
        </p:nvSpPr>
        <p:spPr>
          <a:xfrm>
            <a:off x="2536800" y="4601300"/>
            <a:ext cx="3435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23" name="Google Shape;523;p13">
            <a:hlinkClick r:id="" action="ppaction://noaction"/>
          </p:cNvPr>
          <p:cNvSpPr txBox="1">
            <a:spLocks noGrp="1"/>
          </p:cNvSpPr>
          <p:nvPr>
            <p:ph type="subTitle" idx="8"/>
          </p:nvPr>
        </p:nvSpPr>
        <p:spPr>
          <a:xfrm>
            <a:off x="2536800" y="5101705"/>
            <a:ext cx="34356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hlink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13">
            <a:hlinkClick r:id="" action="ppaction://noaction"/>
          </p:cNvPr>
          <p:cNvSpPr txBox="1">
            <a:spLocks noGrp="1"/>
          </p:cNvSpPr>
          <p:nvPr>
            <p:ph type="title" idx="9" hasCustomPrompt="1"/>
          </p:nvPr>
        </p:nvSpPr>
        <p:spPr>
          <a:xfrm rot="1973">
            <a:off x="6321200" y="4814099"/>
            <a:ext cx="1393600" cy="8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25" name="Google Shape;525;p13">
            <a:hlinkClick r:id="" action="ppaction://noaction"/>
          </p:cNvPr>
          <p:cNvSpPr txBox="1">
            <a:spLocks noGrp="1"/>
          </p:cNvSpPr>
          <p:nvPr>
            <p:ph type="title" idx="13"/>
          </p:nvPr>
        </p:nvSpPr>
        <p:spPr>
          <a:xfrm>
            <a:off x="7898000" y="4601300"/>
            <a:ext cx="34356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26" name="Google Shape;526;p13">
            <a:hlinkClick r:id="" action="ppaction://noaction"/>
          </p:cNvPr>
          <p:cNvSpPr txBox="1">
            <a:spLocks noGrp="1"/>
          </p:cNvSpPr>
          <p:nvPr>
            <p:ph type="subTitle" idx="14"/>
          </p:nvPr>
        </p:nvSpPr>
        <p:spPr>
          <a:xfrm>
            <a:off x="7898000" y="5101705"/>
            <a:ext cx="34356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hlink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3"/>
          <p:cNvSpPr/>
          <p:nvPr/>
        </p:nvSpPr>
        <p:spPr>
          <a:xfrm>
            <a:off x="11497101" y="10568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8" name="Google Shape;528;p13"/>
          <p:cNvSpPr/>
          <p:nvPr/>
        </p:nvSpPr>
        <p:spPr>
          <a:xfrm>
            <a:off x="11145818" y="38520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9" name="Google Shape;529;p13"/>
          <p:cNvSpPr/>
          <p:nvPr/>
        </p:nvSpPr>
        <p:spPr>
          <a:xfrm>
            <a:off x="5698418" y="16922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0" name="Google Shape;530;p13"/>
          <p:cNvSpPr/>
          <p:nvPr/>
        </p:nvSpPr>
        <p:spPr>
          <a:xfrm>
            <a:off x="6009801" y="20826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1" name="Google Shape;531;p13"/>
          <p:cNvSpPr txBox="1">
            <a:spLocks noGrp="1"/>
          </p:cNvSpPr>
          <p:nvPr>
            <p:ph type="title" idx="15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532" name="Google Shape;532;p13"/>
          <p:cNvGrpSpPr/>
          <p:nvPr/>
        </p:nvGrpSpPr>
        <p:grpSpPr>
          <a:xfrm>
            <a:off x="10617901" y="4264951"/>
            <a:ext cx="313433" cy="289100"/>
            <a:chOff x="6265350" y="974688"/>
            <a:chExt cx="235075" cy="216825"/>
          </a:xfrm>
        </p:grpSpPr>
        <p:sp>
          <p:nvSpPr>
            <p:cNvPr id="533" name="Google Shape;533;p13"/>
            <p:cNvSpPr/>
            <p:nvPr/>
          </p:nvSpPr>
          <p:spPr>
            <a:xfrm>
              <a:off x="6265350" y="1107663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13"/>
            <p:cNvSpPr/>
            <p:nvPr/>
          </p:nvSpPr>
          <p:spPr>
            <a:xfrm>
              <a:off x="6405550" y="1102413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13"/>
            <p:cNvSpPr/>
            <p:nvPr/>
          </p:nvSpPr>
          <p:spPr>
            <a:xfrm>
              <a:off x="6356575" y="974688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595178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14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14"/>
          <p:cNvSpPr txBox="1">
            <a:spLocks noGrp="1"/>
          </p:cNvSpPr>
          <p:nvPr>
            <p:ph type="title"/>
          </p:nvPr>
        </p:nvSpPr>
        <p:spPr>
          <a:xfrm rot="-711">
            <a:off x="7364767" y="4401117"/>
            <a:ext cx="3867200" cy="7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5146800" y="1698884"/>
            <a:ext cx="6085200" cy="27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14"/>
          <p:cNvSpPr/>
          <p:nvPr/>
        </p:nvSpPr>
        <p:spPr>
          <a:xfrm>
            <a:off x="2110134" y="30143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1" name="Google Shape;541;p14"/>
          <p:cNvSpPr/>
          <p:nvPr/>
        </p:nvSpPr>
        <p:spPr>
          <a:xfrm>
            <a:off x="6096001" y="56764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2" name="Google Shape;542;p14"/>
          <p:cNvSpPr/>
          <p:nvPr/>
        </p:nvSpPr>
        <p:spPr>
          <a:xfrm>
            <a:off x="6697101" y="5475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3" name="Google Shape;543;p14"/>
          <p:cNvSpPr/>
          <p:nvPr/>
        </p:nvSpPr>
        <p:spPr>
          <a:xfrm>
            <a:off x="8430234" y="10485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4" name="Google Shape;544;p14"/>
          <p:cNvSpPr/>
          <p:nvPr/>
        </p:nvSpPr>
        <p:spPr>
          <a:xfrm>
            <a:off x="4232667" y="13690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45" name="Google Shape;545;p14"/>
          <p:cNvGrpSpPr/>
          <p:nvPr/>
        </p:nvGrpSpPr>
        <p:grpSpPr>
          <a:xfrm>
            <a:off x="5348368" y="5848901"/>
            <a:ext cx="313433" cy="289100"/>
            <a:chOff x="833050" y="2390050"/>
            <a:chExt cx="235075" cy="216825"/>
          </a:xfrm>
        </p:grpSpPr>
        <p:sp>
          <p:nvSpPr>
            <p:cNvPr id="546" name="Google Shape;546;p14"/>
            <p:cNvSpPr/>
            <p:nvPr/>
          </p:nvSpPr>
          <p:spPr>
            <a:xfrm>
              <a:off x="833050" y="252302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14"/>
            <p:cNvSpPr/>
            <p:nvPr/>
          </p:nvSpPr>
          <p:spPr>
            <a:xfrm>
              <a:off x="973250" y="251777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924275" y="239005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49" name="Google Shape;549;p14"/>
          <p:cNvGrpSpPr/>
          <p:nvPr/>
        </p:nvGrpSpPr>
        <p:grpSpPr>
          <a:xfrm>
            <a:off x="2714754" y="3975488"/>
            <a:ext cx="2280047" cy="2357283"/>
            <a:chOff x="2036065" y="2981616"/>
            <a:chExt cx="1710035" cy="1767962"/>
          </a:xfrm>
        </p:grpSpPr>
        <p:sp>
          <p:nvSpPr>
            <p:cNvPr id="550" name="Google Shape;550;p14"/>
            <p:cNvSpPr/>
            <p:nvPr/>
          </p:nvSpPr>
          <p:spPr>
            <a:xfrm rot="4225079">
              <a:off x="2354806" y="3332145"/>
              <a:ext cx="1273777" cy="1148291"/>
            </a:xfrm>
            <a:custGeom>
              <a:avLst/>
              <a:gdLst/>
              <a:ahLst/>
              <a:cxnLst/>
              <a:rect l="l" t="t" r="r" b="b"/>
              <a:pathLst>
                <a:path w="29483" h="26579" extrusionOk="0">
                  <a:moveTo>
                    <a:pt x="17083" y="1"/>
                  </a:moveTo>
                  <a:cubicBezTo>
                    <a:pt x="11534" y="1"/>
                    <a:pt x="4614" y="4105"/>
                    <a:pt x="1662" y="5889"/>
                  </a:cubicBezTo>
                  <a:cubicBezTo>
                    <a:pt x="1145" y="6203"/>
                    <a:pt x="745" y="6428"/>
                    <a:pt x="450" y="6589"/>
                  </a:cubicBezTo>
                  <a:cubicBezTo>
                    <a:pt x="24" y="6818"/>
                    <a:pt x="0" y="7221"/>
                    <a:pt x="271" y="7711"/>
                  </a:cubicBezTo>
                  <a:cubicBezTo>
                    <a:pt x="719" y="8522"/>
                    <a:pt x="1431" y="9810"/>
                    <a:pt x="2045" y="10925"/>
                  </a:cubicBezTo>
                  <a:cubicBezTo>
                    <a:pt x="2155" y="11123"/>
                    <a:pt x="2472" y="11374"/>
                    <a:pt x="2790" y="11374"/>
                  </a:cubicBezTo>
                  <a:cubicBezTo>
                    <a:pt x="2880" y="11374"/>
                    <a:pt x="2970" y="11354"/>
                    <a:pt x="3055" y="11306"/>
                  </a:cubicBezTo>
                  <a:cubicBezTo>
                    <a:pt x="4965" y="10227"/>
                    <a:pt x="10847" y="6966"/>
                    <a:pt x="13077" y="6484"/>
                  </a:cubicBezTo>
                  <a:cubicBezTo>
                    <a:pt x="13997" y="6285"/>
                    <a:pt x="14886" y="6145"/>
                    <a:pt x="15713" y="6145"/>
                  </a:cubicBezTo>
                  <a:cubicBezTo>
                    <a:pt x="17291" y="6145"/>
                    <a:pt x="18647" y="6654"/>
                    <a:pt x="19585" y="8234"/>
                  </a:cubicBezTo>
                  <a:cubicBezTo>
                    <a:pt x="21236" y="11017"/>
                    <a:pt x="21653" y="13335"/>
                    <a:pt x="19021" y="15986"/>
                  </a:cubicBezTo>
                  <a:cubicBezTo>
                    <a:pt x="16925" y="18098"/>
                    <a:pt x="11871" y="20702"/>
                    <a:pt x="9901" y="21674"/>
                  </a:cubicBezTo>
                  <a:cubicBezTo>
                    <a:pt x="9397" y="21922"/>
                    <a:pt x="9287" y="22485"/>
                    <a:pt x="9499" y="22957"/>
                  </a:cubicBezTo>
                  <a:cubicBezTo>
                    <a:pt x="9712" y="23428"/>
                    <a:pt x="10745" y="25705"/>
                    <a:pt x="10894" y="26037"/>
                  </a:cubicBezTo>
                  <a:cubicBezTo>
                    <a:pt x="11011" y="26298"/>
                    <a:pt x="11314" y="26579"/>
                    <a:pt x="11636" y="26579"/>
                  </a:cubicBezTo>
                  <a:cubicBezTo>
                    <a:pt x="11723" y="26579"/>
                    <a:pt x="11811" y="26558"/>
                    <a:pt x="11897" y="26512"/>
                  </a:cubicBezTo>
                  <a:cubicBezTo>
                    <a:pt x="13987" y="25391"/>
                    <a:pt x="20709" y="21668"/>
                    <a:pt x="24356" y="18234"/>
                  </a:cubicBezTo>
                  <a:cubicBezTo>
                    <a:pt x="29482" y="13407"/>
                    <a:pt x="25441" y="3420"/>
                    <a:pt x="20989" y="918"/>
                  </a:cubicBezTo>
                  <a:cubicBezTo>
                    <a:pt x="19837" y="270"/>
                    <a:pt x="18505" y="1"/>
                    <a:pt x="170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14"/>
            <p:cNvSpPr/>
            <p:nvPr/>
          </p:nvSpPr>
          <p:spPr>
            <a:xfrm rot="4225079">
              <a:off x="2417790" y="3811419"/>
              <a:ext cx="288904" cy="301600"/>
            </a:xfrm>
            <a:custGeom>
              <a:avLst/>
              <a:gdLst/>
              <a:ahLst/>
              <a:cxnLst/>
              <a:rect l="l" t="t" r="r" b="b"/>
              <a:pathLst>
                <a:path w="6687" h="6981" extrusionOk="0">
                  <a:moveTo>
                    <a:pt x="4538" y="1"/>
                  </a:moveTo>
                  <a:cubicBezTo>
                    <a:pt x="2973" y="891"/>
                    <a:pt x="1490" y="1645"/>
                    <a:pt x="614" y="2077"/>
                  </a:cubicBezTo>
                  <a:cubicBezTo>
                    <a:pt x="111" y="2325"/>
                    <a:pt x="0" y="2888"/>
                    <a:pt x="213" y="3361"/>
                  </a:cubicBezTo>
                  <a:cubicBezTo>
                    <a:pt x="426" y="3832"/>
                    <a:pt x="1458" y="6110"/>
                    <a:pt x="1607" y="6440"/>
                  </a:cubicBezTo>
                  <a:cubicBezTo>
                    <a:pt x="1725" y="6701"/>
                    <a:pt x="2029" y="6981"/>
                    <a:pt x="2350" y="6981"/>
                  </a:cubicBezTo>
                  <a:cubicBezTo>
                    <a:pt x="2437" y="6981"/>
                    <a:pt x="2524" y="6960"/>
                    <a:pt x="2610" y="6914"/>
                  </a:cubicBezTo>
                  <a:cubicBezTo>
                    <a:pt x="3420" y="6480"/>
                    <a:pt x="4929" y="5653"/>
                    <a:pt x="6682" y="4603"/>
                  </a:cubicBezTo>
                  <a:cubicBezTo>
                    <a:pt x="6687" y="4603"/>
                    <a:pt x="6065" y="1772"/>
                    <a:pt x="45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14"/>
            <p:cNvSpPr/>
            <p:nvPr/>
          </p:nvSpPr>
          <p:spPr>
            <a:xfrm rot="4225079">
              <a:off x="2902209" y="3213180"/>
              <a:ext cx="294391" cy="305531"/>
            </a:xfrm>
            <a:custGeom>
              <a:avLst/>
              <a:gdLst/>
              <a:ahLst/>
              <a:cxnLst/>
              <a:rect l="l" t="t" r="r" b="b"/>
              <a:pathLst>
                <a:path w="6814" h="7072" extrusionOk="0">
                  <a:moveTo>
                    <a:pt x="4384" y="1"/>
                  </a:moveTo>
                  <a:cubicBezTo>
                    <a:pt x="3296" y="599"/>
                    <a:pt x="2369" y="1161"/>
                    <a:pt x="1663" y="1586"/>
                  </a:cubicBezTo>
                  <a:cubicBezTo>
                    <a:pt x="1145" y="1901"/>
                    <a:pt x="745" y="2125"/>
                    <a:pt x="450" y="2286"/>
                  </a:cubicBezTo>
                  <a:cubicBezTo>
                    <a:pt x="25" y="2515"/>
                    <a:pt x="1" y="2918"/>
                    <a:pt x="272" y="3408"/>
                  </a:cubicBezTo>
                  <a:cubicBezTo>
                    <a:pt x="720" y="4219"/>
                    <a:pt x="1430" y="5507"/>
                    <a:pt x="2046" y="6622"/>
                  </a:cubicBezTo>
                  <a:cubicBezTo>
                    <a:pt x="2155" y="6820"/>
                    <a:pt x="2473" y="7071"/>
                    <a:pt x="2790" y="7071"/>
                  </a:cubicBezTo>
                  <a:cubicBezTo>
                    <a:pt x="2880" y="7071"/>
                    <a:pt x="2969" y="7051"/>
                    <a:pt x="3055" y="7003"/>
                  </a:cubicBezTo>
                  <a:cubicBezTo>
                    <a:pt x="3826" y="6568"/>
                    <a:pt x="5246" y="5775"/>
                    <a:pt x="6812" y="4954"/>
                  </a:cubicBezTo>
                  <a:cubicBezTo>
                    <a:pt x="6813" y="4954"/>
                    <a:pt x="6369" y="2569"/>
                    <a:pt x="43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14"/>
            <p:cNvSpPr/>
            <p:nvPr/>
          </p:nvSpPr>
          <p:spPr>
            <a:xfrm rot="4225079">
              <a:off x="2309697" y="3382990"/>
              <a:ext cx="1273821" cy="1148248"/>
            </a:xfrm>
            <a:custGeom>
              <a:avLst/>
              <a:gdLst/>
              <a:ahLst/>
              <a:cxnLst/>
              <a:rect l="l" t="t" r="r" b="b"/>
              <a:pathLst>
                <a:path w="29484" h="26578" extrusionOk="0">
                  <a:moveTo>
                    <a:pt x="17084" y="0"/>
                  </a:moveTo>
                  <a:cubicBezTo>
                    <a:pt x="11535" y="0"/>
                    <a:pt x="4614" y="4105"/>
                    <a:pt x="1663" y="5889"/>
                  </a:cubicBezTo>
                  <a:cubicBezTo>
                    <a:pt x="1146" y="6204"/>
                    <a:pt x="746" y="6428"/>
                    <a:pt x="451" y="6588"/>
                  </a:cubicBezTo>
                  <a:cubicBezTo>
                    <a:pt x="24" y="6818"/>
                    <a:pt x="1" y="7221"/>
                    <a:pt x="272" y="7710"/>
                  </a:cubicBezTo>
                  <a:cubicBezTo>
                    <a:pt x="720" y="8523"/>
                    <a:pt x="1432" y="9809"/>
                    <a:pt x="2046" y="10924"/>
                  </a:cubicBezTo>
                  <a:cubicBezTo>
                    <a:pt x="2156" y="11122"/>
                    <a:pt x="2473" y="11374"/>
                    <a:pt x="2790" y="11374"/>
                  </a:cubicBezTo>
                  <a:cubicBezTo>
                    <a:pt x="2880" y="11374"/>
                    <a:pt x="2971" y="11354"/>
                    <a:pt x="3056" y="11306"/>
                  </a:cubicBezTo>
                  <a:cubicBezTo>
                    <a:pt x="4967" y="10226"/>
                    <a:pt x="10848" y="6965"/>
                    <a:pt x="13078" y="6483"/>
                  </a:cubicBezTo>
                  <a:cubicBezTo>
                    <a:pt x="13997" y="6285"/>
                    <a:pt x="14884" y="6145"/>
                    <a:pt x="15710" y="6145"/>
                  </a:cubicBezTo>
                  <a:cubicBezTo>
                    <a:pt x="17290" y="6145"/>
                    <a:pt x="18648" y="6654"/>
                    <a:pt x="19585" y="8233"/>
                  </a:cubicBezTo>
                  <a:cubicBezTo>
                    <a:pt x="21238" y="11016"/>
                    <a:pt x="21653" y="13334"/>
                    <a:pt x="19022" y="15985"/>
                  </a:cubicBezTo>
                  <a:cubicBezTo>
                    <a:pt x="16926" y="18097"/>
                    <a:pt x="11872" y="20701"/>
                    <a:pt x="9902" y="21673"/>
                  </a:cubicBezTo>
                  <a:cubicBezTo>
                    <a:pt x="9398" y="21921"/>
                    <a:pt x="9286" y="22484"/>
                    <a:pt x="9500" y="22957"/>
                  </a:cubicBezTo>
                  <a:cubicBezTo>
                    <a:pt x="9716" y="23428"/>
                    <a:pt x="10746" y="25704"/>
                    <a:pt x="10895" y="26035"/>
                  </a:cubicBezTo>
                  <a:cubicBezTo>
                    <a:pt x="11013" y="26297"/>
                    <a:pt x="11317" y="26578"/>
                    <a:pt x="11639" y="26578"/>
                  </a:cubicBezTo>
                  <a:cubicBezTo>
                    <a:pt x="11726" y="26578"/>
                    <a:pt x="11814" y="26558"/>
                    <a:pt x="11900" y="26511"/>
                  </a:cubicBezTo>
                  <a:cubicBezTo>
                    <a:pt x="13990" y="25391"/>
                    <a:pt x="20712" y="21667"/>
                    <a:pt x="24357" y="18233"/>
                  </a:cubicBezTo>
                  <a:cubicBezTo>
                    <a:pt x="29483" y="13406"/>
                    <a:pt x="25442" y="3419"/>
                    <a:pt x="20990" y="917"/>
                  </a:cubicBezTo>
                  <a:cubicBezTo>
                    <a:pt x="19838" y="270"/>
                    <a:pt x="18506" y="0"/>
                    <a:pt x="170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14"/>
            <p:cNvSpPr/>
            <p:nvPr/>
          </p:nvSpPr>
          <p:spPr>
            <a:xfrm rot="4225079">
              <a:off x="2372682" y="3862367"/>
              <a:ext cx="288990" cy="301470"/>
            </a:xfrm>
            <a:custGeom>
              <a:avLst/>
              <a:gdLst/>
              <a:ahLst/>
              <a:cxnLst/>
              <a:rect l="l" t="t" r="r" b="b"/>
              <a:pathLst>
                <a:path w="6689" h="6978" extrusionOk="0">
                  <a:moveTo>
                    <a:pt x="6688" y="4600"/>
                  </a:move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cubicBezTo>
                    <a:pt x="6688" y="4600"/>
                    <a:pt x="6688" y="4600"/>
                    <a:pt x="6688" y="4600"/>
                  </a:cubicBezTo>
                  <a:close/>
                  <a:moveTo>
                    <a:pt x="4539" y="0"/>
                  </a:moveTo>
                  <a:cubicBezTo>
                    <a:pt x="2976" y="890"/>
                    <a:pt x="1491" y="1643"/>
                    <a:pt x="616" y="2075"/>
                  </a:cubicBezTo>
                  <a:cubicBezTo>
                    <a:pt x="112" y="2324"/>
                    <a:pt x="0" y="2888"/>
                    <a:pt x="214" y="3359"/>
                  </a:cubicBezTo>
                  <a:cubicBezTo>
                    <a:pt x="430" y="3831"/>
                    <a:pt x="1460" y="6108"/>
                    <a:pt x="1609" y="6437"/>
                  </a:cubicBezTo>
                  <a:cubicBezTo>
                    <a:pt x="1726" y="6698"/>
                    <a:pt x="2030" y="6977"/>
                    <a:pt x="2353" y="6977"/>
                  </a:cubicBezTo>
                  <a:cubicBezTo>
                    <a:pt x="2440" y="6977"/>
                    <a:pt x="2528" y="6957"/>
                    <a:pt x="2614" y="6911"/>
                  </a:cubicBezTo>
                  <a:cubicBezTo>
                    <a:pt x="3424" y="6477"/>
                    <a:pt x="4933" y="5650"/>
                    <a:pt x="6688" y="4600"/>
                  </a:cubicBezTo>
                  <a:lnTo>
                    <a:pt x="6688" y="4600"/>
                  </a:lnTo>
                  <a:cubicBezTo>
                    <a:pt x="6687" y="4598"/>
                    <a:pt x="6067" y="1769"/>
                    <a:pt x="45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14"/>
            <p:cNvSpPr/>
            <p:nvPr/>
          </p:nvSpPr>
          <p:spPr>
            <a:xfrm rot="4225079">
              <a:off x="2857114" y="3264083"/>
              <a:ext cx="294477" cy="305574"/>
            </a:xfrm>
            <a:custGeom>
              <a:avLst/>
              <a:gdLst/>
              <a:ahLst/>
              <a:cxnLst/>
              <a:rect l="l" t="t" r="r" b="b"/>
              <a:pathLst>
                <a:path w="6816" h="7073" extrusionOk="0">
                  <a:moveTo>
                    <a:pt x="4384" y="1"/>
                  </a:moveTo>
                  <a:cubicBezTo>
                    <a:pt x="3297" y="599"/>
                    <a:pt x="2368" y="1163"/>
                    <a:pt x="1663" y="1588"/>
                  </a:cubicBezTo>
                  <a:cubicBezTo>
                    <a:pt x="1146" y="1902"/>
                    <a:pt x="746" y="2127"/>
                    <a:pt x="451" y="2286"/>
                  </a:cubicBezTo>
                  <a:cubicBezTo>
                    <a:pt x="24" y="2517"/>
                    <a:pt x="1" y="2919"/>
                    <a:pt x="272" y="3408"/>
                  </a:cubicBezTo>
                  <a:cubicBezTo>
                    <a:pt x="720" y="4221"/>
                    <a:pt x="1432" y="5507"/>
                    <a:pt x="2046" y="6622"/>
                  </a:cubicBezTo>
                  <a:cubicBezTo>
                    <a:pt x="2156" y="6820"/>
                    <a:pt x="2473" y="7072"/>
                    <a:pt x="2790" y="7072"/>
                  </a:cubicBezTo>
                  <a:cubicBezTo>
                    <a:pt x="2880" y="7072"/>
                    <a:pt x="2971" y="7052"/>
                    <a:pt x="3056" y="7004"/>
                  </a:cubicBezTo>
                  <a:cubicBezTo>
                    <a:pt x="3826" y="6568"/>
                    <a:pt x="5248" y="5775"/>
                    <a:pt x="6812" y="4954"/>
                  </a:cubicBezTo>
                  <a:cubicBezTo>
                    <a:pt x="6815" y="4954"/>
                    <a:pt x="6370" y="2570"/>
                    <a:pt x="43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14"/>
            <p:cNvSpPr/>
            <p:nvPr/>
          </p:nvSpPr>
          <p:spPr>
            <a:xfrm rot="4225079">
              <a:off x="2081603" y="3572499"/>
              <a:ext cx="335607" cy="333484"/>
            </a:xfrm>
            <a:custGeom>
              <a:avLst/>
              <a:gdLst/>
              <a:ahLst/>
              <a:cxnLst/>
              <a:rect l="l" t="t" r="r" b="b"/>
              <a:pathLst>
                <a:path w="7768" h="7719" extrusionOk="0">
                  <a:moveTo>
                    <a:pt x="7209" y="1"/>
                  </a:moveTo>
                  <a:cubicBezTo>
                    <a:pt x="7157" y="1"/>
                    <a:pt x="7087" y="12"/>
                    <a:pt x="6993" y="38"/>
                  </a:cubicBezTo>
                  <a:cubicBezTo>
                    <a:pt x="5639" y="412"/>
                    <a:pt x="3176" y="1095"/>
                    <a:pt x="2955" y="1156"/>
                  </a:cubicBezTo>
                  <a:cubicBezTo>
                    <a:pt x="2647" y="1241"/>
                    <a:pt x="2510" y="1541"/>
                    <a:pt x="2647" y="1853"/>
                  </a:cubicBezTo>
                  <a:cubicBezTo>
                    <a:pt x="2901" y="2425"/>
                    <a:pt x="3271" y="3258"/>
                    <a:pt x="3341" y="3414"/>
                  </a:cubicBezTo>
                  <a:cubicBezTo>
                    <a:pt x="3447" y="3655"/>
                    <a:pt x="3402" y="4113"/>
                    <a:pt x="3120" y="4348"/>
                  </a:cubicBezTo>
                  <a:cubicBezTo>
                    <a:pt x="2271" y="5059"/>
                    <a:pt x="531" y="6519"/>
                    <a:pt x="212" y="6785"/>
                  </a:cubicBezTo>
                  <a:cubicBezTo>
                    <a:pt x="0" y="6963"/>
                    <a:pt x="47" y="7001"/>
                    <a:pt x="77" y="7080"/>
                  </a:cubicBezTo>
                  <a:cubicBezTo>
                    <a:pt x="118" y="7202"/>
                    <a:pt x="316" y="7718"/>
                    <a:pt x="439" y="7718"/>
                  </a:cubicBezTo>
                  <a:cubicBezTo>
                    <a:pt x="444" y="7718"/>
                    <a:pt x="448" y="7718"/>
                    <a:pt x="453" y="7716"/>
                  </a:cubicBezTo>
                  <a:cubicBezTo>
                    <a:pt x="640" y="7646"/>
                    <a:pt x="4043" y="5704"/>
                    <a:pt x="5501" y="5163"/>
                  </a:cubicBezTo>
                  <a:cubicBezTo>
                    <a:pt x="5900" y="5014"/>
                    <a:pt x="6093" y="4795"/>
                    <a:pt x="5910" y="4398"/>
                  </a:cubicBezTo>
                  <a:cubicBezTo>
                    <a:pt x="5781" y="4119"/>
                    <a:pt x="5300" y="3078"/>
                    <a:pt x="5027" y="2486"/>
                  </a:cubicBezTo>
                  <a:cubicBezTo>
                    <a:pt x="4912" y="2235"/>
                    <a:pt x="4972" y="1963"/>
                    <a:pt x="5183" y="1804"/>
                  </a:cubicBezTo>
                  <a:cubicBezTo>
                    <a:pt x="5789" y="1351"/>
                    <a:pt x="7510" y="872"/>
                    <a:pt x="7650" y="767"/>
                  </a:cubicBezTo>
                  <a:cubicBezTo>
                    <a:pt x="7768" y="679"/>
                    <a:pt x="7369" y="106"/>
                    <a:pt x="7317" y="36"/>
                  </a:cubicBezTo>
                  <a:cubicBezTo>
                    <a:pt x="7300" y="14"/>
                    <a:pt x="7266" y="1"/>
                    <a:pt x="7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14"/>
            <p:cNvSpPr/>
            <p:nvPr/>
          </p:nvSpPr>
          <p:spPr>
            <a:xfrm rot="4225079">
              <a:off x="2075463" y="3597372"/>
              <a:ext cx="324720" cy="306655"/>
            </a:xfrm>
            <a:custGeom>
              <a:avLst/>
              <a:gdLst/>
              <a:ahLst/>
              <a:cxnLst/>
              <a:rect l="l" t="t" r="r" b="b"/>
              <a:pathLst>
                <a:path w="7516" h="7098" extrusionOk="0">
                  <a:moveTo>
                    <a:pt x="7277" y="0"/>
                  </a:moveTo>
                  <a:cubicBezTo>
                    <a:pt x="7226" y="0"/>
                    <a:pt x="7155" y="11"/>
                    <a:pt x="7062" y="37"/>
                  </a:cubicBezTo>
                  <a:cubicBezTo>
                    <a:pt x="5707" y="411"/>
                    <a:pt x="3245" y="1094"/>
                    <a:pt x="3024" y="1156"/>
                  </a:cubicBezTo>
                  <a:cubicBezTo>
                    <a:pt x="2716" y="1241"/>
                    <a:pt x="2578" y="1542"/>
                    <a:pt x="2716" y="1854"/>
                  </a:cubicBezTo>
                  <a:cubicBezTo>
                    <a:pt x="2970" y="2426"/>
                    <a:pt x="3340" y="3258"/>
                    <a:pt x="3408" y="3414"/>
                  </a:cubicBezTo>
                  <a:cubicBezTo>
                    <a:pt x="3516" y="3655"/>
                    <a:pt x="3468" y="4113"/>
                    <a:pt x="3187" y="4349"/>
                  </a:cubicBezTo>
                  <a:cubicBezTo>
                    <a:pt x="2338" y="5060"/>
                    <a:pt x="598" y="6519"/>
                    <a:pt x="279" y="6787"/>
                  </a:cubicBezTo>
                  <a:cubicBezTo>
                    <a:pt x="1" y="7020"/>
                    <a:pt x="87" y="7097"/>
                    <a:pt x="246" y="7097"/>
                  </a:cubicBezTo>
                  <a:cubicBezTo>
                    <a:pt x="328" y="7097"/>
                    <a:pt x="429" y="7077"/>
                    <a:pt x="510" y="7047"/>
                  </a:cubicBezTo>
                  <a:cubicBezTo>
                    <a:pt x="699" y="6977"/>
                    <a:pt x="4116" y="5704"/>
                    <a:pt x="5573" y="5162"/>
                  </a:cubicBezTo>
                  <a:cubicBezTo>
                    <a:pt x="5971" y="5013"/>
                    <a:pt x="6165" y="4794"/>
                    <a:pt x="5982" y="4397"/>
                  </a:cubicBezTo>
                  <a:cubicBezTo>
                    <a:pt x="5853" y="4119"/>
                    <a:pt x="5373" y="3077"/>
                    <a:pt x="5097" y="2484"/>
                  </a:cubicBezTo>
                  <a:cubicBezTo>
                    <a:pt x="4982" y="2234"/>
                    <a:pt x="5042" y="1959"/>
                    <a:pt x="5253" y="1803"/>
                  </a:cubicBezTo>
                  <a:cubicBezTo>
                    <a:pt x="5860" y="1349"/>
                    <a:pt x="7059" y="455"/>
                    <a:pt x="7198" y="350"/>
                  </a:cubicBezTo>
                  <a:cubicBezTo>
                    <a:pt x="7354" y="234"/>
                    <a:pt x="7515" y="0"/>
                    <a:pt x="72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14"/>
            <p:cNvSpPr/>
            <p:nvPr/>
          </p:nvSpPr>
          <p:spPr>
            <a:xfrm rot="4225079">
              <a:off x="2495953" y="3028863"/>
              <a:ext cx="335607" cy="333440"/>
            </a:xfrm>
            <a:custGeom>
              <a:avLst/>
              <a:gdLst/>
              <a:ahLst/>
              <a:cxnLst/>
              <a:rect l="l" t="t" r="r" b="b"/>
              <a:pathLst>
                <a:path w="7768" h="7718" extrusionOk="0">
                  <a:moveTo>
                    <a:pt x="7210" y="0"/>
                  </a:moveTo>
                  <a:cubicBezTo>
                    <a:pt x="7158" y="0"/>
                    <a:pt x="7087" y="12"/>
                    <a:pt x="6993" y="38"/>
                  </a:cubicBezTo>
                  <a:cubicBezTo>
                    <a:pt x="5639" y="414"/>
                    <a:pt x="3175" y="1095"/>
                    <a:pt x="2953" y="1156"/>
                  </a:cubicBezTo>
                  <a:cubicBezTo>
                    <a:pt x="2647" y="1241"/>
                    <a:pt x="2508" y="1542"/>
                    <a:pt x="2647" y="1855"/>
                  </a:cubicBezTo>
                  <a:cubicBezTo>
                    <a:pt x="2901" y="2426"/>
                    <a:pt x="3271" y="3260"/>
                    <a:pt x="3341" y="3416"/>
                  </a:cubicBezTo>
                  <a:cubicBezTo>
                    <a:pt x="3447" y="3657"/>
                    <a:pt x="3400" y="4114"/>
                    <a:pt x="3118" y="4350"/>
                  </a:cubicBezTo>
                  <a:cubicBezTo>
                    <a:pt x="2271" y="5060"/>
                    <a:pt x="529" y="6521"/>
                    <a:pt x="210" y="6786"/>
                  </a:cubicBezTo>
                  <a:cubicBezTo>
                    <a:pt x="0" y="6963"/>
                    <a:pt x="46" y="7003"/>
                    <a:pt x="75" y="7082"/>
                  </a:cubicBezTo>
                  <a:cubicBezTo>
                    <a:pt x="116" y="7202"/>
                    <a:pt x="314" y="7718"/>
                    <a:pt x="437" y="7718"/>
                  </a:cubicBezTo>
                  <a:cubicBezTo>
                    <a:pt x="442" y="7718"/>
                    <a:pt x="447" y="7717"/>
                    <a:pt x="451" y="7715"/>
                  </a:cubicBezTo>
                  <a:cubicBezTo>
                    <a:pt x="640" y="7645"/>
                    <a:pt x="4043" y="5705"/>
                    <a:pt x="5500" y="5162"/>
                  </a:cubicBezTo>
                  <a:cubicBezTo>
                    <a:pt x="5897" y="5013"/>
                    <a:pt x="6092" y="4796"/>
                    <a:pt x="5909" y="4399"/>
                  </a:cubicBezTo>
                  <a:cubicBezTo>
                    <a:pt x="5780" y="4119"/>
                    <a:pt x="5300" y="3077"/>
                    <a:pt x="5026" y="2485"/>
                  </a:cubicBezTo>
                  <a:cubicBezTo>
                    <a:pt x="4911" y="2236"/>
                    <a:pt x="4972" y="1962"/>
                    <a:pt x="5182" y="1804"/>
                  </a:cubicBezTo>
                  <a:cubicBezTo>
                    <a:pt x="5789" y="1350"/>
                    <a:pt x="7508" y="871"/>
                    <a:pt x="7648" y="766"/>
                  </a:cubicBezTo>
                  <a:cubicBezTo>
                    <a:pt x="7768" y="678"/>
                    <a:pt x="7369" y="106"/>
                    <a:pt x="7315" y="36"/>
                  </a:cubicBezTo>
                  <a:cubicBezTo>
                    <a:pt x="7299" y="13"/>
                    <a:pt x="7266" y="0"/>
                    <a:pt x="72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14"/>
            <p:cNvSpPr/>
            <p:nvPr/>
          </p:nvSpPr>
          <p:spPr>
            <a:xfrm rot="4225079">
              <a:off x="2489891" y="3053749"/>
              <a:ext cx="324633" cy="306655"/>
            </a:xfrm>
            <a:custGeom>
              <a:avLst/>
              <a:gdLst/>
              <a:ahLst/>
              <a:cxnLst/>
              <a:rect l="l" t="t" r="r" b="b"/>
              <a:pathLst>
                <a:path w="7514" h="7098" extrusionOk="0">
                  <a:moveTo>
                    <a:pt x="7279" y="1"/>
                  </a:moveTo>
                  <a:cubicBezTo>
                    <a:pt x="7227" y="1"/>
                    <a:pt x="7156" y="12"/>
                    <a:pt x="7061" y="38"/>
                  </a:cubicBezTo>
                  <a:cubicBezTo>
                    <a:pt x="5707" y="414"/>
                    <a:pt x="3244" y="1094"/>
                    <a:pt x="3021" y="1156"/>
                  </a:cubicBezTo>
                  <a:cubicBezTo>
                    <a:pt x="2715" y="1241"/>
                    <a:pt x="2577" y="1542"/>
                    <a:pt x="2715" y="1855"/>
                  </a:cubicBezTo>
                  <a:cubicBezTo>
                    <a:pt x="2969" y="2426"/>
                    <a:pt x="3339" y="3260"/>
                    <a:pt x="3409" y="3416"/>
                  </a:cubicBezTo>
                  <a:cubicBezTo>
                    <a:pt x="3515" y="3657"/>
                    <a:pt x="3468" y="4114"/>
                    <a:pt x="3187" y="4350"/>
                  </a:cubicBezTo>
                  <a:cubicBezTo>
                    <a:pt x="2339" y="5061"/>
                    <a:pt x="599" y="6521"/>
                    <a:pt x="280" y="6787"/>
                  </a:cubicBezTo>
                  <a:cubicBezTo>
                    <a:pt x="0" y="7021"/>
                    <a:pt x="84" y="7098"/>
                    <a:pt x="242" y="7098"/>
                  </a:cubicBezTo>
                  <a:cubicBezTo>
                    <a:pt x="324" y="7098"/>
                    <a:pt x="426" y="7077"/>
                    <a:pt x="508" y="7047"/>
                  </a:cubicBezTo>
                  <a:cubicBezTo>
                    <a:pt x="695" y="6977"/>
                    <a:pt x="4114" y="5705"/>
                    <a:pt x="5570" y="5162"/>
                  </a:cubicBezTo>
                  <a:cubicBezTo>
                    <a:pt x="5968" y="5013"/>
                    <a:pt x="6162" y="4794"/>
                    <a:pt x="5979" y="4397"/>
                  </a:cubicBezTo>
                  <a:cubicBezTo>
                    <a:pt x="5850" y="4119"/>
                    <a:pt x="5369" y="3077"/>
                    <a:pt x="5097" y="2485"/>
                  </a:cubicBezTo>
                  <a:cubicBezTo>
                    <a:pt x="4982" y="2234"/>
                    <a:pt x="5041" y="1962"/>
                    <a:pt x="5253" y="1804"/>
                  </a:cubicBezTo>
                  <a:cubicBezTo>
                    <a:pt x="5858" y="1350"/>
                    <a:pt x="7057" y="455"/>
                    <a:pt x="7197" y="349"/>
                  </a:cubicBezTo>
                  <a:cubicBezTo>
                    <a:pt x="7353" y="233"/>
                    <a:pt x="7513" y="1"/>
                    <a:pt x="72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0" name="Google Shape;560;p14"/>
          <p:cNvGrpSpPr/>
          <p:nvPr/>
        </p:nvGrpSpPr>
        <p:grpSpPr>
          <a:xfrm>
            <a:off x="1110734" y="3186734"/>
            <a:ext cx="313433" cy="289100"/>
            <a:chOff x="833050" y="2390050"/>
            <a:chExt cx="235075" cy="216825"/>
          </a:xfrm>
        </p:grpSpPr>
        <p:sp>
          <p:nvSpPr>
            <p:cNvPr id="561" name="Google Shape;561;p14"/>
            <p:cNvSpPr/>
            <p:nvPr/>
          </p:nvSpPr>
          <p:spPr>
            <a:xfrm>
              <a:off x="833050" y="252302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14"/>
            <p:cNvSpPr/>
            <p:nvPr/>
          </p:nvSpPr>
          <p:spPr>
            <a:xfrm>
              <a:off x="973250" y="251777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14"/>
            <p:cNvSpPr/>
            <p:nvPr/>
          </p:nvSpPr>
          <p:spPr>
            <a:xfrm>
              <a:off x="924275" y="239005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4" name="Google Shape;564;p14"/>
          <p:cNvGrpSpPr/>
          <p:nvPr/>
        </p:nvGrpSpPr>
        <p:grpSpPr>
          <a:xfrm>
            <a:off x="959995" y="1586816"/>
            <a:ext cx="1409009" cy="1358169"/>
            <a:chOff x="719996" y="1190111"/>
            <a:chExt cx="1056757" cy="1018627"/>
          </a:xfrm>
        </p:grpSpPr>
        <p:sp>
          <p:nvSpPr>
            <p:cNvPr id="565" name="Google Shape;565;p14"/>
            <p:cNvSpPr/>
            <p:nvPr/>
          </p:nvSpPr>
          <p:spPr>
            <a:xfrm rot="-3336164" flipH="1">
              <a:off x="833793" y="1349651"/>
              <a:ext cx="737039" cy="664442"/>
            </a:xfrm>
            <a:custGeom>
              <a:avLst/>
              <a:gdLst/>
              <a:ahLst/>
              <a:cxnLst/>
              <a:rect l="l" t="t" r="r" b="b"/>
              <a:pathLst>
                <a:path w="29483" h="26579" extrusionOk="0">
                  <a:moveTo>
                    <a:pt x="17083" y="1"/>
                  </a:moveTo>
                  <a:cubicBezTo>
                    <a:pt x="11534" y="1"/>
                    <a:pt x="4614" y="4105"/>
                    <a:pt x="1662" y="5889"/>
                  </a:cubicBezTo>
                  <a:cubicBezTo>
                    <a:pt x="1145" y="6203"/>
                    <a:pt x="745" y="6428"/>
                    <a:pt x="450" y="6589"/>
                  </a:cubicBezTo>
                  <a:cubicBezTo>
                    <a:pt x="24" y="6818"/>
                    <a:pt x="0" y="7221"/>
                    <a:pt x="271" y="7711"/>
                  </a:cubicBezTo>
                  <a:cubicBezTo>
                    <a:pt x="719" y="8522"/>
                    <a:pt x="1431" y="9810"/>
                    <a:pt x="2045" y="10925"/>
                  </a:cubicBezTo>
                  <a:cubicBezTo>
                    <a:pt x="2155" y="11123"/>
                    <a:pt x="2472" y="11374"/>
                    <a:pt x="2790" y="11374"/>
                  </a:cubicBezTo>
                  <a:cubicBezTo>
                    <a:pt x="2880" y="11374"/>
                    <a:pt x="2970" y="11354"/>
                    <a:pt x="3055" y="11306"/>
                  </a:cubicBezTo>
                  <a:cubicBezTo>
                    <a:pt x="4965" y="10227"/>
                    <a:pt x="10847" y="6966"/>
                    <a:pt x="13077" y="6484"/>
                  </a:cubicBezTo>
                  <a:cubicBezTo>
                    <a:pt x="13997" y="6285"/>
                    <a:pt x="14886" y="6145"/>
                    <a:pt x="15713" y="6145"/>
                  </a:cubicBezTo>
                  <a:cubicBezTo>
                    <a:pt x="17291" y="6145"/>
                    <a:pt x="18647" y="6654"/>
                    <a:pt x="19585" y="8234"/>
                  </a:cubicBezTo>
                  <a:cubicBezTo>
                    <a:pt x="21236" y="11017"/>
                    <a:pt x="21653" y="13335"/>
                    <a:pt x="19021" y="15986"/>
                  </a:cubicBezTo>
                  <a:cubicBezTo>
                    <a:pt x="16925" y="18098"/>
                    <a:pt x="11871" y="20702"/>
                    <a:pt x="9901" y="21674"/>
                  </a:cubicBezTo>
                  <a:cubicBezTo>
                    <a:pt x="9397" y="21922"/>
                    <a:pt x="9287" y="22485"/>
                    <a:pt x="9499" y="22957"/>
                  </a:cubicBezTo>
                  <a:cubicBezTo>
                    <a:pt x="9712" y="23428"/>
                    <a:pt x="10745" y="25705"/>
                    <a:pt x="10894" y="26037"/>
                  </a:cubicBezTo>
                  <a:cubicBezTo>
                    <a:pt x="11011" y="26298"/>
                    <a:pt x="11314" y="26579"/>
                    <a:pt x="11636" y="26579"/>
                  </a:cubicBezTo>
                  <a:cubicBezTo>
                    <a:pt x="11723" y="26579"/>
                    <a:pt x="11811" y="26558"/>
                    <a:pt x="11897" y="26512"/>
                  </a:cubicBezTo>
                  <a:cubicBezTo>
                    <a:pt x="13987" y="25391"/>
                    <a:pt x="20709" y="21668"/>
                    <a:pt x="24356" y="18234"/>
                  </a:cubicBezTo>
                  <a:cubicBezTo>
                    <a:pt x="29482" y="13407"/>
                    <a:pt x="25441" y="3420"/>
                    <a:pt x="20989" y="918"/>
                  </a:cubicBezTo>
                  <a:cubicBezTo>
                    <a:pt x="19837" y="270"/>
                    <a:pt x="18505" y="1"/>
                    <a:pt x="170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14"/>
            <p:cNvSpPr/>
            <p:nvPr/>
          </p:nvSpPr>
          <p:spPr>
            <a:xfrm rot="-3336164" flipH="1">
              <a:off x="1350716" y="1689435"/>
              <a:ext cx="167167" cy="174516"/>
            </a:xfrm>
            <a:custGeom>
              <a:avLst/>
              <a:gdLst/>
              <a:ahLst/>
              <a:cxnLst/>
              <a:rect l="l" t="t" r="r" b="b"/>
              <a:pathLst>
                <a:path w="6687" h="6981" extrusionOk="0">
                  <a:moveTo>
                    <a:pt x="4538" y="1"/>
                  </a:moveTo>
                  <a:cubicBezTo>
                    <a:pt x="2973" y="891"/>
                    <a:pt x="1490" y="1645"/>
                    <a:pt x="614" y="2077"/>
                  </a:cubicBezTo>
                  <a:cubicBezTo>
                    <a:pt x="111" y="2325"/>
                    <a:pt x="0" y="2888"/>
                    <a:pt x="213" y="3361"/>
                  </a:cubicBezTo>
                  <a:cubicBezTo>
                    <a:pt x="426" y="3832"/>
                    <a:pt x="1458" y="6110"/>
                    <a:pt x="1607" y="6440"/>
                  </a:cubicBezTo>
                  <a:cubicBezTo>
                    <a:pt x="1725" y="6701"/>
                    <a:pt x="2029" y="6981"/>
                    <a:pt x="2350" y="6981"/>
                  </a:cubicBezTo>
                  <a:cubicBezTo>
                    <a:pt x="2437" y="6981"/>
                    <a:pt x="2524" y="6960"/>
                    <a:pt x="2610" y="6914"/>
                  </a:cubicBezTo>
                  <a:cubicBezTo>
                    <a:pt x="3420" y="6480"/>
                    <a:pt x="4929" y="5653"/>
                    <a:pt x="6682" y="4603"/>
                  </a:cubicBezTo>
                  <a:cubicBezTo>
                    <a:pt x="6687" y="4603"/>
                    <a:pt x="6065" y="1772"/>
                    <a:pt x="45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14"/>
            <p:cNvSpPr/>
            <p:nvPr/>
          </p:nvSpPr>
          <p:spPr>
            <a:xfrm rot="-3336164" flipH="1">
              <a:off x="1164816" y="1282660"/>
              <a:ext cx="170342" cy="176791"/>
            </a:xfrm>
            <a:custGeom>
              <a:avLst/>
              <a:gdLst/>
              <a:ahLst/>
              <a:cxnLst/>
              <a:rect l="l" t="t" r="r" b="b"/>
              <a:pathLst>
                <a:path w="6814" h="7072" extrusionOk="0">
                  <a:moveTo>
                    <a:pt x="4384" y="1"/>
                  </a:moveTo>
                  <a:cubicBezTo>
                    <a:pt x="3296" y="599"/>
                    <a:pt x="2369" y="1161"/>
                    <a:pt x="1663" y="1586"/>
                  </a:cubicBezTo>
                  <a:cubicBezTo>
                    <a:pt x="1145" y="1901"/>
                    <a:pt x="745" y="2125"/>
                    <a:pt x="450" y="2286"/>
                  </a:cubicBezTo>
                  <a:cubicBezTo>
                    <a:pt x="25" y="2515"/>
                    <a:pt x="1" y="2918"/>
                    <a:pt x="272" y="3408"/>
                  </a:cubicBezTo>
                  <a:cubicBezTo>
                    <a:pt x="720" y="4219"/>
                    <a:pt x="1430" y="5507"/>
                    <a:pt x="2046" y="6622"/>
                  </a:cubicBezTo>
                  <a:cubicBezTo>
                    <a:pt x="2155" y="6820"/>
                    <a:pt x="2473" y="7071"/>
                    <a:pt x="2790" y="7071"/>
                  </a:cubicBezTo>
                  <a:cubicBezTo>
                    <a:pt x="2880" y="7071"/>
                    <a:pt x="2969" y="7051"/>
                    <a:pt x="3055" y="7003"/>
                  </a:cubicBezTo>
                  <a:cubicBezTo>
                    <a:pt x="3826" y="6568"/>
                    <a:pt x="5246" y="5775"/>
                    <a:pt x="6812" y="4954"/>
                  </a:cubicBezTo>
                  <a:cubicBezTo>
                    <a:pt x="6813" y="4954"/>
                    <a:pt x="6369" y="2569"/>
                    <a:pt x="43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14"/>
            <p:cNvSpPr/>
            <p:nvPr/>
          </p:nvSpPr>
          <p:spPr>
            <a:xfrm rot="-3336164" flipH="1">
              <a:off x="851484" y="1384765"/>
              <a:ext cx="737064" cy="664417"/>
            </a:xfrm>
            <a:custGeom>
              <a:avLst/>
              <a:gdLst/>
              <a:ahLst/>
              <a:cxnLst/>
              <a:rect l="l" t="t" r="r" b="b"/>
              <a:pathLst>
                <a:path w="29484" h="26578" extrusionOk="0">
                  <a:moveTo>
                    <a:pt x="17084" y="0"/>
                  </a:moveTo>
                  <a:cubicBezTo>
                    <a:pt x="11535" y="0"/>
                    <a:pt x="4614" y="4105"/>
                    <a:pt x="1663" y="5889"/>
                  </a:cubicBezTo>
                  <a:cubicBezTo>
                    <a:pt x="1146" y="6204"/>
                    <a:pt x="746" y="6428"/>
                    <a:pt x="451" y="6588"/>
                  </a:cubicBezTo>
                  <a:cubicBezTo>
                    <a:pt x="24" y="6818"/>
                    <a:pt x="1" y="7221"/>
                    <a:pt x="272" y="7710"/>
                  </a:cubicBezTo>
                  <a:cubicBezTo>
                    <a:pt x="720" y="8523"/>
                    <a:pt x="1432" y="9809"/>
                    <a:pt x="2046" y="10924"/>
                  </a:cubicBezTo>
                  <a:cubicBezTo>
                    <a:pt x="2156" y="11122"/>
                    <a:pt x="2473" y="11374"/>
                    <a:pt x="2790" y="11374"/>
                  </a:cubicBezTo>
                  <a:cubicBezTo>
                    <a:pt x="2880" y="11374"/>
                    <a:pt x="2971" y="11354"/>
                    <a:pt x="3056" y="11306"/>
                  </a:cubicBezTo>
                  <a:cubicBezTo>
                    <a:pt x="4967" y="10226"/>
                    <a:pt x="10848" y="6965"/>
                    <a:pt x="13078" y="6483"/>
                  </a:cubicBezTo>
                  <a:cubicBezTo>
                    <a:pt x="13997" y="6285"/>
                    <a:pt x="14884" y="6145"/>
                    <a:pt x="15710" y="6145"/>
                  </a:cubicBezTo>
                  <a:cubicBezTo>
                    <a:pt x="17290" y="6145"/>
                    <a:pt x="18648" y="6654"/>
                    <a:pt x="19585" y="8233"/>
                  </a:cubicBezTo>
                  <a:cubicBezTo>
                    <a:pt x="21238" y="11016"/>
                    <a:pt x="21653" y="13334"/>
                    <a:pt x="19022" y="15985"/>
                  </a:cubicBezTo>
                  <a:cubicBezTo>
                    <a:pt x="16926" y="18097"/>
                    <a:pt x="11872" y="20701"/>
                    <a:pt x="9902" y="21673"/>
                  </a:cubicBezTo>
                  <a:cubicBezTo>
                    <a:pt x="9398" y="21921"/>
                    <a:pt x="9286" y="22484"/>
                    <a:pt x="9500" y="22957"/>
                  </a:cubicBezTo>
                  <a:cubicBezTo>
                    <a:pt x="9716" y="23428"/>
                    <a:pt x="10746" y="25704"/>
                    <a:pt x="10895" y="26035"/>
                  </a:cubicBezTo>
                  <a:cubicBezTo>
                    <a:pt x="11013" y="26297"/>
                    <a:pt x="11317" y="26578"/>
                    <a:pt x="11639" y="26578"/>
                  </a:cubicBezTo>
                  <a:cubicBezTo>
                    <a:pt x="11726" y="26578"/>
                    <a:pt x="11814" y="26558"/>
                    <a:pt x="11900" y="26511"/>
                  </a:cubicBezTo>
                  <a:cubicBezTo>
                    <a:pt x="13990" y="25391"/>
                    <a:pt x="20712" y="21667"/>
                    <a:pt x="24357" y="18233"/>
                  </a:cubicBezTo>
                  <a:cubicBezTo>
                    <a:pt x="29483" y="13406"/>
                    <a:pt x="25442" y="3419"/>
                    <a:pt x="20990" y="917"/>
                  </a:cubicBezTo>
                  <a:cubicBezTo>
                    <a:pt x="19838" y="270"/>
                    <a:pt x="18506" y="0"/>
                    <a:pt x="170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14"/>
            <p:cNvSpPr/>
            <p:nvPr/>
          </p:nvSpPr>
          <p:spPr>
            <a:xfrm rot="-3336164" flipH="1">
              <a:off x="1368373" y="1724605"/>
              <a:ext cx="167217" cy="174441"/>
            </a:xfrm>
            <a:custGeom>
              <a:avLst/>
              <a:gdLst/>
              <a:ahLst/>
              <a:cxnLst/>
              <a:rect l="l" t="t" r="r" b="b"/>
              <a:pathLst>
                <a:path w="6689" h="6978" extrusionOk="0">
                  <a:moveTo>
                    <a:pt x="6688" y="4600"/>
                  </a:move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cubicBezTo>
                    <a:pt x="6688" y="4600"/>
                    <a:pt x="6688" y="4600"/>
                    <a:pt x="6688" y="4600"/>
                  </a:cubicBezTo>
                  <a:close/>
                  <a:moveTo>
                    <a:pt x="4539" y="0"/>
                  </a:moveTo>
                  <a:cubicBezTo>
                    <a:pt x="2976" y="890"/>
                    <a:pt x="1491" y="1643"/>
                    <a:pt x="616" y="2075"/>
                  </a:cubicBezTo>
                  <a:cubicBezTo>
                    <a:pt x="112" y="2324"/>
                    <a:pt x="0" y="2888"/>
                    <a:pt x="214" y="3359"/>
                  </a:cubicBezTo>
                  <a:cubicBezTo>
                    <a:pt x="430" y="3831"/>
                    <a:pt x="1460" y="6108"/>
                    <a:pt x="1609" y="6437"/>
                  </a:cubicBezTo>
                  <a:cubicBezTo>
                    <a:pt x="1726" y="6698"/>
                    <a:pt x="2030" y="6977"/>
                    <a:pt x="2353" y="6977"/>
                  </a:cubicBezTo>
                  <a:cubicBezTo>
                    <a:pt x="2440" y="6977"/>
                    <a:pt x="2528" y="6957"/>
                    <a:pt x="2614" y="6911"/>
                  </a:cubicBezTo>
                  <a:cubicBezTo>
                    <a:pt x="3424" y="6477"/>
                    <a:pt x="4933" y="5650"/>
                    <a:pt x="6688" y="4600"/>
                  </a:cubicBezTo>
                  <a:lnTo>
                    <a:pt x="6688" y="4600"/>
                  </a:lnTo>
                  <a:cubicBezTo>
                    <a:pt x="6687" y="4598"/>
                    <a:pt x="6067" y="1769"/>
                    <a:pt x="45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14"/>
            <p:cNvSpPr/>
            <p:nvPr/>
          </p:nvSpPr>
          <p:spPr>
            <a:xfrm rot="-3336164" flipH="1">
              <a:off x="1182459" y="1317801"/>
              <a:ext cx="170392" cy="176816"/>
            </a:xfrm>
            <a:custGeom>
              <a:avLst/>
              <a:gdLst/>
              <a:ahLst/>
              <a:cxnLst/>
              <a:rect l="l" t="t" r="r" b="b"/>
              <a:pathLst>
                <a:path w="6816" h="7073" extrusionOk="0">
                  <a:moveTo>
                    <a:pt x="4384" y="1"/>
                  </a:moveTo>
                  <a:cubicBezTo>
                    <a:pt x="3297" y="599"/>
                    <a:pt x="2368" y="1163"/>
                    <a:pt x="1663" y="1588"/>
                  </a:cubicBezTo>
                  <a:cubicBezTo>
                    <a:pt x="1146" y="1902"/>
                    <a:pt x="746" y="2127"/>
                    <a:pt x="451" y="2286"/>
                  </a:cubicBezTo>
                  <a:cubicBezTo>
                    <a:pt x="24" y="2517"/>
                    <a:pt x="1" y="2919"/>
                    <a:pt x="272" y="3408"/>
                  </a:cubicBezTo>
                  <a:cubicBezTo>
                    <a:pt x="720" y="4221"/>
                    <a:pt x="1432" y="5507"/>
                    <a:pt x="2046" y="6622"/>
                  </a:cubicBezTo>
                  <a:cubicBezTo>
                    <a:pt x="2156" y="6820"/>
                    <a:pt x="2473" y="7072"/>
                    <a:pt x="2790" y="7072"/>
                  </a:cubicBezTo>
                  <a:cubicBezTo>
                    <a:pt x="2880" y="7072"/>
                    <a:pt x="2971" y="7052"/>
                    <a:pt x="3056" y="7004"/>
                  </a:cubicBezTo>
                  <a:cubicBezTo>
                    <a:pt x="3826" y="6568"/>
                    <a:pt x="5248" y="5775"/>
                    <a:pt x="6812" y="4954"/>
                  </a:cubicBezTo>
                  <a:cubicBezTo>
                    <a:pt x="6815" y="4954"/>
                    <a:pt x="6370" y="2570"/>
                    <a:pt x="43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14"/>
            <p:cNvSpPr/>
            <p:nvPr/>
          </p:nvSpPr>
          <p:spPr>
            <a:xfrm rot="-3336164" flipH="1">
              <a:off x="1545194" y="1601752"/>
              <a:ext cx="194190" cy="192966"/>
            </a:xfrm>
            <a:custGeom>
              <a:avLst/>
              <a:gdLst/>
              <a:ahLst/>
              <a:cxnLst/>
              <a:rect l="l" t="t" r="r" b="b"/>
              <a:pathLst>
                <a:path w="7768" h="7719" extrusionOk="0">
                  <a:moveTo>
                    <a:pt x="7209" y="1"/>
                  </a:moveTo>
                  <a:cubicBezTo>
                    <a:pt x="7157" y="1"/>
                    <a:pt x="7087" y="12"/>
                    <a:pt x="6993" y="38"/>
                  </a:cubicBezTo>
                  <a:cubicBezTo>
                    <a:pt x="5639" y="412"/>
                    <a:pt x="3176" y="1095"/>
                    <a:pt x="2955" y="1156"/>
                  </a:cubicBezTo>
                  <a:cubicBezTo>
                    <a:pt x="2647" y="1241"/>
                    <a:pt x="2510" y="1541"/>
                    <a:pt x="2647" y="1853"/>
                  </a:cubicBezTo>
                  <a:cubicBezTo>
                    <a:pt x="2901" y="2425"/>
                    <a:pt x="3271" y="3258"/>
                    <a:pt x="3341" y="3414"/>
                  </a:cubicBezTo>
                  <a:cubicBezTo>
                    <a:pt x="3447" y="3655"/>
                    <a:pt x="3402" y="4113"/>
                    <a:pt x="3120" y="4348"/>
                  </a:cubicBezTo>
                  <a:cubicBezTo>
                    <a:pt x="2271" y="5059"/>
                    <a:pt x="531" y="6519"/>
                    <a:pt x="212" y="6785"/>
                  </a:cubicBezTo>
                  <a:cubicBezTo>
                    <a:pt x="0" y="6963"/>
                    <a:pt x="47" y="7001"/>
                    <a:pt x="77" y="7080"/>
                  </a:cubicBezTo>
                  <a:cubicBezTo>
                    <a:pt x="118" y="7202"/>
                    <a:pt x="316" y="7718"/>
                    <a:pt x="439" y="7718"/>
                  </a:cubicBezTo>
                  <a:cubicBezTo>
                    <a:pt x="444" y="7718"/>
                    <a:pt x="448" y="7718"/>
                    <a:pt x="453" y="7716"/>
                  </a:cubicBezTo>
                  <a:cubicBezTo>
                    <a:pt x="640" y="7646"/>
                    <a:pt x="4043" y="5704"/>
                    <a:pt x="5501" y="5163"/>
                  </a:cubicBezTo>
                  <a:cubicBezTo>
                    <a:pt x="5900" y="5014"/>
                    <a:pt x="6093" y="4795"/>
                    <a:pt x="5910" y="4398"/>
                  </a:cubicBezTo>
                  <a:cubicBezTo>
                    <a:pt x="5781" y="4119"/>
                    <a:pt x="5300" y="3078"/>
                    <a:pt x="5027" y="2486"/>
                  </a:cubicBezTo>
                  <a:cubicBezTo>
                    <a:pt x="4912" y="2235"/>
                    <a:pt x="4972" y="1963"/>
                    <a:pt x="5183" y="1804"/>
                  </a:cubicBezTo>
                  <a:cubicBezTo>
                    <a:pt x="5789" y="1351"/>
                    <a:pt x="7510" y="872"/>
                    <a:pt x="7650" y="767"/>
                  </a:cubicBezTo>
                  <a:cubicBezTo>
                    <a:pt x="7768" y="679"/>
                    <a:pt x="7369" y="106"/>
                    <a:pt x="7317" y="36"/>
                  </a:cubicBezTo>
                  <a:cubicBezTo>
                    <a:pt x="7300" y="14"/>
                    <a:pt x="7266" y="1"/>
                    <a:pt x="7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14"/>
            <p:cNvSpPr/>
            <p:nvPr/>
          </p:nvSpPr>
          <p:spPr>
            <a:xfrm rot="-3336164" flipH="1">
              <a:off x="1553130" y="1617638"/>
              <a:ext cx="187891" cy="177441"/>
            </a:xfrm>
            <a:custGeom>
              <a:avLst/>
              <a:gdLst/>
              <a:ahLst/>
              <a:cxnLst/>
              <a:rect l="l" t="t" r="r" b="b"/>
              <a:pathLst>
                <a:path w="7516" h="7098" extrusionOk="0">
                  <a:moveTo>
                    <a:pt x="7277" y="0"/>
                  </a:moveTo>
                  <a:cubicBezTo>
                    <a:pt x="7226" y="0"/>
                    <a:pt x="7155" y="11"/>
                    <a:pt x="7062" y="37"/>
                  </a:cubicBezTo>
                  <a:cubicBezTo>
                    <a:pt x="5707" y="411"/>
                    <a:pt x="3245" y="1094"/>
                    <a:pt x="3024" y="1156"/>
                  </a:cubicBezTo>
                  <a:cubicBezTo>
                    <a:pt x="2716" y="1241"/>
                    <a:pt x="2578" y="1542"/>
                    <a:pt x="2716" y="1854"/>
                  </a:cubicBezTo>
                  <a:cubicBezTo>
                    <a:pt x="2970" y="2426"/>
                    <a:pt x="3340" y="3258"/>
                    <a:pt x="3408" y="3414"/>
                  </a:cubicBezTo>
                  <a:cubicBezTo>
                    <a:pt x="3516" y="3655"/>
                    <a:pt x="3468" y="4113"/>
                    <a:pt x="3187" y="4349"/>
                  </a:cubicBezTo>
                  <a:cubicBezTo>
                    <a:pt x="2338" y="5060"/>
                    <a:pt x="598" y="6519"/>
                    <a:pt x="279" y="6787"/>
                  </a:cubicBezTo>
                  <a:cubicBezTo>
                    <a:pt x="1" y="7020"/>
                    <a:pt x="87" y="7097"/>
                    <a:pt x="246" y="7097"/>
                  </a:cubicBezTo>
                  <a:cubicBezTo>
                    <a:pt x="328" y="7097"/>
                    <a:pt x="429" y="7077"/>
                    <a:pt x="510" y="7047"/>
                  </a:cubicBezTo>
                  <a:cubicBezTo>
                    <a:pt x="699" y="6977"/>
                    <a:pt x="4116" y="5704"/>
                    <a:pt x="5573" y="5162"/>
                  </a:cubicBezTo>
                  <a:cubicBezTo>
                    <a:pt x="5971" y="5013"/>
                    <a:pt x="6165" y="4794"/>
                    <a:pt x="5982" y="4397"/>
                  </a:cubicBezTo>
                  <a:cubicBezTo>
                    <a:pt x="5853" y="4119"/>
                    <a:pt x="5373" y="3077"/>
                    <a:pt x="5097" y="2484"/>
                  </a:cubicBezTo>
                  <a:cubicBezTo>
                    <a:pt x="4982" y="2234"/>
                    <a:pt x="5042" y="1959"/>
                    <a:pt x="5253" y="1803"/>
                  </a:cubicBezTo>
                  <a:cubicBezTo>
                    <a:pt x="5860" y="1349"/>
                    <a:pt x="7059" y="455"/>
                    <a:pt x="7198" y="350"/>
                  </a:cubicBezTo>
                  <a:cubicBezTo>
                    <a:pt x="7354" y="234"/>
                    <a:pt x="7515" y="0"/>
                    <a:pt x="7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14"/>
            <p:cNvSpPr/>
            <p:nvPr/>
          </p:nvSpPr>
          <p:spPr>
            <a:xfrm rot="-3336164" flipH="1">
              <a:off x="1393830" y="1236333"/>
              <a:ext cx="194190" cy="192941"/>
            </a:xfrm>
            <a:custGeom>
              <a:avLst/>
              <a:gdLst/>
              <a:ahLst/>
              <a:cxnLst/>
              <a:rect l="l" t="t" r="r" b="b"/>
              <a:pathLst>
                <a:path w="7768" h="7718" extrusionOk="0">
                  <a:moveTo>
                    <a:pt x="7210" y="0"/>
                  </a:moveTo>
                  <a:cubicBezTo>
                    <a:pt x="7158" y="0"/>
                    <a:pt x="7087" y="12"/>
                    <a:pt x="6993" y="38"/>
                  </a:cubicBezTo>
                  <a:cubicBezTo>
                    <a:pt x="5639" y="414"/>
                    <a:pt x="3175" y="1095"/>
                    <a:pt x="2953" y="1156"/>
                  </a:cubicBezTo>
                  <a:cubicBezTo>
                    <a:pt x="2647" y="1241"/>
                    <a:pt x="2508" y="1542"/>
                    <a:pt x="2647" y="1855"/>
                  </a:cubicBezTo>
                  <a:cubicBezTo>
                    <a:pt x="2901" y="2426"/>
                    <a:pt x="3271" y="3260"/>
                    <a:pt x="3341" y="3416"/>
                  </a:cubicBezTo>
                  <a:cubicBezTo>
                    <a:pt x="3447" y="3657"/>
                    <a:pt x="3400" y="4114"/>
                    <a:pt x="3118" y="4350"/>
                  </a:cubicBezTo>
                  <a:cubicBezTo>
                    <a:pt x="2271" y="5060"/>
                    <a:pt x="529" y="6521"/>
                    <a:pt x="210" y="6786"/>
                  </a:cubicBezTo>
                  <a:cubicBezTo>
                    <a:pt x="0" y="6963"/>
                    <a:pt x="46" y="7003"/>
                    <a:pt x="75" y="7082"/>
                  </a:cubicBezTo>
                  <a:cubicBezTo>
                    <a:pt x="116" y="7202"/>
                    <a:pt x="314" y="7718"/>
                    <a:pt x="437" y="7718"/>
                  </a:cubicBezTo>
                  <a:cubicBezTo>
                    <a:pt x="442" y="7718"/>
                    <a:pt x="447" y="7717"/>
                    <a:pt x="451" y="7715"/>
                  </a:cubicBezTo>
                  <a:cubicBezTo>
                    <a:pt x="640" y="7645"/>
                    <a:pt x="4043" y="5705"/>
                    <a:pt x="5500" y="5162"/>
                  </a:cubicBezTo>
                  <a:cubicBezTo>
                    <a:pt x="5897" y="5013"/>
                    <a:pt x="6092" y="4796"/>
                    <a:pt x="5909" y="4399"/>
                  </a:cubicBezTo>
                  <a:cubicBezTo>
                    <a:pt x="5780" y="4119"/>
                    <a:pt x="5300" y="3077"/>
                    <a:pt x="5026" y="2485"/>
                  </a:cubicBezTo>
                  <a:cubicBezTo>
                    <a:pt x="4911" y="2236"/>
                    <a:pt x="4972" y="1962"/>
                    <a:pt x="5182" y="1804"/>
                  </a:cubicBezTo>
                  <a:cubicBezTo>
                    <a:pt x="5789" y="1350"/>
                    <a:pt x="7508" y="871"/>
                    <a:pt x="7648" y="766"/>
                  </a:cubicBezTo>
                  <a:cubicBezTo>
                    <a:pt x="7768" y="678"/>
                    <a:pt x="7369" y="106"/>
                    <a:pt x="7315" y="36"/>
                  </a:cubicBezTo>
                  <a:cubicBezTo>
                    <a:pt x="7299" y="13"/>
                    <a:pt x="7266" y="0"/>
                    <a:pt x="72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14"/>
            <p:cNvSpPr/>
            <p:nvPr/>
          </p:nvSpPr>
          <p:spPr>
            <a:xfrm rot="-3336164" flipH="1">
              <a:off x="1401766" y="1252220"/>
              <a:ext cx="187841" cy="177441"/>
            </a:xfrm>
            <a:custGeom>
              <a:avLst/>
              <a:gdLst/>
              <a:ahLst/>
              <a:cxnLst/>
              <a:rect l="l" t="t" r="r" b="b"/>
              <a:pathLst>
                <a:path w="7514" h="7098" extrusionOk="0">
                  <a:moveTo>
                    <a:pt x="7279" y="1"/>
                  </a:moveTo>
                  <a:cubicBezTo>
                    <a:pt x="7227" y="1"/>
                    <a:pt x="7156" y="12"/>
                    <a:pt x="7061" y="38"/>
                  </a:cubicBezTo>
                  <a:cubicBezTo>
                    <a:pt x="5707" y="414"/>
                    <a:pt x="3244" y="1094"/>
                    <a:pt x="3021" y="1156"/>
                  </a:cubicBezTo>
                  <a:cubicBezTo>
                    <a:pt x="2715" y="1241"/>
                    <a:pt x="2577" y="1542"/>
                    <a:pt x="2715" y="1855"/>
                  </a:cubicBezTo>
                  <a:cubicBezTo>
                    <a:pt x="2969" y="2426"/>
                    <a:pt x="3339" y="3260"/>
                    <a:pt x="3409" y="3416"/>
                  </a:cubicBezTo>
                  <a:cubicBezTo>
                    <a:pt x="3515" y="3657"/>
                    <a:pt x="3468" y="4114"/>
                    <a:pt x="3187" y="4350"/>
                  </a:cubicBezTo>
                  <a:cubicBezTo>
                    <a:pt x="2339" y="5061"/>
                    <a:pt x="599" y="6521"/>
                    <a:pt x="280" y="6787"/>
                  </a:cubicBezTo>
                  <a:cubicBezTo>
                    <a:pt x="0" y="7021"/>
                    <a:pt x="84" y="7098"/>
                    <a:pt x="242" y="7098"/>
                  </a:cubicBezTo>
                  <a:cubicBezTo>
                    <a:pt x="324" y="7098"/>
                    <a:pt x="426" y="7077"/>
                    <a:pt x="508" y="7047"/>
                  </a:cubicBezTo>
                  <a:cubicBezTo>
                    <a:pt x="695" y="6977"/>
                    <a:pt x="4114" y="5705"/>
                    <a:pt x="5570" y="5162"/>
                  </a:cubicBezTo>
                  <a:cubicBezTo>
                    <a:pt x="5968" y="5013"/>
                    <a:pt x="6162" y="4794"/>
                    <a:pt x="5979" y="4397"/>
                  </a:cubicBezTo>
                  <a:cubicBezTo>
                    <a:pt x="5850" y="4119"/>
                    <a:pt x="5369" y="3077"/>
                    <a:pt x="5097" y="2485"/>
                  </a:cubicBezTo>
                  <a:cubicBezTo>
                    <a:pt x="4982" y="2234"/>
                    <a:pt x="5041" y="1962"/>
                    <a:pt x="5253" y="1804"/>
                  </a:cubicBezTo>
                  <a:cubicBezTo>
                    <a:pt x="5858" y="1350"/>
                    <a:pt x="7057" y="455"/>
                    <a:pt x="7197" y="349"/>
                  </a:cubicBezTo>
                  <a:cubicBezTo>
                    <a:pt x="7353" y="233"/>
                    <a:pt x="7513" y="1"/>
                    <a:pt x="72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5" name="Google Shape;575;p14"/>
          <p:cNvGrpSpPr/>
          <p:nvPr/>
        </p:nvGrpSpPr>
        <p:grpSpPr>
          <a:xfrm>
            <a:off x="2573368" y="872567"/>
            <a:ext cx="313433" cy="289100"/>
            <a:chOff x="833050" y="2390050"/>
            <a:chExt cx="235075" cy="216825"/>
          </a:xfrm>
        </p:grpSpPr>
        <p:sp>
          <p:nvSpPr>
            <p:cNvPr id="576" name="Google Shape;576;p14"/>
            <p:cNvSpPr/>
            <p:nvPr/>
          </p:nvSpPr>
          <p:spPr>
            <a:xfrm>
              <a:off x="833050" y="252302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14"/>
            <p:cNvSpPr/>
            <p:nvPr/>
          </p:nvSpPr>
          <p:spPr>
            <a:xfrm>
              <a:off x="973250" y="251777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14"/>
            <p:cNvSpPr/>
            <p:nvPr/>
          </p:nvSpPr>
          <p:spPr>
            <a:xfrm>
              <a:off x="924275" y="239005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9" name="Google Shape;579;p14"/>
          <p:cNvGrpSpPr/>
          <p:nvPr/>
        </p:nvGrpSpPr>
        <p:grpSpPr>
          <a:xfrm>
            <a:off x="4087368" y="1862234"/>
            <a:ext cx="896233" cy="1003367"/>
            <a:chOff x="3065525" y="1396675"/>
            <a:chExt cx="672175" cy="752525"/>
          </a:xfrm>
        </p:grpSpPr>
        <p:sp>
          <p:nvSpPr>
            <p:cNvPr id="580" name="Google Shape;580;p14"/>
            <p:cNvSpPr/>
            <p:nvPr/>
          </p:nvSpPr>
          <p:spPr>
            <a:xfrm>
              <a:off x="3065525" y="1402950"/>
              <a:ext cx="672175" cy="746250"/>
            </a:xfrm>
            <a:custGeom>
              <a:avLst/>
              <a:gdLst/>
              <a:ahLst/>
              <a:cxnLst/>
              <a:rect l="l" t="t" r="r" b="b"/>
              <a:pathLst>
                <a:path w="26887" h="29850" extrusionOk="0">
                  <a:moveTo>
                    <a:pt x="17890" y="0"/>
                  </a:moveTo>
                  <a:cubicBezTo>
                    <a:pt x="17607" y="0"/>
                    <a:pt x="17320" y="38"/>
                    <a:pt x="17034" y="118"/>
                  </a:cubicBezTo>
                  <a:lnTo>
                    <a:pt x="2688" y="4134"/>
                  </a:lnTo>
                  <a:cubicBezTo>
                    <a:pt x="997" y="4606"/>
                    <a:pt x="0" y="6378"/>
                    <a:pt x="474" y="8070"/>
                  </a:cubicBezTo>
                  <a:lnTo>
                    <a:pt x="5917" y="27517"/>
                  </a:lnTo>
                  <a:cubicBezTo>
                    <a:pt x="6311" y="28923"/>
                    <a:pt x="7602" y="29849"/>
                    <a:pt x="8998" y="29849"/>
                  </a:cubicBezTo>
                  <a:cubicBezTo>
                    <a:pt x="9281" y="29849"/>
                    <a:pt x="9568" y="29811"/>
                    <a:pt x="9853" y="29731"/>
                  </a:cubicBezTo>
                  <a:lnTo>
                    <a:pt x="24199" y="25716"/>
                  </a:lnTo>
                  <a:cubicBezTo>
                    <a:pt x="25891" y="25242"/>
                    <a:pt x="26887" y="23470"/>
                    <a:pt x="26416" y="21781"/>
                  </a:cubicBezTo>
                  <a:lnTo>
                    <a:pt x="20971" y="2333"/>
                  </a:lnTo>
                  <a:cubicBezTo>
                    <a:pt x="20577" y="926"/>
                    <a:pt x="19286" y="0"/>
                    <a:pt x="178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14"/>
            <p:cNvSpPr/>
            <p:nvPr/>
          </p:nvSpPr>
          <p:spPr>
            <a:xfrm>
              <a:off x="3108850" y="1414300"/>
              <a:ext cx="588375" cy="692475"/>
            </a:xfrm>
            <a:custGeom>
              <a:avLst/>
              <a:gdLst/>
              <a:ahLst/>
              <a:cxnLst/>
              <a:rect l="l" t="t" r="r" b="b"/>
              <a:pathLst>
                <a:path w="23535" h="27699" extrusionOk="0">
                  <a:moveTo>
                    <a:pt x="17121" y="1"/>
                  </a:moveTo>
                  <a:lnTo>
                    <a:pt x="1" y="4795"/>
                  </a:lnTo>
                  <a:lnTo>
                    <a:pt x="6413" y="27698"/>
                  </a:lnTo>
                  <a:lnTo>
                    <a:pt x="23534" y="22906"/>
                  </a:lnTo>
                  <a:lnTo>
                    <a:pt x="171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14"/>
            <p:cNvSpPr/>
            <p:nvPr/>
          </p:nvSpPr>
          <p:spPr>
            <a:xfrm>
              <a:off x="3127650" y="1422525"/>
              <a:ext cx="533000" cy="652825"/>
            </a:xfrm>
            <a:custGeom>
              <a:avLst/>
              <a:gdLst/>
              <a:ahLst/>
              <a:cxnLst/>
              <a:rect l="l" t="t" r="r" b="b"/>
              <a:pathLst>
                <a:path w="21320" h="26113" extrusionOk="0">
                  <a:moveTo>
                    <a:pt x="15200" y="1"/>
                  </a:moveTo>
                  <a:lnTo>
                    <a:pt x="0" y="4256"/>
                  </a:lnTo>
                  <a:lnTo>
                    <a:pt x="6120" y="26113"/>
                  </a:lnTo>
                  <a:lnTo>
                    <a:pt x="21320" y="21857"/>
                  </a:lnTo>
                  <a:lnTo>
                    <a:pt x="1520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14"/>
            <p:cNvSpPr/>
            <p:nvPr/>
          </p:nvSpPr>
          <p:spPr>
            <a:xfrm>
              <a:off x="3197325" y="1396675"/>
              <a:ext cx="237875" cy="148300"/>
            </a:xfrm>
            <a:custGeom>
              <a:avLst/>
              <a:gdLst/>
              <a:ahLst/>
              <a:cxnLst/>
              <a:rect l="l" t="t" r="r" b="b"/>
              <a:pathLst>
                <a:path w="9515" h="5932" extrusionOk="0">
                  <a:moveTo>
                    <a:pt x="8521" y="1"/>
                  </a:moveTo>
                  <a:lnTo>
                    <a:pt x="1" y="2386"/>
                  </a:lnTo>
                  <a:lnTo>
                    <a:pt x="994" y="5931"/>
                  </a:lnTo>
                  <a:lnTo>
                    <a:pt x="9514" y="3545"/>
                  </a:lnTo>
                  <a:lnTo>
                    <a:pt x="85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14"/>
            <p:cNvSpPr/>
            <p:nvPr/>
          </p:nvSpPr>
          <p:spPr>
            <a:xfrm>
              <a:off x="3215900" y="1576825"/>
              <a:ext cx="289225" cy="114375"/>
            </a:xfrm>
            <a:custGeom>
              <a:avLst/>
              <a:gdLst/>
              <a:ahLst/>
              <a:cxnLst/>
              <a:rect l="l" t="t" r="r" b="b"/>
              <a:pathLst>
                <a:path w="11569" h="4575" extrusionOk="0">
                  <a:moveTo>
                    <a:pt x="10387" y="0"/>
                  </a:moveTo>
                  <a:cubicBezTo>
                    <a:pt x="9409" y="0"/>
                    <a:pt x="8952" y="1539"/>
                    <a:pt x="8005" y="1539"/>
                  </a:cubicBezTo>
                  <a:cubicBezTo>
                    <a:pt x="7921" y="1539"/>
                    <a:pt x="7834" y="1527"/>
                    <a:pt x="7743" y="1501"/>
                  </a:cubicBezTo>
                  <a:cubicBezTo>
                    <a:pt x="7232" y="1358"/>
                    <a:pt x="7049" y="853"/>
                    <a:pt x="6412" y="810"/>
                  </a:cubicBezTo>
                  <a:cubicBezTo>
                    <a:pt x="6375" y="808"/>
                    <a:pt x="6339" y="807"/>
                    <a:pt x="6302" y="807"/>
                  </a:cubicBezTo>
                  <a:cubicBezTo>
                    <a:pt x="5900" y="807"/>
                    <a:pt x="5535" y="956"/>
                    <a:pt x="5234" y="1220"/>
                  </a:cubicBezTo>
                  <a:cubicBezTo>
                    <a:pt x="4802" y="1596"/>
                    <a:pt x="4774" y="2185"/>
                    <a:pt x="4384" y="2548"/>
                  </a:cubicBezTo>
                  <a:cubicBezTo>
                    <a:pt x="4156" y="2760"/>
                    <a:pt x="3907" y="2833"/>
                    <a:pt x="3649" y="2833"/>
                  </a:cubicBezTo>
                  <a:cubicBezTo>
                    <a:pt x="3101" y="2833"/>
                    <a:pt x="2511" y="2506"/>
                    <a:pt x="1987" y="2491"/>
                  </a:cubicBezTo>
                  <a:cubicBezTo>
                    <a:pt x="1967" y="2491"/>
                    <a:pt x="1948" y="2490"/>
                    <a:pt x="1929" y="2490"/>
                  </a:cubicBezTo>
                  <a:cubicBezTo>
                    <a:pt x="878" y="2490"/>
                    <a:pt x="0" y="3281"/>
                    <a:pt x="261" y="4192"/>
                  </a:cubicBezTo>
                  <a:cubicBezTo>
                    <a:pt x="337" y="4460"/>
                    <a:pt x="570" y="4575"/>
                    <a:pt x="818" y="4575"/>
                  </a:cubicBezTo>
                  <a:cubicBezTo>
                    <a:pt x="1222" y="4575"/>
                    <a:pt x="1666" y="4272"/>
                    <a:pt x="1540" y="3834"/>
                  </a:cubicBezTo>
                  <a:cubicBezTo>
                    <a:pt x="1524" y="3779"/>
                    <a:pt x="1598" y="3758"/>
                    <a:pt x="1724" y="3758"/>
                  </a:cubicBezTo>
                  <a:cubicBezTo>
                    <a:pt x="2181" y="3758"/>
                    <a:pt x="3332" y="4039"/>
                    <a:pt x="3502" y="4054"/>
                  </a:cubicBezTo>
                  <a:cubicBezTo>
                    <a:pt x="3581" y="4061"/>
                    <a:pt x="3661" y="4065"/>
                    <a:pt x="3740" y="4065"/>
                  </a:cubicBezTo>
                  <a:cubicBezTo>
                    <a:pt x="4042" y="4065"/>
                    <a:pt x="4342" y="4011"/>
                    <a:pt x="4625" y="3877"/>
                  </a:cubicBezTo>
                  <a:cubicBezTo>
                    <a:pt x="4920" y="3739"/>
                    <a:pt x="5156" y="3527"/>
                    <a:pt x="5350" y="3287"/>
                  </a:cubicBezTo>
                  <a:cubicBezTo>
                    <a:pt x="5530" y="3067"/>
                    <a:pt x="5763" y="2266"/>
                    <a:pt x="6017" y="2135"/>
                  </a:cubicBezTo>
                  <a:cubicBezTo>
                    <a:pt x="6082" y="2102"/>
                    <a:pt x="6149" y="2087"/>
                    <a:pt x="6217" y="2087"/>
                  </a:cubicBezTo>
                  <a:cubicBezTo>
                    <a:pt x="6609" y="2087"/>
                    <a:pt x="7039" y="2562"/>
                    <a:pt x="7331" y="2670"/>
                  </a:cubicBezTo>
                  <a:cubicBezTo>
                    <a:pt x="7571" y="2758"/>
                    <a:pt x="7815" y="2804"/>
                    <a:pt x="8069" y="2804"/>
                  </a:cubicBezTo>
                  <a:cubicBezTo>
                    <a:pt x="8206" y="2804"/>
                    <a:pt x="8346" y="2790"/>
                    <a:pt x="8490" y="2763"/>
                  </a:cubicBezTo>
                  <a:cubicBezTo>
                    <a:pt x="8886" y="2691"/>
                    <a:pt x="9283" y="2525"/>
                    <a:pt x="9585" y="2267"/>
                  </a:cubicBezTo>
                  <a:cubicBezTo>
                    <a:pt x="9699" y="2172"/>
                    <a:pt x="10388" y="1257"/>
                    <a:pt x="10302" y="1207"/>
                  </a:cubicBezTo>
                  <a:lnTo>
                    <a:pt x="10302" y="1207"/>
                  </a:lnTo>
                  <a:cubicBezTo>
                    <a:pt x="10407" y="1267"/>
                    <a:pt x="10512" y="1292"/>
                    <a:pt x="10612" y="1292"/>
                  </a:cubicBezTo>
                  <a:cubicBezTo>
                    <a:pt x="11166" y="1292"/>
                    <a:pt x="11569" y="503"/>
                    <a:pt x="10991" y="179"/>
                  </a:cubicBezTo>
                  <a:cubicBezTo>
                    <a:pt x="10767" y="53"/>
                    <a:pt x="10568" y="0"/>
                    <a:pt x="10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14"/>
            <p:cNvSpPr/>
            <p:nvPr/>
          </p:nvSpPr>
          <p:spPr>
            <a:xfrm>
              <a:off x="3239375" y="1660500"/>
              <a:ext cx="289200" cy="114400"/>
            </a:xfrm>
            <a:custGeom>
              <a:avLst/>
              <a:gdLst/>
              <a:ahLst/>
              <a:cxnLst/>
              <a:rect l="l" t="t" r="r" b="b"/>
              <a:pathLst>
                <a:path w="11568" h="4576" extrusionOk="0">
                  <a:moveTo>
                    <a:pt x="10386" y="1"/>
                  </a:moveTo>
                  <a:cubicBezTo>
                    <a:pt x="9409" y="1"/>
                    <a:pt x="8951" y="1539"/>
                    <a:pt x="8003" y="1539"/>
                  </a:cubicBezTo>
                  <a:cubicBezTo>
                    <a:pt x="7920" y="1539"/>
                    <a:pt x="7833" y="1527"/>
                    <a:pt x="7741" y="1501"/>
                  </a:cubicBezTo>
                  <a:cubicBezTo>
                    <a:pt x="7231" y="1358"/>
                    <a:pt x="7048" y="853"/>
                    <a:pt x="6412" y="811"/>
                  </a:cubicBezTo>
                  <a:cubicBezTo>
                    <a:pt x="6375" y="808"/>
                    <a:pt x="6339" y="807"/>
                    <a:pt x="6302" y="807"/>
                  </a:cubicBezTo>
                  <a:cubicBezTo>
                    <a:pt x="5900" y="807"/>
                    <a:pt x="5535" y="956"/>
                    <a:pt x="5232" y="1219"/>
                  </a:cubicBezTo>
                  <a:cubicBezTo>
                    <a:pt x="4802" y="1597"/>
                    <a:pt x="4774" y="2185"/>
                    <a:pt x="4384" y="2548"/>
                  </a:cubicBezTo>
                  <a:cubicBezTo>
                    <a:pt x="4156" y="2761"/>
                    <a:pt x="3906" y="2833"/>
                    <a:pt x="3648" y="2833"/>
                  </a:cubicBezTo>
                  <a:cubicBezTo>
                    <a:pt x="3100" y="2833"/>
                    <a:pt x="2510" y="2507"/>
                    <a:pt x="1987" y="2492"/>
                  </a:cubicBezTo>
                  <a:cubicBezTo>
                    <a:pt x="1966" y="2491"/>
                    <a:pt x="1946" y="2491"/>
                    <a:pt x="1926" y="2491"/>
                  </a:cubicBezTo>
                  <a:cubicBezTo>
                    <a:pt x="876" y="2491"/>
                    <a:pt x="0" y="3282"/>
                    <a:pt x="259" y="4192"/>
                  </a:cubicBezTo>
                  <a:cubicBezTo>
                    <a:pt x="335" y="4461"/>
                    <a:pt x="568" y="4575"/>
                    <a:pt x="817" y="4575"/>
                  </a:cubicBezTo>
                  <a:cubicBezTo>
                    <a:pt x="1220" y="4575"/>
                    <a:pt x="1665" y="4272"/>
                    <a:pt x="1540" y="3835"/>
                  </a:cubicBezTo>
                  <a:cubicBezTo>
                    <a:pt x="1524" y="3780"/>
                    <a:pt x="1597" y="3758"/>
                    <a:pt x="1724" y="3758"/>
                  </a:cubicBezTo>
                  <a:cubicBezTo>
                    <a:pt x="2180" y="3758"/>
                    <a:pt x="3331" y="4039"/>
                    <a:pt x="3500" y="4055"/>
                  </a:cubicBezTo>
                  <a:cubicBezTo>
                    <a:pt x="3580" y="4062"/>
                    <a:pt x="3659" y="4066"/>
                    <a:pt x="3739" y="4066"/>
                  </a:cubicBezTo>
                  <a:cubicBezTo>
                    <a:pt x="4041" y="4066"/>
                    <a:pt x="4341" y="4011"/>
                    <a:pt x="4625" y="3877"/>
                  </a:cubicBezTo>
                  <a:cubicBezTo>
                    <a:pt x="4919" y="3740"/>
                    <a:pt x="5154" y="3527"/>
                    <a:pt x="5350" y="3287"/>
                  </a:cubicBezTo>
                  <a:cubicBezTo>
                    <a:pt x="5529" y="3067"/>
                    <a:pt x="5761" y="2266"/>
                    <a:pt x="6017" y="2136"/>
                  </a:cubicBezTo>
                  <a:cubicBezTo>
                    <a:pt x="6082" y="2102"/>
                    <a:pt x="6149" y="2088"/>
                    <a:pt x="6217" y="2088"/>
                  </a:cubicBezTo>
                  <a:cubicBezTo>
                    <a:pt x="6609" y="2088"/>
                    <a:pt x="7039" y="2563"/>
                    <a:pt x="7330" y="2670"/>
                  </a:cubicBezTo>
                  <a:cubicBezTo>
                    <a:pt x="7569" y="2759"/>
                    <a:pt x="7814" y="2804"/>
                    <a:pt x="8069" y="2804"/>
                  </a:cubicBezTo>
                  <a:cubicBezTo>
                    <a:pt x="8206" y="2804"/>
                    <a:pt x="8346" y="2791"/>
                    <a:pt x="8490" y="2764"/>
                  </a:cubicBezTo>
                  <a:cubicBezTo>
                    <a:pt x="8885" y="2692"/>
                    <a:pt x="9282" y="2526"/>
                    <a:pt x="9584" y="2267"/>
                  </a:cubicBezTo>
                  <a:cubicBezTo>
                    <a:pt x="9697" y="2172"/>
                    <a:pt x="10387" y="1258"/>
                    <a:pt x="10300" y="1208"/>
                  </a:cubicBezTo>
                  <a:lnTo>
                    <a:pt x="10300" y="1208"/>
                  </a:lnTo>
                  <a:cubicBezTo>
                    <a:pt x="10406" y="1267"/>
                    <a:pt x="10511" y="1293"/>
                    <a:pt x="10611" y="1293"/>
                  </a:cubicBezTo>
                  <a:cubicBezTo>
                    <a:pt x="11166" y="1293"/>
                    <a:pt x="11567" y="504"/>
                    <a:pt x="10990" y="180"/>
                  </a:cubicBezTo>
                  <a:cubicBezTo>
                    <a:pt x="10766" y="54"/>
                    <a:pt x="10567" y="1"/>
                    <a:pt x="103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14"/>
            <p:cNvSpPr/>
            <p:nvPr/>
          </p:nvSpPr>
          <p:spPr>
            <a:xfrm>
              <a:off x="3261750" y="1740525"/>
              <a:ext cx="289225" cy="114350"/>
            </a:xfrm>
            <a:custGeom>
              <a:avLst/>
              <a:gdLst/>
              <a:ahLst/>
              <a:cxnLst/>
              <a:rect l="l" t="t" r="r" b="b"/>
              <a:pathLst>
                <a:path w="11569" h="4574" extrusionOk="0">
                  <a:moveTo>
                    <a:pt x="10386" y="0"/>
                  </a:moveTo>
                  <a:cubicBezTo>
                    <a:pt x="9409" y="0"/>
                    <a:pt x="8951" y="1539"/>
                    <a:pt x="8002" y="1539"/>
                  </a:cubicBezTo>
                  <a:cubicBezTo>
                    <a:pt x="7919" y="1539"/>
                    <a:pt x="7833" y="1528"/>
                    <a:pt x="7741" y="1502"/>
                  </a:cubicBezTo>
                  <a:cubicBezTo>
                    <a:pt x="7231" y="1357"/>
                    <a:pt x="7049" y="852"/>
                    <a:pt x="6412" y="810"/>
                  </a:cubicBezTo>
                  <a:cubicBezTo>
                    <a:pt x="6375" y="807"/>
                    <a:pt x="6339" y="806"/>
                    <a:pt x="6302" y="806"/>
                  </a:cubicBezTo>
                  <a:cubicBezTo>
                    <a:pt x="5900" y="806"/>
                    <a:pt x="5535" y="956"/>
                    <a:pt x="5234" y="1220"/>
                  </a:cubicBezTo>
                  <a:cubicBezTo>
                    <a:pt x="4802" y="1596"/>
                    <a:pt x="4774" y="2184"/>
                    <a:pt x="4384" y="2547"/>
                  </a:cubicBezTo>
                  <a:cubicBezTo>
                    <a:pt x="4156" y="2760"/>
                    <a:pt x="3907" y="2833"/>
                    <a:pt x="3649" y="2833"/>
                  </a:cubicBezTo>
                  <a:cubicBezTo>
                    <a:pt x="3101" y="2833"/>
                    <a:pt x="2511" y="2506"/>
                    <a:pt x="1987" y="2491"/>
                  </a:cubicBezTo>
                  <a:cubicBezTo>
                    <a:pt x="1967" y="2490"/>
                    <a:pt x="1948" y="2490"/>
                    <a:pt x="1929" y="2490"/>
                  </a:cubicBezTo>
                  <a:cubicBezTo>
                    <a:pt x="878" y="2490"/>
                    <a:pt x="0" y="3280"/>
                    <a:pt x="259" y="4191"/>
                  </a:cubicBezTo>
                  <a:cubicBezTo>
                    <a:pt x="335" y="4460"/>
                    <a:pt x="568" y="4574"/>
                    <a:pt x="816" y="4574"/>
                  </a:cubicBezTo>
                  <a:cubicBezTo>
                    <a:pt x="1220" y="4574"/>
                    <a:pt x="1665" y="4271"/>
                    <a:pt x="1540" y="3835"/>
                  </a:cubicBezTo>
                  <a:cubicBezTo>
                    <a:pt x="1524" y="3780"/>
                    <a:pt x="1598" y="3758"/>
                    <a:pt x="1725" y="3758"/>
                  </a:cubicBezTo>
                  <a:cubicBezTo>
                    <a:pt x="2182" y="3758"/>
                    <a:pt x="3332" y="4040"/>
                    <a:pt x="3500" y="4055"/>
                  </a:cubicBezTo>
                  <a:cubicBezTo>
                    <a:pt x="3580" y="4062"/>
                    <a:pt x="3659" y="4066"/>
                    <a:pt x="3739" y="4066"/>
                  </a:cubicBezTo>
                  <a:cubicBezTo>
                    <a:pt x="4041" y="4066"/>
                    <a:pt x="4341" y="4013"/>
                    <a:pt x="4625" y="3878"/>
                  </a:cubicBezTo>
                  <a:cubicBezTo>
                    <a:pt x="4919" y="3739"/>
                    <a:pt x="5156" y="3526"/>
                    <a:pt x="5350" y="3286"/>
                  </a:cubicBezTo>
                  <a:cubicBezTo>
                    <a:pt x="5529" y="3066"/>
                    <a:pt x="5761" y="2265"/>
                    <a:pt x="6017" y="2135"/>
                  </a:cubicBezTo>
                  <a:cubicBezTo>
                    <a:pt x="6081" y="2101"/>
                    <a:pt x="6148" y="2087"/>
                    <a:pt x="6217" y="2087"/>
                  </a:cubicBezTo>
                  <a:cubicBezTo>
                    <a:pt x="6609" y="2087"/>
                    <a:pt x="7039" y="2563"/>
                    <a:pt x="7330" y="2669"/>
                  </a:cubicBezTo>
                  <a:cubicBezTo>
                    <a:pt x="7570" y="2759"/>
                    <a:pt x="7815" y="2804"/>
                    <a:pt x="8069" y="2804"/>
                  </a:cubicBezTo>
                  <a:cubicBezTo>
                    <a:pt x="8207" y="2804"/>
                    <a:pt x="8347" y="2791"/>
                    <a:pt x="8490" y="2764"/>
                  </a:cubicBezTo>
                  <a:cubicBezTo>
                    <a:pt x="8886" y="2691"/>
                    <a:pt x="9283" y="2525"/>
                    <a:pt x="9584" y="2268"/>
                  </a:cubicBezTo>
                  <a:cubicBezTo>
                    <a:pt x="9697" y="2172"/>
                    <a:pt x="10388" y="1258"/>
                    <a:pt x="10301" y="1207"/>
                  </a:cubicBezTo>
                  <a:lnTo>
                    <a:pt x="10301" y="1207"/>
                  </a:lnTo>
                  <a:cubicBezTo>
                    <a:pt x="10406" y="1266"/>
                    <a:pt x="10512" y="1292"/>
                    <a:pt x="10612" y="1292"/>
                  </a:cubicBezTo>
                  <a:cubicBezTo>
                    <a:pt x="11166" y="1292"/>
                    <a:pt x="11568" y="503"/>
                    <a:pt x="10990" y="179"/>
                  </a:cubicBezTo>
                  <a:cubicBezTo>
                    <a:pt x="10766" y="53"/>
                    <a:pt x="10567" y="0"/>
                    <a:pt x="103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87" name="Google Shape;587;p14"/>
          <p:cNvGrpSpPr/>
          <p:nvPr/>
        </p:nvGrpSpPr>
        <p:grpSpPr>
          <a:xfrm>
            <a:off x="7261834" y="872567"/>
            <a:ext cx="313433" cy="289100"/>
            <a:chOff x="833050" y="2390050"/>
            <a:chExt cx="235075" cy="216825"/>
          </a:xfrm>
        </p:grpSpPr>
        <p:sp>
          <p:nvSpPr>
            <p:cNvPr id="588" name="Google Shape;588;p14"/>
            <p:cNvSpPr/>
            <p:nvPr/>
          </p:nvSpPr>
          <p:spPr>
            <a:xfrm>
              <a:off x="833050" y="252302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14"/>
            <p:cNvSpPr/>
            <p:nvPr/>
          </p:nvSpPr>
          <p:spPr>
            <a:xfrm>
              <a:off x="973250" y="251777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14"/>
            <p:cNvSpPr/>
            <p:nvPr/>
          </p:nvSpPr>
          <p:spPr>
            <a:xfrm>
              <a:off x="924275" y="239005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772203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15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15"/>
          <p:cNvSpPr txBox="1">
            <a:spLocks noGrp="1"/>
          </p:cNvSpPr>
          <p:nvPr>
            <p:ph type="title" hasCustomPrompt="1"/>
          </p:nvPr>
        </p:nvSpPr>
        <p:spPr>
          <a:xfrm>
            <a:off x="8788467" y="1371967"/>
            <a:ext cx="1697200" cy="1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94" name="Google Shape;594;p15"/>
          <p:cNvSpPr txBox="1">
            <a:spLocks noGrp="1"/>
          </p:cNvSpPr>
          <p:nvPr>
            <p:ph type="subTitle" idx="1"/>
          </p:nvPr>
        </p:nvSpPr>
        <p:spPr>
          <a:xfrm rot="535">
            <a:off x="5346467" y="5259117"/>
            <a:ext cx="5139200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5" name="Google Shape;595;p15"/>
          <p:cNvSpPr/>
          <p:nvPr/>
        </p:nvSpPr>
        <p:spPr>
          <a:xfrm>
            <a:off x="1328734" y="24427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6" name="Google Shape;596;p15"/>
          <p:cNvSpPr/>
          <p:nvPr/>
        </p:nvSpPr>
        <p:spPr>
          <a:xfrm>
            <a:off x="3302267" y="934767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7" name="Google Shape;597;p15"/>
          <p:cNvSpPr/>
          <p:nvPr/>
        </p:nvSpPr>
        <p:spPr>
          <a:xfrm>
            <a:off x="1963001" y="6337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8" name="Google Shape;598;p15"/>
          <p:cNvSpPr/>
          <p:nvPr/>
        </p:nvSpPr>
        <p:spPr>
          <a:xfrm>
            <a:off x="3814867" y="23133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9" name="Google Shape;599;p15"/>
          <p:cNvSpPr/>
          <p:nvPr/>
        </p:nvSpPr>
        <p:spPr>
          <a:xfrm>
            <a:off x="5110034" y="30384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0" name="Google Shape;600;p15"/>
          <p:cNvSpPr/>
          <p:nvPr/>
        </p:nvSpPr>
        <p:spPr>
          <a:xfrm>
            <a:off x="3907867" y="57779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1" name="Google Shape;601;p15"/>
          <p:cNvSpPr/>
          <p:nvPr/>
        </p:nvSpPr>
        <p:spPr>
          <a:xfrm>
            <a:off x="7374134" y="547552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02" name="Google Shape;602;p15"/>
          <p:cNvGrpSpPr/>
          <p:nvPr/>
        </p:nvGrpSpPr>
        <p:grpSpPr>
          <a:xfrm>
            <a:off x="4673767" y="5823900"/>
            <a:ext cx="604800" cy="628200"/>
            <a:chOff x="3505325" y="4367925"/>
            <a:chExt cx="453600" cy="471150"/>
          </a:xfrm>
        </p:grpSpPr>
        <p:sp>
          <p:nvSpPr>
            <p:cNvPr id="603" name="Google Shape;603;p15"/>
            <p:cNvSpPr/>
            <p:nvPr/>
          </p:nvSpPr>
          <p:spPr>
            <a:xfrm>
              <a:off x="3505325" y="4384425"/>
              <a:ext cx="438750" cy="454650"/>
            </a:xfrm>
            <a:custGeom>
              <a:avLst/>
              <a:gdLst/>
              <a:ahLst/>
              <a:cxnLst/>
              <a:rect l="l" t="t" r="r" b="b"/>
              <a:pathLst>
                <a:path w="17550" h="18186" extrusionOk="0">
                  <a:moveTo>
                    <a:pt x="10732" y="0"/>
                  </a:moveTo>
                  <a:cubicBezTo>
                    <a:pt x="10525" y="0"/>
                    <a:pt x="10319" y="93"/>
                    <a:pt x="10185" y="270"/>
                  </a:cubicBezTo>
                  <a:cubicBezTo>
                    <a:pt x="9952" y="569"/>
                    <a:pt x="10009" y="1006"/>
                    <a:pt x="10311" y="1236"/>
                  </a:cubicBezTo>
                  <a:lnTo>
                    <a:pt x="10784" y="1602"/>
                  </a:lnTo>
                  <a:lnTo>
                    <a:pt x="2626" y="12185"/>
                  </a:lnTo>
                  <a:cubicBezTo>
                    <a:pt x="2626" y="12185"/>
                    <a:pt x="1" y="15305"/>
                    <a:pt x="2649" y="17422"/>
                  </a:cubicBezTo>
                  <a:lnTo>
                    <a:pt x="2647" y="17424"/>
                  </a:lnTo>
                  <a:cubicBezTo>
                    <a:pt x="2673" y="17444"/>
                    <a:pt x="2697" y="17461"/>
                    <a:pt x="2723" y="17480"/>
                  </a:cubicBezTo>
                  <a:cubicBezTo>
                    <a:pt x="2747" y="17498"/>
                    <a:pt x="2768" y="17518"/>
                    <a:pt x="2795" y="17537"/>
                  </a:cubicBezTo>
                  <a:lnTo>
                    <a:pt x="2796" y="17534"/>
                  </a:lnTo>
                  <a:cubicBezTo>
                    <a:pt x="3430" y="18005"/>
                    <a:pt x="4043" y="18186"/>
                    <a:pt x="4612" y="18186"/>
                  </a:cubicBezTo>
                  <a:cubicBezTo>
                    <a:pt x="6484" y="18186"/>
                    <a:pt x="7867" y="16224"/>
                    <a:pt x="7867" y="16224"/>
                  </a:cubicBezTo>
                  <a:lnTo>
                    <a:pt x="16025" y="5640"/>
                  </a:lnTo>
                  <a:lnTo>
                    <a:pt x="16354" y="5894"/>
                  </a:lnTo>
                  <a:cubicBezTo>
                    <a:pt x="16478" y="5991"/>
                    <a:pt x="16626" y="6037"/>
                    <a:pt x="16772" y="6037"/>
                  </a:cubicBezTo>
                  <a:cubicBezTo>
                    <a:pt x="16979" y="6037"/>
                    <a:pt x="17185" y="5944"/>
                    <a:pt x="17320" y="5768"/>
                  </a:cubicBezTo>
                  <a:cubicBezTo>
                    <a:pt x="17550" y="5468"/>
                    <a:pt x="17496" y="5034"/>
                    <a:pt x="17194" y="4802"/>
                  </a:cubicBezTo>
                  <a:lnTo>
                    <a:pt x="11151" y="144"/>
                  </a:lnTo>
                  <a:cubicBezTo>
                    <a:pt x="11027" y="47"/>
                    <a:pt x="10879" y="0"/>
                    <a:pt x="107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15"/>
            <p:cNvSpPr/>
            <p:nvPr/>
          </p:nvSpPr>
          <p:spPr>
            <a:xfrm>
              <a:off x="3738800" y="4367925"/>
              <a:ext cx="220125" cy="185950"/>
            </a:xfrm>
            <a:custGeom>
              <a:avLst/>
              <a:gdLst/>
              <a:ahLst/>
              <a:cxnLst/>
              <a:rect l="l" t="t" r="r" b="b"/>
              <a:pathLst>
                <a:path w="8805" h="7438" extrusionOk="0">
                  <a:moveTo>
                    <a:pt x="1235" y="1"/>
                  </a:moveTo>
                  <a:lnTo>
                    <a:pt x="1" y="1602"/>
                  </a:lnTo>
                  <a:lnTo>
                    <a:pt x="7571" y="7438"/>
                  </a:lnTo>
                  <a:lnTo>
                    <a:pt x="8805" y="5836"/>
                  </a:lnTo>
                  <a:lnTo>
                    <a:pt x="12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15"/>
            <p:cNvSpPr/>
            <p:nvPr/>
          </p:nvSpPr>
          <p:spPr>
            <a:xfrm>
              <a:off x="3593100" y="4593050"/>
              <a:ext cx="236575" cy="229775"/>
            </a:xfrm>
            <a:custGeom>
              <a:avLst/>
              <a:gdLst/>
              <a:ahLst/>
              <a:cxnLst/>
              <a:rect l="l" t="t" r="r" b="b"/>
              <a:pathLst>
                <a:path w="9463" h="9191" extrusionOk="0">
                  <a:moveTo>
                    <a:pt x="9391" y="1"/>
                  </a:moveTo>
                  <a:cubicBezTo>
                    <a:pt x="9369" y="1"/>
                    <a:pt x="9345" y="12"/>
                    <a:pt x="9328" y="33"/>
                  </a:cubicBezTo>
                  <a:lnTo>
                    <a:pt x="2945" y="8101"/>
                  </a:lnTo>
                  <a:cubicBezTo>
                    <a:pt x="2942" y="8106"/>
                    <a:pt x="2532" y="8514"/>
                    <a:pt x="1980" y="8790"/>
                  </a:cubicBezTo>
                  <a:cubicBezTo>
                    <a:pt x="1640" y="8960"/>
                    <a:pt x="1322" y="9045"/>
                    <a:pt x="1030" y="9045"/>
                  </a:cubicBezTo>
                  <a:cubicBezTo>
                    <a:pt x="697" y="9045"/>
                    <a:pt x="397" y="8934"/>
                    <a:pt x="131" y="8711"/>
                  </a:cubicBezTo>
                  <a:cubicBezTo>
                    <a:pt x="119" y="8702"/>
                    <a:pt x="105" y="8698"/>
                    <a:pt x="91" y="8698"/>
                  </a:cubicBezTo>
                  <a:cubicBezTo>
                    <a:pt x="69" y="8698"/>
                    <a:pt x="46" y="8708"/>
                    <a:pt x="29" y="8728"/>
                  </a:cubicBezTo>
                  <a:cubicBezTo>
                    <a:pt x="0" y="8762"/>
                    <a:pt x="2" y="8809"/>
                    <a:pt x="30" y="8833"/>
                  </a:cubicBezTo>
                  <a:cubicBezTo>
                    <a:pt x="43" y="8841"/>
                    <a:pt x="53" y="8853"/>
                    <a:pt x="65" y="8861"/>
                  </a:cubicBezTo>
                  <a:cubicBezTo>
                    <a:pt x="366" y="9099"/>
                    <a:pt x="688" y="9191"/>
                    <a:pt x="1005" y="9191"/>
                  </a:cubicBezTo>
                  <a:cubicBezTo>
                    <a:pt x="2043" y="9191"/>
                    <a:pt x="3027" y="8211"/>
                    <a:pt x="3044" y="8193"/>
                  </a:cubicBezTo>
                  <a:lnTo>
                    <a:pt x="9434" y="118"/>
                  </a:lnTo>
                  <a:cubicBezTo>
                    <a:pt x="9463" y="85"/>
                    <a:pt x="9461" y="37"/>
                    <a:pt x="9430" y="14"/>
                  </a:cubicBezTo>
                  <a:cubicBezTo>
                    <a:pt x="9419" y="5"/>
                    <a:pt x="9405" y="1"/>
                    <a:pt x="93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15"/>
            <p:cNvSpPr/>
            <p:nvPr/>
          </p:nvSpPr>
          <p:spPr>
            <a:xfrm>
              <a:off x="3570825" y="4506575"/>
              <a:ext cx="258600" cy="290900"/>
            </a:xfrm>
            <a:custGeom>
              <a:avLst/>
              <a:gdLst/>
              <a:ahLst/>
              <a:cxnLst/>
              <a:rect l="l" t="t" r="r" b="b"/>
              <a:pathLst>
                <a:path w="10344" h="11636" extrusionOk="0">
                  <a:moveTo>
                    <a:pt x="7139" y="1"/>
                  </a:moveTo>
                  <a:lnTo>
                    <a:pt x="680" y="8381"/>
                  </a:lnTo>
                  <a:cubicBezTo>
                    <a:pt x="0" y="9262"/>
                    <a:pt x="166" y="10538"/>
                    <a:pt x="1047" y="11218"/>
                  </a:cubicBezTo>
                  <a:cubicBezTo>
                    <a:pt x="1413" y="11499"/>
                    <a:pt x="1847" y="11636"/>
                    <a:pt x="2278" y="11636"/>
                  </a:cubicBezTo>
                  <a:cubicBezTo>
                    <a:pt x="2885" y="11636"/>
                    <a:pt x="3487" y="11366"/>
                    <a:pt x="3884" y="10851"/>
                  </a:cubicBezTo>
                  <a:lnTo>
                    <a:pt x="10344" y="2470"/>
                  </a:lnTo>
                  <a:lnTo>
                    <a:pt x="71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15"/>
            <p:cNvSpPr/>
            <p:nvPr/>
          </p:nvSpPr>
          <p:spPr>
            <a:xfrm>
              <a:off x="3570825" y="4659525"/>
              <a:ext cx="170875" cy="138000"/>
            </a:xfrm>
            <a:custGeom>
              <a:avLst/>
              <a:gdLst/>
              <a:ahLst/>
              <a:cxnLst/>
              <a:rect l="l" t="t" r="r" b="b"/>
              <a:pathLst>
                <a:path w="6835" h="5520" extrusionOk="0">
                  <a:moveTo>
                    <a:pt x="2425" y="1"/>
                  </a:moveTo>
                  <a:lnTo>
                    <a:pt x="680" y="2264"/>
                  </a:lnTo>
                  <a:cubicBezTo>
                    <a:pt x="0" y="3145"/>
                    <a:pt x="166" y="4422"/>
                    <a:pt x="1047" y="5101"/>
                  </a:cubicBezTo>
                  <a:cubicBezTo>
                    <a:pt x="1413" y="5383"/>
                    <a:pt x="1847" y="5520"/>
                    <a:pt x="2278" y="5520"/>
                  </a:cubicBezTo>
                  <a:cubicBezTo>
                    <a:pt x="2885" y="5520"/>
                    <a:pt x="3487" y="5249"/>
                    <a:pt x="3884" y="4734"/>
                  </a:cubicBezTo>
                  <a:lnTo>
                    <a:pt x="6834" y="908"/>
                  </a:lnTo>
                  <a:cubicBezTo>
                    <a:pt x="5361" y="619"/>
                    <a:pt x="3891" y="316"/>
                    <a:pt x="24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15"/>
            <p:cNvSpPr/>
            <p:nvPr/>
          </p:nvSpPr>
          <p:spPr>
            <a:xfrm>
              <a:off x="3667100" y="4637850"/>
              <a:ext cx="17725" cy="14750"/>
            </a:xfrm>
            <a:custGeom>
              <a:avLst/>
              <a:gdLst/>
              <a:ahLst/>
              <a:cxnLst/>
              <a:rect l="l" t="t" r="r" b="b"/>
              <a:pathLst>
                <a:path w="709" h="590" extrusionOk="0">
                  <a:moveTo>
                    <a:pt x="399" y="1"/>
                  </a:moveTo>
                  <a:cubicBezTo>
                    <a:pt x="330" y="1"/>
                    <a:pt x="258" y="23"/>
                    <a:pt x="195" y="68"/>
                  </a:cubicBezTo>
                  <a:cubicBezTo>
                    <a:pt x="47" y="170"/>
                    <a:pt x="0" y="357"/>
                    <a:pt x="90" y="482"/>
                  </a:cubicBezTo>
                  <a:cubicBezTo>
                    <a:pt x="139" y="553"/>
                    <a:pt x="221" y="589"/>
                    <a:pt x="310" y="589"/>
                  </a:cubicBezTo>
                  <a:cubicBezTo>
                    <a:pt x="378" y="589"/>
                    <a:pt x="451" y="568"/>
                    <a:pt x="515" y="523"/>
                  </a:cubicBezTo>
                  <a:cubicBezTo>
                    <a:pt x="663" y="418"/>
                    <a:pt x="708" y="232"/>
                    <a:pt x="620" y="109"/>
                  </a:cubicBezTo>
                  <a:cubicBezTo>
                    <a:pt x="570" y="37"/>
                    <a:pt x="487" y="1"/>
                    <a:pt x="39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15"/>
            <p:cNvSpPr/>
            <p:nvPr/>
          </p:nvSpPr>
          <p:spPr>
            <a:xfrm>
              <a:off x="3654150" y="4701050"/>
              <a:ext cx="17725" cy="14750"/>
            </a:xfrm>
            <a:custGeom>
              <a:avLst/>
              <a:gdLst/>
              <a:ahLst/>
              <a:cxnLst/>
              <a:rect l="l" t="t" r="r" b="b"/>
              <a:pathLst>
                <a:path w="709" h="590" extrusionOk="0">
                  <a:moveTo>
                    <a:pt x="400" y="1"/>
                  </a:moveTo>
                  <a:cubicBezTo>
                    <a:pt x="331" y="1"/>
                    <a:pt x="259" y="23"/>
                    <a:pt x="195" y="67"/>
                  </a:cubicBezTo>
                  <a:cubicBezTo>
                    <a:pt x="48" y="171"/>
                    <a:pt x="1" y="357"/>
                    <a:pt x="90" y="483"/>
                  </a:cubicBezTo>
                  <a:cubicBezTo>
                    <a:pt x="140" y="553"/>
                    <a:pt x="222" y="590"/>
                    <a:pt x="311" y="590"/>
                  </a:cubicBezTo>
                  <a:cubicBezTo>
                    <a:pt x="379" y="590"/>
                    <a:pt x="452" y="568"/>
                    <a:pt x="516" y="524"/>
                  </a:cubicBezTo>
                  <a:cubicBezTo>
                    <a:pt x="660" y="419"/>
                    <a:pt x="709" y="235"/>
                    <a:pt x="621" y="108"/>
                  </a:cubicBezTo>
                  <a:cubicBezTo>
                    <a:pt x="570" y="37"/>
                    <a:pt x="488" y="1"/>
                    <a:pt x="40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15"/>
            <p:cNvSpPr/>
            <p:nvPr/>
          </p:nvSpPr>
          <p:spPr>
            <a:xfrm>
              <a:off x="3739875" y="4581425"/>
              <a:ext cx="17675" cy="14750"/>
            </a:xfrm>
            <a:custGeom>
              <a:avLst/>
              <a:gdLst/>
              <a:ahLst/>
              <a:cxnLst/>
              <a:rect l="l" t="t" r="r" b="b"/>
              <a:pathLst>
                <a:path w="707" h="590" extrusionOk="0">
                  <a:moveTo>
                    <a:pt x="398" y="1"/>
                  </a:moveTo>
                  <a:cubicBezTo>
                    <a:pt x="330" y="1"/>
                    <a:pt x="257" y="23"/>
                    <a:pt x="193" y="68"/>
                  </a:cubicBezTo>
                  <a:cubicBezTo>
                    <a:pt x="46" y="170"/>
                    <a:pt x="0" y="356"/>
                    <a:pt x="88" y="482"/>
                  </a:cubicBezTo>
                  <a:cubicBezTo>
                    <a:pt x="138" y="553"/>
                    <a:pt x="220" y="590"/>
                    <a:pt x="309" y="590"/>
                  </a:cubicBezTo>
                  <a:cubicBezTo>
                    <a:pt x="377" y="590"/>
                    <a:pt x="449" y="568"/>
                    <a:pt x="514" y="523"/>
                  </a:cubicBezTo>
                  <a:cubicBezTo>
                    <a:pt x="660" y="418"/>
                    <a:pt x="707" y="234"/>
                    <a:pt x="619" y="108"/>
                  </a:cubicBezTo>
                  <a:cubicBezTo>
                    <a:pt x="568" y="37"/>
                    <a:pt x="486" y="1"/>
                    <a:pt x="39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15"/>
            <p:cNvSpPr/>
            <p:nvPr/>
          </p:nvSpPr>
          <p:spPr>
            <a:xfrm>
              <a:off x="3617700" y="4686925"/>
              <a:ext cx="17675" cy="14750"/>
            </a:xfrm>
            <a:custGeom>
              <a:avLst/>
              <a:gdLst/>
              <a:ahLst/>
              <a:cxnLst/>
              <a:rect l="l" t="t" r="r" b="b"/>
              <a:pathLst>
                <a:path w="707" h="590" extrusionOk="0">
                  <a:moveTo>
                    <a:pt x="399" y="1"/>
                  </a:moveTo>
                  <a:cubicBezTo>
                    <a:pt x="330" y="1"/>
                    <a:pt x="258" y="23"/>
                    <a:pt x="194" y="68"/>
                  </a:cubicBezTo>
                  <a:cubicBezTo>
                    <a:pt x="46" y="170"/>
                    <a:pt x="1" y="356"/>
                    <a:pt x="89" y="482"/>
                  </a:cubicBezTo>
                  <a:cubicBezTo>
                    <a:pt x="139" y="553"/>
                    <a:pt x="221" y="590"/>
                    <a:pt x="309" y="590"/>
                  </a:cubicBezTo>
                  <a:cubicBezTo>
                    <a:pt x="377" y="590"/>
                    <a:pt x="450" y="568"/>
                    <a:pt x="514" y="523"/>
                  </a:cubicBezTo>
                  <a:cubicBezTo>
                    <a:pt x="662" y="420"/>
                    <a:pt x="707" y="234"/>
                    <a:pt x="619" y="107"/>
                  </a:cubicBezTo>
                  <a:cubicBezTo>
                    <a:pt x="569" y="37"/>
                    <a:pt x="487" y="1"/>
                    <a:pt x="39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15"/>
            <p:cNvSpPr/>
            <p:nvPr/>
          </p:nvSpPr>
          <p:spPr>
            <a:xfrm>
              <a:off x="3724200" y="4616200"/>
              <a:ext cx="35975" cy="37425"/>
            </a:xfrm>
            <a:custGeom>
              <a:avLst/>
              <a:gdLst/>
              <a:ahLst/>
              <a:cxnLst/>
              <a:rect l="l" t="t" r="r" b="b"/>
              <a:pathLst>
                <a:path w="1439" h="1497" extrusionOk="0">
                  <a:moveTo>
                    <a:pt x="681" y="0"/>
                  </a:moveTo>
                  <a:cubicBezTo>
                    <a:pt x="642" y="0"/>
                    <a:pt x="603" y="5"/>
                    <a:pt x="563" y="13"/>
                  </a:cubicBezTo>
                  <a:cubicBezTo>
                    <a:pt x="213" y="88"/>
                    <a:pt x="0" y="478"/>
                    <a:pt x="88" y="884"/>
                  </a:cubicBezTo>
                  <a:cubicBezTo>
                    <a:pt x="164" y="1244"/>
                    <a:pt x="451" y="1497"/>
                    <a:pt x="759" y="1497"/>
                  </a:cubicBezTo>
                  <a:cubicBezTo>
                    <a:pt x="798" y="1497"/>
                    <a:pt x="837" y="1492"/>
                    <a:pt x="877" y="1484"/>
                  </a:cubicBezTo>
                  <a:cubicBezTo>
                    <a:pt x="1226" y="1410"/>
                    <a:pt x="1438" y="1020"/>
                    <a:pt x="1352" y="614"/>
                  </a:cubicBezTo>
                  <a:cubicBezTo>
                    <a:pt x="1275" y="253"/>
                    <a:pt x="989" y="0"/>
                    <a:pt x="68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13" name="Google Shape;613;p15"/>
          <p:cNvGrpSpPr/>
          <p:nvPr/>
        </p:nvGrpSpPr>
        <p:grpSpPr>
          <a:xfrm>
            <a:off x="5511785" y="6058001"/>
            <a:ext cx="313433" cy="289100"/>
            <a:chOff x="450063" y="2219675"/>
            <a:chExt cx="235075" cy="216825"/>
          </a:xfrm>
        </p:grpSpPr>
        <p:sp>
          <p:nvSpPr>
            <p:cNvPr id="614" name="Google Shape;614;p15"/>
            <p:cNvSpPr/>
            <p:nvPr/>
          </p:nvSpPr>
          <p:spPr>
            <a:xfrm>
              <a:off x="450063" y="23526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15"/>
            <p:cNvSpPr/>
            <p:nvPr/>
          </p:nvSpPr>
          <p:spPr>
            <a:xfrm>
              <a:off x="590263" y="23474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15"/>
            <p:cNvSpPr/>
            <p:nvPr/>
          </p:nvSpPr>
          <p:spPr>
            <a:xfrm>
              <a:off x="541288" y="22196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17" name="Google Shape;617;p15"/>
          <p:cNvGrpSpPr/>
          <p:nvPr/>
        </p:nvGrpSpPr>
        <p:grpSpPr>
          <a:xfrm>
            <a:off x="644001" y="3984367"/>
            <a:ext cx="1049081" cy="2153648"/>
            <a:chOff x="483000" y="2988275"/>
            <a:chExt cx="786811" cy="1615236"/>
          </a:xfrm>
        </p:grpSpPr>
        <p:sp>
          <p:nvSpPr>
            <p:cNvPr id="618" name="Google Shape;618;p15"/>
            <p:cNvSpPr/>
            <p:nvPr/>
          </p:nvSpPr>
          <p:spPr>
            <a:xfrm>
              <a:off x="486148" y="3738014"/>
              <a:ext cx="783488" cy="865498"/>
            </a:xfrm>
            <a:custGeom>
              <a:avLst/>
              <a:gdLst/>
              <a:ahLst/>
              <a:cxnLst/>
              <a:rect l="l" t="t" r="r" b="b"/>
              <a:pathLst>
                <a:path w="18171" h="20073" extrusionOk="0">
                  <a:moveTo>
                    <a:pt x="5354" y="0"/>
                  </a:moveTo>
                  <a:cubicBezTo>
                    <a:pt x="5274" y="0"/>
                    <a:pt x="5194" y="21"/>
                    <a:pt x="5121" y="65"/>
                  </a:cubicBezTo>
                  <a:lnTo>
                    <a:pt x="283" y="3009"/>
                  </a:lnTo>
                  <a:cubicBezTo>
                    <a:pt x="68" y="3139"/>
                    <a:pt x="0" y="3419"/>
                    <a:pt x="129" y="3631"/>
                  </a:cubicBezTo>
                  <a:cubicBezTo>
                    <a:pt x="215" y="3773"/>
                    <a:pt x="365" y="3850"/>
                    <a:pt x="518" y="3850"/>
                  </a:cubicBezTo>
                  <a:cubicBezTo>
                    <a:pt x="598" y="3850"/>
                    <a:pt x="679" y="3829"/>
                    <a:pt x="752" y="3785"/>
                  </a:cubicBezTo>
                  <a:lnTo>
                    <a:pt x="1334" y="3431"/>
                  </a:lnTo>
                  <a:lnTo>
                    <a:pt x="5234" y="9843"/>
                  </a:lnTo>
                  <a:cubicBezTo>
                    <a:pt x="2989" y="12077"/>
                    <a:pt x="2264" y="15203"/>
                    <a:pt x="3671" y="17524"/>
                  </a:cubicBezTo>
                  <a:cubicBezTo>
                    <a:pt x="4688" y="19193"/>
                    <a:pt x="6585" y="20073"/>
                    <a:pt x="8695" y="20073"/>
                  </a:cubicBezTo>
                  <a:cubicBezTo>
                    <a:pt x="10162" y="20073"/>
                    <a:pt x="11732" y="19647"/>
                    <a:pt x="13179" y="18766"/>
                  </a:cubicBezTo>
                  <a:cubicBezTo>
                    <a:pt x="16708" y="16619"/>
                    <a:pt x="18171" y="12583"/>
                    <a:pt x="16447" y="9751"/>
                  </a:cubicBezTo>
                  <a:cubicBezTo>
                    <a:pt x="15431" y="8081"/>
                    <a:pt x="13535" y="7202"/>
                    <a:pt x="11427" y="7202"/>
                  </a:cubicBezTo>
                  <a:cubicBezTo>
                    <a:pt x="10607" y="7202"/>
                    <a:pt x="9755" y="7335"/>
                    <a:pt x="8910" y="7606"/>
                  </a:cubicBezTo>
                  <a:lnTo>
                    <a:pt x="5009" y="1193"/>
                  </a:lnTo>
                  <a:lnTo>
                    <a:pt x="5590" y="841"/>
                  </a:lnTo>
                  <a:cubicBezTo>
                    <a:pt x="5806" y="712"/>
                    <a:pt x="5873" y="431"/>
                    <a:pt x="5744" y="219"/>
                  </a:cubicBezTo>
                  <a:cubicBezTo>
                    <a:pt x="5658" y="78"/>
                    <a:pt x="5508" y="0"/>
                    <a:pt x="53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15"/>
            <p:cNvSpPr/>
            <p:nvPr/>
          </p:nvSpPr>
          <p:spPr>
            <a:xfrm>
              <a:off x="635984" y="3738014"/>
              <a:ext cx="633827" cy="865498"/>
            </a:xfrm>
            <a:custGeom>
              <a:avLst/>
              <a:gdLst/>
              <a:ahLst/>
              <a:cxnLst/>
              <a:rect l="l" t="t" r="r" b="b"/>
              <a:pathLst>
                <a:path w="14700" h="20073" extrusionOk="0">
                  <a:moveTo>
                    <a:pt x="1884" y="1"/>
                  </a:moveTo>
                  <a:cubicBezTo>
                    <a:pt x="1803" y="1"/>
                    <a:pt x="1722" y="22"/>
                    <a:pt x="1649" y="67"/>
                  </a:cubicBezTo>
                  <a:lnTo>
                    <a:pt x="46" y="1041"/>
                  </a:lnTo>
                  <a:cubicBezTo>
                    <a:pt x="618" y="2531"/>
                    <a:pt x="1290" y="3992"/>
                    <a:pt x="2165" y="5326"/>
                  </a:cubicBezTo>
                  <a:cubicBezTo>
                    <a:pt x="3094" y="6743"/>
                    <a:pt x="4236" y="7490"/>
                    <a:pt x="5857" y="7915"/>
                  </a:cubicBezTo>
                  <a:cubicBezTo>
                    <a:pt x="7264" y="8285"/>
                    <a:pt x="8683" y="8612"/>
                    <a:pt x="9833" y="9560"/>
                  </a:cubicBezTo>
                  <a:cubicBezTo>
                    <a:pt x="10908" y="10446"/>
                    <a:pt x="11606" y="11731"/>
                    <a:pt x="11809" y="13105"/>
                  </a:cubicBezTo>
                  <a:cubicBezTo>
                    <a:pt x="12229" y="15975"/>
                    <a:pt x="10644" y="18619"/>
                    <a:pt x="7803" y="19332"/>
                  </a:cubicBezTo>
                  <a:cubicBezTo>
                    <a:pt x="7178" y="19489"/>
                    <a:pt x="6525" y="19566"/>
                    <a:pt x="5867" y="19566"/>
                  </a:cubicBezTo>
                  <a:cubicBezTo>
                    <a:pt x="3695" y="19566"/>
                    <a:pt x="1468" y="18729"/>
                    <a:pt x="0" y="17160"/>
                  </a:cubicBezTo>
                  <a:lnTo>
                    <a:pt x="0" y="17160"/>
                  </a:lnTo>
                  <a:cubicBezTo>
                    <a:pt x="61" y="17282"/>
                    <a:pt x="127" y="17404"/>
                    <a:pt x="199" y="17524"/>
                  </a:cubicBezTo>
                  <a:cubicBezTo>
                    <a:pt x="1215" y="19193"/>
                    <a:pt x="3113" y="20073"/>
                    <a:pt x="5223" y="20073"/>
                  </a:cubicBezTo>
                  <a:cubicBezTo>
                    <a:pt x="6690" y="20073"/>
                    <a:pt x="8261" y="19647"/>
                    <a:pt x="9708" y="18766"/>
                  </a:cubicBezTo>
                  <a:cubicBezTo>
                    <a:pt x="13236" y="16619"/>
                    <a:pt x="14700" y="12583"/>
                    <a:pt x="12976" y="9751"/>
                  </a:cubicBezTo>
                  <a:cubicBezTo>
                    <a:pt x="11960" y="8081"/>
                    <a:pt x="10064" y="7202"/>
                    <a:pt x="7955" y="7202"/>
                  </a:cubicBezTo>
                  <a:cubicBezTo>
                    <a:pt x="7136" y="7202"/>
                    <a:pt x="6284" y="7335"/>
                    <a:pt x="5439" y="7606"/>
                  </a:cubicBezTo>
                  <a:lnTo>
                    <a:pt x="1538" y="1195"/>
                  </a:lnTo>
                  <a:lnTo>
                    <a:pt x="2120" y="841"/>
                  </a:lnTo>
                  <a:cubicBezTo>
                    <a:pt x="2334" y="712"/>
                    <a:pt x="2400" y="431"/>
                    <a:pt x="2271" y="219"/>
                  </a:cubicBezTo>
                  <a:cubicBezTo>
                    <a:pt x="2187" y="78"/>
                    <a:pt x="2037" y="1"/>
                    <a:pt x="188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15"/>
            <p:cNvSpPr/>
            <p:nvPr/>
          </p:nvSpPr>
          <p:spPr>
            <a:xfrm>
              <a:off x="495547" y="3799975"/>
              <a:ext cx="141167" cy="89598"/>
            </a:xfrm>
            <a:custGeom>
              <a:avLst/>
              <a:gdLst/>
              <a:ahLst/>
              <a:cxnLst/>
              <a:rect l="l" t="t" r="r" b="b"/>
              <a:pathLst>
                <a:path w="3274" h="2078" extrusionOk="0">
                  <a:moveTo>
                    <a:pt x="3114" y="0"/>
                  </a:moveTo>
                  <a:cubicBezTo>
                    <a:pt x="3088" y="0"/>
                    <a:pt x="3063" y="7"/>
                    <a:pt x="3039" y="21"/>
                  </a:cubicBezTo>
                  <a:lnTo>
                    <a:pt x="87" y="1817"/>
                  </a:lnTo>
                  <a:cubicBezTo>
                    <a:pt x="22" y="1858"/>
                    <a:pt x="1" y="1943"/>
                    <a:pt x="40" y="2010"/>
                  </a:cubicBezTo>
                  <a:cubicBezTo>
                    <a:pt x="66" y="2054"/>
                    <a:pt x="112" y="2078"/>
                    <a:pt x="160" y="2078"/>
                  </a:cubicBezTo>
                  <a:cubicBezTo>
                    <a:pt x="185" y="2078"/>
                    <a:pt x="210" y="2071"/>
                    <a:pt x="233" y="2057"/>
                  </a:cubicBezTo>
                  <a:lnTo>
                    <a:pt x="3187" y="261"/>
                  </a:lnTo>
                  <a:cubicBezTo>
                    <a:pt x="3252" y="220"/>
                    <a:pt x="3273" y="135"/>
                    <a:pt x="3233" y="67"/>
                  </a:cubicBezTo>
                  <a:cubicBezTo>
                    <a:pt x="3207" y="24"/>
                    <a:pt x="3161" y="0"/>
                    <a:pt x="31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15"/>
            <p:cNvSpPr/>
            <p:nvPr/>
          </p:nvSpPr>
          <p:spPr>
            <a:xfrm>
              <a:off x="574713" y="3903243"/>
              <a:ext cx="161691" cy="255256"/>
            </a:xfrm>
            <a:custGeom>
              <a:avLst/>
              <a:gdLst/>
              <a:ahLst/>
              <a:cxnLst/>
              <a:rect l="l" t="t" r="r" b="b"/>
              <a:pathLst>
                <a:path w="3750" h="5920" extrusionOk="0">
                  <a:moveTo>
                    <a:pt x="159" y="1"/>
                  </a:moveTo>
                  <a:cubicBezTo>
                    <a:pt x="134" y="1"/>
                    <a:pt x="110" y="7"/>
                    <a:pt x="87" y="21"/>
                  </a:cubicBezTo>
                  <a:cubicBezTo>
                    <a:pt x="21" y="62"/>
                    <a:pt x="0" y="147"/>
                    <a:pt x="40" y="215"/>
                  </a:cubicBezTo>
                  <a:lnTo>
                    <a:pt x="3470" y="5853"/>
                  </a:lnTo>
                  <a:cubicBezTo>
                    <a:pt x="3497" y="5896"/>
                    <a:pt x="3543" y="5920"/>
                    <a:pt x="3590" y="5920"/>
                  </a:cubicBezTo>
                  <a:cubicBezTo>
                    <a:pt x="3615" y="5920"/>
                    <a:pt x="3640" y="5913"/>
                    <a:pt x="3663" y="5899"/>
                  </a:cubicBezTo>
                  <a:cubicBezTo>
                    <a:pt x="3728" y="5859"/>
                    <a:pt x="3749" y="5772"/>
                    <a:pt x="3709" y="5706"/>
                  </a:cubicBezTo>
                  <a:lnTo>
                    <a:pt x="280" y="67"/>
                  </a:lnTo>
                  <a:cubicBezTo>
                    <a:pt x="253" y="25"/>
                    <a:pt x="206" y="1"/>
                    <a:pt x="15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15"/>
            <p:cNvSpPr/>
            <p:nvPr/>
          </p:nvSpPr>
          <p:spPr>
            <a:xfrm>
              <a:off x="635553" y="4199853"/>
              <a:ext cx="93004" cy="354512"/>
            </a:xfrm>
            <a:custGeom>
              <a:avLst/>
              <a:gdLst/>
              <a:ahLst/>
              <a:cxnLst/>
              <a:rect l="l" t="t" r="r" b="b"/>
              <a:pathLst>
                <a:path w="2157" h="8222" extrusionOk="0">
                  <a:moveTo>
                    <a:pt x="1954" y="1"/>
                  </a:moveTo>
                  <a:cubicBezTo>
                    <a:pt x="1917" y="1"/>
                    <a:pt x="1879" y="15"/>
                    <a:pt x="1852" y="44"/>
                  </a:cubicBezTo>
                  <a:cubicBezTo>
                    <a:pt x="1775" y="122"/>
                    <a:pt x="1" y="1997"/>
                    <a:pt x="59" y="4418"/>
                  </a:cubicBezTo>
                  <a:cubicBezTo>
                    <a:pt x="91" y="5791"/>
                    <a:pt x="713" y="7057"/>
                    <a:pt x="1904" y="8181"/>
                  </a:cubicBezTo>
                  <a:cubicBezTo>
                    <a:pt x="1932" y="8208"/>
                    <a:pt x="1967" y="8221"/>
                    <a:pt x="2002" y="8221"/>
                  </a:cubicBezTo>
                  <a:cubicBezTo>
                    <a:pt x="2027" y="8221"/>
                    <a:pt x="2052" y="8214"/>
                    <a:pt x="2074" y="8201"/>
                  </a:cubicBezTo>
                  <a:cubicBezTo>
                    <a:pt x="2086" y="8194"/>
                    <a:pt x="2094" y="8187"/>
                    <a:pt x="2103" y="8179"/>
                  </a:cubicBezTo>
                  <a:cubicBezTo>
                    <a:pt x="2157" y="8122"/>
                    <a:pt x="2152" y="8032"/>
                    <a:pt x="2097" y="7980"/>
                  </a:cubicBezTo>
                  <a:cubicBezTo>
                    <a:pt x="962" y="6909"/>
                    <a:pt x="371" y="5708"/>
                    <a:pt x="338" y="4414"/>
                  </a:cubicBezTo>
                  <a:cubicBezTo>
                    <a:pt x="281" y="2105"/>
                    <a:pt x="2036" y="257"/>
                    <a:pt x="2053" y="238"/>
                  </a:cubicBezTo>
                  <a:cubicBezTo>
                    <a:pt x="2107" y="183"/>
                    <a:pt x="2104" y="95"/>
                    <a:pt x="2050" y="40"/>
                  </a:cubicBezTo>
                  <a:cubicBezTo>
                    <a:pt x="2023" y="13"/>
                    <a:pt x="1989" y="1"/>
                    <a:pt x="19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15"/>
            <p:cNvSpPr/>
            <p:nvPr/>
          </p:nvSpPr>
          <p:spPr>
            <a:xfrm>
              <a:off x="681733" y="4173335"/>
              <a:ext cx="536209" cy="391766"/>
            </a:xfrm>
            <a:custGeom>
              <a:avLst/>
              <a:gdLst/>
              <a:ahLst/>
              <a:cxnLst/>
              <a:rect l="l" t="t" r="r" b="b"/>
              <a:pathLst>
                <a:path w="12436" h="9086" extrusionOk="0">
                  <a:moveTo>
                    <a:pt x="10683" y="1"/>
                  </a:moveTo>
                  <a:cubicBezTo>
                    <a:pt x="9625" y="890"/>
                    <a:pt x="8703" y="1942"/>
                    <a:pt x="7676" y="2869"/>
                  </a:cubicBezTo>
                  <a:cubicBezTo>
                    <a:pt x="6427" y="3996"/>
                    <a:pt x="5057" y="4826"/>
                    <a:pt x="3461" y="5365"/>
                  </a:cubicBezTo>
                  <a:cubicBezTo>
                    <a:pt x="2334" y="5745"/>
                    <a:pt x="1168" y="5994"/>
                    <a:pt x="0" y="6238"/>
                  </a:cubicBezTo>
                  <a:cubicBezTo>
                    <a:pt x="88" y="6464"/>
                    <a:pt x="196" y="6687"/>
                    <a:pt x="327" y="6901"/>
                  </a:cubicBezTo>
                  <a:cubicBezTo>
                    <a:pt x="1196" y="8331"/>
                    <a:pt x="2811" y="9086"/>
                    <a:pt x="4595" y="9086"/>
                  </a:cubicBezTo>
                  <a:cubicBezTo>
                    <a:pt x="5810" y="9086"/>
                    <a:pt x="7104" y="8736"/>
                    <a:pt x="8296" y="8011"/>
                  </a:cubicBezTo>
                  <a:cubicBezTo>
                    <a:pt x="11237" y="6222"/>
                    <a:pt x="12436" y="2825"/>
                    <a:pt x="10975" y="422"/>
                  </a:cubicBezTo>
                  <a:cubicBezTo>
                    <a:pt x="10887" y="273"/>
                    <a:pt x="10788" y="134"/>
                    <a:pt x="106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15"/>
            <p:cNvSpPr/>
            <p:nvPr/>
          </p:nvSpPr>
          <p:spPr>
            <a:xfrm>
              <a:off x="681776" y="4172429"/>
              <a:ext cx="460667" cy="273753"/>
            </a:xfrm>
            <a:custGeom>
              <a:avLst/>
              <a:gdLst/>
              <a:ahLst/>
              <a:cxnLst/>
              <a:rect l="l" t="t" r="r" b="b"/>
              <a:pathLst>
                <a:path w="10684" h="6349" extrusionOk="0">
                  <a:moveTo>
                    <a:pt x="10426" y="1"/>
                  </a:moveTo>
                  <a:cubicBezTo>
                    <a:pt x="9575" y="1"/>
                    <a:pt x="6523" y="493"/>
                    <a:pt x="1" y="6257"/>
                  </a:cubicBezTo>
                  <a:cubicBezTo>
                    <a:pt x="1" y="6257"/>
                    <a:pt x="423" y="6349"/>
                    <a:pt x="1127" y="6349"/>
                  </a:cubicBezTo>
                  <a:cubicBezTo>
                    <a:pt x="3117" y="6349"/>
                    <a:pt x="7358" y="5617"/>
                    <a:pt x="10683" y="22"/>
                  </a:cubicBezTo>
                  <a:cubicBezTo>
                    <a:pt x="10683" y="22"/>
                    <a:pt x="10601" y="1"/>
                    <a:pt x="104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15"/>
            <p:cNvSpPr/>
            <p:nvPr/>
          </p:nvSpPr>
          <p:spPr>
            <a:xfrm>
              <a:off x="924403" y="4127673"/>
              <a:ext cx="51698" cy="45273"/>
            </a:xfrm>
            <a:custGeom>
              <a:avLst/>
              <a:gdLst/>
              <a:ahLst/>
              <a:cxnLst/>
              <a:rect l="l" t="t" r="r" b="b"/>
              <a:pathLst>
                <a:path w="1199" h="1050" extrusionOk="0">
                  <a:moveTo>
                    <a:pt x="598" y="1"/>
                  </a:moveTo>
                  <a:cubicBezTo>
                    <a:pt x="506" y="1"/>
                    <a:pt x="412" y="25"/>
                    <a:pt x="327" y="77"/>
                  </a:cubicBezTo>
                  <a:cubicBezTo>
                    <a:pt x="82" y="228"/>
                    <a:pt x="1" y="550"/>
                    <a:pt x="153" y="797"/>
                  </a:cubicBezTo>
                  <a:cubicBezTo>
                    <a:pt x="251" y="959"/>
                    <a:pt x="424" y="1049"/>
                    <a:pt x="601" y="1049"/>
                  </a:cubicBezTo>
                  <a:cubicBezTo>
                    <a:pt x="694" y="1049"/>
                    <a:pt x="787" y="1025"/>
                    <a:pt x="872" y="973"/>
                  </a:cubicBezTo>
                  <a:cubicBezTo>
                    <a:pt x="1119" y="821"/>
                    <a:pt x="1198" y="499"/>
                    <a:pt x="1048" y="253"/>
                  </a:cubicBezTo>
                  <a:cubicBezTo>
                    <a:pt x="949" y="90"/>
                    <a:pt x="776" y="1"/>
                    <a:pt x="59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15"/>
            <p:cNvSpPr/>
            <p:nvPr/>
          </p:nvSpPr>
          <p:spPr>
            <a:xfrm>
              <a:off x="808027" y="4336020"/>
              <a:ext cx="51612" cy="45230"/>
            </a:xfrm>
            <a:custGeom>
              <a:avLst/>
              <a:gdLst/>
              <a:ahLst/>
              <a:cxnLst/>
              <a:rect l="l" t="t" r="r" b="b"/>
              <a:pathLst>
                <a:path w="1197" h="1049" extrusionOk="0">
                  <a:moveTo>
                    <a:pt x="597" y="0"/>
                  </a:moveTo>
                  <a:cubicBezTo>
                    <a:pt x="505" y="0"/>
                    <a:pt x="411" y="25"/>
                    <a:pt x="327" y="77"/>
                  </a:cubicBezTo>
                  <a:cubicBezTo>
                    <a:pt x="79" y="228"/>
                    <a:pt x="1" y="550"/>
                    <a:pt x="151" y="796"/>
                  </a:cubicBezTo>
                  <a:cubicBezTo>
                    <a:pt x="250" y="959"/>
                    <a:pt x="423" y="1048"/>
                    <a:pt x="600" y="1048"/>
                  </a:cubicBezTo>
                  <a:cubicBezTo>
                    <a:pt x="692" y="1048"/>
                    <a:pt x="786" y="1024"/>
                    <a:pt x="870" y="972"/>
                  </a:cubicBezTo>
                  <a:cubicBezTo>
                    <a:pt x="1117" y="822"/>
                    <a:pt x="1196" y="499"/>
                    <a:pt x="1046" y="252"/>
                  </a:cubicBezTo>
                  <a:cubicBezTo>
                    <a:pt x="947" y="91"/>
                    <a:pt x="774" y="0"/>
                    <a:pt x="59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15"/>
            <p:cNvSpPr/>
            <p:nvPr/>
          </p:nvSpPr>
          <p:spPr>
            <a:xfrm>
              <a:off x="779094" y="4081579"/>
              <a:ext cx="33459" cy="2932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9" y="1"/>
                  </a:moveTo>
                  <a:cubicBezTo>
                    <a:pt x="329" y="1"/>
                    <a:pt x="267" y="17"/>
                    <a:pt x="212" y="51"/>
                  </a:cubicBezTo>
                  <a:cubicBezTo>
                    <a:pt x="50" y="148"/>
                    <a:pt x="1" y="357"/>
                    <a:pt x="99" y="517"/>
                  </a:cubicBezTo>
                  <a:cubicBezTo>
                    <a:pt x="163" y="622"/>
                    <a:pt x="274" y="680"/>
                    <a:pt x="389" y="680"/>
                  </a:cubicBezTo>
                  <a:cubicBezTo>
                    <a:pt x="448" y="680"/>
                    <a:pt x="509" y="664"/>
                    <a:pt x="564" y="631"/>
                  </a:cubicBezTo>
                  <a:cubicBezTo>
                    <a:pt x="724" y="533"/>
                    <a:pt x="775" y="324"/>
                    <a:pt x="677" y="164"/>
                  </a:cubicBezTo>
                  <a:cubicBezTo>
                    <a:pt x="614" y="58"/>
                    <a:pt x="503" y="1"/>
                    <a:pt x="38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15"/>
            <p:cNvSpPr/>
            <p:nvPr/>
          </p:nvSpPr>
          <p:spPr>
            <a:xfrm>
              <a:off x="733518" y="4252112"/>
              <a:ext cx="33459" cy="29277"/>
            </a:xfrm>
            <a:custGeom>
              <a:avLst/>
              <a:gdLst/>
              <a:ahLst/>
              <a:cxnLst/>
              <a:rect l="l" t="t" r="r" b="b"/>
              <a:pathLst>
                <a:path w="776" h="679" extrusionOk="0">
                  <a:moveTo>
                    <a:pt x="388" y="0"/>
                  </a:moveTo>
                  <a:cubicBezTo>
                    <a:pt x="328" y="0"/>
                    <a:pt x="267" y="16"/>
                    <a:pt x="212" y="49"/>
                  </a:cubicBezTo>
                  <a:cubicBezTo>
                    <a:pt x="51" y="147"/>
                    <a:pt x="1" y="357"/>
                    <a:pt x="99" y="515"/>
                  </a:cubicBezTo>
                  <a:cubicBezTo>
                    <a:pt x="162" y="621"/>
                    <a:pt x="273" y="679"/>
                    <a:pt x="388" y="679"/>
                  </a:cubicBezTo>
                  <a:cubicBezTo>
                    <a:pt x="448" y="679"/>
                    <a:pt x="509" y="663"/>
                    <a:pt x="564" y="629"/>
                  </a:cubicBezTo>
                  <a:cubicBezTo>
                    <a:pt x="724" y="531"/>
                    <a:pt x="775" y="324"/>
                    <a:pt x="678" y="162"/>
                  </a:cubicBezTo>
                  <a:cubicBezTo>
                    <a:pt x="614" y="58"/>
                    <a:pt x="502" y="0"/>
                    <a:pt x="38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15"/>
            <p:cNvSpPr/>
            <p:nvPr/>
          </p:nvSpPr>
          <p:spPr>
            <a:xfrm>
              <a:off x="852568" y="4228440"/>
              <a:ext cx="33416" cy="29320"/>
            </a:xfrm>
            <a:custGeom>
              <a:avLst/>
              <a:gdLst/>
              <a:ahLst/>
              <a:cxnLst/>
              <a:rect l="l" t="t" r="r" b="b"/>
              <a:pathLst>
                <a:path w="775" h="680" extrusionOk="0">
                  <a:moveTo>
                    <a:pt x="388" y="1"/>
                  </a:moveTo>
                  <a:cubicBezTo>
                    <a:pt x="328" y="1"/>
                    <a:pt x="267" y="17"/>
                    <a:pt x="212" y="50"/>
                  </a:cubicBezTo>
                  <a:cubicBezTo>
                    <a:pt x="53" y="148"/>
                    <a:pt x="0" y="357"/>
                    <a:pt x="98" y="517"/>
                  </a:cubicBezTo>
                  <a:cubicBezTo>
                    <a:pt x="162" y="621"/>
                    <a:pt x="274" y="680"/>
                    <a:pt x="389" y="680"/>
                  </a:cubicBezTo>
                  <a:cubicBezTo>
                    <a:pt x="449" y="680"/>
                    <a:pt x="509" y="664"/>
                    <a:pt x="565" y="630"/>
                  </a:cubicBezTo>
                  <a:cubicBezTo>
                    <a:pt x="724" y="533"/>
                    <a:pt x="775" y="325"/>
                    <a:pt x="678" y="164"/>
                  </a:cubicBezTo>
                  <a:cubicBezTo>
                    <a:pt x="614" y="59"/>
                    <a:pt x="502" y="1"/>
                    <a:pt x="38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15"/>
            <p:cNvSpPr/>
            <p:nvPr/>
          </p:nvSpPr>
          <p:spPr>
            <a:xfrm>
              <a:off x="1122576" y="4263840"/>
              <a:ext cx="33502" cy="29320"/>
            </a:xfrm>
            <a:custGeom>
              <a:avLst/>
              <a:gdLst/>
              <a:ahLst/>
              <a:cxnLst/>
              <a:rect l="l" t="t" r="r" b="b"/>
              <a:pathLst>
                <a:path w="777" h="680" extrusionOk="0">
                  <a:moveTo>
                    <a:pt x="389" y="1"/>
                  </a:moveTo>
                  <a:cubicBezTo>
                    <a:pt x="329" y="1"/>
                    <a:pt x="268" y="17"/>
                    <a:pt x="212" y="51"/>
                  </a:cubicBezTo>
                  <a:cubicBezTo>
                    <a:pt x="50" y="148"/>
                    <a:pt x="1" y="357"/>
                    <a:pt x="99" y="517"/>
                  </a:cubicBezTo>
                  <a:cubicBezTo>
                    <a:pt x="163" y="621"/>
                    <a:pt x="274" y="679"/>
                    <a:pt x="388" y="679"/>
                  </a:cubicBezTo>
                  <a:cubicBezTo>
                    <a:pt x="448" y="679"/>
                    <a:pt x="509" y="663"/>
                    <a:pt x="565" y="629"/>
                  </a:cubicBezTo>
                  <a:cubicBezTo>
                    <a:pt x="724" y="533"/>
                    <a:pt x="777" y="324"/>
                    <a:pt x="679" y="164"/>
                  </a:cubicBezTo>
                  <a:cubicBezTo>
                    <a:pt x="614" y="59"/>
                    <a:pt x="503" y="1"/>
                    <a:pt x="38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15"/>
            <p:cNvSpPr/>
            <p:nvPr/>
          </p:nvSpPr>
          <p:spPr>
            <a:xfrm>
              <a:off x="1005380" y="4262417"/>
              <a:ext cx="33459" cy="2932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8" y="0"/>
                  </a:moveTo>
                  <a:cubicBezTo>
                    <a:pt x="328" y="0"/>
                    <a:pt x="267" y="16"/>
                    <a:pt x="212" y="50"/>
                  </a:cubicBezTo>
                  <a:cubicBezTo>
                    <a:pt x="51" y="147"/>
                    <a:pt x="1" y="356"/>
                    <a:pt x="99" y="516"/>
                  </a:cubicBezTo>
                  <a:cubicBezTo>
                    <a:pt x="163" y="621"/>
                    <a:pt x="275" y="679"/>
                    <a:pt x="389" y="679"/>
                  </a:cubicBezTo>
                  <a:cubicBezTo>
                    <a:pt x="449" y="679"/>
                    <a:pt x="509" y="663"/>
                    <a:pt x="564" y="630"/>
                  </a:cubicBezTo>
                  <a:cubicBezTo>
                    <a:pt x="724" y="532"/>
                    <a:pt x="775" y="325"/>
                    <a:pt x="677" y="163"/>
                  </a:cubicBezTo>
                  <a:cubicBezTo>
                    <a:pt x="614" y="59"/>
                    <a:pt x="502" y="0"/>
                    <a:pt x="38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15"/>
            <p:cNvSpPr/>
            <p:nvPr/>
          </p:nvSpPr>
          <p:spPr>
            <a:xfrm>
              <a:off x="932294" y="4437779"/>
              <a:ext cx="33459" cy="2932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8" y="1"/>
                  </a:moveTo>
                  <a:cubicBezTo>
                    <a:pt x="328" y="1"/>
                    <a:pt x="267" y="17"/>
                    <a:pt x="212" y="51"/>
                  </a:cubicBezTo>
                  <a:cubicBezTo>
                    <a:pt x="52" y="147"/>
                    <a:pt x="1" y="357"/>
                    <a:pt x="99" y="516"/>
                  </a:cubicBezTo>
                  <a:cubicBezTo>
                    <a:pt x="162" y="621"/>
                    <a:pt x="273" y="679"/>
                    <a:pt x="388" y="679"/>
                  </a:cubicBezTo>
                  <a:cubicBezTo>
                    <a:pt x="448" y="679"/>
                    <a:pt x="509" y="663"/>
                    <a:pt x="564" y="629"/>
                  </a:cubicBezTo>
                  <a:cubicBezTo>
                    <a:pt x="724" y="531"/>
                    <a:pt x="775" y="324"/>
                    <a:pt x="677" y="164"/>
                  </a:cubicBezTo>
                  <a:cubicBezTo>
                    <a:pt x="614" y="59"/>
                    <a:pt x="503" y="1"/>
                    <a:pt x="38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15"/>
            <p:cNvSpPr/>
            <p:nvPr/>
          </p:nvSpPr>
          <p:spPr>
            <a:xfrm>
              <a:off x="483000" y="2988275"/>
              <a:ext cx="627791" cy="817594"/>
            </a:xfrm>
            <a:custGeom>
              <a:avLst/>
              <a:gdLst/>
              <a:ahLst/>
              <a:cxnLst/>
              <a:rect l="l" t="t" r="r" b="b"/>
              <a:pathLst>
                <a:path w="14560" h="18962" extrusionOk="0">
                  <a:moveTo>
                    <a:pt x="11763" y="1"/>
                  </a:moveTo>
                  <a:cubicBezTo>
                    <a:pt x="11750" y="1"/>
                    <a:pt x="11737" y="1"/>
                    <a:pt x="11724" y="1"/>
                  </a:cubicBezTo>
                  <a:cubicBezTo>
                    <a:pt x="12505" y="398"/>
                    <a:pt x="12246" y="1717"/>
                    <a:pt x="11462" y="2103"/>
                  </a:cubicBezTo>
                  <a:cubicBezTo>
                    <a:pt x="11198" y="2233"/>
                    <a:pt x="10916" y="2288"/>
                    <a:pt x="10627" y="2288"/>
                  </a:cubicBezTo>
                  <a:cubicBezTo>
                    <a:pt x="10059" y="2288"/>
                    <a:pt x="9467" y="2075"/>
                    <a:pt x="8951" y="1811"/>
                  </a:cubicBezTo>
                  <a:cubicBezTo>
                    <a:pt x="8173" y="1412"/>
                    <a:pt x="7422" y="889"/>
                    <a:pt x="6554" y="783"/>
                  </a:cubicBezTo>
                  <a:cubicBezTo>
                    <a:pt x="6447" y="769"/>
                    <a:pt x="6339" y="763"/>
                    <a:pt x="6232" y="763"/>
                  </a:cubicBezTo>
                  <a:cubicBezTo>
                    <a:pt x="5154" y="763"/>
                    <a:pt x="4121" y="1417"/>
                    <a:pt x="3463" y="2287"/>
                  </a:cubicBezTo>
                  <a:cubicBezTo>
                    <a:pt x="2740" y="3244"/>
                    <a:pt x="2392" y="4429"/>
                    <a:pt x="2122" y="5598"/>
                  </a:cubicBezTo>
                  <a:cubicBezTo>
                    <a:pt x="1841" y="6814"/>
                    <a:pt x="1661" y="8209"/>
                    <a:pt x="2408" y="9208"/>
                  </a:cubicBezTo>
                  <a:cubicBezTo>
                    <a:pt x="1244" y="9417"/>
                    <a:pt x="275" y="10445"/>
                    <a:pt x="137" y="11621"/>
                  </a:cubicBezTo>
                  <a:cubicBezTo>
                    <a:pt x="1" y="12797"/>
                    <a:pt x="705" y="14022"/>
                    <a:pt x="1790" y="14493"/>
                  </a:cubicBezTo>
                  <a:cubicBezTo>
                    <a:pt x="773" y="14797"/>
                    <a:pt x="59" y="15902"/>
                    <a:pt x="205" y="16953"/>
                  </a:cubicBezTo>
                  <a:cubicBezTo>
                    <a:pt x="350" y="18004"/>
                    <a:pt x="1439" y="18428"/>
                    <a:pt x="2394" y="18892"/>
                  </a:cubicBezTo>
                  <a:cubicBezTo>
                    <a:pt x="2495" y="18941"/>
                    <a:pt x="2577" y="18962"/>
                    <a:pt x="2644" y="18962"/>
                  </a:cubicBezTo>
                  <a:cubicBezTo>
                    <a:pt x="3024" y="18962"/>
                    <a:pt x="2919" y="18296"/>
                    <a:pt x="2919" y="18296"/>
                  </a:cubicBezTo>
                  <a:cubicBezTo>
                    <a:pt x="2194" y="17533"/>
                    <a:pt x="2624" y="16041"/>
                    <a:pt x="3642" y="15778"/>
                  </a:cubicBezTo>
                  <a:cubicBezTo>
                    <a:pt x="4227" y="15629"/>
                    <a:pt x="4964" y="15784"/>
                    <a:pt x="5336" y="15313"/>
                  </a:cubicBezTo>
                  <a:cubicBezTo>
                    <a:pt x="5777" y="14751"/>
                    <a:pt x="5221" y="13954"/>
                    <a:pt x="4645" y="13534"/>
                  </a:cubicBezTo>
                  <a:lnTo>
                    <a:pt x="4645" y="13534"/>
                  </a:lnTo>
                  <a:cubicBezTo>
                    <a:pt x="5155" y="13661"/>
                    <a:pt x="5681" y="13723"/>
                    <a:pt x="6207" y="13723"/>
                  </a:cubicBezTo>
                  <a:cubicBezTo>
                    <a:pt x="6985" y="13723"/>
                    <a:pt x="7763" y="13586"/>
                    <a:pt x="8492" y="13314"/>
                  </a:cubicBezTo>
                  <a:cubicBezTo>
                    <a:pt x="9638" y="12887"/>
                    <a:pt x="10775" y="11873"/>
                    <a:pt x="10597" y="10663"/>
                  </a:cubicBezTo>
                  <a:cubicBezTo>
                    <a:pt x="10432" y="9541"/>
                    <a:pt x="9258" y="8903"/>
                    <a:pt x="8222" y="8438"/>
                  </a:cubicBezTo>
                  <a:cubicBezTo>
                    <a:pt x="9688" y="8082"/>
                    <a:pt x="11170" y="7644"/>
                    <a:pt x="12394" y="6763"/>
                  </a:cubicBezTo>
                  <a:cubicBezTo>
                    <a:pt x="13619" y="5883"/>
                    <a:pt x="14560" y="4478"/>
                    <a:pt x="14520" y="2970"/>
                  </a:cubicBezTo>
                  <a:cubicBezTo>
                    <a:pt x="14481" y="1475"/>
                    <a:pt x="13255" y="1"/>
                    <a:pt x="117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15"/>
            <p:cNvSpPr/>
            <p:nvPr/>
          </p:nvSpPr>
          <p:spPr>
            <a:xfrm>
              <a:off x="483129" y="2988404"/>
              <a:ext cx="554965" cy="780987"/>
            </a:xfrm>
            <a:custGeom>
              <a:avLst/>
              <a:gdLst/>
              <a:ahLst/>
              <a:cxnLst/>
              <a:rect l="l" t="t" r="r" b="b"/>
              <a:pathLst>
                <a:path w="12871" h="18113" extrusionOk="0">
                  <a:moveTo>
                    <a:pt x="11777" y="0"/>
                  </a:moveTo>
                  <a:cubicBezTo>
                    <a:pt x="11759" y="0"/>
                    <a:pt x="11742" y="0"/>
                    <a:pt x="11724" y="1"/>
                  </a:cubicBezTo>
                  <a:cubicBezTo>
                    <a:pt x="12504" y="398"/>
                    <a:pt x="12248" y="1717"/>
                    <a:pt x="11462" y="2104"/>
                  </a:cubicBezTo>
                  <a:cubicBezTo>
                    <a:pt x="11199" y="2234"/>
                    <a:pt x="10916" y="2289"/>
                    <a:pt x="10628" y="2289"/>
                  </a:cubicBezTo>
                  <a:cubicBezTo>
                    <a:pt x="10060" y="2289"/>
                    <a:pt x="9468" y="2076"/>
                    <a:pt x="8951" y="1811"/>
                  </a:cubicBezTo>
                  <a:cubicBezTo>
                    <a:pt x="8172" y="1412"/>
                    <a:pt x="7424" y="889"/>
                    <a:pt x="6554" y="782"/>
                  </a:cubicBezTo>
                  <a:cubicBezTo>
                    <a:pt x="6447" y="769"/>
                    <a:pt x="6341" y="763"/>
                    <a:pt x="6234" y="763"/>
                  </a:cubicBezTo>
                  <a:cubicBezTo>
                    <a:pt x="5155" y="763"/>
                    <a:pt x="4122" y="1417"/>
                    <a:pt x="3463" y="2289"/>
                  </a:cubicBezTo>
                  <a:cubicBezTo>
                    <a:pt x="2740" y="3243"/>
                    <a:pt x="2392" y="4431"/>
                    <a:pt x="2121" y="5598"/>
                  </a:cubicBezTo>
                  <a:cubicBezTo>
                    <a:pt x="1842" y="6815"/>
                    <a:pt x="1660" y="8211"/>
                    <a:pt x="2409" y="9208"/>
                  </a:cubicBezTo>
                  <a:cubicBezTo>
                    <a:pt x="1243" y="9418"/>
                    <a:pt x="276" y="10446"/>
                    <a:pt x="137" y="11622"/>
                  </a:cubicBezTo>
                  <a:cubicBezTo>
                    <a:pt x="1" y="12797"/>
                    <a:pt x="704" y="14022"/>
                    <a:pt x="1789" y="14494"/>
                  </a:cubicBezTo>
                  <a:cubicBezTo>
                    <a:pt x="772" y="14797"/>
                    <a:pt x="59" y="15902"/>
                    <a:pt x="205" y="16953"/>
                  </a:cubicBezTo>
                  <a:cubicBezTo>
                    <a:pt x="275" y="17460"/>
                    <a:pt x="567" y="17822"/>
                    <a:pt x="957" y="18113"/>
                  </a:cubicBezTo>
                  <a:cubicBezTo>
                    <a:pt x="903" y="18005"/>
                    <a:pt x="853" y="17894"/>
                    <a:pt x="814" y="17774"/>
                  </a:cubicBezTo>
                  <a:cubicBezTo>
                    <a:pt x="382" y="16520"/>
                    <a:pt x="884" y="15801"/>
                    <a:pt x="1758" y="14972"/>
                  </a:cubicBezTo>
                  <a:cubicBezTo>
                    <a:pt x="2157" y="14594"/>
                    <a:pt x="2476" y="14113"/>
                    <a:pt x="2236" y="13555"/>
                  </a:cubicBezTo>
                  <a:cubicBezTo>
                    <a:pt x="2023" y="13062"/>
                    <a:pt x="1639" y="12751"/>
                    <a:pt x="1540" y="12185"/>
                  </a:cubicBezTo>
                  <a:cubicBezTo>
                    <a:pt x="1446" y="11646"/>
                    <a:pt x="1530" y="11045"/>
                    <a:pt x="1860" y="10597"/>
                  </a:cubicBezTo>
                  <a:cubicBezTo>
                    <a:pt x="2246" y="10077"/>
                    <a:pt x="2923" y="9938"/>
                    <a:pt x="3324" y="9467"/>
                  </a:cubicBezTo>
                  <a:cubicBezTo>
                    <a:pt x="3913" y="8774"/>
                    <a:pt x="3310" y="7446"/>
                    <a:pt x="3140" y="6682"/>
                  </a:cubicBezTo>
                  <a:cubicBezTo>
                    <a:pt x="2934" y="5761"/>
                    <a:pt x="2887" y="4787"/>
                    <a:pt x="3414" y="3960"/>
                  </a:cubicBezTo>
                  <a:cubicBezTo>
                    <a:pt x="3986" y="3064"/>
                    <a:pt x="5059" y="2441"/>
                    <a:pt x="6123" y="2441"/>
                  </a:cubicBezTo>
                  <a:cubicBezTo>
                    <a:pt x="6125" y="2441"/>
                    <a:pt x="6126" y="2441"/>
                    <a:pt x="6127" y="2441"/>
                  </a:cubicBezTo>
                  <a:cubicBezTo>
                    <a:pt x="7198" y="2442"/>
                    <a:pt x="8148" y="2974"/>
                    <a:pt x="9143" y="3299"/>
                  </a:cubicBezTo>
                  <a:cubicBezTo>
                    <a:pt x="9494" y="3414"/>
                    <a:pt x="9831" y="3472"/>
                    <a:pt x="10150" y="3472"/>
                  </a:cubicBezTo>
                  <a:cubicBezTo>
                    <a:pt x="10989" y="3472"/>
                    <a:pt x="11700" y="3068"/>
                    <a:pt x="12211" y="2225"/>
                  </a:cubicBezTo>
                  <a:cubicBezTo>
                    <a:pt x="12537" y="1686"/>
                    <a:pt x="12808" y="978"/>
                    <a:pt x="12870" y="283"/>
                  </a:cubicBezTo>
                  <a:cubicBezTo>
                    <a:pt x="12534" y="105"/>
                    <a:pt x="12165" y="0"/>
                    <a:pt x="1177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15"/>
            <p:cNvSpPr/>
            <p:nvPr/>
          </p:nvSpPr>
          <p:spPr>
            <a:xfrm>
              <a:off x="564796" y="3088395"/>
              <a:ext cx="470498" cy="651290"/>
            </a:xfrm>
            <a:custGeom>
              <a:avLst/>
              <a:gdLst/>
              <a:ahLst/>
              <a:cxnLst/>
              <a:rect l="l" t="t" r="r" b="b"/>
              <a:pathLst>
                <a:path w="10912" h="15105" extrusionOk="0">
                  <a:moveTo>
                    <a:pt x="10338" y="1"/>
                  </a:moveTo>
                  <a:cubicBezTo>
                    <a:pt x="10452" y="1051"/>
                    <a:pt x="10039" y="2070"/>
                    <a:pt x="9365" y="2801"/>
                  </a:cubicBezTo>
                  <a:cubicBezTo>
                    <a:pt x="8721" y="3516"/>
                    <a:pt x="7809" y="3974"/>
                    <a:pt x="6896" y="3974"/>
                  </a:cubicBezTo>
                  <a:cubicBezTo>
                    <a:pt x="6864" y="3974"/>
                    <a:pt x="6831" y="3974"/>
                    <a:pt x="6799" y="3973"/>
                  </a:cubicBezTo>
                  <a:cubicBezTo>
                    <a:pt x="6372" y="3960"/>
                    <a:pt x="5922" y="3876"/>
                    <a:pt x="5423" y="3876"/>
                  </a:cubicBezTo>
                  <a:cubicBezTo>
                    <a:pt x="5352" y="3876"/>
                    <a:pt x="5280" y="3878"/>
                    <a:pt x="5206" y="3882"/>
                  </a:cubicBezTo>
                  <a:cubicBezTo>
                    <a:pt x="4918" y="3896"/>
                    <a:pt x="4600" y="3960"/>
                    <a:pt x="4308" y="4114"/>
                  </a:cubicBezTo>
                  <a:cubicBezTo>
                    <a:pt x="4019" y="4263"/>
                    <a:pt x="3759" y="4519"/>
                    <a:pt x="3608" y="4807"/>
                  </a:cubicBezTo>
                  <a:cubicBezTo>
                    <a:pt x="3295" y="5391"/>
                    <a:pt x="3298" y="6051"/>
                    <a:pt x="3493" y="6636"/>
                  </a:cubicBezTo>
                  <a:cubicBezTo>
                    <a:pt x="3688" y="7211"/>
                    <a:pt x="4043" y="7680"/>
                    <a:pt x="4408" y="8086"/>
                  </a:cubicBezTo>
                  <a:cubicBezTo>
                    <a:pt x="4498" y="8187"/>
                    <a:pt x="4593" y="8285"/>
                    <a:pt x="4687" y="8381"/>
                  </a:cubicBezTo>
                  <a:cubicBezTo>
                    <a:pt x="4782" y="8480"/>
                    <a:pt x="4870" y="8563"/>
                    <a:pt x="4915" y="8626"/>
                  </a:cubicBezTo>
                  <a:cubicBezTo>
                    <a:pt x="4965" y="8693"/>
                    <a:pt x="4971" y="8729"/>
                    <a:pt x="4973" y="8761"/>
                  </a:cubicBezTo>
                  <a:cubicBezTo>
                    <a:pt x="4978" y="8795"/>
                    <a:pt x="4965" y="8842"/>
                    <a:pt x="4927" y="8896"/>
                  </a:cubicBezTo>
                  <a:cubicBezTo>
                    <a:pt x="4850" y="9008"/>
                    <a:pt x="4680" y="9114"/>
                    <a:pt x="4522" y="9141"/>
                  </a:cubicBezTo>
                  <a:cubicBezTo>
                    <a:pt x="4483" y="9147"/>
                    <a:pt x="4444" y="9150"/>
                    <a:pt x="4409" y="9150"/>
                  </a:cubicBezTo>
                  <a:cubicBezTo>
                    <a:pt x="4364" y="9148"/>
                    <a:pt x="4312" y="9143"/>
                    <a:pt x="4264" y="9134"/>
                  </a:cubicBezTo>
                  <a:cubicBezTo>
                    <a:pt x="4168" y="9119"/>
                    <a:pt x="4064" y="9090"/>
                    <a:pt x="3958" y="9051"/>
                  </a:cubicBezTo>
                  <a:cubicBezTo>
                    <a:pt x="3745" y="8973"/>
                    <a:pt x="3522" y="8853"/>
                    <a:pt x="3274" y="8739"/>
                  </a:cubicBezTo>
                  <a:cubicBezTo>
                    <a:pt x="3033" y="8622"/>
                    <a:pt x="2730" y="8506"/>
                    <a:pt x="2425" y="8470"/>
                  </a:cubicBezTo>
                  <a:cubicBezTo>
                    <a:pt x="2344" y="8461"/>
                    <a:pt x="2259" y="8455"/>
                    <a:pt x="2173" y="8455"/>
                  </a:cubicBezTo>
                  <a:cubicBezTo>
                    <a:pt x="1934" y="8455"/>
                    <a:pt x="1681" y="8501"/>
                    <a:pt x="1446" y="8645"/>
                  </a:cubicBezTo>
                  <a:cubicBezTo>
                    <a:pt x="1125" y="8836"/>
                    <a:pt x="937" y="9201"/>
                    <a:pt x="908" y="9533"/>
                  </a:cubicBezTo>
                  <a:cubicBezTo>
                    <a:pt x="878" y="9866"/>
                    <a:pt x="951" y="10154"/>
                    <a:pt x="1026" y="10419"/>
                  </a:cubicBezTo>
                  <a:cubicBezTo>
                    <a:pt x="1105" y="10682"/>
                    <a:pt x="1196" y="10929"/>
                    <a:pt x="1277" y="11168"/>
                  </a:cubicBezTo>
                  <a:cubicBezTo>
                    <a:pt x="1359" y="11405"/>
                    <a:pt x="1420" y="11641"/>
                    <a:pt x="1416" y="11849"/>
                  </a:cubicBezTo>
                  <a:cubicBezTo>
                    <a:pt x="1416" y="12056"/>
                    <a:pt x="1318" y="12211"/>
                    <a:pt x="1149" y="12333"/>
                  </a:cubicBezTo>
                  <a:cubicBezTo>
                    <a:pt x="1060" y="12391"/>
                    <a:pt x="942" y="12439"/>
                    <a:pt x="816" y="12502"/>
                  </a:cubicBezTo>
                  <a:cubicBezTo>
                    <a:pt x="691" y="12563"/>
                    <a:pt x="556" y="12651"/>
                    <a:pt x="453" y="12757"/>
                  </a:cubicBezTo>
                  <a:cubicBezTo>
                    <a:pt x="234" y="12970"/>
                    <a:pt x="121" y="13253"/>
                    <a:pt x="83" y="13526"/>
                  </a:cubicBezTo>
                  <a:cubicBezTo>
                    <a:pt x="0" y="14078"/>
                    <a:pt x="125" y="14604"/>
                    <a:pt x="276" y="15104"/>
                  </a:cubicBezTo>
                  <a:cubicBezTo>
                    <a:pt x="237" y="14843"/>
                    <a:pt x="212" y="14583"/>
                    <a:pt x="206" y="14324"/>
                  </a:cubicBezTo>
                  <a:cubicBezTo>
                    <a:pt x="203" y="14066"/>
                    <a:pt x="222" y="13809"/>
                    <a:pt x="291" y="13573"/>
                  </a:cubicBezTo>
                  <a:cubicBezTo>
                    <a:pt x="361" y="13336"/>
                    <a:pt x="476" y="13122"/>
                    <a:pt x="653" y="12985"/>
                  </a:cubicBezTo>
                  <a:cubicBezTo>
                    <a:pt x="742" y="12913"/>
                    <a:pt x="836" y="12863"/>
                    <a:pt x="949" y="12822"/>
                  </a:cubicBezTo>
                  <a:cubicBezTo>
                    <a:pt x="1063" y="12780"/>
                    <a:pt x="1196" y="12744"/>
                    <a:pt x="1334" y="12675"/>
                  </a:cubicBezTo>
                  <a:cubicBezTo>
                    <a:pt x="1403" y="12641"/>
                    <a:pt x="1476" y="12595"/>
                    <a:pt x="1532" y="12537"/>
                  </a:cubicBezTo>
                  <a:cubicBezTo>
                    <a:pt x="1590" y="12478"/>
                    <a:pt x="1660" y="12431"/>
                    <a:pt x="1700" y="12353"/>
                  </a:cubicBezTo>
                  <a:cubicBezTo>
                    <a:pt x="1796" y="12212"/>
                    <a:pt x="1849" y="12045"/>
                    <a:pt x="1864" y="11889"/>
                  </a:cubicBezTo>
                  <a:cubicBezTo>
                    <a:pt x="1895" y="11574"/>
                    <a:pt x="1836" y="11289"/>
                    <a:pt x="1772" y="11028"/>
                  </a:cubicBezTo>
                  <a:lnTo>
                    <a:pt x="1575" y="10275"/>
                  </a:lnTo>
                  <a:cubicBezTo>
                    <a:pt x="1522" y="10035"/>
                    <a:pt x="1488" y="9800"/>
                    <a:pt x="1520" y="9612"/>
                  </a:cubicBezTo>
                  <a:cubicBezTo>
                    <a:pt x="1551" y="9432"/>
                    <a:pt x="1644" y="9290"/>
                    <a:pt x="1781" y="9219"/>
                  </a:cubicBezTo>
                  <a:cubicBezTo>
                    <a:pt x="1872" y="9170"/>
                    <a:pt x="1993" y="9146"/>
                    <a:pt x="2126" y="9146"/>
                  </a:cubicBezTo>
                  <a:cubicBezTo>
                    <a:pt x="2190" y="9146"/>
                    <a:pt x="2256" y="9151"/>
                    <a:pt x="2324" y="9163"/>
                  </a:cubicBezTo>
                  <a:cubicBezTo>
                    <a:pt x="2538" y="9198"/>
                    <a:pt x="2728" y="9275"/>
                    <a:pt x="2952" y="9391"/>
                  </a:cubicBezTo>
                  <a:cubicBezTo>
                    <a:pt x="3175" y="9504"/>
                    <a:pt x="3409" y="9641"/>
                    <a:pt x="3683" y="9753"/>
                  </a:cubicBezTo>
                  <a:cubicBezTo>
                    <a:pt x="3822" y="9808"/>
                    <a:pt x="3969" y="9859"/>
                    <a:pt x="4128" y="9887"/>
                  </a:cubicBezTo>
                  <a:cubicBezTo>
                    <a:pt x="4210" y="9902"/>
                    <a:pt x="4288" y="9910"/>
                    <a:pt x="4375" y="9916"/>
                  </a:cubicBezTo>
                  <a:cubicBezTo>
                    <a:pt x="4393" y="9917"/>
                    <a:pt x="4412" y="9917"/>
                    <a:pt x="4430" y="9917"/>
                  </a:cubicBezTo>
                  <a:cubicBezTo>
                    <a:pt x="4506" y="9917"/>
                    <a:pt x="4580" y="9910"/>
                    <a:pt x="4653" y="9899"/>
                  </a:cubicBezTo>
                  <a:cubicBezTo>
                    <a:pt x="5009" y="9832"/>
                    <a:pt x="5324" y="9659"/>
                    <a:pt x="5559" y="9348"/>
                  </a:cubicBezTo>
                  <a:cubicBezTo>
                    <a:pt x="5673" y="9194"/>
                    <a:pt x="5762" y="8984"/>
                    <a:pt x="5758" y="8753"/>
                  </a:cubicBezTo>
                  <a:cubicBezTo>
                    <a:pt x="5759" y="8524"/>
                    <a:pt x="5663" y="8304"/>
                    <a:pt x="5554" y="8163"/>
                  </a:cubicBezTo>
                  <a:cubicBezTo>
                    <a:pt x="5446" y="8014"/>
                    <a:pt x="5339" y="7917"/>
                    <a:pt x="5256" y="7828"/>
                  </a:cubicBezTo>
                  <a:cubicBezTo>
                    <a:pt x="5168" y="7736"/>
                    <a:pt x="5083" y="7644"/>
                    <a:pt x="4999" y="7551"/>
                  </a:cubicBezTo>
                  <a:cubicBezTo>
                    <a:pt x="4664" y="7184"/>
                    <a:pt x="4376" y="6800"/>
                    <a:pt x="4230" y="6381"/>
                  </a:cubicBezTo>
                  <a:cubicBezTo>
                    <a:pt x="4084" y="5981"/>
                    <a:pt x="4098" y="5512"/>
                    <a:pt x="4274" y="5163"/>
                  </a:cubicBezTo>
                  <a:cubicBezTo>
                    <a:pt x="4444" y="4811"/>
                    <a:pt x="4799" y="4618"/>
                    <a:pt x="5260" y="4581"/>
                  </a:cubicBezTo>
                  <a:cubicBezTo>
                    <a:pt x="5367" y="4571"/>
                    <a:pt x="5478" y="4568"/>
                    <a:pt x="5591" y="4568"/>
                  </a:cubicBezTo>
                  <a:cubicBezTo>
                    <a:pt x="5921" y="4568"/>
                    <a:pt x="6275" y="4599"/>
                    <a:pt x="6648" y="4599"/>
                  </a:cubicBezTo>
                  <a:cubicBezTo>
                    <a:pt x="6698" y="4599"/>
                    <a:pt x="6749" y="4598"/>
                    <a:pt x="6800" y="4597"/>
                  </a:cubicBezTo>
                  <a:cubicBezTo>
                    <a:pt x="9155" y="4531"/>
                    <a:pt x="10911" y="2073"/>
                    <a:pt x="1033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15"/>
            <p:cNvSpPr/>
            <p:nvPr/>
          </p:nvSpPr>
          <p:spPr>
            <a:xfrm>
              <a:off x="625851" y="3113102"/>
              <a:ext cx="179972" cy="229859"/>
            </a:xfrm>
            <a:custGeom>
              <a:avLst/>
              <a:gdLst/>
              <a:ahLst/>
              <a:cxnLst/>
              <a:rect l="l" t="t" r="r" b="b"/>
              <a:pathLst>
                <a:path w="4174" h="5331" extrusionOk="0">
                  <a:moveTo>
                    <a:pt x="2809" y="0"/>
                  </a:moveTo>
                  <a:cubicBezTo>
                    <a:pt x="2639" y="0"/>
                    <a:pt x="2469" y="22"/>
                    <a:pt x="2304" y="65"/>
                  </a:cubicBezTo>
                  <a:cubicBezTo>
                    <a:pt x="1939" y="150"/>
                    <a:pt x="1597" y="363"/>
                    <a:pt x="1335" y="605"/>
                  </a:cubicBezTo>
                  <a:cubicBezTo>
                    <a:pt x="1065" y="853"/>
                    <a:pt x="854" y="1150"/>
                    <a:pt x="684" y="1453"/>
                  </a:cubicBezTo>
                  <a:cubicBezTo>
                    <a:pt x="516" y="1760"/>
                    <a:pt x="390" y="2075"/>
                    <a:pt x="287" y="2392"/>
                  </a:cubicBezTo>
                  <a:cubicBezTo>
                    <a:pt x="187" y="2710"/>
                    <a:pt x="102" y="3035"/>
                    <a:pt x="55" y="3371"/>
                  </a:cubicBezTo>
                  <a:cubicBezTo>
                    <a:pt x="6" y="3706"/>
                    <a:pt x="0" y="4056"/>
                    <a:pt x="50" y="4397"/>
                  </a:cubicBezTo>
                  <a:cubicBezTo>
                    <a:pt x="106" y="4734"/>
                    <a:pt x="226" y="5068"/>
                    <a:pt x="431" y="5330"/>
                  </a:cubicBezTo>
                  <a:cubicBezTo>
                    <a:pt x="336" y="4673"/>
                    <a:pt x="471" y="4088"/>
                    <a:pt x="662" y="3512"/>
                  </a:cubicBezTo>
                  <a:cubicBezTo>
                    <a:pt x="864" y="2943"/>
                    <a:pt x="1105" y="2349"/>
                    <a:pt x="1382" y="1838"/>
                  </a:cubicBezTo>
                  <a:cubicBezTo>
                    <a:pt x="1662" y="1333"/>
                    <a:pt x="2021" y="882"/>
                    <a:pt x="2505" y="659"/>
                  </a:cubicBezTo>
                  <a:cubicBezTo>
                    <a:pt x="2745" y="546"/>
                    <a:pt x="3016" y="472"/>
                    <a:pt x="3295" y="472"/>
                  </a:cubicBezTo>
                  <a:cubicBezTo>
                    <a:pt x="3302" y="472"/>
                    <a:pt x="3310" y="472"/>
                    <a:pt x="3318" y="472"/>
                  </a:cubicBezTo>
                  <a:cubicBezTo>
                    <a:pt x="3329" y="472"/>
                    <a:pt x="3340" y="472"/>
                    <a:pt x="3351" y="472"/>
                  </a:cubicBezTo>
                  <a:cubicBezTo>
                    <a:pt x="3628" y="472"/>
                    <a:pt x="3910" y="557"/>
                    <a:pt x="4173" y="739"/>
                  </a:cubicBezTo>
                  <a:cubicBezTo>
                    <a:pt x="4037" y="432"/>
                    <a:pt x="3731" y="195"/>
                    <a:pt x="3386" y="86"/>
                  </a:cubicBezTo>
                  <a:cubicBezTo>
                    <a:pt x="3201" y="29"/>
                    <a:pt x="3005" y="0"/>
                    <a:pt x="2809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37" name="Google Shape;637;p15"/>
          <p:cNvGrpSpPr/>
          <p:nvPr/>
        </p:nvGrpSpPr>
        <p:grpSpPr>
          <a:xfrm>
            <a:off x="1723101" y="2313400"/>
            <a:ext cx="410567" cy="658933"/>
            <a:chOff x="1292325" y="1735050"/>
            <a:chExt cx="307925" cy="494200"/>
          </a:xfrm>
        </p:grpSpPr>
        <p:sp>
          <p:nvSpPr>
            <p:cNvPr id="638" name="Google Shape;638;p15"/>
            <p:cNvSpPr/>
            <p:nvPr/>
          </p:nvSpPr>
          <p:spPr>
            <a:xfrm>
              <a:off x="1292325" y="1735050"/>
              <a:ext cx="307925" cy="494200"/>
            </a:xfrm>
            <a:custGeom>
              <a:avLst/>
              <a:gdLst/>
              <a:ahLst/>
              <a:cxnLst/>
              <a:rect l="l" t="t" r="r" b="b"/>
              <a:pathLst>
                <a:path w="12317" h="19768" extrusionOk="0">
                  <a:moveTo>
                    <a:pt x="5212" y="1"/>
                  </a:moveTo>
                  <a:cubicBezTo>
                    <a:pt x="4939" y="1"/>
                    <a:pt x="4673" y="209"/>
                    <a:pt x="4576" y="522"/>
                  </a:cubicBezTo>
                  <a:cubicBezTo>
                    <a:pt x="4460" y="897"/>
                    <a:pt x="4629" y="1282"/>
                    <a:pt x="4949" y="1382"/>
                  </a:cubicBezTo>
                  <a:lnTo>
                    <a:pt x="5456" y="1538"/>
                  </a:lnTo>
                  <a:lnTo>
                    <a:pt x="1389" y="14695"/>
                  </a:lnTo>
                  <a:cubicBezTo>
                    <a:pt x="1389" y="14695"/>
                    <a:pt x="0" y="18664"/>
                    <a:pt x="2854" y="19607"/>
                  </a:cubicBezTo>
                  <a:lnTo>
                    <a:pt x="2854" y="19609"/>
                  </a:lnTo>
                  <a:cubicBezTo>
                    <a:pt x="2880" y="19617"/>
                    <a:pt x="2907" y="19623"/>
                    <a:pt x="2932" y="19631"/>
                  </a:cubicBezTo>
                  <a:cubicBezTo>
                    <a:pt x="2959" y="19641"/>
                    <a:pt x="2983" y="19650"/>
                    <a:pt x="3010" y="19657"/>
                  </a:cubicBezTo>
                  <a:lnTo>
                    <a:pt x="3010" y="19655"/>
                  </a:lnTo>
                  <a:cubicBezTo>
                    <a:pt x="3278" y="19732"/>
                    <a:pt x="3530" y="19767"/>
                    <a:pt x="3768" y="19767"/>
                  </a:cubicBezTo>
                  <a:cubicBezTo>
                    <a:pt x="6091" y="19767"/>
                    <a:pt x="6990" y="16426"/>
                    <a:pt x="6990" y="16426"/>
                  </a:cubicBezTo>
                  <a:lnTo>
                    <a:pt x="11056" y="3268"/>
                  </a:lnTo>
                  <a:lnTo>
                    <a:pt x="11407" y="3376"/>
                  </a:lnTo>
                  <a:cubicBezTo>
                    <a:pt x="11459" y="3392"/>
                    <a:pt x="11511" y="3400"/>
                    <a:pt x="11563" y="3400"/>
                  </a:cubicBezTo>
                  <a:cubicBezTo>
                    <a:pt x="11836" y="3400"/>
                    <a:pt x="12103" y="3191"/>
                    <a:pt x="12200" y="2878"/>
                  </a:cubicBezTo>
                  <a:cubicBezTo>
                    <a:pt x="12317" y="2504"/>
                    <a:pt x="12148" y="2118"/>
                    <a:pt x="11827" y="2019"/>
                  </a:cubicBezTo>
                  <a:lnTo>
                    <a:pt x="5368" y="24"/>
                  </a:lnTo>
                  <a:cubicBezTo>
                    <a:pt x="5316" y="8"/>
                    <a:pt x="5264" y="1"/>
                    <a:pt x="52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15"/>
            <p:cNvSpPr/>
            <p:nvPr/>
          </p:nvSpPr>
          <p:spPr>
            <a:xfrm>
              <a:off x="1332325" y="1864900"/>
              <a:ext cx="189125" cy="331675"/>
            </a:xfrm>
            <a:custGeom>
              <a:avLst/>
              <a:gdLst/>
              <a:ahLst/>
              <a:cxnLst/>
              <a:rect l="l" t="t" r="r" b="b"/>
              <a:pathLst>
                <a:path w="7565" h="13267" extrusionOk="0">
                  <a:moveTo>
                    <a:pt x="3559" y="1"/>
                  </a:moveTo>
                  <a:lnTo>
                    <a:pt x="396" y="10239"/>
                  </a:lnTo>
                  <a:cubicBezTo>
                    <a:pt x="0" y="11520"/>
                    <a:pt x="576" y="12847"/>
                    <a:pt x="1680" y="13186"/>
                  </a:cubicBezTo>
                  <a:cubicBezTo>
                    <a:pt x="1856" y="13241"/>
                    <a:pt x="2036" y="13267"/>
                    <a:pt x="2214" y="13267"/>
                  </a:cubicBezTo>
                  <a:cubicBezTo>
                    <a:pt x="3152" y="13267"/>
                    <a:pt x="4069" y="12551"/>
                    <a:pt x="4402" y="11476"/>
                  </a:cubicBezTo>
                  <a:lnTo>
                    <a:pt x="7565" y="1236"/>
                  </a:lnTo>
                  <a:lnTo>
                    <a:pt x="35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15"/>
            <p:cNvSpPr/>
            <p:nvPr/>
          </p:nvSpPr>
          <p:spPr>
            <a:xfrm>
              <a:off x="1332325" y="2025475"/>
              <a:ext cx="146500" cy="171100"/>
            </a:xfrm>
            <a:custGeom>
              <a:avLst/>
              <a:gdLst/>
              <a:ahLst/>
              <a:cxnLst/>
              <a:rect l="l" t="t" r="r" b="b"/>
              <a:pathLst>
                <a:path w="5860" h="6844" extrusionOk="0">
                  <a:moveTo>
                    <a:pt x="1575" y="0"/>
                  </a:moveTo>
                  <a:lnTo>
                    <a:pt x="396" y="3816"/>
                  </a:lnTo>
                  <a:cubicBezTo>
                    <a:pt x="0" y="5097"/>
                    <a:pt x="576" y="6424"/>
                    <a:pt x="1680" y="6763"/>
                  </a:cubicBezTo>
                  <a:cubicBezTo>
                    <a:pt x="1856" y="6818"/>
                    <a:pt x="2036" y="6844"/>
                    <a:pt x="2214" y="6844"/>
                  </a:cubicBezTo>
                  <a:cubicBezTo>
                    <a:pt x="3152" y="6844"/>
                    <a:pt x="4069" y="6128"/>
                    <a:pt x="4402" y="5053"/>
                  </a:cubicBezTo>
                  <a:lnTo>
                    <a:pt x="5860" y="331"/>
                  </a:lnTo>
                  <a:lnTo>
                    <a:pt x="5860" y="331"/>
                  </a:lnTo>
                  <a:cubicBezTo>
                    <a:pt x="5723" y="337"/>
                    <a:pt x="5585" y="341"/>
                    <a:pt x="5448" y="341"/>
                  </a:cubicBezTo>
                  <a:cubicBezTo>
                    <a:pt x="4145" y="341"/>
                    <a:pt x="2852" y="62"/>
                    <a:pt x="15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15"/>
            <p:cNvSpPr/>
            <p:nvPr/>
          </p:nvSpPr>
          <p:spPr>
            <a:xfrm>
              <a:off x="1422000" y="1895800"/>
              <a:ext cx="20975" cy="21100"/>
            </a:xfrm>
            <a:custGeom>
              <a:avLst/>
              <a:gdLst/>
              <a:ahLst/>
              <a:cxnLst/>
              <a:rect l="l" t="t" r="r" b="b"/>
              <a:pathLst>
                <a:path w="839" h="844" extrusionOk="0">
                  <a:moveTo>
                    <a:pt x="454" y="0"/>
                  </a:moveTo>
                  <a:cubicBezTo>
                    <a:pt x="290" y="0"/>
                    <a:pt x="130" y="124"/>
                    <a:pt x="71" y="313"/>
                  </a:cubicBezTo>
                  <a:cubicBezTo>
                    <a:pt x="1" y="539"/>
                    <a:pt x="101" y="769"/>
                    <a:pt x="294" y="830"/>
                  </a:cubicBezTo>
                  <a:cubicBezTo>
                    <a:pt x="325" y="839"/>
                    <a:pt x="356" y="843"/>
                    <a:pt x="387" y="843"/>
                  </a:cubicBezTo>
                  <a:cubicBezTo>
                    <a:pt x="552" y="843"/>
                    <a:pt x="712" y="719"/>
                    <a:pt x="769" y="530"/>
                  </a:cubicBezTo>
                  <a:cubicBezTo>
                    <a:pt x="839" y="305"/>
                    <a:pt x="738" y="74"/>
                    <a:pt x="547" y="14"/>
                  </a:cubicBezTo>
                  <a:cubicBezTo>
                    <a:pt x="516" y="5"/>
                    <a:pt x="485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15"/>
            <p:cNvSpPr/>
            <p:nvPr/>
          </p:nvSpPr>
          <p:spPr>
            <a:xfrm>
              <a:off x="1459200" y="1971925"/>
              <a:ext cx="20975" cy="21075"/>
            </a:xfrm>
            <a:custGeom>
              <a:avLst/>
              <a:gdLst/>
              <a:ahLst/>
              <a:cxnLst/>
              <a:rect l="l" t="t" r="r" b="b"/>
              <a:pathLst>
                <a:path w="839" h="843" extrusionOk="0">
                  <a:moveTo>
                    <a:pt x="454" y="1"/>
                  </a:moveTo>
                  <a:cubicBezTo>
                    <a:pt x="289" y="1"/>
                    <a:pt x="129" y="125"/>
                    <a:pt x="71" y="315"/>
                  </a:cubicBezTo>
                  <a:cubicBezTo>
                    <a:pt x="1" y="538"/>
                    <a:pt x="101" y="769"/>
                    <a:pt x="294" y="829"/>
                  </a:cubicBezTo>
                  <a:cubicBezTo>
                    <a:pt x="325" y="838"/>
                    <a:pt x="356" y="842"/>
                    <a:pt x="387" y="842"/>
                  </a:cubicBezTo>
                  <a:cubicBezTo>
                    <a:pt x="551" y="842"/>
                    <a:pt x="711" y="719"/>
                    <a:pt x="769" y="529"/>
                  </a:cubicBezTo>
                  <a:cubicBezTo>
                    <a:pt x="839" y="305"/>
                    <a:pt x="738" y="74"/>
                    <a:pt x="547" y="15"/>
                  </a:cubicBezTo>
                  <a:cubicBezTo>
                    <a:pt x="516" y="5"/>
                    <a:pt x="485" y="1"/>
                    <a:pt x="4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15"/>
            <p:cNvSpPr/>
            <p:nvPr/>
          </p:nvSpPr>
          <p:spPr>
            <a:xfrm>
              <a:off x="1452350" y="1778850"/>
              <a:ext cx="21000" cy="21100"/>
            </a:xfrm>
            <a:custGeom>
              <a:avLst/>
              <a:gdLst/>
              <a:ahLst/>
              <a:cxnLst/>
              <a:rect l="l" t="t" r="r" b="b"/>
              <a:pathLst>
                <a:path w="840" h="844" extrusionOk="0">
                  <a:moveTo>
                    <a:pt x="454" y="1"/>
                  </a:moveTo>
                  <a:cubicBezTo>
                    <a:pt x="290" y="1"/>
                    <a:pt x="130" y="125"/>
                    <a:pt x="72" y="313"/>
                  </a:cubicBezTo>
                  <a:cubicBezTo>
                    <a:pt x="1" y="539"/>
                    <a:pt x="101" y="770"/>
                    <a:pt x="296" y="830"/>
                  </a:cubicBezTo>
                  <a:cubicBezTo>
                    <a:pt x="327" y="839"/>
                    <a:pt x="358" y="844"/>
                    <a:pt x="390" y="844"/>
                  </a:cubicBezTo>
                  <a:cubicBezTo>
                    <a:pt x="554" y="844"/>
                    <a:pt x="713" y="720"/>
                    <a:pt x="771" y="530"/>
                  </a:cubicBezTo>
                  <a:cubicBezTo>
                    <a:pt x="839" y="305"/>
                    <a:pt x="740" y="75"/>
                    <a:pt x="547" y="14"/>
                  </a:cubicBezTo>
                  <a:cubicBezTo>
                    <a:pt x="516" y="5"/>
                    <a:pt x="485" y="1"/>
                    <a:pt x="4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15"/>
            <p:cNvSpPr/>
            <p:nvPr/>
          </p:nvSpPr>
          <p:spPr>
            <a:xfrm>
              <a:off x="1409950" y="1986450"/>
              <a:ext cx="21025" cy="21075"/>
            </a:xfrm>
            <a:custGeom>
              <a:avLst/>
              <a:gdLst/>
              <a:ahLst/>
              <a:cxnLst/>
              <a:rect l="l" t="t" r="r" b="b"/>
              <a:pathLst>
                <a:path w="841" h="843" extrusionOk="0">
                  <a:moveTo>
                    <a:pt x="454" y="0"/>
                  </a:moveTo>
                  <a:cubicBezTo>
                    <a:pt x="290" y="0"/>
                    <a:pt x="130" y="124"/>
                    <a:pt x="71" y="313"/>
                  </a:cubicBezTo>
                  <a:cubicBezTo>
                    <a:pt x="0" y="539"/>
                    <a:pt x="101" y="770"/>
                    <a:pt x="294" y="829"/>
                  </a:cubicBezTo>
                  <a:cubicBezTo>
                    <a:pt x="325" y="839"/>
                    <a:pt x="356" y="843"/>
                    <a:pt x="388" y="843"/>
                  </a:cubicBezTo>
                  <a:cubicBezTo>
                    <a:pt x="552" y="843"/>
                    <a:pt x="712" y="720"/>
                    <a:pt x="769" y="530"/>
                  </a:cubicBezTo>
                  <a:cubicBezTo>
                    <a:pt x="840" y="304"/>
                    <a:pt x="739" y="75"/>
                    <a:pt x="546" y="14"/>
                  </a:cubicBezTo>
                  <a:cubicBezTo>
                    <a:pt x="516" y="4"/>
                    <a:pt x="485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15"/>
            <p:cNvSpPr/>
            <p:nvPr/>
          </p:nvSpPr>
          <p:spPr>
            <a:xfrm>
              <a:off x="1468775" y="1818175"/>
              <a:ext cx="48650" cy="48850"/>
            </a:xfrm>
            <a:custGeom>
              <a:avLst/>
              <a:gdLst/>
              <a:ahLst/>
              <a:cxnLst/>
              <a:rect l="l" t="t" r="r" b="b"/>
              <a:pathLst>
                <a:path w="1946" h="1954" extrusionOk="0">
                  <a:moveTo>
                    <a:pt x="1045" y="1"/>
                  </a:moveTo>
                  <a:cubicBezTo>
                    <a:pt x="665" y="1"/>
                    <a:pt x="296" y="290"/>
                    <a:pt x="161" y="728"/>
                  </a:cubicBezTo>
                  <a:cubicBezTo>
                    <a:pt x="0" y="1248"/>
                    <a:pt x="232" y="1782"/>
                    <a:pt x="681" y="1921"/>
                  </a:cubicBezTo>
                  <a:cubicBezTo>
                    <a:pt x="753" y="1943"/>
                    <a:pt x="827" y="1953"/>
                    <a:pt x="899" y="1953"/>
                  </a:cubicBezTo>
                  <a:cubicBezTo>
                    <a:pt x="1279" y="1953"/>
                    <a:pt x="1648" y="1665"/>
                    <a:pt x="1783" y="1227"/>
                  </a:cubicBezTo>
                  <a:cubicBezTo>
                    <a:pt x="1945" y="706"/>
                    <a:pt x="1711" y="172"/>
                    <a:pt x="1264" y="34"/>
                  </a:cubicBezTo>
                  <a:cubicBezTo>
                    <a:pt x="1192" y="12"/>
                    <a:pt x="1118" y="1"/>
                    <a:pt x="104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15"/>
            <p:cNvSpPr/>
            <p:nvPr/>
          </p:nvSpPr>
          <p:spPr>
            <a:xfrm>
              <a:off x="1489100" y="1763800"/>
              <a:ext cx="97350" cy="33650"/>
            </a:xfrm>
            <a:custGeom>
              <a:avLst/>
              <a:gdLst/>
              <a:ahLst/>
              <a:cxnLst/>
              <a:rect l="l" t="t" r="r" b="b"/>
              <a:pathLst>
                <a:path w="3894" h="1346" extrusionOk="0">
                  <a:moveTo>
                    <a:pt x="112" y="1"/>
                  </a:moveTo>
                  <a:cubicBezTo>
                    <a:pt x="72" y="1"/>
                    <a:pt x="33" y="32"/>
                    <a:pt x="19" y="77"/>
                  </a:cubicBezTo>
                  <a:cubicBezTo>
                    <a:pt x="0" y="132"/>
                    <a:pt x="26" y="189"/>
                    <a:pt x="74" y="203"/>
                  </a:cubicBezTo>
                  <a:lnTo>
                    <a:pt x="3759" y="1342"/>
                  </a:lnTo>
                  <a:cubicBezTo>
                    <a:pt x="3767" y="1345"/>
                    <a:pt x="3774" y="1346"/>
                    <a:pt x="3782" y="1346"/>
                  </a:cubicBezTo>
                  <a:cubicBezTo>
                    <a:pt x="3822" y="1346"/>
                    <a:pt x="3861" y="1314"/>
                    <a:pt x="3877" y="1269"/>
                  </a:cubicBezTo>
                  <a:cubicBezTo>
                    <a:pt x="3894" y="1213"/>
                    <a:pt x="3870" y="1158"/>
                    <a:pt x="3822" y="1142"/>
                  </a:cubicBezTo>
                  <a:lnTo>
                    <a:pt x="135" y="5"/>
                  </a:lnTo>
                  <a:cubicBezTo>
                    <a:pt x="127" y="2"/>
                    <a:pt x="119" y="1"/>
                    <a:pt x="11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15"/>
            <p:cNvSpPr/>
            <p:nvPr/>
          </p:nvSpPr>
          <p:spPr>
            <a:xfrm>
              <a:off x="1368350" y="1835975"/>
              <a:ext cx="186725" cy="384325"/>
            </a:xfrm>
            <a:custGeom>
              <a:avLst/>
              <a:gdLst/>
              <a:ahLst/>
              <a:cxnLst/>
              <a:rect l="l" t="t" r="r" b="b"/>
              <a:pathLst>
                <a:path w="7469" h="15373" extrusionOk="0">
                  <a:moveTo>
                    <a:pt x="7372" y="1"/>
                  </a:moveTo>
                  <a:cubicBezTo>
                    <a:pt x="7332" y="1"/>
                    <a:pt x="7294" y="32"/>
                    <a:pt x="7279" y="77"/>
                  </a:cubicBezTo>
                  <a:lnTo>
                    <a:pt x="3293" y="12980"/>
                  </a:lnTo>
                  <a:cubicBezTo>
                    <a:pt x="3290" y="12987"/>
                    <a:pt x="2983" y="13681"/>
                    <a:pt x="2439" y="14281"/>
                  </a:cubicBezTo>
                  <a:cubicBezTo>
                    <a:pt x="1905" y="14870"/>
                    <a:pt x="1340" y="15167"/>
                    <a:pt x="754" y="15167"/>
                  </a:cubicBezTo>
                  <a:cubicBezTo>
                    <a:pt x="551" y="15167"/>
                    <a:pt x="347" y="15132"/>
                    <a:pt x="139" y="15061"/>
                  </a:cubicBezTo>
                  <a:cubicBezTo>
                    <a:pt x="132" y="15059"/>
                    <a:pt x="125" y="15058"/>
                    <a:pt x="117" y="15058"/>
                  </a:cubicBezTo>
                  <a:cubicBezTo>
                    <a:pt x="76" y="15058"/>
                    <a:pt x="36" y="15085"/>
                    <a:pt x="20" y="15132"/>
                  </a:cubicBezTo>
                  <a:cubicBezTo>
                    <a:pt x="0" y="15187"/>
                    <a:pt x="26" y="15244"/>
                    <a:pt x="71" y="15260"/>
                  </a:cubicBezTo>
                  <a:cubicBezTo>
                    <a:pt x="91" y="15267"/>
                    <a:pt x="111" y="15274"/>
                    <a:pt x="131" y="15279"/>
                  </a:cubicBezTo>
                  <a:cubicBezTo>
                    <a:pt x="338" y="15343"/>
                    <a:pt x="537" y="15372"/>
                    <a:pt x="727" y="15372"/>
                  </a:cubicBezTo>
                  <a:cubicBezTo>
                    <a:pt x="2426" y="15372"/>
                    <a:pt x="3445" y="13084"/>
                    <a:pt x="3461" y="13045"/>
                  </a:cubicBezTo>
                  <a:lnTo>
                    <a:pt x="7452" y="131"/>
                  </a:lnTo>
                  <a:cubicBezTo>
                    <a:pt x="7469" y="75"/>
                    <a:pt x="7444" y="19"/>
                    <a:pt x="7396" y="4"/>
                  </a:cubicBezTo>
                  <a:cubicBezTo>
                    <a:pt x="7388" y="2"/>
                    <a:pt x="7380" y="1"/>
                    <a:pt x="737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48" name="Google Shape;648;p15"/>
          <p:cNvGrpSpPr/>
          <p:nvPr/>
        </p:nvGrpSpPr>
        <p:grpSpPr>
          <a:xfrm>
            <a:off x="803285" y="3162767"/>
            <a:ext cx="313433" cy="289100"/>
            <a:chOff x="450063" y="2219675"/>
            <a:chExt cx="235075" cy="216825"/>
          </a:xfrm>
        </p:grpSpPr>
        <p:sp>
          <p:nvSpPr>
            <p:cNvPr id="649" name="Google Shape;649;p15"/>
            <p:cNvSpPr/>
            <p:nvPr/>
          </p:nvSpPr>
          <p:spPr>
            <a:xfrm>
              <a:off x="450063" y="23526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15"/>
            <p:cNvSpPr/>
            <p:nvPr/>
          </p:nvSpPr>
          <p:spPr>
            <a:xfrm>
              <a:off x="590263" y="23474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15"/>
            <p:cNvSpPr/>
            <p:nvPr/>
          </p:nvSpPr>
          <p:spPr>
            <a:xfrm>
              <a:off x="541288" y="22196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2" name="Google Shape;652;p15"/>
          <p:cNvGrpSpPr/>
          <p:nvPr/>
        </p:nvGrpSpPr>
        <p:grpSpPr>
          <a:xfrm>
            <a:off x="2506834" y="753501"/>
            <a:ext cx="481767" cy="701900"/>
            <a:chOff x="1880125" y="565125"/>
            <a:chExt cx="361325" cy="526425"/>
          </a:xfrm>
        </p:grpSpPr>
        <p:sp>
          <p:nvSpPr>
            <p:cNvPr id="653" name="Google Shape;653;p15"/>
            <p:cNvSpPr/>
            <p:nvPr/>
          </p:nvSpPr>
          <p:spPr>
            <a:xfrm>
              <a:off x="1887775" y="623675"/>
              <a:ext cx="353675" cy="467875"/>
            </a:xfrm>
            <a:custGeom>
              <a:avLst/>
              <a:gdLst/>
              <a:ahLst/>
              <a:cxnLst/>
              <a:rect l="l" t="t" r="r" b="b"/>
              <a:pathLst>
                <a:path w="14147" h="18715" extrusionOk="0">
                  <a:moveTo>
                    <a:pt x="7635" y="0"/>
                  </a:moveTo>
                  <a:cubicBezTo>
                    <a:pt x="7550" y="0"/>
                    <a:pt x="7464" y="16"/>
                    <a:pt x="7381" y="51"/>
                  </a:cubicBezTo>
                  <a:lnTo>
                    <a:pt x="505" y="2881"/>
                  </a:lnTo>
                  <a:cubicBezTo>
                    <a:pt x="164" y="3021"/>
                    <a:pt x="0" y="3417"/>
                    <a:pt x="141" y="3759"/>
                  </a:cubicBezTo>
                  <a:cubicBezTo>
                    <a:pt x="247" y="4018"/>
                    <a:pt x="500" y="4174"/>
                    <a:pt x="765" y="4174"/>
                  </a:cubicBezTo>
                  <a:cubicBezTo>
                    <a:pt x="850" y="4174"/>
                    <a:pt x="936" y="4158"/>
                    <a:pt x="1019" y="4125"/>
                  </a:cubicBezTo>
                  <a:lnTo>
                    <a:pt x="1558" y="3902"/>
                  </a:lnTo>
                  <a:lnTo>
                    <a:pt x="6514" y="15943"/>
                  </a:lnTo>
                  <a:cubicBezTo>
                    <a:pt x="6514" y="15943"/>
                    <a:pt x="7518" y="18714"/>
                    <a:pt x="9762" y="18714"/>
                  </a:cubicBezTo>
                  <a:cubicBezTo>
                    <a:pt x="10124" y="18714"/>
                    <a:pt x="10518" y="18642"/>
                    <a:pt x="10945" y="18475"/>
                  </a:cubicBezTo>
                  <a:lnTo>
                    <a:pt x="10945" y="18476"/>
                  </a:lnTo>
                  <a:cubicBezTo>
                    <a:pt x="10973" y="18466"/>
                    <a:pt x="11000" y="18454"/>
                    <a:pt x="11029" y="18441"/>
                  </a:cubicBezTo>
                  <a:cubicBezTo>
                    <a:pt x="11057" y="18430"/>
                    <a:pt x="11084" y="18420"/>
                    <a:pt x="11112" y="18408"/>
                  </a:cubicBezTo>
                  <a:lnTo>
                    <a:pt x="11112" y="18405"/>
                  </a:lnTo>
                  <a:cubicBezTo>
                    <a:pt x="14147" y="17096"/>
                    <a:pt x="12476" y="13488"/>
                    <a:pt x="12476" y="13488"/>
                  </a:cubicBezTo>
                  <a:lnTo>
                    <a:pt x="7518" y="1447"/>
                  </a:lnTo>
                  <a:lnTo>
                    <a:pt x="7893" y="1292"/>
                  </a:lnTo>
                  <a:cubicBezTo>
                    <a:pt x="8234" y="1153"/>
                    <a:pt x="8398" y="757"/>
                    <a:pt x="8257" y="415"/>
                  </a:cubicBezTo>
                  <a:cubicBezTo>
                    <a:pt x="8150" y="158"/>
                    <a:pt x="7899" y="0"/>
                    <a:pt x="76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15"/>
            <p:cNvSpPr/>
            <p:nvPr/>
          </p:nvSpPr>
          <p:spPr>
            <a:xfrm>
              <a:off x="1880125" y="565125"/>
              <a:ext cx="225075" cy="168475"/>
            </a:xfrm>
            <a:custGeom>
              <a:avLst/>
              <a:gdLst/>
              <a:ahLst/>
              <a:cxnLst/>
              <a:rect l="l" t="t" r="r" b="b"/>
              <a:pathLst>
                <a:path w="9003" h="6739" extrusionOk="0">
                  <a:moveTo>
                    <a:pt x="3576" y="0"/>
                  </a:moveTo>
                  <a:cubicBezTo>
                    <a:pt x="3299" y="0"/>
                    <a:pt x="3017" y="53"/>
                    <a:pt x="2746" y="164"/>
                  </a:cubicBezTo>
                  <a:cubicBezTo>
                    <a:pt x="1631" y="624"/>
                    <a:pt x="1094" y="1913"/>
                    <a:pt x="1553" y="3030"/>
                  </a:cubicBezTo>
                  <a:lnTo>
                    <a:pt x="2184" y="4562"/>
                  </a:lnTo>
                  <a:lnTo>
                    <a:pt x="418" y="5289"/>
                  </a:lnTo>
                  <a:cubicBezTo>
                    <a:pt x="136" y="5404"/>
                    <a:pt x="0" y="5730"/>
                    <a:pt x="116" y="6013"/>
                  </a:cubicBezTo>
                  <a:lnTo>
                    <a:pt x="274" y="6396"/>
                  </a:lnTo>
                  <a:cubicBezTo>
                    <a:pt x="362" y="6608"/>
                    <a:pt x="570" y="6739"/>
                    <a:pt x="788" y="6739"/>
                  </a:cubicBezTo>
                  <a:cubicBezTo>
                    <a:pt x="858" y="6739"/>
                    <a:pt x="929" y="6725"/>
                    <a:pt x="997" y="6696"/>
                  </a:cubicBezTo>
                  <a:lnTo>
                    <a:pt x="8586" y="3573"/>
                  </a:lnTo>
                  <a:cubicBezTo>
                    <a:pt x="8868" y="3457"/>
                    <a:pt x="9003" y="3130"/>
                    <a:pt x="8888" y="2850"/>
                  </a:cubicBezTo>
                  <a:lnTo>
                    <a:pt x="8731" y="2467"/>
                  </a:lnTo>
                  <a:cubicBezTo>
                    <a:pt x="8645" y="2252"/>
                    <a:pt x="8436" y="2122"/>
                    <a:pt x="8217" y="2122"/>
                  </a:cubicBezTo>
                  <a:cubicBezTo>
                    <a:pt x="8148" y="2122"/>
                    <a:pt x="8077" y="2135"/>
                    <a:pt x="8009" y="2163"/>
                  </a:cubicBezTo>
                  <a:lnTo>
                    <a:pt x="6243" y="2889"/>
                  </a:lnTo>
                  <a:lnTo>
                    <a:pt x="5611" y="1357"/>
                  </a:lnTo>
                  <a:cubicBezTo>
                    <a:pt x="5263" y="513"/>
                    <a:pt x="4440" y="0"/>
                    <a:pt x="35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15"/>
            <p:cNvSpPr/>
            <p:nvPr/>
          </p:nvSpPr>
          <p:spPr>
            <a:xfrm>
              <a:off x="1964475" y="697425"/>
              <a:ext cx="222075" cy="357075"/>
            </a:xfrm>
            <a:custGeom>
              <a:avLst/>
              <a:gdLst/>
              <a:ahLst/>
              <a:cxnLst/>
              <a:rect l="l" t="t" r="r" b="b"/>
              <a:pathLst>
                <a:path w="8883" h="14283" extrusionOk="0">
                  <a:moveTo>
                    <a:pt x="3727" y="0"/>
                  </a:moveTo>
                  <a:lnTo>
                    <a:pt x="0" y="1536"/>
                  </a:lnTo>
                  <a:lnTo>
                    <a:pt x="4734" y="13036"/>
                  </a:lnTo>
                  <a:cubicBezTo>
                    <a:pt x="5053" y="13812"/>
                    <a:pt x="5810" y="14283"/>
                    <a:pt x="6604" y="14283"/>
                  </a:cubicBezTo>
                  <a:cubicBezTo>
                    <a:pt x="6858" y="14283"/>
                    <a:pt x="7116" y="14234"/>
                    <a:pt x="7365" y="14132"/>
                  </a:cubicBezTo>
                  <a:cubicBezTo>
                    <a:pt x="8389" y="13709"/>
                    <a:pt x="8883" y="12525"/>
                    <a:pt x="8460" y="11501"/>
                  </a:cubicBezTo>
                  <a:lnTo>
                    <a:pt x="37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15"/>
            <p:cNvSpPr/>
            <p:nvPr/>
          </p:nvSpPr>
          <p:spPr>
            <a:xfrm>
              <a:off x="1964475" y="697450"/>
              <a:ext cx="158250" cy="190425"/>
            </a:xfrm>
            <a:custGeom>
              <a:avLst/>
              <a:gdLst/>
              <a:ahLst/>
              <a:cxnLst/>
              <a:rect l="l" t="t" r="r" b="b"/>
              <a:pathLst>
                <a:path w="6330" h="7617" extrusionOk="0">
                  <a:moveTo>
                    <a:pt x="3727" y="1"/>
                  </a:moveTo>
                  <a:lnTo>
                    <a:pt x="0" y="1537"/>
                  </a:lnTo>
                  <a:lnTo>
                    <a:pt x="2504" y="7616"/>
                  </a:lnTo>
                  <a:cubicBezTo>
                    <a:pt x="3608" y="7473"/>
                    <a:pt x="4741" y="7359"/>
                    <a:pt x="5670" y="6809"/>
                  </a:cubicBezTo>
                  <a:cubicBezTo>
                    <a:pt x="5910" y="6667"/>
                    <a:pt x="6130" y="6504"/>
                    <a:pt x="6330" y="6323"/>
                  </a:cubicBezTo>
                  <a:lnTo>
                    <a:pt x="37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15"/>
            <p:cNvSpPr/>
            <p:nvPr/>
          </p:nvSpPr>
          <p:spPr>
            <a:xfrm>
              <a:off x="2067200" y="683950"/>
              <a:ext cx="135875" cy="389125"/>
            </a:xfrm>
            <a:custGeom>
              <a:avLst/>
              <a:gdLst/>
              <a:ahLst/>
              <a:cxnLst/>
              <a:rect l="l" t="t" r="r" b="b"/>
              <a:pathLst>
                <a:path w="5435" h="15565" extrusionOk="0">
                  <a:moveTo>
                    <a:pt x="184" y="0"/>
                  </a:moveTo>
                  <a:lnTo>
                    <a:pt x="1" y="75"/>
                  </a:lnTo>
                  <a:lnTo>
                    <a:pt x="4796" y="11723"/>
                  </a:lnTo>
                  <a:cubicBezTo>
                    <a:pt x="5199" y="12701"/>
                    <a:pt x="5232" y="13526"/>
                    <a:pt x="4893" y="14177"/>
                  </a:cubicBezTo>
                  <a:cubicBezTo>
                    <a:pt x="4405" y="15112"/>
                    <a:pt x="3303" y="15369"/>
                    <a:pt x="3290" y="15370"/>
                  </a:cubicBezTo>
                  <a:lnTo>
                    <a:pt x="3333" y="15565"/>
                  </a:lnTo>
                  <a:cubicBezTo>
                    <a:pt x="3350" y="15559"/>
                    <a:pt x="3504" y="15523"/>
                    <a:pt x="3721" y="15434"/>
                  </a:cubicBezTo>
                  <a:cubicBezTo>
                    <a:pt x="4118" y="15271"/>
                    <a:pt x="4723" y="14928"/>
                    <a:pt x="5069" y="14271"/>
                  </a:cubicBezTo>
                  <a:cubicBezTo>
                    <a:pt x="5435" y="13566"/>
                    <a:pt x="5405" y="12685"/>
                    <a:pt x="4979" y="11650"/>
                  </a:cubicBezTo>
                  <a:lnTo>
                    <a:pt x="184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" name="Google Shape;658;p15"/>
            <p:cNvSpPr/>
            <p:nvPr/>
          </p:nvSpPr>
          <p:spPr>
            <a:xfrm>
              <a:off x="1998775" y="737900"/>
              <a:ext cx="39350" cy="34700"/>
            </a:xfrm>
            <a:custGeom>
              <a:avLst/>
              <a:gdLst/>
              <a:ahLst/>
              <a:cxnLst/>
              <a:rect l="l" t="t" r="r" b="b"/>
              <a:pathLst>
                <a:path w="1574" h="1388" extrusionOk="0">
                  <a:moveTo>
                    <a:pt x="787" y="1"/>
                  </a:moveTo>
                  <a:cubicBezTo>
                    <a:pt x="699" y="1"/>
                    <a:pt x="610" y="18"/>
                    <a:pt x="524" y="53"/>
                  </a:cubicBezTo>
                  <a:cubicBezTo>
                    <a:pt x="169" y="198"/>
                    <a:pt x="0" y="602"/>
                    <a:pt x="146" y="957"/>
                  </a:cubicBezTo>
                  <a:cubicBezTo>
                    <a:pt x="256" y="1226"/>
                    <a:pt x="514" y="1387"/>
                    <a:pt x="787" y="1387"/>
                  </a:cubicBezTo>
                  <a:cubicBezTo>
                    <a:pt x="875" y="1387"/>
                    <a:pt x="964" y="1371"/>
                    <a:pt x="1050" y="1336"/>
                  </a:cubicBezTo>
                  <a:cubicBezTo>
                    <a:pt x="1404" y="1190"/>
                    <a:pt x="1573" y="785"/>
                    <a:pt x="1427" y="431"/>
                  </a:cubicBezTo>
                  <a:cubicBezTo>
                    <a:pt x="1318" y="163"/>
                    <a:pt x="1059" y="1"/>
                    <a:pt x="787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15"/>
            <p:cNvSpPr/>
            <p:nvPr/>
          </p:nvSpPr>
          <p:spPr>
            <a:xfrm>
              <a:off x="2121925" y="975025"/>
              <a:ext cx="39325" cy="34675"/>
            </a:xfrm>
            <a:custGeom>
              <a:avLst/>
              <a:gdLst/>
              <a:ahLst/>
              <a:cxnLst/>
              <a:rect l="l" t="t" r="r" b="b"/>
              <a:pathLst>
                <a:path w="1573" h="1387" extrusionOk="0">
                  <a:moveTo>
                    <a:pt x="786" y="0"/>
                  </a:moveTo>
                  <a:cubicBezTo>
                    <a:pt x="698" y="0"/>
                    <a:pt x="609" y="17"/>
                    <a:pt x="522" y="52"/>
                  </a:cubicBezTo>
                  <a:cubicBezTo>
                    <a:pt x="168" y="198"/>
                    <a:pt x="0" y="602"/>
                    <a:pt x="145" y="957"/>
                  </a:cubicBezTo>
                  <a:cubicBezTo>
                    <a:pt x="256" y="1225"/>
                    <a:pt x="514" y="1386"/>
                    <a:pt x="786" y="1386"/>
                  </a:cubicBezTo>
                  <a:cubicBezTo>
                    <a:pt x="874" y="1386"/>
                    <a:pt x="964" y="1370"/>
                    <a:pt x="1050" y="1334"/>
                  </a:cubicBezTo>
                  <a:cubicBezTo>
                    <a:pt x="1405" y="1188"/>
                    <a:pt x="1572" y="784"/>
                    <a:pt x="1427" y="429"/>
                  </a:cubicBezTo>
                  <a:cubicBezTo>
                    <a:pt x="1317" y="161"/>
                    <a:pt x="1059" y="0"/>
                    <a:pt x="78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15"/>
            <p:cNvSpPr/>
            <p:nvPr/>
          </p:nvSpPr>
          <p:spPr>
            <a:xfrm>
              <a:off x="2059375" y="795450"/>
              <a:ext cx="25025" cy="22075"/>
            </a:xfrm>
            <a:custGeom>
              <a:avLst/>
              <a:gdLst/>
              <a:ahLst/>
              <a:cxnLst/>
              <a:rect l="l" t="t" r="r" b="b"/>
              <a:pathLst>
                <a:path w="1001" h="883" extrusionOk="0">
                  <a:moveTo>
                    <a:pt x="501" y="1"/>
                  </a:moveTo>
                  <a:cubicBezTo>
                    <a:pt x="445" y="1"/>
                    <a:pt x="388" y="11"/>
                    <a:pt x="332" y="34"/>
                  </a:cubicBezTo>
                  <a:cubicBezTo>
                    <a:pt x="107" y="126"/>
                    <a:pt x="0" y="384"/>
                    <a:pt x="92" y="610"/>
                  </a:cubicBezTo>
                  <a:cubicBezTo>
                    <a:pt x="162" y="780"/>
                    <a:pt x="327" y="882"/>
                    <a:pt x="500" y="882"/>
                  </a:cubicBezTo>
                  <a:cubicBezTo>
                    <a:pt x="556" y="882"/>
                    <a:pt x="613" y="872"/>
                    <a:pt x="668" y="849"/>
                  </a:cubicBezTo>
                  <a:cubicBezTo>
                    <a:pt x="894" y="757"/>
                    <a:pt x="1000" y="498"/>
                    <a:pt x="908" y="272"/>
                  </a:cubicBezTo>
                  <a:cubicBezTo>
                    <a:pt x="838" y="103"/>
                    <a:pt x="675" y="1"/>
                    <a:pt x="50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15"/>
            <p:cNvSpPr/>
            <p:nvPr/>
          </p:nvSpPr>
          <p:spPr>
            <a:xfrm>
              <a:off x="2062025" y="942500"/>
              <a:ext cx="25025" cy="22075"/>
            </a:xfrm>
            <a:custGeom>
              <a:avLst/>
              <a:gdLst/>
              <a:ahLst/>
              <a:cxnLst/>
              <a:rect l="l" t="t" r="r" b="b"/>
              <a:pathLst>
                <a:path w="1001" h="883" extrusionOk="0">
                  <a:moveTo>
                    <a:pt x="500" y="1"/>
                  </a:moveTo>
                  <a:cubicBezTo>
                    <a:pt x="444" y="1"/>
                    <a:pt x="387" y="11"/>
                    <a:pt x="333" y="34"/>
                  </a:cubicBezTo>
                  <a:cubicBezTo>
                    <a:pt x="107" y="126"/>
                    <a:pt x="1" y="384"/>
                    <a:pt x="93" y="610"/>
                  </a:cubicBezTo>
                  <a:cubicBezTo>
                    <a:pt x="163" y="780"/>
                    <a:pt x="327" y="883"/>
                    <a:pt x="501" y="883"/>
                  </a:cubicBezTo>
                  <a:cubicBezTo>
                    <a:pt x="557" y="883"/>
                    <a:pt x="614" y="872"/>
                    <a:pt x="669" y="850"/>
                  </a:cubicBezTo>
                  <a:cubicBezTo>
                    <a:pt x="894" y="757"/>
                    <a:pt x="1001" y="499"/>
                    <a:pt x="908" y="274"/>
                  </a:cubicBezTo>
                  <a:cubicBezTo>
                    <a:pt x="839" y="103"/>
                    <a:pt x="673" y="1"/>
                    <a:pt x="50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15"/>
            <p:cNvSpPr/>
            <p:nvPr/>
          </p:nvSpPr>
          <p:spPr>
            <a:xfrm>
              <a:off x="2102800" y="896775"/>
              <a:ext cx="25025" cy="22100"/>
            </a:xfrm>
            <a:custGeom>
              <a:avLst/>
              <a:gdLst/>
              <a:ahLst/>
              <a:cxnLst/>
              <a:rect l="l" t="t" r="r" b="b"/>
              <a:pathLst>
                <a:path w="1001" h="884" extrusionOk="0">
                  <a:moveTo>
                    <a:pt x="501" y="1"/>
                  </a:moveTo>
                  <a:cubicBezTo>
                    <a:pt x="445" y="1"/>
                    <a:pt x="388" y="12"/>
                    <a:pt x="333" y="35"/>
                  </a:cubicBezTo>
                  <a:cubicBezTo>
                    <a:pt x="107" y="127"/>
                    <a:pt x="1" y="386"/>
                    <a:pt x="93" y="612"/>
                  </a:cubicBezTo>
                  <a:cubicBezTo>
                    <a:pt x="163" y="781"/>
                    <a:pt x="327" y="883"/>
                    <a:pt x="501" y="883"/>
                  </a:cubicBezTo>
                  <a:cubicBezTo>
                    <a:pt x="557" y="883"/>
                    <a:pt x="614" y="873"/>
                    <a:pt x="669" y="850"/>
                  </a:cubicBezTo>
                  <a:cubicBezTo>
                    <a:pt x="894" y="758"/>
                    <a:pt x="1001" y="500"/>
                    <a:pt x="909" y="274"/>
                  </a:cubicBezTo>
                  <a:cubicBezTo>
                    <a:pt x="838" y="103"/>
                    <a:pt x="674" y="1"/>
                    <a:pt x="50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" name="Google Shape;663;p15"/>
            <p:cNvSpPr/>
            <p:nvPr/>
          </p:nvSpPr>
          <p:spPr>
            <a:xfrm>
              <a:off x="2040150" y="864650"/>
              <a:ext cx="25050" cy="22100"/>
            </a:xfrm>
            <a:custGeom>
              <a:avLst/>
              <a:gdLst/>
              <a:ahLst/>
              <a:cxnLst/>
              <a:rect l="l" t="t" r="r" b="b"/>
              <a:pathLst>
                <a:path w="1002" h="884" extrusionOk="0">
                  <a:moveTo>
                    <a:pt x="502" y="1"/>
                  </a:moveTo>
                  <a:cubicBezTo>
                    <a:pt x="445" y="1"/>
                    <a:pt x="388" y="12"/>
                    <a:pt x="332" y="35"/>
                  </a:cubicBezTo>
                  <a:cubicBezTo>
                    <a:pt x="107" y="127"/>
                    <a:pt x="0" y="386"/>
                    <a:pt x="94" y="610"/>
                  </a:cubicBezTo>
                  <a:cubicBezTo>
                    <a:pt x="164" y="781"/>
                    <a:pt x="328" y="883"/>
                    <a:pt x="502" y="883"/>
                  </a:cubicBezTo>
                  <a:cubicBezTo>
                    <a:pt x="558" y="883"/>
                    <a:pt x="615" y="873"/>
                    <a:pt x="670" y="850"/>
                  </a:cubicBezTo>
                  <a:cubicBezTo>
                    <a:pt x="895" y="758"/>
                    <a:pt x="1002" y="500"/>
                    <a:pt x="910" y="274"/>
                  </a:cubicBezTo>
                  <a:cubicBezTo>
                    <a:pt x="840" y="104"/>
                    <a:pt x="676" y="1"/>
                    <a:pt x="50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" name="Google Shape;664;p15"/>
            <p:cNvSpPr/>
            <p:nvPr/>
          </p:nvSpPr>
          <p:spPr>
            <a:xfrm>
              <a:off x="1947875" y="582975"/>
              <a:ext cx="74250" cy="48325"/>
            </a:xfrm>
            <a:custGeom>
              <a:avLst/>
              <a:gdLst/>
              <a:ahLst/>
              <a:cxnLst/>
              <a:rect l="l" t="t" r="r" b="b"/>
              <a:pathLst>
                <a:path w="2970" h="1933" extrusionOk="0">
                  <a:moveTo>
                    <a:pt x="900" y="1"/>
                  </a:moveTo>
                  <a:cubicBezTo>
                    <a:pt x="390" y="1"/>
                    <a:pt x="20" y="236"/>
                    <a:pt x="1" y="249"/>
                  </a:cubicBezTo>
                  <a:lnTo>
                    <a:pt x="107" y="415"/>
                  </a:lnTo>
                  <a:cubicBezTo>
                    <a:pt x="111" y="413"/>
                    <a:pt x="447" y="202"/>
                    <a:pt x="903" y="202"/>
                  </a:cubicBezTo>
                  <a:cubicBezTo>
                    <a:pt x="1036" y="202"/>
                    <a:pt x="1180" y="220"/>
                    <a:pt x="1328" y="266"/>
                  </a:cubicBezTo>
                  <a:cubicBezTo>
                    <a:pt x="1917" y="450"/>
                    <a:pt x="2406" y="1011"/>
                    <a:pt x="2786" y="1933"/>
                  </a:cubicBezTo>
                  <a:lnTo>
                    <a:pt x="2969" y="1859"/>
                  </a:lnTo>
                  <a:cubicBezTo>
                    <a:pt x="2567" y="877"/>
                    <a:pt x="2033" y="280"/>
                    <a:pt x="1385" y="75"/>
                  </a:cubicBezTo>
                  <a:cubicBezTo>
                    <a:pt x="1215" y="21"/>
                    <a:pt x="1051" y="1"/>
                    <a:pt x="90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65" name="Google Shape;665;p15"/>
          <p:cNvGrpSpPr/>
          <p:nvPr/>
        </p:nvGrpSpPr>
        <p:grpSpPr>
          <a:xfrm>
            <a:off x="3987221" y="1760633"/>
            <a:ext cx="1122817" cy="1450228"/>
            <a:chOff x="2990415" y="1320474"/>
            <a:chExt cx="842113" cy="1087671"/>
          </a:xfrm>
        </p:grpSpPr>
        <p:sp>
          <p:nvSpPr>
            <p:cNvPr id="666" name="Google Shape;666;p15"/>
            <p:cNvSpPr/>
            <p:nvPr/>
          </p:nvSpPr>
          <p:spPr>
            <a:xfrm rot="1637417">
              <a:off x="3306438" y="1805197"/>
              <a:ext cx="427278" cy="534755"/>
            </a:xfrm>
            <a:custGeom>
              <a:avLst/>
              <a:gdLst/>
              <a:ahLst/>
              <a:cxnLst/>
              <a:rect l="l" t="t" r="r" b="b"/>
              <a:pathLst>
                <a:path w="26147" h="32724" extrusionOk="0">
                  <a:moveTo>
                    <a:pt x="9245" y="0"/>
                  </a:moveTo>
                  <a:cubicBezTo>
                    <a:pt x="9156" y="0"/>
                    <a:pt x="9067" y="17"/>
                    <a:pt x="8980" y="51"/>
                  </a:cubicBezTo>
                  <a:lnTo>
                    <a:pt x="557" y="3376"/>
                  </a:lnTo>
                  <a:cubicBezTo>
                    <a:pt x="185" y="3522"/>
                    <a:pt x="1" y="3945"/>
                    <a:pt x="148" y="4315"/>
                  </a:cubicBezTo>
                  <a:cubicBezTo>
                    <a:pt x="260" y="4599"/>
                    <a:pt x="535" y="4774"/>
                    <a:pt x="825" y="4774"/>
                  </a:cubicBezTo>
                  <a:cubicBezTo>
                    <a:pt x="913" y="4774"/>
                    <a:pt x="1002" y="4758"/>
                    <a:pt x="1089" y="4723"/>
                  </a:cubicBezTo>
                  <a:lnTo>
                    <a:pt x="2099" y="4323"/>
                  </a:lnTo>
                  <a:lnTo>
                    <a:pt x="6503" y="15484"/>
                  </a:lnTo>
                  <a:cubicBezTo>
                    <a:pt x="2358" y="18394"/>
                    <a:pt x="367" y="23123"/>
                    <a:pt x="1961" y="27160"/>
                  </a:cubicBezTo>
                  <a:cubicBezTo>
                    <a:pt x="3350" y="30681"/>
                    <a:pt x="7089" y="32724"/>
                    <a:pt x="11348" y="32724"/>
                  </a:cubicBezTo>
                  <a:cubicBezTo>
                    <a:pt x="13056" y="32724"/>
                    <a:pt x="14847" y="32396"/>
                    <a:pt x="16604" y="31702"/>
                  </a:cubicBezTo>
                  <a:cubicBezTo>
                    <a:pt x="22746" y="29278"/>
                    <a:pt x="26147" y="23315"/>
                    <a:pt x="24199" y="18383"/>
                  </a:cubicBezTo>
                  <a:cubicBezTo>
                    <a:pt x="22811" y="14864"/>
                    <a:pt x="19075" y="12823"/>
                    <a:pt x="14817" y="12823"/>
                  </a:cubicBezTo>
                  <a:cubicBezTo>
                    <a:pt x="14190" y="12823"/>
                    <a:pt x="13550" y="12867"/>
                    <a:pt x="12906" y="12958"/>
                  </a:cubicBezTo>
                  <a:lnTo>
                    <a:pt x="8502" y="1797"/>
                  </a:lnTo>
                  <a:lnTo>
                    <a:pt x="9511" y="1399"/>
                  </a:lnTo>
                  <a:cubicBezTo>
                    <a:pt x="9883" y="1251"/>
                    <a:pt x="10067" y="830"/>
                    <a:pt x="9920" y="458"/>
                  </a:cubicBezTo>
                  <a:cubicBezTo>
                    <a:pt x="9807" y="175"/>
                    <a:pt x="9534" y="0"/>
                    <a:pt x="92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" name="Google Shape;667;p15"/>
            <p:cNvSpPr/>
            <p:nvPr/>
          </p:nvSpPr>
          <p:spPr>
            <a:xfrm rot="1637417">
              <a:off x="3297932" y="1840258"/>
              <a:ext cx="427278" cy="497611"/>
            </a:xfrm>
            <a:custGeom>
              <a:avLst/>
              <a:gdLst/>
              <a:ahLst/>
              <a:cxnLst/>
              <a:rect l="l" t="t" r="r" b="b"/>
              <a:pathLst>
                <a:path w="26147" h="30451" extrusionOk="0">
                  <a:moveTo>
                    <a:pt x="3347" y="0"/>
                  </a:moveTo>
                  <a:lnTo>
                    <a:pt x="557" y="1101"/>
                  </a:lnTo>
                  <a:cubicBezTo>
                    <a:pt x="185" y="1249"/>
                    <a:pt x="1" y="1671"/>
                    <a:pt x="148" y="2042"/>
                  </a:cubicBezTo>
                  <a:cubicBezTo>
                    <a:pt x="261" y="2325"/>
                    <a:pt x="535" y="2500"/>
                    <a:pt x="823" y="2500"/>
                  </a:cubicBezTo>
                  <a:cubicBezTo>
                    <a:pt x="912" y="2500"/>
                    <a:pt x="1002" y="2483"/>
                    <a:pt x="1089" y="2449"/>
                  </a:cubicBezTo>
                  <a:lnTo>
                    <a:pt x="2099" y="2050"/>
                  </a:lnTo>
                  <a:lnTo>
                    <a:pt x="6503" y="13210"/>
                  </a:lnTo>
                  <a:cubicBezTo>
                    <a:pt x="2358" y="16121"/>
                    <a:pt x="367" y="20850"/>
                    <a:pt x="1960" y="24887"/>
                  </a:cubicBezTo>
                  <a:cubicBezTo>
                    <a:pt x="3350" y="28408"/>
                    <a:pt x="7087" y="30450"/>
                    <a:pt x="11345" y="30450"/>
                  </a:cubicBezTo>
                  <a:cubicBezTo>
                    <a:pt x="13053" y="30450"/>
                    <a:pt x="14845" y="30121"/>
                    <a:pt x="16604" y="29427"/>
                  </a:cubicBezTo>
                  <a:cubicBezTo>
                    <a:pt x="22746" y="27005"/>
                    <a:pt x="26147" y="21042"/>
                    <a:pt x="24199" y="16108"/>
                  </a:cubicBezTo>
                  <a:cubicBezTo>
                    <a:pt x="24119" y="15901"/>
                    <a:pt x="24026" y="15701"/>
                    <a:pt x="23929" y="15504"/>
                  </a:cubicBezTo>
                  <a:lnTo>
                    <a:pt x="23929" y="15504"/>
                  </a:lnTo>
                  <a:cubicBezTo>
                    <a:pt x="24689" y="19917"/>
                    <a:pt x="22618" y="24773"/>
                    <a:pt x="19163" y="27551"/>
                  </a:cubicBezTo>
                  <a:cubicBezTo>
                    <a:pt x="17548" y="28848"/>
                    <a:pt x="15686" y="29467"/>
                    <a:pt x="13832" y="29467"/>
                  </a:cubicBezTo>
                  <a:cubicBezTo>
                    <a:pt x="11497" y="29467"/>
                    <a:pt x="9171" y="28486"/>
                    <a:pt x="7361" y="26643"/>
                  </a:cubicBezTo>
                  <a:cubicBezTo>
                    <a:pt x="5806" y="25059"/>
                    <a:pt x="4842" y="22928"/>
                    <a:pt x="4751" y="20701"/>
                  </a:cubicBezTo>
                  <a:cubicBezTo>
                    <a:pt x="4653" y="18318"/>
                    <a:pt x="5606" y="16195"/>
                    <a:pt x="6496" y="14043"/>
                  </a:cubicBezTo>
                  <a:cubicBezTo>
                    <a:pt x="7519" y="11566"/>
                    <a:pt x="7667" y="9390"/>
                    <a:pt x="6762" y="6839"/>
                  </a:cubicBezTo>
                  <a:cubicBezTo>
                    <a:pt x="5907" y="4433"/>
                    <a:pt x="4693" y="2168"/>
                    <a:pt x="334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15"/>
            <p:cNvSpPr/>
            <p:nvPr/>
          </p:nvSpPr>
          <p:spPr>
            <a:xfrm rot="1637417">
              <a:off x="3493596" y="1789856"/>
              <a:ext cx="92312" cy="40494"/>
            </a:xfrm>
            <a:custGeom>
              <a:avLst/>
              <a:gdLst/>
              <a:ahLst/>
              <a:cxnLst/>
              <a:rect l="l" t="t" r="r" b="b"/>
              <a:pathLst>
                <a:path w="5649" h="2478" extrusionOk="0">
                  <a:moveTo>
                    <a:pt x="5396" y="0"/>
                  </a:moveTo>
                  <a:cubicBezTo>
                    <a:pt x="5368" y="0"/>
                    <a:pt x="5340" y="5"/>
                    <a:pt x="5312" y="17"/>
                  </a:cubicBezTo>
                  <a:lnTo>
                    <a:pt x="172" y="2045"/>
                  </a:lnTo>
                  <a:cubicBezTo>
                    <a:pt x="57" y="2090"/>
                    <a:pt x="0" y="2221"/>
                    <a:pt x="46" y="2336"/>
                  </a:cubicBezTo>
                  <a:cubicBezTo>
                    <a:pt x="82" y="2424"/>
                    <a:pt x="166" y="2478"/>
                    <a:pt x="255" y="2478"/>
                  </a:cubicBezTo>
                  <a:cubicBezTo>
                    <a:pt x="282" y="2478"/>
                    <a:pt x="310" y="2473"/>
                    <a:pt x="337" y="2462"/>
                  </a:cubicBezTo>
                  <a:lnTo>
                    <a:pt x="5477" y="434"/>
                  </a:lnTo>
                  <a:cubicBezTo>
                    <a:pt x="5592" y="387"/>
                    <a:pt x="5649" y="258"/>
                    <a:pt x="5603" y="143"/>
                  </a:cubicBezTo>
                  <a:cubicBezTo>
                    <a:pt x="5568" y="54"/>
                    <a:pt x="5484" y="0"/>
                    <a:pt x="539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" name="Google Shape;669;p15"/>
            <p:cNvSpPr/>
            <p:nvPr/>
          </p:nvSpPr>
          <p:spPr>
            <a:xfrm rot="1637417">
              <a:off x="3503692" y="1851350"/>
              <a:ext cx="71641" cy="167728"/>
            </a:xfrm>
            <a:custGeom>
              <a:avLst/>
              <a:gdLst/>
              <a:ahLst/>
              <a:cxnLst/>
              <a:rect l="l" t="t" r="r" b="b"/>
              <a:pathLst>
                <a:path w="4384" h="10264" extrusionOk="0">
                  <a:moveTo>
                    <a:pt x="256" y="1"/>
                  </a:moveTo>
                  <a:cubicBezTo>
                    <a:pt x="229" y="1"/>
                    <a:pt x="201" y="6"/>
                    <a:pt x="174" y="16"/>
                  </a:cubicBezTo>
                  <a:cubicBezTo>
                    <a:pt x="58" y="63"/>
                    <a:pt x="1" y="192"/>
                    <a:pt x="48" y="307"/>
                  </a:cubicBezTo>
                  <a:lnTo>
                    <a:pt x="3921" y="10121"/>
                  </a:lnTo>
                  <a:cubicBezTo>
                    <a:pt x="3957" y="10209"/>
                    <a:pt x="4041" y="10263"/>
                    <a:pt x="4131" y="10263"/>
                  </a:cubicBezTo>
                  <a:cubicBezTo>
                    <a:pt x="4158" y="10263"/>
                    <a:pt x="4185" y="10258"/>
                    <a:pt x="4212" y="10247"/>
                  </a:cubicBezTo>
                  <a:cubicBezTo>
                    <a:pt x="4327" y="10204"/>
                    <a:pt x="4384" y="10072"/>
                    <a:pt x="4339" y="9957"/>
                  </a:cubicBezTo>
                  <a:lnTo>
                    <a:pt x="465" y="143"/>
                  </a:lnTo>
                  <a:cubicBezTo>
                    <a:pt x="429" y="55"/>
                    <a:pt x="345" y="1"/>
                    <a:pt x="25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" name="Google Shape;670;p15"/>
            <p:cNvSpPr/>
            <p:nvPr/>
          </p:nvSpPr>
          <p:spPr>
            <a:xfrm rot="1637417">
              <a:off x="3508397" y="2074044"/>
              <a:ext cx="172320" cy="134342"/>
            </a:xfrm>
            <a:custGeom>
              <a:avLst/>
              <a:gdLst/>
              <a:ahLst/>
              <a:cxnLst/>
              <a:rect l="l" t="t" r="r" b="b"/>
              <a:pathLst>
                <a:path w="10545" h="8221" extrusionOk="0">
                  <a:moveTo>
                    <a:pt x="1197" y="0"/>
                  </a:moveTo>
                  <a:cubicBezTo>
                    <a:pt x="627" y="0"/>
                    <a:pt x="261" y="41"/>
                    <a:pt x="211" y="47"/>
                  </a:cubicBezTo>
                  <a:cubicBezTo>
                    <a:pt x="88" y="62"/>
                    <a:pt x="0" y="172"/>
                    <a:pt x="14" y="296"/>
                  </a:cubicBezTo>
                  <a:cubicBezTo>
                    <a:pt x="27" y="410"/>
                    <a:pt x="125" y="493"/>
                    <a:pt x="236" y="493"/>
                  </a:cubicBezTo>
                  <a:cubicBezTo>
                    <a:pt x="245" y="493"/>
                    <a:pt x="254" y="492"/>
                    <a:pt x="263" y="491"/>
                  </a:cubicBezTo>
                  <a:cubicBezTo>
                    <a:pt x="274" y="490"/>
                    <a:pt x="608" y="453"/>
                    <a:pt x="1146" y="453"/>
                  </a:cubicBezTo>
                  <a:cubicBezTo>
                    <a:pt x="2506" y="453"/>
                    <a:pt x="5171" y="690"/>
                    <a:pt x="7240" y="2338"/>
                  </a:cubicBezTo>
                  <a:cubicBezTo>
                    <a:pt x="8860" y="3626"/>
                    <a:pt x="9817" y="5540"/>
                    <a:pt x="10087" y="8020"/>
                  </a:cubicBezTo>
                  <a:cubicBezTo>
                    <a:pt x="10099" y="8134"/>
                    <a:pt x="10196" y="8220"/>
                    <a:pt x="10308" y="8220"/>
                  </a:cubicBezTo>
                  <a:cubicBezTo>
                    <a:pt x="10317" y="8220"/>
                    <a:pt x="10325" y="8220"/>
                    <a:pt x="10333" y="8219"/>
                  </a:cubicBezTo>
                  <a:cubicBezTo>
                    <a:pt x="10355" y="8218"/>
                    <a:pt x="10375" y="8212"/>
                    <a:pt x="10392" y="8205"/>
                  </a:cubicBezTo>
                  <a:cubicBezTo>
                    <a:pt x="10484" y="8169"/>
                    <a:pt x="10545" y="8076"/>
                    <a:pt x="10532" y="7974"/>
                  </a:cubicBezTo>
                  <a:cubicBezTo>
                    <a:pt x="10250" y="5369"/>
                    <a:pt x="9236" y="3355"/>
                    <a:pt x="7519" y="1988"/>
                  </a:cubicBezTo>
                  <a:cubicBezTo>
                    <a:pt x="5350" y="260"/>
                    <a:pt x="2630" y="0"/>
                    <a:pt x="119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" name="Google Shape;671;p15"/>
            <p:cNvSpPr/>
            <p:nvPr/>
          </p:nvSpPr>
          <p:spPr>
            <a:xfrm rot="1637417">
              <a:off x="3299792" y="2094693"/>
              <a:ext cx="334050" cy="214530"/>
            </a:xfrm>
            <a:custGeom>
              <a:avLst/>
              <a:gdLst/>
              <a:ahLst/>
              <a:cxnLst/>
              <a:rect l="l" t="t" r="r" b="b"/>
              <a:pathLst>
                <a:path w="20442" h="13128" extrusionOk="0">
                  <a:moveTo>
                    <a:pt x="18263" y="1"/>
                  </a:moveTo>
                  <a:cubicBezTo>
                    <a:pt x="16829" y="1256"/>
                    <a:pt x="15386" y="2503"/>
                    <a:pt x="13812" y="3571"/>
                  </a:cubicBezTo>
                  <a:cubicBezTo>
                    <a:pt x="11584" y="5084"/>
                    <a:pt x="9205" y="6029"/>
                    <a:pt x="6561" y="6531"/>
                  </a:cubicBezTo>
                  <a:cubicBezTo>
                    <a:pt x="4386" y="6944"/>
                    <a:pt x="2158" y="7106"/>
                    <a:pt x="1" y="7595"/>
                  </a:cubicBezTo>
                  <a:cubicBezTo>
                    <a:pt x="67" y="7857"/>
                    <a:pt x="152" y="8118"/>
                    <a:pt x="254" y="8375"/>
                  </a:cubicBezTo>
                  <a:cubicBezTo>
                    <a:pt x="1439" y="11377"/>
                    <a:pt x="4602" y="13127"/>
                    <a:pt x="8187" y="13127"/>
                  </a:cubicBezTo>
                  <a:cubicBezTo>
                    <a:pt x="9595" y="13127"/>
                    <a:pt x="11068" y="12857"/>
                    <a:pt x="12511" y="12287"/>
                  </a:cubicBezTo>
                  <a:cubicBezTo>
                    <a:pt x="17630" y="10266"/>
                    <a:pt x="20442" y="5239"/>
                    <a:pt x="18792" y="1057"/>
                  </a:cubicBezTo>
                  <a:cubicBezTo>
                    <a:pt x="18646" y="686"/>
                    <a:pt x="18469" y="334"/>
                    <a:pt x="18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" name="Google Shape;672;p15"/>
            <p:cNvSpPr/>
            <p:nvPr/>
          </p:nvSpPr>
          <p:spPr>
            <a:xfrm rot="1637417">
              <a:off x="3321801" y="2091444"/>
              <a:ext cx="298459" cy="127071"/>
            </a:xfrm>
            <a:custGeom>
              <a:avLst/>
              <a:gdLst/>
              <a:ahLst/>
              <a:cxnLst/>
              <a:rect l="l" t="t" r="r" b="b"/>
              <a:pathLst>
                <a:path w="18264" h="7776" extrusionOk="0">
                  <a:moveTo>
                    <a:pt x="18263" y="0"/>
                  </a:moveTo>
                  <a:cubicBezTo>
                    <a:pt x="1811" y="3310"/>
                    <a:pt x="1" y="7593"/>
                    <a:pt x="1" y="7593"/>
                  </a:cubicBezTo>
                  <a:cubicBezTo>
                    <a:pt x="1110" y="7718"/>
                    <a:pt x="2159" y="7776"/>
                    <a:pt x="3148" y="7776"/>
                  </a:cubicBezTo>
                  <a:cubicBezTo>
                    <a:pt x="14650" y="7776"/>
                    <a:pt x="18263" y="1"/>
                    <a:pt x="182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" name="Google Shape;673;p15"/>
            <p:cNvSpPr/>
            <p:nvPr/>
          </p:nvSpPr>
          <p:spPr>
            <a:xfrm rot="1637417">
              <a:off x="3394159" y="2063866"/>
              <a:ext cx="31049" cy="27404"/>
            </a:xfrm>
            <a:custGeom>
              <a:avLst/>
              <a:gdLst/>
              <a:ahLst/>
              <a:cxnLst/>
              <a:rect l="l" t="t" r="r" b="b"/>
              <a:pathLst>
                <a:path w="1900" h="1677" extrusionOk="0">
                  <a:moveTo>
                    <a:pt x="950" y="0"/>
                  </a:moveTo>
                  <a:cubicBezTo>
                    <a:pt x="847" y="0"/>
                    <a:pt x="743" y="19"/>
                    <a:pt x="641" y="59"/>
                  </a:cubicBezTo>
                  <a:cubicBezTo>
                    <a:pt x="212" y="229"/>
                    <a:pt x="0" y="715"/>
                    <a:pt x="171" y="1146"/>
                  </a:cubicBezTo>
                  <a:cubicBezTo>
                    <a:pt x="301" y="1476"/>
                    <a:pt x="616" y="1677"/>
                    <a:pt x="949" y="1677"/>
                  </a:cubicBezTo>
                  <a:cubicBezTo>
                    <a:pt x="1052" y="1677"/>
                    <a:pt x="1156" y="1658"/>
                    <a:pt x="1257" y="1618"/>
                  </a:cubicBezTo>
                  <a:cubicBezTo>
                    <a:pt x="1688" y="1448"/>
                    <a:pt x="1900" y="961"/>
                    <a:pt x="1729" y="530"/>
                  </a:cubicBezTo>
                  <a:cubicBezTo>
                    <a:pt x="1599" y="201"/>
                    <a:pt x="1284" y="0"/>
                    <a:pt x="95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" name="Google Shape;674;p15"/>
            <p:cNvSpPr/>
            <p:nvPr/>
          </p:nvSpPr>
          <p:spPr>
            <a:xfrm rot="1637417">
              <a:off x="3512276" y="2147249"/>
              <a:ext cx="31032" cy="27421"/>
            </a:xfrm>
            <a:custGeom>
              <a:avLst/>
              <a:gdLst/>
              <a:ahLst/>
              <a:cxnLst/>
              <a:rect l="l" t="t" r="r" b="b"/>
              <a:pathLst>
                <a:path w="1899" h="1678" extrusionOk="0">
                  <a:moveTo>
                    <a:pt x="950" y="1"/>
                  </a:moveTo>
                  <a:cubicBezTo>
                    <a:pt x="848" y="1"/>
                    <a:pt x="743" y="20"/>
                    <a:pt x="642" y="60"/>
                  </a:cubicBezTo>
                  <a:cubicBezTo>
                    <a:pt x="211" y="230"/>
                    <a:pt x="1" y="716"/>
                    <a:pt x="171" y="1147"/>
                  </a:cubicBezTo>
                  <a:cubicBezTo>
                    <a:pt x="301" y="1476"/>
                    <a:pt x="616" y="1677"/>
                    <a:pt x="950" y="1677"/>
                  </a:cubicBezTo>
                  <a:cubicBezTo>
                    <a:pt x="1052" y="1677"/>
                    <a:pt x="1156" y="1658"/>
                    <a:pt x="1258" y="1618"/>
                  </a:cubicBezTo>
                  <a:cubicBezTo>
                    <a:pt x="1689" y="1448"/>
                    <a:pt x="1899" y="963"/>
                    <a:pt x="1729" y="532"/>
                  </a:cubicBezTo>
                  <a:cubicBezTo>
                    <a:pt x="1601" y="202"/>
                    <a:pt x="1285" y="1"/>
                    <a:pt x="95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" name="Google Shape;675;p15"/>
            <p:cNvSpPr/>
            <p:nvPr/>
          </p:nvSpPr>
          <p:spPr>
            <a:xfrm rot="1637417">
              <a:off x="3469971" y="1998761"/>
              <a:ext cx="20067" cy="17714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4" y="0"/>
                  </a:moveTo>
                  <a:cubicBezTo>
                    <a:pt x="548" y="0"/>
                    <a:pt x="481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5" y="954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2" y="936"/>
                    <a:pt x="1228" y="621"/>
                    <a:pt x="1117" y="343"/>
                  </a:cubicBezTo>
                  <a:cubicBezTo>
                    <a:pt x="1034" y="130"/>
                    <a:pt x="830" y="0"/>
                    <a:pt x="6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15"/>
            <p:cNvSpPr/>
            <p:nvPr/>
          </p:nvSpPr>
          <p:spPr>
            <a:xfrm rot="1637417">
              <a:off x="3539453" y="2080021"/>
              <a:ext cx="20067" cy="17714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5" y="1"/>
                  </a:moveTo>
                  <a:cubicBezTo>
                    <a:pt x="548" y="1"/>
                    <a:pt x="481" y="13"/>
                    <a:pt x="416" y="39"/>
                  </a:cubicBezTo>
                  <a:cubicBezTo>
                    <a:pt x="136" y="148"/>
                    <a:pt x="0" y="462"/>
                    <a:pt x="111" y="741"/>
                  </a:cubicBezTo>
                  <a:cubicBezTo>
                    <a:pt x="194" y="954"/>
                    <a:pt x="398" y="1084"/>
                    <a:pt x="614" y="1084"/>
                  </a:cubicBezTo>
                  <a:cubicBezTo>
                    <a:pt x="680" y="1084"/>
                    <a:pt x="747" y="1072"/>
                    <a:pt x="813" y="1046"/>
                  </a:cubicBezTo>
                  <a:cubicBezTo>
                    <a:pt x="1091" y="936"/>
                    <a:pt x="1227" y="622"/>
                    <a:pt x="1118" y="344"/>
                  </a:cubicBezTo>
                  <a:cubicBezTo>
                    <a:pt x="1033" y="130"/>
                    <a:pt x="829" y="1"/>
                    <a:pt x="61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" name="Google Shape;677;p15"/>
            <p:cNvSpPr/>
            <p:nvPr/>
          </p:nvSpPr>
          <p:spPr>
            <a:xfrm rot="1637417">
              <a:off x="3468211" y="2098258"/>
              <a:ext cx="20051" cy="17714"/>
            </a:xfrm>
            <a:custGeom>
              <a:avLst/>
              <a:gdLst/>
              <a:ahLst/>
              <a:cxnLst/>
              <a:rect l="l" t="t" r="r" b="b"/>
              <a:pathLst>
                <a:path w="1227" h="1084" extrusionOk="0">
                  <a:moveTo>
                    <a:pt x="612" y="0"/>
                  </a:moveTo>
                  <a:cubicBezTo>
                    <a:pt x="546" y="0"/>
                    <a:pt x="479" y="13"/>
                    <a:pt x="414" y="38"/>
                  </a:cubicBezTo>
                  <a:cubicBezTo>
                    <a:pt x="136" y="149"/>
                    <a:pt x="0" y="462"/>
                    <a:pt x="109" y="740"/>
                  </a:cubicBezTo>
                  <a:cubicBezTo>
                    <a:pt x="194" y="954"/>
                    <a:pt x="397" y="1084"/>
                    <a:pt x="612" y="1084"/>
                  </a:cubicBezTo>
                  <a:cubicBezTo>
                    <a:pt x="678" y="1084"/>
                    <a:pt x="746" y="1071"/>
                    <a:pt x="811" y="1045"/>
                  </a:cubicBezTo>
                  <a:cubicBezTo>
                    <a:pt x="1091" y="936"/>
                    <a:pt x="1227" y="621"/>
                    <a:pt x="1116" y="343"/>
                  </a:cubicBezTo>
                  <a:cubicBezTo>
                    <a:pt x="1033" y="130"/>
                    <a:pt x="828" y="0"/>
                    <a:pt x="61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" name="Google Shape;678;p15"/>
            <p:cNvSpPr/>
            <p:nvPr/>
          </p:nvSpPr>
          <p:spPr>
            <a:xfrm rot="1637417">
              <a:off x="3329865" y="2188195"/>
              <a:ext cx="20067" cy="17714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4" y="0"/>
                  </a:moveTo>
                  <a:cubicBezTo>
                    <a:pt x="548" y="0"/>
                    <a:pt x="481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5" y="954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2" y="936"/>
                    <a:pt x="1228" y="623"/>
                    <a:pt x="1117" y="343"/>
                  </a:cubicBezTo>
                  <a:cubicBezTo>
                    <a:pt x="1034" y="130"/>
                    <a:pt x="830" y="0"/>
                    <a:pt x="6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" name="Google Shape;679;p15"/>
            <p:cNvSpPr/>
            <p:nvPr/>
          </p:nvSpPr>
          <p:spPr>
            <a:xfrm rot="1637417">
              <a:off x="3393565" y="2156741"/>
              <a:ext cx="20067" cy="17714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2" y="1"/>
                  </a:moveTo>
                  <a:cubicBezTo>
                    <a:pt x="546" y="1"/>
                    <a:pt x="479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4" y="953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1" y="935"/>
                    <a:pt x="1228" y="621"/>
                    <a:pt x="1117" y="343"/>
                  </a:cubicBezTo>
                  <a:cubicBezTo>
                    <a:pt x="1033" y="130"/>
                    <a:pt x="828" y="1"/>
                    <a:pt x="61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" name="Google Shape;680;p15"/>
            <p:cNvSpPr/>
            <p:nvPr/>
          </p:nvSpPr>
          <p:spPr>
            <a:xfrm rot="1637417">
              <a:off x="3479347" y="2233481"/>
              <a:ext cx="20051" cy="17730"/>
            </a:xfrm>
            <a:custGeom>
              <a:avLst/>
              <a:gdLst/>
              <a:ahLst/>
              <a:cxnLst/>
              <a:rect l="l" t="t" r="r" b="b"/>
              <a:pathLst>
                <a:path w="1227" h="1085" extrusionOk="0">
                  <a:moveTo>
                    <a:pt x="613" y="1"/>
                  </a:moveTo>
                  <a:cubicBezTo>
                    <a:pt x="547" y="1"/>
                    <a:pt x="480" y="13"/>
                    <a:pt x="416" y="39"/>
                  </a:cubicBezTo>
                  <a:cubicBezTo>
                    <a:pt x="138" y="149"/>
                    <a:pt x="0" y="463"/>
                    <a:pt x="111" y="741"/>
                  </a:cubicBezTo>
                  <a:cubicBezTo>
                    <a:pt x="194" y="954"/>
                    <a:pt x="398" y="1084"/>
                    <a:pt x="613" y="1084"/>
                  </a:cubicBezTo>
                  <a:cubicBezTo>
                    <a:pt x="680" y="1084"/>
                    <a:pt x="747" y="1072"/>
                    <a:pt x="813" y="1046"/>
                  </a:cubicBezTo>
                  <a:cubicBezTo>
                    <a:pt x="1091" y="937"/>
                    <a:pt x="1227" y="623"/>
                    <a:pt x="1118" y="344"/>
                  </a:cubicBezTo>
                  <a:cubicBezTo>
                    <a:pt x="1033" y="131"/>
                    <a:pt x="828" y="1"/>
                    <a:pt x="61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" name="Google Shape;681;p15"/>
            <p:cNvSpPr/>
            <p:nvPr/>
          </p:nvSpPr>
          <p:spPr>
            <a:xfrm rot="1637417">
              <a:off x="3025810" y="1436747"/>
              <a:ext cx="578779" cy="294896"/>
            </a:xfrm>
            <a:custGeom>
              <a:avLst/>
              <a:gdLst/>
              <a:ahLst/>
              <a:cxnLst/>
              <a:rect l="l" t="t" r="r" b="b"/>
              <a:pathLst>
                <a:path w="35418" h="18046" extrusionOk="0">
                  <a:moveTo>
                    <a:pt x="12377" y="0"/>
                  </a:moveTo>
                  <a:cubicBezTo>
                    <a:pt x="10461" y="0"/>
                    <a:pt x="8442" y="826"/>
                    <a:pt x="7480" y="2484"/>
                  </a:cubicBezTo>
                  <a:cubicBezTo>
                    <a:pt x="6778" y="3694"/>
                    <a:pt x="6720" y="5155"/>
                    <a:pt x="6474" y="6532"/>
                  </a:cubicBezTo>
                  <a:cubicBezTo>
                    <a:pt x="6232" y="7910"/>
                    <a:pt x="5674" y="9389"/>
                    <a:pt x="4423" y="10016"/>
                  </a:cubicBezTo>
                  <a:cubicBezTo>
                    <a:pt x="4152" y="10152"/>
                    <a:pt x="3850" y="10214"/>
                    <a:pt x="3545" y="10214"/>
                  </a:cubicBezTo>
                  <a:cubicBezTo>
                    <a:pt x="2439" y="10214"/>
                    <a:pt x="1297" y="9399"/>
                    <a:pt x="1488" y="8321"/>
                  </a:cubicBezTo>
                  <a:lnTo>
                    <a:pt x="1488" y="8321"/>
                  </a:lnTo>
                  <a:cubicBezTo>
                    <a:pt x="0" y="10220"/>
                    <a:pt x="688" y="13247"/>
                    <a:pt x="2573" y="14751"/>
                  </a:cubicBezTo>
                  <a:cubicBezTo>
                    <a:pt x="3759" y="15697"/>
                    <a:pt x="5265" y="16110"/>
                    <a:pt x="6792" y="16110"/>
                  </a:cubicBezTo>
                  <a:cubicBezTo>
                    <a:pt x="7695" y="16110"/>
                    <a:pt x="8604" y="15966"/>
                    <a:pt x="9460" y="15702"/>
                  </a:cubicBezTo>
                  <a:cubicBezTo>
                    <a:pt x="11765" y="14992"/>
                    <a:pt x="13755" y="13525"/>
                    <a:pt x="15623" y="12002"/>
                  </a:cubicBezTo>
                  <a:lnTo>
                    <a:pt x="15623" y="12002"/>
                  </a:lnTo>
                  <a:cubicBezTo>
                    <a:pt x="15216" y="13769"/>
                    <a:pt x="14897" y="15881"/>
                    <a:pt x="16166" y="17178"/>
                  </a:cubicBezTo>
                  <a:cubicBezTo>
                    <a:pt x="16770" y="17793"/>
                    <a:pt x="17572" y="18045"/>
                    <a:pt x="18421" y="18045"/>
                  </a:cubicBezTo>
                  <a:cubicBezTo>
                    <a:pt x="19500" y="18045"/>
                    <a:pt x="20654" y="17639"/>
                    <a:pt x="21578" y="17053"/>
                  </a:cubicBezTo>
                  <a:cubicBezTo>
                    <a:pt x="23338" y="15935"/>
                    <a:pt x="24749" y="14277"/>
                    <a:pt x="25572" y="12362"/>
                  </a:cubicBezTo>
                  <a:lnTo>
                    <a:pt x="25572" y="12362"/>
                  </a:lnTo>
                  <a:cubicBezTo>
                    <a:pt x="25552" y="13494"/>
                    <a:pt x="26025" y="14961"/>
                    <a:pt x="27146" y="14961"/>
                  </a:cubicBezTo>
                  <a:cubicBezTo>
                    <a:pt x="27155" y="14961"/>
                    <a:pt x="27163" y="14961"/>
                    <a:pt x="27171" y="14961"/>
                  </a:cubicBezTo>
                  <a:cubicBezTo>
                    <a:pt x="28132" y="14942"/>
                    <a:pt x="28646" y="13851"/>
                    <a:pt x="29400" y="13256"/>
                  </a:cubicBezTo>
                  <a:cubicBezTo>
                    <a:pt x="29791" y="12946"/>
                    <a:pt x="30268" y="12806"/>
                    <a:pt x="30754" y="12806"/>
                  </a:cubicBezTo>
                  <a:cubicBezTo>
                    <a:pt x="31910" y="12806"/>
                    <a:pt x="33115" y="13596"/>
                    <a:pt x="33308" y="14765"/>
                  </a:cubicBezTo>
                  <a:cubicBezTo>
                    <a:pt x="33308" y="14765"/>
                    <a:pt x="33308" y="14765"/>
                    <a:pt x="33308" y="14765"/>
                  </a:cubicBezTo>
                  <a:cubicBezTo>
                    <a:pt x="33311" y="14765"/>
                    <a:pt x="33744" y="15212"/>
                    <a:pt x="34111" y="15212"/>
                  </a:cubicBezTo>
                  <a:cubicBezTo>
                    <a:pt x="34312" y="15212"/>
                    <a:pt x="34494" y="15079"/>
                    <a:pt x="34575" y="14667"/>
                  </a:cubicBezTo>
                  <a:cubicBezTo>
                    <a:pt x="34907" y="13002"/>
                    <a:pt x="35418" y="11205"/>
                    <a:pt x="34218" y="10003"/>
                  </a:cubicBezTo>
                  <a:cubicBezTo>
                    <a:pt x="33548" y="9334"/>
                    <a:pt x="32599" y="8988"/>
                    <a:pt x="31654" y="8988"/>
                  </a:cubicBezTo>
                  <a:cubicBezTo>
                    <a:pt x="30905" y="8988"/>
                    <a:pt x="30159" y="9205"/>
                    <a:pt x="29554" y="9649"/>
                  </a:cubicBezTo>
                  <a:cubicBezTo>
                    <a:pt x="29999" y="7810"/>
                    <a:pt x="29118" y="5731"/>
                    <a:pt x="27488" y="4772"/>
                  </a:cubicBezTo>
                  <a:cubicBezTo>
                    <a:pt x="26818" y="4377"/>
                    <a:pt x="26044" y="4186"/>
                    <a:pt x="25268" y="4186"/>
                  </a:cubicBezTo>
                  <a:cubicBezTo>
                    <a:pt x="24155" y="4186"/>
                    <a:pt x="23039" y="4580"/>
                    <a:pt x="22220" y="5335"/>
                  </a:cubicBezTo>
                  <a:cubicBezTo>
                    <a:pt x="21670" y="3419"/>
                    <a:pt x="19720" y="2300"/>
                    <a:pt x="17898" y="1485"/>
                  </a:cubicBezTo>
                  <a:cubicBezTo>
                    <a:pt x="16147" y="702"/>
                    <a:pt x="14301" y="2"/>
                    <a:pt x="12382" y="0"/>
                  </a:cubicBezTo>
                  <a:cubicBezTo>
                    <a:pt x="12380" y="0"/>
                    <a:pt x="12379" y="0"/>
                    <a:pt x="12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" name="Google Shape;682;p15"/>
            <p:cNvSpPr/>
            <p:nvPr/>
          </p:nvSpPr>
          <p:spPr>
            <a:xfrm rot="1637417">
              <a:off x="3060006" y="1443303"/>
              <a:ext cx="559382" cy="197469"/>
            </a:xfrm>
            <a:custGeom>
              <a:avLst/>
              <a:gdLst/>
              <a:ahLst/>
              <a:cxnLst/>
              <a:rect l="l" t="t" r="r" b="b"/>
              <a:pathLst>
                <a:path w="34231" h="12084" extrusionOk="0">
                  <a:moveTo>
                    <a:pt x="11633" y="1"/>
                  </a:moveTo>
                  <a:cubicBezTo>
                    <a:pt x="9715" y="1"/>
                    <a:pt x="7696" y="826"/>
                    <a:pt x="6735" y="2484"/>
                  </a:cubicBezTo>
                  <a:cubicBezTo>
                    <a:pt x="6033" y="3694"/>
                    <a:pt x="5974" y="5155"/>
                    <a:pt x="5730" y="6533"/>
                  </a:cubicBezTo>
                  <a:cubicBezTo>
                    <a:pt x="5486" y="7910"/>
                    <a:pt x="4930" y="9389"/>
                    <a:pt x="3677" y="10016"/>
                  </a:cubicBezTo>
                  <a:cubicBezTo>
                    <a:pt x="3407" y="10152"/>
                    <a:pt x="3105" y="10215"/>
                    <a:pt x="2799" y="10215"/>
                  </a:cubicBezTo>
                  <a:cubicBezTo>
                    <a:pt x="1694" y="10215"/>
                    <a:pt x="552" y="9399"/>
                    <a:pt x="744" y="8321"/>
                  </a:cubicBezTo>
                  <a:lnTo>
                    <a:pt x="744" y="8321"/>
                  </a:lnTo>
                  <a:cubicBezTo>
                    <a:pt x="342" y="8831"/>
                    <a:pt x="104" y="9428"/>
                    <a:pt x="1" y="10055"/>
                  </a:cubicBezTo>
                  <a:cubicBezTo>
                    <a:pt x="948" y="10648"/>
                    <a:pt x="2111" y="10984"/>
                    <a:pt x="3111" y="11087"/>
                  </a:cubicBezTo>
                  <a:cubicBezTo>
                    <a:pt x="3302" y="11107"/>
                    <a:pt x="3486" y="11117"/>
                    <a:pt x="3666" y="11117"/>
                  </a:cubicBezTo>
                  <a:cubicBezTo>
                    <a:pt x="5524" y="11117"/>
                    <a:pt x="6802" y="10065"/>
                    <a:pt x="7442" y="8215"/>
                  </a:cubicBezTo>
                  <a:cubicBezTo>
                    <a:pt x="7988" y="6633"/>
                    <a:pt x="8229" y="4910"/>
                    <a:pt x="9262" y="3541"/>
                  </a:cubicBezTo>
                  <a:cubicBezTo>
                    <a:pt x="10210" y="2284"/>
                    <a:pt x="11845" y="1537"/>
                    <a:pt x="13424" y="1537"/>
                  </a:cubicBezTo>
                  <a:cubicBezTo>
                    <a:pt x="13555" y="1537"/>
                    <a:pt x="13686" y="1542"/>
                    <a:pt x="13816" y="1553"/>
                  </a:cubicBezTo>
                  <a:cubicBezTo>
                    <a:pt x="15378" y="1679"/>
                    <a:pt x="16577" y="2679"/>
                    <a:pt x="17551" y="3829"/>
                  </a:cubicBezTo>
                  <a:cubicBezTo>
                    <a:pt x="18344" y="4767"/>
                    <a:pt x="19428" y="6755"/>
                    <a:pt x="20841" y="6755"/>
                  </a:cubicBezTo>
                  <a:cubicBezTo>
                    <a:pt x="20868" y="6755"/>
                    <a:pt x="20895" y="6754"/>
                    <a:pt x="20923" y="6753"/>
                  </a:cubicBezTo>
                  <a:cubicBezTo>
                    <a:pt x="21903" y="6698"/>
                    <a:pt x="22728" y="5979"/>
                    <a:pt x="23753" y="5979"/>
                  </a:cubicBezTo>
                  <a:cubicBezTo>
                    <a:pt x="23760" y="5979"/>
                    <a:pt x="23767" y="5979"/>
                    <a:pt x="23774" y="5979"/>
                  </a:cubicBezTo>
                  <a:cubicBezTo>
                    <a:pt x="24666" y="5988"/>
                    <a:pt x="25511" y="6463"/>
                    <a:pt x="26109" y="7104"/>
                  </a:cubicBezTo>
                  <a:cubicBezTo>
                    <a:pt x="26735" y="7775"/>
                    <a:pt x="26758" y="8567"/>
                    <a:pt x="27182" y="9314"/>
                  </a:cubicBezTo>
                  <a:cubicBezTo>
                    <a:pt x="27536" y="9939"/>
                    <a:pt x="28132" y="10133"/>
                    <a:pt x="28771" y="10133"/>
                  </a:cubicBezTo>
                  <a:cubicBezTo>
                    <a:pt x="28995" y="10133"/>
                    <a:pt x="29223" y="10109"/>
                    <a:pt x="29449" y="10072"/>
                  </a:cubicBezTo>
                  <a:cubicBezTo>
                    <a:pt x="29983" y="9984"/>
                    <a:pt x="30478" y="9925"/>
                    <a:pt x="30939" y="9925"/>
                  </a:cubicBezTo>
                  <a:cubicBezTo>
                    <a:pt x="32120" y="9925"/>
                    <a:pt x="33084" y="10309"/>
                    <a:pt x="33934" y="11574"/>
                  </a:cubicBezTo>
                  <a:cubicBezTo>
                    <a:pt x="34048" y="11743"/>
                    <a:pt x="34141" y="11913"/>
                    <a:pt x="34226" y="12083"/>
                  </a:cubicBezTo>
                  <a:cubicBezTo>
                    <a:pt x="34231" y="11306"/>
                    <a:pt x="34053" y="10584"/>
                    <a:pt x="33473" y="10005"/>
                  </a:cubicBezTo>
                  <a:cubicBezTo>
                    <a:pt x="32803" y="9335"/>
                    <a:pt x="31855" y="8989"/>
                    <a:pt x="30910" y="8989"/>
                  </a:cubicBezTo>
                  <a:cubicBezTo>
                    <a:pt x="30161" y="8989"/>
                    <a:pt x="29414" y="9206"/>
                    <a:pt x="28809" y="9650"/>
                  </a:cubicBezTo>
                  <a:cubicBezTo>
                    <a:pt x="29255" y="7811"/>
                    <a:pt x="28374" y="5731"/>
                    <a:pt x="26744" y="4772"/>
                  </a:cubicBezTo>
                  <a:cubicBezTo>
                    <a:pt x="26074" y="4378"/>
                    <a:pt x="25300" y="4187"/>
                    <a:pt x="24524" y="4187"/>
                  </a:cubicBezTo>
                  <a:cubicBezTo>
                    <a:pt x="23411" y="4187"/>
                    <a:pt x="22295" y="4581"/>
                    <a:pt x="21476" y="5335"/>
                  </a:cubicBezTo>
                  <a:cubicBezTo>
                    <a:pt x="20924" y="3419"/>
                    <a:pt x="18974" y="2300"/>
                    <a:pt x="17154" y="1487"/>
                  </a:cubicBezTo>
                  <a:cubicBezTo>
                    <a:pt x="15402" y="703"/>
                    <a:pt x="13555" y="2"/>
                    <a:pt x="11638" y="1"/>
                  </a:cubicBezTo>
                  <a:cubicBezTo>
                    <a:pt x="11636" y="1"/>
                    <a:pt x="11634" y="1"/>
                    <a:pt x="11633" y="1"/>
                  </a:cubicBezTo>
                  <a:close/>
                </a:path>
              </a:pathLst>
            </a:custGeom>
            <a:solidFill>
              <a:srgbClr val="AA475A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15"/>
            <p:cNvSpPr/>
            <p:nvPr/>
          </p:nvSpPr>
          <p:spPr>
            <a:xfrm rot="1637417">
              <a:off x="3027190" y="1559842"/>
              <a:ext cx="524656" cy="130306"/>
            </a:xfrm>
            <a:custGeom>
              <a:avLst/>
              <a:gdLst/>
              <a:ahLst/>
              <a:cxnLst/>
              <a:rect l="l" t="t" r="r" b="b"/>
              <a:pathLst>
                <a:path w="32106" h="7974" extrusionOk="0">
                  <a:moveTo>
                    <a:pt x="15260" y="0"/>
                  </a:moveTo>
                  <a:cubicBezTo>
                    <a:pt x="14654" y="0"/>
                    <a:pt x="14089" y="192"/>
                    <a:pt x="13608" y="517"/>
                  </a:cubicBezTo>
                  <a:cubicBezTo>
                    <a:pt x="13120" y="848"/>
                    <a:pt x="12744" y="1270"/>
                    <a:pt x="12415" y="1681"/>
                  </a:cubicBezTo>
                  <a:cubicBezTo>
                    <a:pt x="12084" y="2098"/>
                    <a:pt x="11792" y="2495"/>
                    <a:pt x="11472" y="2865"/>
                  </a:cubicBezTo>
                  <a:cubicBezTo>
                    <a:pt x="11152" y="3243"/>
                    <a:pt x="10805" y="3592"/>
                    <a:pt x="10438" y="3918"/>
                  </a:cubicBezTo>
                  <a:cubicBezTo>
                    <a:pt x="9706" y="4573"/>
                    <a:pt x="8872" y="5117"/>
                    <a:pt x="7975" y="5509"/>
                  </a:cubicBezTo>
                  <a:cubicBezTo>
                    <a:pt x="7087" y="5903"/>
                    <a:pt x="6121" y="6127"/>
                    <a:pt x="5149" y="6127"/>
                  </a:cubicBezTo>
                  <a:cubicBezTo>
                    <a:pt x="5140" y="6127"/>
                    <a:pt x="5130" y="6126"/>
                    <a:pt x="5121" y="6126"/>
                  </a:cubicBezTo>
                  <a:cubicBezTo>
                    <a:pt x="5107" y="6127"/>
                    <a:pt x="5093" y="6127"/>
                    <a:pt x="5078" y="6127"/>
                  </a:cubicBezTo>
                  <a:cubicBezTo>
                    <a:pt x="4107" y="6127"/>
                    <a:pt x="3135" y="5889"/>
                    <a:pt x="2247" y="5464"/>
                  </a:cubicBezTo>
                  <a:cubicBezTo>
                    <a:pt x="1352" y="5023"/>
                    <a:pt x="554" y="4353"/>
                    <a:pt x="1" y="3488"/>
                  </a:cubicBezTo>
                  <a:lnTo>
                    <a:pt x="1" y="3488"/>
                  </a:lnTo>
                  <a:cubicBezTo>
                    <a:pt x="455" y="4409"/>
                    <a:pt x="1206" y="5186"/>
                    <a:pt x="2097" y="5714"/>
                  </a:cubicBezTo>
                  <a:cubicBezTo>
                    <a:pt x="2999" y="6246"/>
                    <a:pt x="4032" y="6566"/>
                    <a:pt x="5091" y="6640"/>
                  </a:cubicBezTo>
                  <a:cubicBezTo>
                    <a:pt x="5237" y="6649"/>
                    <a:pt x="5382" y="6654"/>
                    <a:pt x="5527" y="6654"/>
                  </a:cubicBezTo>
                  <a:cubicBezTo>
                    <a:pt x="6447" y="6654"/>
                    <a:pt x="7366" y="6471"/>
                    <a:pt x="8225" y="6146"/>
                  </a:cubicBezTo>
                  <a:cubicBezTo>
                    <a:pt x="9225" y="5776"/>
                    <a:pt x="10143" y="5214"/>
                    <a:pt x="10964" y="4542"/>
                  </a:cubicBezTo>
                  <a:cubicBezTo>
                    <a:pt x="11375" y="4204"/>
                    <a:pt x="11765" y="3843"/>
                    <a:pt x="12126" y="3453"/>
                  </a:cubicBezTo>
                  <a:cubicBezTo>
                    <a:pt x="12489" y="3063"/>
                    <a:pt x="12809" y="2643"/>
                    <a:pt x="13126" y="2267"/>
                  </a:cubicBezTo>
                  <a:cubicBezTo>
                    <a:pt x="13443" y="1890"/>
                    <a:pt x="13769" y="1552"/>
                    <a:pt x="14135" y="1317"/>
                  </a:cubicBezTo>
                  <a:cubicBezTo>
                    <a:pt x="14452" y="1110"/>
                    <a:pt x="14838" y="994"/>
                    <a:pt x="15193" y="994"/>
                  </a:cubicBezTo>
                  <a:cubicBezTo>
                    <a:pt x="15226" y="994"/>
                    <a:pt x="15259" y="995"/>
                    <a:pt x="15291" y="997"/>
                  </a:cubicBezTo>
                  <a:cubicBezTo>
                    <a:pt x="15679" y="1026"/>
                    <a:pt x="15969" y="1195"/>
                    <a:pt x="16143" y="1494"/>
                  </a:cubicBezTo>
                  <a:cubicBezTo>
                    <a:pt x="16309" y="1770"/>
                    <a:pt x="16316" y="2183"/>
                    <a:pt x="16230" y="2637"/>
                  </a:cubicBezTo>
                  <a:cubicBezTo>
                    <a:pt x="16148" y="3091"/>
                    <a:pt x="15994" y="3569"/>
                    <a:pt x="15852" y="4070"/>
                  </a:cubicBezTo>
                  <a:cubicBezTo>
                    <a:pt x="15713" y="4573"/>
                    <a:pt x="15567" y="5105"/>
                    <a:pt x="15560" y="5718"/>
                  </a:cubicBezTo>
                  <a:cubicBezTo>
                    <a:pt x="15560" y="6023"/>
                    <a:pt x="15608" y="6351"/>
                    <a:pt x="15735" y="6664"/>
                  </a:cubicBezTo>
                  <a:cubicBezTo>
                    <a:pt x="15865" y="6978"/>
                    <a:pt x="16063" y="7260"/>
                    <a:pt x="16333" y="7485"/>
                  </a:cubicBezTo>
                  <a:cubicBezTo>
                    <a:pt x="16602" y="7708"/>
                    <a:pt x="16926" y="7850"/>
                    <a:pt x="17245" y="7918"/>
                  </a:cubicBezTo>
                  <a:cubicBezTo>
                    <a:pt x="17422" y="7956"/>
                    <a:pt x="17599" y="7974"/>
                    <a:pt x="17773" y="7974"/>
                  </a:cubicBezTo>
                  <a:cubicBezTo>
                    <a:pt x="17914" y="7974"/>
                    <a:pt x="18054" y="7962"/>
                    <a:pt x="18191" y="7942"/>
                  </a:cubicBezTo>
                  <a:cubicBezTo>
                    <a:pt x="18801" y="7854"/>
                    <a:pt x="19379" y="7578"/>
                    <a:pt x="19828" y="7158"/>
                  </a:cubicBezTo>
                  <a:cubicBezTo>
                    <a:pt x="20262" y="6755"/>
                    <a:pt x="20582" y="6273"/>
                    <a:pt x="20831" y="5789"/>
                  </a:cubicBezTo>
                  <a:cubicBezTo>
                    <a:pt x="21330" y="4814"/>
                    <a:pt x="21602" y="3836"/>
                    <a:pt x="22104" y="3040"/>
                  </a:cubicBezTo>
                  <a:cubicBezTo>
                    <a:pt x="22348" y="2641"/>
                    <a:pt x="22645" y="2295"/>
                    <a:pt x="22999" y="2053"/>
                  </a:cubicBezTo>
                  <a:cubicBezTo>
                    <a:pt x="23182" y="1926"/>
                    <a:pt x="23348" y="1847"/>
                    <a:pt x="23550" y="1793"/>
                  </a:cubicBezTo>
                  <a:cubicBezTo>
                    <a:pt x="23698" y="1756"/>
                    <a:pt x="23853" y="1737"/>
                    <a:pt x="24009" y="1737"/>
                  </a:cubicBezTo>
                  <a:cubicBezTo>
                    <a:pt x="24062" y="1737"/>
                    <a:pt x="24114" y="1739"/>
                    <a:pt x="24167" y="1743"/>
                  </a:cubicBezTo>
                  <a:cubicBezTo>
                    <a:pt x="24581" y="1778"/>
                    <a:pt x="24982" y="1963"/>
                    <a:pt x="25178" y="2265"/>
                  </a:cubicBezTo>
                  <a:cubicBezTo>
                    <a:pt x="25198" y="2304"/>
                    <a:pt x="25221" y="2343"/>
                    <a:pt x="25245" y="2382"/>
                  </a:cubicBezTo>
                  <a:lnTo>
                    <a:pt x="25292" y="2509"/>
                  </a:lnTo>
                  <a:cubicBezTo>
                    <a:pt x="25318" y="2607"/>
                    <a:pt x="25340" y="2715"/>
                    <a:pt x="25355" y="2831"/>
                  </a:cubicBezTo>
                  <a:cubicBezTo>
                    <a:pt x="25387" y="3063"/>
                    <a:pt x="25402" y="3314"/>
                    <a:pt x="25423" y="3576"/>
                  </a:cubicBezTo>
                  <a:cubicBezTo>
                    <a:pt x="25450" y="3839"/>
                    <a:pt x="25469" y="4115"/>
                    <a:pt x="25582" y="4421"/>
                  </a:cubicBezTo>
                  <a:cubicBezTo>
                    <a:pt x="25606" y="4495"/>
                    <a:pt x="25656" y="4578"/>
                    <a:pt x="25699" y="4654"/>
                  </a:cubicBezTo>
                  <a:cubicBezTo>
                    <a:pt x="25758" y="4729"/>
                    <a:pt x="25808" y="4812"/>
                    <a:pt x="25894" y="4870"/>
                  </a:cubicBezTo>
                  <a:cubicBezTo>
                    <a:pt x="25972" y="4938"/>
                    <a:pt x="26063" y="4980"/>
                    <a:pt x="26157" y="5013"/>
                  </a:cubicBezTo>
                  <a:cubicBezTo>
                    <a:pt x="26249" y="5047"/>
                    <a:pt x="26338" y="5051"/>
                    <a:pt x="26429" y="5065"/>
                  </a:cubicBezTo>
                  <a:cubicBezTo>
                    <a:pt x="26444" y="5066"/>
                    <a:pt x="26458" y="5067"/>
                    <a:pt x="26473" y="5067"/>
                  </a:cubicBezTo>
                  <a:cubicBezTo>
                    <a:pt x="26646" y="5067"/>
                    <a:pt x="26819" y="5014"/>
                    <a:pt x="26955" y="4938"/>
                  </a:cubicBezTo>
                  <a:cubicBezTo>
                    <a:pt x="27104" y="4854"/>
                    <a:pt x="27219" y="4751"/>
                    <a:pt x="27320" y="4648"/>
                  </a:cubicBezTo>
                  <a:cubicBezTo>
                    <a:pt x="27518" y="4444"/>
                    <a:pt x="27666" y="4229"/>
                    <a:pt x="27822" y="4067"/>
                  </a:cubicBezTo>
                  <a:cubicBezTo>
                    <a:pt x="28255" y="3602"/>
                    <a:pt x="28912" y="3336"/>
                    <a:pt x="29573" y="3336"/>
                  </a:cubicBezTo>
                  <a:cubicBezTo>
                    <a:pt x="29862" y="3336"/>
                    <a:pt x="30153" y="3387"/>
                    <a:pt x="30425" y="3495"/>
                  </a:cubicBezTo>
                  <a:cubicBezTo>
                    <a:pt x="31318" y="3848"/>
                    <a:pt x="31992" y="4799"/>
                    <a:pt x="31999" y="5827"/>
                  </a:cubicBezTo>
                  <a:cubicBezTo>
                    <a:pt x="32106" y="4804"/>
                    <a:pt x="31524" y="3714"/>
                    <a:pt x="30545" y="3226"/>
                  </a:cubicBezTo>
                  <a:cubicBezTo>
                    <a:pt x="30182" y="3046"/>
                    <a:pt x="29779" y="2958"/>
                    <a:pt x="29373" y="2958"/>
                  </a:cubicBezTo>
                  <a:cubicBezTo>
                    <a:pt x="28684" y="2958"/>
                    <a:pt x="27986" y="3211"/>
                    <a:pt x="27457" y="3694"/>
                  </a:cubicBezTo>
                  <a:cubicBezTo>
                    <a:pt x="27245" y="3890"/>
                    <a:pt x="27092" y="4091"/>
                    <a:pt x="26923" y="4244"/>
                  </a:cubicBezTo>
                  <a:cubicBezTo>
                    <a:pt x="26773" y="4385"/>
                    <a:pt x="26632" y="4461"/>
                    <a:pt x="26510" y="4461"/>
                  </a:cubicBezTo>
                  <a:cubicBezTo>
                    <a:pt x="26496" y="4461"/>
                    <a:pt x="26482" y="4460"/>
                    <a:pt x="26469" y="4458"/>
                  </a:cubicBezTo>
                  <a:cubicBezTo>
                    <a:pt x="26395" y="4439"/>
                    <a:pt x="26333" y="4429"/>
                    <a:pt x="26301" y="4386"/>
                  </a:cubicBezTo>
                  <a:cubicBezTo>
                    <a:pt x="26262" y="4352"/>
                    <a:pt x="26226" y="4292"/>
                    <a:pt x="26199" y="4202"/>
                  </a:cubicBezTo>
                  <a:cubicBezTo>
                    <a:pt x="26145" y="4024"/>
                    <a:pt x="26128" y="3783"/>
                    <a:pt x="26121" y="3538"/>
                  </a:cubicBezTo>
                  <a:cubicBezTo>
                    <a:pt x="26114" y="3290"/>
                    <a:pt x="26118" y="3030"/>
                    <a:pt x="26092" y="2753"/>
                  </a:cubicBezTo>
                  <a:cubicBezTo>
                    <a:pt x="26079" y="2614"/>
                    <a:pt x="26057" y="2471"/>
                    <a:pt x="26022" y="2321"/>
                  </a:cubicBezTo>
                  <a:lnTo>
                    <a:pt x="25947" y="2084"/>
                  </a:lnTo>
                  <a:lnTo>
                    <a:pt x="25835" y="1863"/>
                  </a:lnTo>
                  <a:cubicBezTo>
                    <a:pt x="25663" y="1578"/>
                    <a:pt x="25409" y="1353"/>
                    <a:pt x="25135" y="1203"/>
                  </a:cubicBezTo>
                  <a:cubicBezTo>
                    <a:pt x="24862" y="1051"/>
                    <a:pt x="24565" y="962"/>
                    <a:pt x="24266" y="924"/>
                  </a:cubicBezTo>
                  <a:cubicBezTo>
                    <a:pt x="24151" y="909"/>
                    <a:pt x="24036" y="902"/>
                    <a:pt x="23920" y="902"/>
                  </a:cubicBezTo>
                  <a:cubicBezTo>
                    <a:pt x="23733" y="902"/>
                    <a:pt x="23546" y="921"/>
                    <a:pt x="23360" y="960"/>
                  </a:cubicBezTo>
                  <a:cubicBezTo>
                    <a:pt x="23062" y="1020"/>
                    <a:pt x="22755" y="1155"/>
                    <a:pt x="22514" y="1314"/>
                  </a:cubicBezTo>
                  <a:cubicBezTo>
                    <a:pt x="22011" y="1634"/>
                    <a:pt x="21625" y="2082"/>
                    <a:pt x="21324" y="2543"/>
                  </a:cubicBezTo>
                  <a:cubicBezTo>
                    <a:pt x="20716" y="3474"/>
                    <a:pt x="20408" y="4488"/>
                    <a:pt x="19947" y="5321"/>
                  </a:cubicBezTo>
                  <a:cubicBezTo>
                    <a:pt x="19716" y="5736"/>
                    <a:pt x="19459" y="6115"/>
                    <a:pt x="19137" y="6406"/>
                  </a:cubicBezTo>
                  <a:cubicBezTo>
                    <a:pt x="18838" y="6684"/>
                    <a:pt x="18450" y="6864"/>
                    <a:pt x="18048" y="6919"/>
                  </a:cubicBezTo>
                  <a:cubicBezTo>
                    <a:pt x="17964" y="6932"/>
                    <a:pt x="17880" y="6938"/>
                    <a:pt x="17799" y="6938"/>
                  </a:cubicBezTo>
                  <a:cubicBezTo>
                    <a:pt x="17490" y="6938"/>
                    <a:pt x="17205" y="6851"/>
                    <a:pt x="17012" y="6684"/>
                  </a:cubicBezTo>
                  <a:cubicBezTo>
                    <a:pt x="16758" y="6467"/>
                    <a:pt x="16623" y="6132"/>
                    <a:pt x="16629" y="5722"/>
                  </a:cubicBezTo>
                  <a:cubicBezTo>
                    <a:pt x="16626" y="5308"/>
                    <a:pt x="16738" y="4839"/>
                    <a:pt x="16870" y="4359"/>
                  </a:cubicBezTo>
                  <a:cubicBezTo>
                    <a:pt x="17001" y="3877"/>
                    <a:pt x="17161" y="3378"/>
                    <a:pt x="17257" y="2824"/>
                  </a:cubicBezTo>
                  <a:cubicBezTo>
                    <a:pt x="17306" y="2548"/>
                    <a:pt x="17338" y="2253"/>
                    <a:pt x="17317" y="1938"/>
                  </a:cubicBezTo>
                  <a:cubicBezTo>
                    <a:pt x="17297" y="1624"/>
                    <a:pt x="17212" y="1282"/>
                    <a:pt x="17035" y="983"/>
                  </a:cubicBezTo>
                  <a:cubicBezTo>
                    <a:pt x="16857" y="687"/>
                    <a:pt x="16615" y="439"/>
                    <a:pt x="16307" y="264"/>
                  </a:cubicBezTo>
                  <a:cubicBezTo>
                    <a:pt x="16005" y="92"/>
                    <a:pt x="15669" y="17"/>
                    <a:pt x="15350" y="2"/>
                  </a:cubicBezTo>
                  <a:cubicBezTo>
                    <a:pt x="15320" y="1"/>
                    <a:pt x="15290" y="0"/>
                    <a:pt x="1526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" name="Google Shape;684;p15"/>
            <p:cNvSpPr/>
            <p:nvPr/>
          </p:nvSpPr>
          <p:spPr>
            <a:xfrm rot="1637417">
              <a:off x="3125177" y="1489402"/>
              <a:ext cx="366129" cy="112004"/>
            </a:xfrm>
            <a:custGeom>
              <a:avLst/>
              <a:gdLst/>
              <a:ahLst/>
              <a:cxnLst/>
              <a:rect l="l" t="t" r="r" b="b"/>
              <a:pathLst>
                <a:path w="22405" h="6854" extrusionOk="0">
                  <a:moveTo>
                    <a:pt x="10528" y="0"/>
                  </a:moveTo>
                  <a:cubicBezTo>
                    <a:pt x="10281" y="0"/>
                    <a:pt x="10028" y="34"/>
                    <a:pt x="9787" y="111"/>
                  </a:cubicBezTo>
                  <a:cubicBezTo>
                    <a:pt x="9424" y="219"/>
                    <a:pt x="9101" y="422"/>
                    <a:pt x="8837" y="650"/>
                  </a:cubicBezTo>
                  <a:cubicBezTo>
                    <a:pt x="8570" y="879"/>
                    <a:pt x="8353" y="1134"/>
                    <a:pt x="8165" y="1395"/>
                  </a:cubicBezTo>
                  <a:cubicBezTo>
                    <a:pt x="7789" y="1915"/>
                    <a:pt x="7511" y="2449"/>
                    <a:pt x="7197" y="2920"/>
                  </a:cubicBezTo>
                  <a:cubicBezTo>
                    <a:pt x="6880" y="3396"/>
                    <a:pt x="6539" y="3854"/>
                    <a:pt x="6159" y="4279"/>
                  </a:cubicBezTo>
                  <a:cubicBezTo>
                    <a:pt x="5399" y="5118"/>
                    <a:pt x="4484" y="5832"/>
                    <a:pt x="3407" y="6208"/>
                  </a:cubicBezTo>
                  <a:cubicBezTo>
                    <a:pt x="2839" y="6413"/>
                    <a:pt x="2228" y="6528"/>
                    <a:pt x="1611" y="6528"/>
                  </a:cubicBezTo>
                  <a:cubicBezTo>
                    <a:pt x="1070" y="6528"/>
                    <a:pt x="525" y="6439"/>
                    <a:pt x="0" y="6243"/>
                  </a:cubicBezTo>
                  <a:lnTo>
                    <a:pt x="0" y="6243"/>
                  </a:lnTo>
                  <a:cubicBezTo>
                    <a:pt x="673" y="6665"/>
                    <a:pt x="1476" y="6854"/>
                    <a:pt x="2289" y="6854"/>
                  </a:cubicBezTo>
                  <a:cubicBezTo>
                    <a:pt x="2713" y="6854"/>
                    <a:pt x="3139" y="6802"/>
                    <a:pt x="3550" y="6706"/>
                  </a:cubicBezTo>
                  <a:cubicBezTo>
                    <a:pt x="4770" y="6419"/>
                    <a:pt x="5870" y="5720"/>
                    <a:pt x="6753" y="4853"/>
                  </a:cubicBezTo>
                  <a:cubicBezTo>
                    <a:pt x="7200" y="4420"/>
                    <a:pt x="7604" y="3947"/>
                    <a:pt x="7960" y="3446"/>
                  </a:cubicBezTo>
                  <a:cubicBezTo>
                    <a:pt x="8328" y="2938"/>
                    <a:pt x="8624" y="2428"/>
                    <a:pt x="8966" y="1999"/>
                  </a:cubicBezTo>
                  <a:cubicBezTo>
                    <a:pt x="9305" y="1571"/>
                    <a:pt x="9674" y="1219"/>
                    <a:pt x="10090" y="1103"/>
                  </a:cubicBezTo>
                  <a:cubicBezTo>
                    <a:pt x="10215" y="1063"/>
                    <a:pt x="10347" y="1045"/>
                    <a:pt x="10485" y="1045"/>
                  </a:cubicBezTo>
                  <a:cubicBezTo>
                    <a:pt x="10796" y="1045"/>
                    <a:pt x="11135" y="1137"/>
                    <a:pt x="11485" y="1277"/>
                  </a:cubicBezTo>
                  <a:cubicBezTo>
                    <a:pt x="12518" y="1694"/>
                    <a:pt x="13576" y="2252"/>
                    <a:pt x="14173" y="3056"/>
                  </a:cubicBezTo>
                  <a:cubicBezTo>
                    <a:pt x="14319" y="3256"/>
                    <a:pt x="14429" y="3469"/>
                    <a:pt x="14495" y="3694"/>
                  </a:cubicBezTo>
                  <a:cubicBezTo>
                    <a:pt x="14534" y="3808"/>
                    <a:pt x="14543" y="3923"/>
                    <a:pt x="14563" y="4042"/>
                  </a:cubicBezTo>
                  <a:cubicBezTo>
                    <a:pt x="14580" y="4171"/>
                    <a:pt x="14573" y="4368"/>
                    <a:pt x="14674" y="4623"/>
                  </a:cubicBezTo>
                  <a:cubicBezTo>
                    <a:pt x="14725" y="4748"/>
                    <a:pt x="14816" y="4879"/>
                    <a:pt x="14928" y="4975"/>
                  </a:cubicBezTo>
                  <a:cubicBezTo>
                    <a:pt x="15040" y="5074"/>
                    <a:pt x="15172" y="5137"/>
                    <a:pt x="15298" y="5172"/>
                  </a:cubicBezTo>
                  <a:cubicBezTo>
                    <a:pt x="15404" y="5202"/>
                    <a:pt x="15507" y="5215"/>
                    <a:pt x="15606" y="5215"/>
                  </a:cubicBezTo>
                  <a:cubicBezTo>
                    <a:pt x="15743" y="5215"/>
                    <a:pt x="15873" y="5190"/>
                    <a:pt x="15996" y="5151"/>
                  </a:cubicBezTo>
                  <a:cubicBezTo>
                    <a:pt x="16203" y="5089"/>
                    <a:pt x="16419" y="4938"/>
                    <a:pt x="16543" y="4801"/>
                  </a:cubicBezTo>
                  <a:cubicBezTo>
                    <a:pt x="16681" y="4656"/>
                    <a:pt x="16782" y="4506"/>
                    <a:pt x="16865" y="4364"/>
                  </a:cubicBezTo>
                  <a:cubicBezTo>
                    <a:pt x="17031" y="4073"/>
                    <a:pt x="17139" y="3846"/>
                    <a:pt x="17299" y="3637"/>
                  </a:cubicBezTo>
                  <a:cubicBezTo>
                    <a:pt x="17456" y="3428"/>
                    <a:pt x="17643" y="3236"/>
                    <a:pt x="17851" y="3066"/>
                  </a:cubicBezTo>
                  <a:cubicBezTo>
                    <a:pt x="18267" y="2730"/>
                    <a:pt x="18779" y="2493"/>
                    <a:pt x="19318" y="2401"/>
                  </a:cubicBezTo>
                  <a:cubicBezTo>
                    <a:pt x="19492" y="2368"/>
                    <a:pt x="19670" y="2353"/>
                    <a:pt x="19848" y="2353"/>
                  </a:cubicBezTo>
                  <a:cubicBezTo>
                    <a:pt x="20778" y="2353"/>
                    <a:pt x="21737" y="2779"/>
                    <a:pt x="22404" y="3524"/>
                  </a:cubicBezTo>
                  <a:cubicBezTo>
                    <a:pt x="21829" y="2543"/>
                    <a:pt x="20679" y="1875"/>
                    <a:pt x="19459" y="1875"/>
                  </a:cubicBezTo>
                  <a:cubicBezTo>
                    <a:pt x="19392" y="1875"/>
                    <a:pt x="19325" y="1877"/>
                    <a:pt x="19258" y="1881"/>
                  </a:cubicBezTo>
                  <a:cubicBezTo>
                    <a:pt x="18616" y="1923"/>
                    <a:pt x="17986" y="2142"/>
                    <a:pt x="17440" y="2503"/>
                  </a:cubicBezTo>
                  <a:cubicBezTo>
                    <a:pt x="17166" y="2681"/>
                    <a:pt x="16918" y="2903"/>
                    <a:pt x="16702" y="3155"/>
                  </a:cubicBezTo>
                  <a:cubicBezTo>
                    <a:pt x="16595" y="3279"/>
                    <a:pt x="16491" y="3418"/>
                    <a:pt x="16403" y="3552"/>
                  </a:cubicBezTo>
                  <a:cubicBezTo>
                    <a:pt x="16314" y="3686"/>
                    <a:pt x="16237" y="3813"/>
                    <a:pt x="16163" y="3921"/>
                  </a:cubicBezTo>
                  <a:cubicBezTo>
                    <a:pt x="16088" y="4030"/>
                    <a:pt x="16014" y="4121"/>
                    <a:pt x="15939" y="4189"/>
                  </a:cubicBezTo>
                  <a:cubicBezTo>
                    <a:pt x="15858" y="4260"/>
                    <a:pt x="15816" y="4277"/>
                    <a:pt x="15738" y="4298"/>
                  </a:cubicBezTo>
                  <a:cubicBezTo>
                    <a:pt x="15704" y="4307"/>
                    <a:pt x="15668" y="4311"/>
                    <a:pt x="15638" y="4311"/>
                  </a:cubicBezTo>
                  <a:cubicBezTo>
                    <a:pt x="15604" y="4311"/>
                    <a:pt x="15575" y="4307"/>
                    <a:pt x="15559" y="4298"/>
                  </a:cubicBezTo>
                  <a:cubicBezTo>
                    <a:pt x="15521" y="4279"/>
                    <a:pt x="15549" y="4291"/>
                    <a:pt x="15539" y="4276"/>
                  </a:cubicBezTo>
                  <a:cubicBezTo>
                    <a:pt x="15528" y="4250"/>
                    <a:pt x="15519" y="4144"/>
                    <a:pt x="15514" y="3979"/>
                  </a:cubicBezTo>
                  <a:cubicBezTo>
                    <a:pt x="15497" y="3806"/>
                    <a:pt x="15481" y="3623"/>
                    <a:pt x="15433" y="3449"/>
                  </a:cubicBezTo>
                  <a:cubicBezTo>
                    <a:pt x="15346" y="3098"/>
                    <a:pt x="15193" y="2771"/>
                    <a:pt x="15000" y="2481"/>
                  </a:cubicBezTo>
                  <a:cubicBezTo>
                    <a:pt x="14604" y="1908"/>
                    <a:pt x="14081" y="1487"/>
                    <a:pt x="13548" y="1144"/>
                  </a:cubicBezTo>
                  <a:cubicBezTo>
                    <a:pt x="13006" y="799"/>
                    <a:pt x="12461" y="531"/>
                    <a:pt x="11873" y="289"/>
                  </a:cubicBezTo>
                  <a:cubicBezTo>
                    <a:pt x="11569" y="174"/>
                    <a:pt x="11247" y="72"/>
                    <a:pt x="10892" y="25"/>
                  </a:cubicBezTo>
                  <a:cubicBezTo>
                    <a:pt x="10774" y="9"/>
                    <a:pt x="10652" y="0"/>
                    <a:pt x="10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85" name="Google Shape;685;p15"/>
          <p:cNvGrpSpPr/>
          <p:nvPr/>
        </p:nvGrpSpPr>
        <p:grpSpPr>
          <a:xfrm>
            <a:off x="5632018" y="753501"/>
            <a:ext cx="313433" cy="289100"/>
            <a:chOff x="450063" y="2219675"/>
            <a:chExt cx="235075" cy="216825"/>
          </a:xfrm>
        </p:grpSpPr>
        <p:sp>
          <p:nvSpPr>
            <p:cNvPr id="686" name="Google Shape;686;p15"/>
            <p:cNvSpPr/>
            <p:nvPr/>
          </p:nvSpPr>
          <p:spPr>
            <a:xfrm>
              <a:off x="450063" y="23526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" name="Google Shape;687;p15"/>
            <p:cNvSpPr/>
            <p:nvPr/>
          </p:nvSpPr>
          <p:spPr>
            <a:xfrm>
              <a:off x="590263" y="23474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" name="Google Shape;688;p15"/>
            <p:cNvSpPr/>
            <p:nvPr/>
          </p:nvSpPr>
          <p:spPr>
            <a:xfrm>
              <a:off x="541288" y="22196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89" name="Google Shape;689;p15"/>
          <p:cNvGrpSpPr/>
          <p:nvPr/>
        </p:nvGrpSpPr>
        <p:grpSpPr>
          <a:xfrm>
            <a:off x="6131333" y="934768"/>
            <a:ext cx="530040" cy="712539"/>
            <a:chOff x="4598500" y="701076"/>
            <a:chExt cx="397530" cy="534404"/>
          </a:xfrm>
        </p:grpSpPr>
        <p:sp>
          <p:nvSpPr>
            <p:cNvPr id="690" name="Google Shape;690;p15"/>
            <p:cNvSpPr/>
            <p:nvPr/>
          </p:nvSpPr>
          <p:spPr>
            <a:xfrm rot="648795">
              <a:off x="4633859" y="800563"/>
              <a:ext cx="326810" cy="407882"/>
            </a:xfrm>
            <a:custGeom>
              <a:avLst/>
              <a:gdLst/>
              <a:ahLst/>
              <a:cxnLst/>
              <a:rect l="l" t="t" r="r" b="b"/>
              <a:pathLst>
                <a:path w="13073" h="16316" extrusionOk="0">
                  <a:moveTo>
                    <a:pt x="13073" y="1"/>
                  </a:moveTo>
                  <a:lnTo>
                    <a:pt x="188" y="77"/>
                  </a:lnTo>
                  <a:lnTo>
                    <a:pt x="188" y="15331"/>
                  </a:lnTo>
                  <a:cubicBezTo>
                    <a:pt x="66" y="15395"/>
                    <a:pt x="0" y="15462"/>
                    <a:pt x="0" y="15531"/>
                  </a:cubicBezTo>
                  <a:cubicBezTo>
                    <a:pt x="0" y="15964"/>
                    <a:pt x="2551" y="16316"/>
                    <a:pt x="5700" y="16316"/>
                  </a:cubicBezTo>
                  <a:cubicBezTo>
                    <a:pt x="8847" y="16316"/>
                    <a:pt x="11401" y="15964"/>
                    <a:pt x="11401" y="15531"/>
                  </a:cubicBezTo>
                  <a:cubicBezTo>
                    <a:pt x="11401" y="15450"/>
                    <a:pt x="11310" y="15372"/>
                    <a:pt x="11144" y="15297"/>
                  </a:cubicBezTo>
                  <a:lnTo>
                    <a:pt x="11144" y="2467"/>
                  </a:lnTo>
                  <a:cubicBezTo>
                    <a:pt x="11654" y="2157"/>
                    <a:pt x="12755" y="1352"/>
                    <a:pt x="130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" name="Google Shape;691;p15"/>
            <p:cNvSpPr/>
            <p:nvPr/>
          </p:nvSpPr>
          <p:spPr>
            <a:xfrm rot="648795">
              <a:off x="4652971" y="913140"/>
              <a:ext cx="227715" cy="268538"/>
            </a:xfrm>
            <a:custGeom>
              <a:avLst/>
              <a:gdLst/>
              <a:ahLst/>
              <a:cxnLst/>
              <a:rect l="l" t="t" r="r" b="b"/>
              <a:pathLst>
                <a:path w="9109" h="10742" extrusionOk="0">
                  <a:moveTo>
                    <a:pt x="8901" y="0"/>
                  </a:moveTo>
                  <a:cubicBezTo>
                    <a:pt x="8900" y="0"/>
                    <a:pt x="5921" y="1311"/>
                    <a:pt x="2857" y="1311"/>
                  </a:cubicBezTo>
                  <a:cubicBezTo>
                    <a:pt x="1882" y="1311"/>
                    <a:pt x="899" y="1178"/>
                    <a:pt x="0" y="829"/>
                  </a:cubicBezTo>
                  <a:lnTo>
                    <a:pt x="0" y="829"/>
                  </a:lnTo>
                  <a:lnTo>
                    <a:pt x="207" y="9729"/>
                  </a:lnTo>
                  <a:cubicBezTo>
                    <a:pt x="207" y="9729"/>
                    <a:pt x="2324" y="10741"/>
                    <a:pt x="4961" y="10741"/>
                  </a:cubicBezTo>
                  <a:cubicBezTo>
                    <a:pt x="6280" y="10741"/>
                    <a:pt x="7728" y="10488"/>
                    <a:pt x="9108" y="9729"/>
                  </a:cubicBezTo>
                  <a:lnTo>
                    <a:pt x="890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15"/>
            <p:cNvSpPr/>
            <p:nvPr/>
          </p:nvSpPr>
          <p:spPr>
            <a:xfrm rot="648795">
              <a:off x="4674276" y="910889"/>
              <a:ext cx="222515" cy="49448"/>
            </a:xfrm>
            <a:custGeom>
              <a:avLst/>
              <a:gdLst/>
              <a:ahLst/>
              <a:cxnLst/>
              <a:rect l="l" t="t" r="r" b="b"/>
              <a:pathLst>
                <a:path w="8901" h="1978" extrusionOk="0">
                  <a:moveTo>
                    <a:pt x="6892" y="0"/>
                  </a:moveTo>
                  <a:cubicBezTo>
                    <a:pt x="3610" y="0"/>
                    <a:pt x="0" y="980"/>
                    <a:pt x="0" y="980"/>
                  </a:cubicBezTo>
                  <a:cubicBezTo>
                    <a:pt x="1092" y="1712"/>
                    <a:pt x="2259" y="1978"/>
                    <a:pt x="3377" y="1978"/>
                  </a:cubicBezTo>
                  <a:cubicBezTo>
                    <a:pt x="6309" y="1978"/>
                    <a:pt x="8900" y="151"/>
                    <a:pt x="8901" y="151"/>
                  </a:cubicBezTo>
                  <a:cubicBezTo>
                    <a:pt x="8271" y="44"/>
                    <a:pt x="7589" y="0"/>
                    <a:pt x="68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" name="Google Shape;693;p15"/>
            <p:cNvSpPr/>
            <p:nvPr/>
          </p:nvSpPr>
          <p:spPr>
            <a:xfrm rot="648795">
              <a:off x="4813493" y="1015295"/>
              <a:ext cx="73522" cy="5700"/>
            </a:xfrm>
            <a:custGeom>
              <a:avLst/>
              <a:gdLst/>
              <a:ahLst/>
              <a:cxnLst/>
              <a:rect l="l" t="t" r="r" b="b"/>
              <a:pathLst>
                <a:path w="2941" h="228" extrusionOk="0"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76"/>
                    <a:pt x="51" y="227"/>
                    <a:pt x="114" y="227"/>
                  </a:cubicBezTo>
                  <a:lnTo>
                    <a:pt x="2827" y="227"/>
                  </a:lnTo>
                  <a:cubicBezTo>
                    <a:pt x="2891" y="227"/>
                    <a:pt x="2941" y="178"/>
                    <a:pt x="2941" y="114"/>
                  </a:cubicBezTo>
                  <a:cubicBezTo>
                    <a:pt x="2941" y="51"/>
                    <a:pt x="2888" y="0"/>
                    <a:pt x="28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" name="Google Shape;694;p15"/>
            <p:cNvSpPr/>
            <p:nvPr/>
          </p:nvSpPr>
          <p:spPr>
            <a:xfrm rot="648795">
              <a:off x="4806379" y="1064532"/>
              <a:ext cx="73497" cy="5700"/>
            </a:xfrm>
            <a:custGeom>
              <a:avLst/>
              <a:gdLst/>
              <a:ahLst/>
              <a:cxnLst/>
              <a:rect l="l" t="t" r="r" b="b"/>
              <a:pathLst>
                <a:path w="2940" h="228" extrusionOk="0">
                  <a:moveTo>
                    <a:pt x="114" y="1"/>
                  </a:moveTo>
                  <a:cubicBezTo>
                    <a:pt x="52" y="1"/>
                    <a:pt x="1" y="53"/>
                    <a:pt x="1" y="114"/>
                  </a:cubicBezTo>
                  <a:cubicBezTo>
                    <a:pt x="1" y="177"/>
                    <a:pt x="52" y="228"/>
                    <a:pt x="114" y="228"/>
                  </a:cubicBezTo>
                  <a:lnTo>
                    <a:pt x="2826" y="228"/>
                  </a:lnTo>
                  <a:cubicBezTo>
                    <a:pt x="2890" y="228"/>
                    <a:pt x="2940" y="177"/>
                    <a:pt x="2940" y="114"/>
                  </a:cubicBezTo>
                  <a:cubicBezTo>
                    <a:pt x="2940" y="53"/>
                    <a:pt x="2889" y="1"/>
                    <a:pt x="28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" name="Google Shape;695;p15"/>
            <p:cNvSpPr/>
            <p:nvPr/>
          </p:nvSpPr>
          <p:spPr>
            <a:xfrm rot="648795">
              <a:off x="4799281" y="1113826"/>
              <a:ext cx="73497" cy="5700"/>
            </a:xfrm>
            <a:custGeom>
              <a:avLst/>
              <a:gdLst/>
              <a:ahLst/>
              <a:cxnLst/>
              <a:rect l="l" t="t" r="r" b="b"/>
              <a:pathLst>
                <a:path w="2940" h="228" extrusionOk="0">
                  <a:moveTo>
                    <a:pt x="114" y="1"/>
                  </a:moveTo>
                  <a:cubicBezTo>
                    <a:pt x="52" y="1"/>
                    <a:pt x="1" y="52"/>
                    <a:pt x="1" y="114"/>
                  </a:cubicBezTo>
                  <a:cubicBezTo>
                    <a:pt x="1" y="177"/>
                    <a:pt x="52" y="228"/>
                    <a:pt x="114" y="228"/>
                  </a:cubicBezTo>
                  <a:lnTo>
                    <a:pt x="2826" y="228"/>
                  </a:lnTo>
                  <a:cubicBezTo>
                    <a:pt x="2890" y="228"/>
                    <a:pt x="2940" y="177"/>
                    <a:pt x="2940" y="114"/>
                  </a:cubicBezTo>
                  <a:cubicBezTo>
                    <a:pt x="2940" y="52"/>
                    <a:pt x="2889" y="1"/>
                    <a:pt x="28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" name="Google Shape;696;p15"/>
            <p:cNvSpPr/>
            <p:nvPr/>
          </p:nvSpPr>
          <p:spPr>
            <a:xfrm rot="648795">
              <a:off x="4634057" y="798501"/>
              <a:ext cx="285012" cy="405982"/>
            </a:xfrm>
            <a:custGeom>
              <a:avLst/>
              <a:gdLst/>
              <a:ahLst/>
              <a:cxnLst/>
              <a:rect l="l" t="t" r="r" b="b"/>
              <a:pathLst>
                <a:path w="11401" h="16240" extrusionOk="0">
                  <a:moveTo>
                    <a:pt x="436" y="1"/>
                  </a:moveTo>
                  <a:lnTo>
                    <a:pt x="188" y="2"/>
                  </a:lnTo>
                  <a:lnTo>
                    <a:pt x="188" y="15256"/>
                  </a:lnTo>
                  <a:cubicBezTo>
                    <a:pt x="66" y="15320"/>
                    <a:pt x="0" y="15387"/>
                    <a:pt x="0" y="15456"/>
                  </a:cubicBezTo>
                  <a:cubicBezTo>
                    <a:pt x="0" y="15889"/>
                    <a:pt x="2551" y="16239"/>
                    <a:pt x="5700" y="16239"/>
                  </a:cubicBezTo>
                  <a:cubicBezTo>
                    <a:pt x="8847" y="16239"/>
                    <a:pt x="11401" y="15889"/>
                    <a:pt x="11401" y="15456"/>
                  </a:cubicBezTo>
                  <a:cubicBezTo>
                    <a:pt x="11401" y="15375"/>
                    <a:pt x="11311" y="15297"/>
                    <a:pt x="11144" y="15222"/>
                  </a:cubicBezTo>
                  <a:lnTo>
                    <a:pt x="11144" y="12358"/>
                  </a:lnTo>
                  <a:cubicBezTo>
                    <a:pt x="11060" y="12429"/>
                    <a:pt x="10981" y="12500"/>
                    <a:pt x="10893" y="12568"/>
                  </a:cubicBezTo>
                  <a:cubicBezTo>
                    <a:pt x="9899" y="13311"/>
                    <a:pt x="8523" y="13760"/>
                    <a:pt x="7183" y="13760"/>
                  </a:cubicBezTo>
                  <a:cubicBezTo>
                    <a:pt x="5924" y="13760"/>
                    <a:pt x="4697" y="13364"/>
                    <a:pt x="3850" y="12442"/>
                  </a:cubicBezTo>
                  <a:cubicBezTo>
                    <a:pt x="2257" y="10710"/>
                    <a:pt x="2225" y="7937"/>
                    <a:pt x="2032" y="5733"/>
                  </a:cubicBezTo>
                  <a:cubicBezTo>
                    <a:pt x="1876" y="3947"/>
                    <a:pt x="1846" y="1354"/>
                    <a:pt x="43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" name="Google Shape;697;p15"/>
            <p:cNvSpPr/>
            <p:nvPr/>
          </p:nvSpPr>
          <p:spPr>
            <a:xfrm rot="648795">
              <a:off x="4714970" y="992614"/>
              <a:ext cx="24849" cy="24849"/>
            </a:xfrm>
            <a:custGeom>
              <a:avLst/>
              <a:gdLst/>
              <a:ahLst/>
              <a:cxnLst/>
              <a:rect l="l" t="t" r="r" b="b"/>
              <a:pathLst>
                <a:path w="994" h="994" extrusionOk="0">
                  <a:moveTo>
                    <a:pt x="499" y="0"/>
                  </a:moveTo>
                  <a:cubicBezTo>
                    <a:pt x="499" y="0"/>
                    <a:pt x="498" y="0"/>
                    <a:pt x="497" y="0"/>
                  </a:cubicBezTo>
                  <a:cubicBezTo>
                    <a:pt x="223" y="0"/>
                    <a:pt x="0" y="223"/>
                    <a:pt x="0" y="497"/>
                  </a:cubicBezTo>
                  <a:cubicBezTo>
                    <a:pt x="0" y="771"/>
                    <a:pt x="222" y="993"/>
                    <a:pt x="497" y="993"/>
                  </a:cubicBezTo>
                  <a:cubicBezTo>
                    <a:pt x="769" y="993"/>
                    <a:pt x="993" y="772"/>
                    <a:pt x="993" y="497"/>
                  </a:cubicBezTo>
                  <a:cubicBezTo>
                    <a:pt x="993" y="224"/>
                    <a:pt x="771" y="0"/>
                    <a:pt x="4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" name="Google Shape;698;p15"/>
            <p:cNvSpPr/>
            <p:nvPr/>
          </p:nvSpPr>
          <p:spPr>
            <a:xfrm rot="648795">
              <a:off x="4760362" y="1052663"/>
              <a:ext cx="20149" cy="20124"/>
            </a:xfrm>
            <a:custGeom>
              <a:avLst/>
              <a:gdLst/>
              <a:ahLst/>
              <a:cxnLst/>
              <a:rect l="l" t="t" r="r" b="b"/>
              <a:pathLst>
                <a:path w="806" h="805" extrusionOk="0">
                  <a:moveTo>
                    <a:pt x="402" y="1"/>
                  </a:moveTo>
                  <a:cubicBezTo>
                    <a:pt x="181" y="1"/>
                    <a:pt x="1" y="181"/>
                    <a:pt x="1" y="402"/>
                  </a:cubicBezTo>
                  <a:cubicBezTo>
                    <a:pt x="1" y="625"/>
                    <a:pt x="181" y="805"/>
                    <a:pt x="402" y="805"/>
                  </a:cubicBezTo>
                  <a:cubicBezTo>
                    <a:pt x="625" y="805"/>
                    <a:pt x="805" y="625"/>
                    <a:pt x="805" y="402"/>
                  </a:cubicBezTo>
                  <a:cubicBezTo>
                    <a:pt x="805" y="179"/>
                    <a:pt x="625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" name="Google Shape;699;p15"/>
            <p:cNvSpPr/>
            <p:nvPr/>
          </p:nvSpPr>
          <p:spPr>
            <a:xfrm rot="648795">
              <a:off x="4838278" y="885764"/>
              <a:ext cx="20124" cy="20149"/>
            </a:xfrm>
            <a:custGeom>
              <a:avLst/>
              <a:gdLst/>
              <a:ahLst/>
              <a:cxnLst/>
              <a:rect l="l" t="t" r="r" b="b"/>
              <a:pathLst>
                <a:path w="805" h="806" extrusionOk="0">
                  <a:moveTo>
                    <a:pt x="402" y="1"/>
                  </a:moveTo>
                  <a:cubicBezTo>
                    <a:pt x="180" y="1"/>
                    <a:pt x="0" y="181"/>
                    <a:pt x="0" y="402"/>
                  </a:cubicBezTo>
                  <a:cubicBezTo>
                    <a:pt x="0" y="625"/>
                    <a:pt x="180" y="805"/>
                    <a:pt x="402" y="805"/>
                  </a:cubicBezTo>
                  <a:cubicBezTo>
                    <a:pt x="624" y="805"/>
                    <a:pt x="805" y="625"/>
                    <a:pt x="805" y="402"/>
                  </a:cubicBezTo>
                  <a:cubicBezTo>
                    <a:pt x="805" y="180"/>
                    <a:pt x="624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" name="Google Shape;700;p15"/>
            <p:cNvSpPr/>
            <p:nvPr/>
          </p:nvSpPr>
          <p:spPr>
            <a:xfrm rot="648795">
              <a:off x="4855509" y="764776"/>
              <a:ext cx="20149" cy="20124"/>
            </a:xfrm>
            <a:custGeom>
              <a:avLst/>
              <a:gdLst/>
              <a:ahLst/>
              <a:cxnLst/>
              <a:rect l="l" t="t" r="r" b="b"/>
              <a:pathLst>
                <a:path w="806" h="805" extrusionOk="0">
                  <a:moveTo>
                    <a:pt x="403" y="0"/>
                  </a:moveTo>
                  <a:cubicBezTo>
                    <a:pt x="180" y="0"/>
                    <a:pt x="0" y="180"/>
                    <a:pt x="0" y="403"/>
                  </a:cubicBezTo>
                  <a:cubicBezTo>
                    <a:pt x="0" y="624"/>
                    <a:pt x="180" y="804"/>
                    <a:pt x="403" y="804"/>
                  </a:cubicBezTo>
                  <a:cubicBezTo>
                    <a:pt x="624" y="804"/>
                    <a:pt x="806" y="624"/>
                    <a:pt x="806" y="403"/>
                  </a:cubicBezTo>
                  <a:cubicBezTo>
                    <a:pt x="806" y="180"/>
                    <a:pt x="624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" name="Google Shape;701;p15"/>
            <p:cNvSpPr/>
            <p:nvPr/>
          </p:nvSpPr>
          <p:spPr>
            <a:xfrm rot="648795">
              <a:off x="4796007" y="702785"/>
              <a:ext cx="20124" cy="20124"/>
            </a:xfrm>
            <a:custGeom>
              <a:avLst/>
              <a:gdLst/>
              <a:ahLst/>
              <a:cxnLst/>
              <a:rect l="l" t="t" r="r" b="b"/>
              <a:pathLst>
                <a:path w="805" h="805" extrusionOk="0">
                  <a:moveTo>
                    <a:pt x="403" y="0"/>
                  </a:moveTo>
                  <a:cubicBezTo>
                    <a:pt x="180" y="0"/>
                    <a:pt x="0" y="181"/>
                    <a:pt x="0" y="402"/>
                  </a:cubicBezTo>
                  <a:cubicBezTo>
                    <a:pt x="0" y="625"/>
                    <a:pt x="180" y="805"/>
                    <a:pt x="403" y="805"/>
                  </a:cubicBezTo>
                  <a:cubicBezTo>
                    <a:pt x="624" y="805"/>
                    <a:pt x="805" y="625"/>
                    <a:pt x="805" y="402"/>
                  </a:cubicBezTo>
                  <a:cubicBezTo>
                    <a:pt x="805" y="181"/>
                    <a:pt x="624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" name="Google Shape;702;p15"/>
            <p:cNvSpPr/>
            <p:nvPr/>
          </p:nvSpPr>
          <p:spPr>
            <a:xfrm rot="648795">
              <a:off x="4747111" y="856853"/>
              <a:ext cx="20174" cy="20124"/>
            </a:xfrm>
            <a:custGeom>
              <a:avLst/>
              <a:gdLst/>
              <a:ahLst/>
              <a:cxnLst/>
              <a:rect l="l" t="t" r="r" b="b"/>
              <a:pathLst>
                <a:path w="807" h="805" extrusionOk="0">
                  <a:moveTo>
                    <a:pt x="404" y="0"/>
                  </a:moveTo>
                  <a:cubicBezTo>
                    <a:pt x="182" y="0"/>
                    <a:pt x="1" y="180"/>
                    <a:pt x="1" y="403"/>
                  </a:cubicBezTo>
                  <a:cubicBezTo>
                    <a:pt x="1" y="624"/>
                    <a:pt x="182" y="805"/>
                    <a:pt x="404" y="805"/>
                  </a:cubicBezTo>
                  <a:cubicBezTo>
                    <a:pt x="625" y="805"/>
                    <a:pt x="806" y="624"/>
                    <a:pt x="806" y="403"/>
                  </a:cubicBezTo>
                  <a:cubicBezTo>
                    <a:pt x="806" y="179"/>
                    <a:pt x="625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" name="Google Shape;703;p15"/>
            <p:cNvSpPr/>
            <p:nvPr/>
          </p:nvSpPr>
          <p:spPr>
            <a:xfrm rot="648795">
              <a:off x="4737227" y="739869"/>
              <a:ext cx="20149" cy="20174"/>
            </a:xfrm>
            <a:custGeom>
              <a:avLst/>
              <a:gdLst/>
              <a:ahLst/>
              <a:cxnLst/>
              <a:rect l="l" t="t" r="r" b="b"/>
              <a:pathLst>
                <a:path w="806" h="807" extrusionOk="0">
                  <a:moveTo>
                    <a:pt x="403" y="0"/>
                  </a:moveTo>
                  <a:cubicBezTo>
                    <a:pt x="182" y="0"/>
                    <a:pt x="0" y="182"/>
                    <a:pt x="0" y="403"/>
                  </a:cubicBezTo>
                  <a:cubicBezTo>
                    <a:pt x="0" y="624"/>
                    <a:pt x="182" y="806"/>
                    <a:pt x="403" y="806"/>
                  </a:cubicBezTo>
                  <a:cubicBezTo>
                    <a:pt x="626" y="806"/>
                    <a:pt x="806" y="624"/>
                    <a:pt x="806" y="403"/>
                  </a:cubicBezTo>
                  <a:cubicBezTo>
                    <a:pt x="806" y="182"/>
                    <a:pt x="626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" name="Google Shape;704;p15"/>
            <p:cNvSpPr/>
            <p:nvPr/>
          </p:nvSpPr>
          <p:spPr>
            <a:xfrm rot="648795">
              <a:off x="4790817" y="832948"/>
              <a:ext cx="20124" cy="20174"/>
            </a:xfrm>
            <a:custGeom>
              <a:avLst/>
              <a:gdLst/>
              <a:ahLst/>
              <a:cxnLst/>
              <a:rect l="l" t="t" r="r" b="b"/>
              <a:pathLst>
                <a:path w="805" h="807" extrusionOk="0">
                  <a:moveTo>
                    <a:pt x="403" y="1"/>
                  </a:moveTo>
                  <a:cubicBezTo>
                    <a:pt x="180" y="1"/>
                    <a:pt x="0" y="182"/>
                    <a:pt x="0" y="404"/>
                  </a:cubicBezTo>
                  <a:cubicBezTo>
                    <a:pt x="0" y="625"/>
                    <a:pt x="180" y="806"/>
                    <a:pt x="403" y="806"/>
                  </a:cubicBezTo>
                  <a:cubicBezTo>
                    <a:pt x="624" y="806"/>
                    <a:pt x="805" y="625"/>
                    <a:pt x="805" y="404"/>
                  </a:cubicBezTo>
                  <a:cubicBezTo>
                    <a:pt x="805" y="181"/>
                    <a:pt x="624" y="1"/>
                    <a:pt x="4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15"/>
            <p:cNvSpPr/>
            <p:nvPr/>
          </p:nvSpPr>
          <p:spPr>
            <a:xfrm rot="648795">
              <a:off x="4683183" y="1088548"/>
              <a:ext cx="20174" cy="20149"/>
            </a:xfrm>
            <a:custGeom>
              <a:avLst/>
              <a:gdLst/>
              <a:ahLst/>
              <a:cxnLst/>
              <a:rect l="l" t="t" r="r" b="b"/>
              <a:pathLst>
                <a:path w="807" h="806" extrusionOk="0">
                  <a:moveTo>
                    <a:pt x="404" y="0"/>
                  </a:moveTo>
                  <a:cubicBezTo>
                    <a:pt x="181" y="0"/>
                    <a:pt x="1" y="182"/>
                    <a:pt x="1" y="403"/>
                  </a:cubicBezTo>
                  <a:cubicBezTo>
                    <a:pt x="1" y="624"/>
                    <a:pt x="181" y="806"/>
                    <a:pt x="404" y="806"/>
                  </a:cubicBezTo>
                  <a:cubicBezTo>
                    <a:pt x="625" y="806"/>
                    <a:pt x="806" y="624"/>
                    <a:pt x="806" y="403"/>
                  </a:cubicBezTo>
                  <a:cubicBezTo>
                    <a:pt x="806" y="179"/>
                    <a:pt x="626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06" name="Google Shape;706;p15"/>
          <p:cNvSpPr txBox="1">
            <a:spLocks noGrp="1"/>
          </p:cNvSpPr>
          <p:nvPr>
            <p:ph type="title" idx="2"/>
          </p:nvPr>
        </p:nvSpPr>
        <p:spPr>
          <a:xfrm>
            <a:off x="1552933" y="3778133"/>
            <a:ext cx="8932800" cy="16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93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779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Google Shape;708;p16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16"/>
          <p:cNvSpPr txBox="1">
            <a:spLocks noGrp="1"/>
          </p:cNvSpPr>
          <p:nvPr>
            <p:ph type="title"/>
          </p:nvPr>
        </p:nvSpPr>
        <p:spPr>
          <a:xfrm>
            <a:off x="1706767" y="3778133"/>
            <a:ext cx="5139200" cy="16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93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10" name="Google Shape;710;p16"/>
          <p:cNvSpPr txBox="1">
            <a:spLocks noGrp="1"/>
          </p:cNvSpPr>
          <p:nvPr>
            <p:ph type="title" idx="2" hasCustomPrompt="1"/>
          </p:nvPr>
        </p:nvSpPr>
        <p:spPr>
          <a:xfrm>
            <a:off x="1706767" y="1371983"/>
            <a:ext cx="2066800" cy="1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11" name="Google Shape;711;p16"/>
          <p:cNvSpPr txBox="1">
            <a:spLocks noGrp="1"/>
          </p:cNvSpPr>
          <p:nvPr>
            <p:ph type="subTitle" idx="1"/>
          </p:nvPr>
        </p:nvSpPr>
        <p:spPr>
          <a:xfrm rot="535">
            <a:off x="1706767" y="5259117"/>
            <a:ext cx="5139200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2" name="Google Shape;712;p16"/>
          <p:cNvSpPr/>
          <p:nvPr/>
        </p:nvSpPr>
        <p:spPr>
          <a:xfrm>
            <a:off x="5626501" y="27532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3" name="Google Shape;713;p16"/>
          <p:cNvSpPr/>
          <p:nvPr/>
        </p:nvSpPr>
        <p:spPr>
          <a:xfrm>
            <a:off x="7312501" y="53880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4" name="Google Shape;714;p16"/>
          <p:cNvSpPr/>
          <p:nvPr/>
        </p:nvSpPr>
        <p:spPr>
          <a:xfrm>
            <a:off x="10618467" y="50279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5" name="Google Shape;715;p16"/>
          <p:cNvSpPr/>
          <p:nvPr/>
        </p:nvSpPr>
        <p:spPr>
          <a:xfrm>
            <a:off x="6841467" y="8404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6" name="Google Shape;716;p16"/>
          <p:cNvSpPr/>
          <p:nvPr/>
        </p:nvSpPr>
        <p:spPr>
          <a:xfrm>
            <a:off x="11009001" y="36057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17" name="Google Shape;717;p16"/>
          <p:cNvGrpSpPr/>
          <p:nvPr/>
        </p:nvGrpSpPr>
        <p:grpSpPr>
          <a:xfrm>
            <a:off x="6992901" y="2225367"/>
            <a:ext cx="491967" cy="471167"/>
            <a:chOff x="5244675" y="1669025"/>
            <a:chExt cx="368975" cy="353375"/>
          </a:xfrm>
        </p:grpSpPr>
        <p:sp>
          <p:nvSpPr>
            <p:cNvPr id="718" name="Google Shape;718;p16"/>
            <p:cNvSpPr/>
            <p:nvPr/>
          </p:nvSpPr>
          <p:spPr>
            <a:xfrm>
              <a:off x="5244725" y="1692250"/>
              <a:ext cx="339900" cy="330100"/>
            </a:xfrm>
            <a:custGeom>
              <a:avLst/>
              <a:gdLst/>
              <a:ahLst/>
              <a:cxnLst/>
              <a:rect l="l" t="t" r="r" b="b"/>
              <a:pathLst>
                <a:path w="13596" h="13204" extrusionOk="0">
                  <a:moveTo>
                    <a:pt x="4334" y="1"/>
                  </a:moveTo>
                  <a:lnTo>
                    <a:pt x="403" y="8605"/>
                  </a:lnTo>
                  <a:cubicBezTo>
                    <a:pt x="275" y="8612"/>
                    <a:pt x="194" y="8643"/>
                    <a:pt x="168" y="8702"/>
                  </a:cubicBezTo>
                  <a:cubicBezTo>
                    <a:pt x="0" y="9069"/>
                    <a:pt x="2021" y="10350"/>
                    <a:pt x="4684" y="11567"/>
                  </a:cubicBezTo>
                  <a:cubicBezTo>
                    <a:pt x="6862" y="12562"/>
                    <a:pt x="8794" y="13203"/>
                    <a:pt x="9515" y="13203"/>
                  </a:cubicBezTo>
                  <a:cubicBezTo>
                    <a:pt x="9675" y="13203"/>
                    <a:pt x="9776" y="13172"/>
                    <a:pt x="9806" y="13106"/>
                  </a:cubicBezTo>
                  <a:cubicBezTo>
                    <a:pt x="9836" y="13041"/>
                    <a:pt x="9792" y="12938"/>
                    <a:pt x="9678" y="12811"/>
                  </a:cubicBezTo>
                  <a:lnTo>
                    <a:pt x="13596" y="4233"/>
                  </a:lnTo>
                  <a:lnTo>
                    <a:pt x="43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9" name="Google Shape;719;p16"/>
            <p:cNvSpPr/>
            <p:nvPr/>
          </p:nvSpPr>
          <p:spPr>
            <a:xfrm>
              <a:off x="5284925" y="1797750"/>
              <a:ext cx="233300" cy="192500"/>
            </a:xfrm>
            <a:custGeom>
              <a:avLst/>
              <a:gdLst/>
              <a:ahLst/>
              <a:cxnLst/>
              <a:rect l="l" t="t" r="r" b="b"/>
              <a:pathLst>
                <a:path w="9332" h="7700" extrusionOk="0">
                  <a:moveTo>
                    <a:pt x="1794" y="1"/>
                  </a:moveTo>
                  <a:lnTo>
                    <a:pt x="1" y="4262"/>
                  </a:lnTo>
                  <a:cubicBezTo>
                    <a:pt x="1" y="4262"/>
                    <a:pt x="3354" y="7572"/>
                    <a:pt x="7527" y="7700"/>
                  </a:cubicBezTo>
                  <a:lnTo>
                    <a:pt x="9331" y="3445"/>
                  </a:lnTo>
                  <a:lnTo>
                    <a:pt x="17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0" name="Google Shape;720;p16"/>
            <p:cNvSpPr/>
            <p:nvPr/>
          </p:nvSpPr>
          <p:spPr>
            <a:xfrm>
              <a:off x="5244675" y="1692300"/>
              <a:ext cx="269675" cy="330100"/>
            </a:xfrm>
            <a:custGeom>
              <a:avLst/>
              <a:gdLst/>
              <a:ahLst/>
              <a:cxnLst/>
              <a:rect l="l" t="t" r="r" b="b"/>
              <a:pathLst>
                <a:path w="10787" h="13204" extrusionOk="0">
                  <a:moveTo>
                    <a:pt x="4334" y="0"/>
                  </a:moveTo>
                  <a:lnTo>
                    <a:pt x="404" y="8606"/>
                  </a:lnTo>
                  <a:cubicBezTo>
                    <a:pt x="276" y="8613"/>
                    <a:pt x="194" y="8643"/>
                    <a:pt x="168" y="8701"/>
                  </a:cubicBezTo>
                  <a:cubicBezTo>
                    <a:pt x="1" y="9068"/>
                    <a:pt x="2022" y="10351"/>
                    <a:pt x="4683" y="11566"/>
                  </a:cubicBezTo>
                  <a:cubicBezTo>
                    <a:pt x="6861" y="12562"/>
                    <a:pt x="8793" y="13203"/>
                    <a:pt x="9515" y="13203"/>
                  </a:cubicBezTo>
                  <a:cubicBezTo>
                    <a:pt x="9675" y="13203"/>
                    <a:pt x="9776" y="13172"/>
                    <a:pt x="9806" y="13105"/>
                  </a:cubicBezTo>
                  <a:cubicBezTo>
                    <a:pt x="9838" y="13039"/>
                    <a:pt x="9794" y="12936"/>
                    <a:pt x="9680" y="12809"/>
                  </a:cubicBezTo>
                  <a:lnTo>
                    <a:pt x="10787" y="10387"/>
                  </a:lnTo>
                  <a:lnTo>
                    <a:pt x="10787" y="10387"/>
                  </a:lnTo>
                  <a:cubicBezTo>
                    <a:pt x="10689" y="10416"/>
                    <a:pt x="10594" y="10444"/>
                    <a:pt x="10492" y="10467"/>
                  </a:cubicBezTo>
                  <a:cubicBezTo>
                    <a:pt x="10140" y="10543"/>
                    <a:pt x="9767" y="10581"/>
                    <a:pt x="9387" y="10581"/>
                  </a:cubicBezTo>
                  <a:cubicBezTo>
                    <a:pt x="7406" y="10581"/>
                    <a:pt x="5211" y="9557"/>
                    <a:pt x="4587" y="7641"/>
                  </a:cubicBezTo>
                  <a:cubicBezTo>
                    <a:pt x="3909" y="5561"/>
                    <a:pt x="4953" y="3205"/>
                    <a:pt x="5640" y="1267"/>
                  </a:cubicBezTo>
                  <a:cubicBezTo>
                    <a:pt x="5707" y="1084"/>
                    <a:pt x="5778" y="891"/>
                    <a:pt x="5850" y="692"/>
                  </a:cubicBezTo>
                  <a:lnTo>
                    <a:pt x="4334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1" name="Google Shape;721;p16"/>
            <p:cNvSpPr/>
            <p:nvPr/>
          </p:nvSpPr>
          <p:spPr>
            <a:xfrm>
              <a:off x="5326975" y="1669025"/>
              <a:ext cx="286675" cy="146575"/>
            </a:xfrm>
            <a:custGeom>
              <a:avLst/>
              <a:gdLst/>
              <a:ahLst/>
              <a:cxnLst/>
              <a:rect l="l" t="t" r="r" b="b"/>
              <a:pathLst>
                <a:path w="11467" h="5863" extrusionOk="0">
                  <a:moveTo>
                    <a:pt x="745" y="0"/>
                  </a:moveTo>
                  <a:cubicBezTo>
                    <a:pt x="497" y="0"/>
                    <a:pt x="259" y="142"/>
                    <a:pt x="150" y="381"/>
                  </a:cubicBezTo>
                  <a:cubicBezTo>
                    <a:pt x="1" y="707"/>
                    <a:pt x="146" y="1094"/>
                    <a:pt x="472" y="1243"/>
                  </a:cubicBezTo>
                  <a:lnTo>
                    <a:pt x="10453" y="5804"/>
                  </a:lnTo>
                  <a:cubicBezTo>
                    <a:pt x="10540" y="5843"/>
                    <a:pt x="10632" y="5862"/>
                    <a:pt x="10722" y="5862"/>
                  </a:cubicBezTo>
                  <a:cubicBezTo>
                    <a:pt x="10969" y="5862"/>
                    <a:pt x="11207" y="5721"/>
                    <a:pt x="11317" y="5483"/>
                  </a:cubicBezTo>
                  <a:cubicBezTo>
                    <a:pt x="11466" y="5157"/>
                    <a:pt x="11323" y="4768"/>
                    <a:pt x="10997" y="4619"/>
                  </a:cubicBezTo>
                  <a:lnTo>
                    <a:pt x="1014" y="59"/>
                  </a:lnTo>
                  <a:cubicBezTo>
                    <a:pt x="927" y="19"/>
                    <a:pt x="835" y="0"/>
                    <a:pt x="7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2" name="Google Shape;722;p16"/>
            <p:cNvSpPr/>
            <p:nvPr/>
          </p:nvSpPr>
          <p:spPr>
            <a:xfrm>
              <a:off x="5280325" y="1754800"/>
              <a:ext cx="270350" cy="203825"/>
            </a:xfrm>
            <a:custGeom>
              <a:avLst/>
              <a:gdLst/>
              <a:ahLst/>
              <a:cxnLst/>
              <a:rect l="l" t="t" r="r" b="b"/>
              <a:pathLst>
                <a:path w="10814" h="8153" extrusionOk="0">
                  <a:moveTo>
                    <a:pt x="1856" y="1"/>
                  </a:moveTo>
                  <a:lnTo>
                    <a:pt x="0" y="4062"/>
                  </a:lnTo>
                  <a:lnTo>
                    <a:pt x="8958" y="8153"/>
                  </a:lnTo>
                  <a:lnTo>
                    <a:pt x="10813" y="4092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3" name="Google Shape;723;p16"/>
            <p:cNvSpPr/>
            <p:nvPr/>
          </p:nvSpPr>
          <p:spPr>
            <a:xfrm>
              <a:off x="5301750" y="1782350"/>
              <a:ext cx="229950" cy="149150"/>
            </a:xfrm>
            <a:custGeom>
              <a:avLst/>
              <a:gdLst/>
              <a:ahLst/>
              <a:cxnLst/>
              <a:rect l="l" t="t" r="r" b="b"/>
              <a:pathLst>
                <a:path w="9198" h="5966" extrusionOk="0">
                  <a:moveTo>
                    <a:pt x="2094" y="98"/>
                  </a:moveTo>
                  <a:cubicBezTo>
                    <a:pt x="2336" y="98"/>
                    <a:pt x="2581" y="148"/>
                    <a:pt x="2814" y="255"/>
                  </a:cubicBezTo>
                  <a:lnTo>
                    <a:pt x="7828" y="2546"/>
                  </a:lnTo>
                  <a:cubicBezTo>
                    <a:pt x="8701" y="2944"/>
                    <a:pt x="9087" y="3978"/>
                    <a:pt x="8688" y="4851"/>
                  </a:cubicBezTo>
                  <a:cubicBezTo>
                    <a:pt x="8396" y="5489"/>
                    <a:pt x="7764" y="5868"/>
                    <a:pt x="7103" y="5868"/>
                  </a:cubicBezTo>
                  <a:cubicBezTo>
                    <a:pt x="6862" y="5868"/>
                    <a:pt x="6617" y="5817"/>
                    <a:pt x="6383" y="5710"/>
                  </a:cubicBezTo>
                  <a:lnTo>
                    <a:pt x="1369" y="3420"/>
                  </a:lnTo>
                  <a:cubicBezTo>
                    <a:pt x="496" y="3021"/>
                    <a:pt x="109" y="1987"/>
                    <a:pt x="509" y="1115"/>
                  </a:cubicBezTo>
                  <a:cubicBezTo>
                    <a:pt x="801" y="476"/>
                    <a:pt x="1434" y="98"/>
                    <a:pt x="2094" y="98"/>
                  </a:cubicBezTo>
                  <a:close/>
                  <a:moveTo>
                    <a:pt x="2093" y="1"/>
                  </a:moveTo>
                  <a:cubicBezTo>
                    <a:pt x="1395" y="1"/>
                    <a:pt x="727" y="400"/>
                    <a:pt x="420" y="1075"/>
                  </a:cubicBezTo>
                  <a:cubicBezTo>
                    <a:pt x="0" y="1997"/>
                    <a:pt x="406" y="3089"/>
                    <a:pt x="1328" y="3509"/>
                  </a:cubicBezTo>
                  <a:lnTo>
                    <a:pt x="6342" y="5800"/>
                  </a:lnTo>
                  <a:cubicBezTo>
                    <a:pt x="6589" y="5913"/>
                    <a:pt x="6848" y="5966"/>
                    <a:pt x="7103" y="5966"/>
                  </a:cubicBezTo>
                  <a:cubicBezTo>
                    <a:pt x="7801" y="5966"/>
                    <a:pt x="8469" y="5567"/>
                    <a:pt x="8776" y="4892"/>
                  </a:cubicBezTo>
                  <a:cubicBezTo>
                    <a:pt x="9197" y="3970"/>
                    <a:pt x="8790" y="2878"/>
                    <a:pt x="7868" y="2458"/>
                  </a:cubicBezTo>
                  <a:lnTo>
                    <a:pt x="2854" y="167"/>
                  </a:lnTo>
                  <a:cubicBezTo>
                    <a:pt x="2607" y="54"/>
                    <a:pt x="2348" y="1"/>
                    <a:pt x="20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4" name="Google Shape;724;p16"/>
            <p:cNvSpPr/>
            <p:nvPr/>
          </p:nvSpPr>
          <p:spPr>
            <a:xfrm>
              <a:off x="5348125" y="1830325"/>
              <a:ext cx="145250" cy="55150"/>
            </a:xfrm>
            <a:custGeom>
              <a:avLst/>
              <a:gdLst/>
              <a:ahLst/>
              <a:cxnLst/>
              <a:rect l="l" t="t" r="r" b="b"/>
              <a:pathLst>
                <a:path w="5810" h="2206" extrusionOk="0">
                  <a:moveTo>
                    <a:pt x="1899" y="0"/>
                  </a:moveTo>
                  <a:cubicBezTo>
                    <a:pt x="1893" y="0"/>
                    <a:pt x="1887" y="1"/>
                    <a:pt x="1881" y="1"/>
                  </a:cubicBezTo>
                  <a:cubicBezTo>
                    <a:pt x="1578" y="35"/>
                    <a:pt x="1282" y="51"/>
                    <a:pt x="984" y="51"/>
                  </a:cubicBezTo>
                  <a:cubicBezTo>
                    <a:pt x="727" y="51"/>
                    <a:pt x="467" y="39"/>
                    <a:pt x="198" y="14"/>
                  </a:cubicBezTo>
                  <a:cubicBezTo>
                    <a:pt x="192" y="13"/>
                    <a:pt x="186" y="13"/>
                    <a:pt x="181" y="13"/>
                  </a:cubicBezTo>
                  <a:cubicBezTo>
                    <a:pt x="25" y="13"/>
                    <a:pt x="0" y="242"/>
                    <a:pt x="166" y="258"/>
                  </a:cubicBezTo>
                  <a:cubicBezTo>
                    <a:pt x="449" y="284"/>
                    <a:pt x="725" y="297"/>
                    <a:pt x="1000" y="297"/>
                  </a:cubicBezTo>
                  <a:cubicBezTo>
                    <a:pt x="1187" y="297"/>
                    <a:pt x="1372" y="291"/>
                    <a:pt x="1559" y="279"/>
                  </a:cubicBezTo>
                  <a:lnTo>
                    <a:pt x="1559" y="279"/>
                  </a:lnTo>
                  <a:cubicBezTo>
                    <a:pt x="957" y="1038"/>
                    <a:pt x="2328" y="1226"/>
                    <a:pt x="3303" y="1226"/>
                  </a:cubicBezTo>
                  <a:cubicBezTo>
                    <a:pt x="3446" y="1226"/>
                    <a:pt x="3580" y="1222"/>
                    <a:pt x="3698" y="1215"/>
                  </a:cubicBezTo>
                  <a:lnTo>
                    <a:pt x="3698" y="1215"/>
                  </a:lnTo>
                  <a:cubicBezTo>
                    <a:pt x="3148" y="2091"/>
                    <a:pt x="4809" y="2206"/>
                    <a:pt x="5568" y="2206"/>
                  </a:cubicBezTo>
                  <a:cubicBezTo>
                    <a:pt x="5593" y="2206"/>
                    <a:pt x="5617" y="2206"/>
                    <a:pt x="5640" y="2205"/>
                  </a:cubicBezTo>
                  <a:cubicBezTo>
                    <a:pt x="5810" y="2200"/>
                    <a:pt x="5772" y="1953"/>
                    <a:pt x="5602" y="1953"/>
                  </a:cubicBezTo>
                  <a:cubicBezTo>
                    <a:pt x="5601" y="1953"/>
                    <a:pt x="5601" y="1953"/>
                    <a:pt x="5600" y="1953"/>
                  </a:cubicBezTo>
                  <a:cubicBezTo>
                    <a:pt x="5560" y="1953"/>
                    <a:pt x="5479" y="1955"/>
                    <a:pt x="5374" y="1955"/>
                  </a:cubicBezTo>
                  <a:cubicBezTo>
                    <a:pt x="4777" y="1955"/>
                    <a:pt x="3390" y="1896"/>
                    <a:pt x="4095" y="1144"/>
                  </a:cubicBezTo>
                  <a:cubicBezTo>
                    <a:pt x="4161" y="1075"/>
                    <a:pt x="4094" y="936"/>
                    <a:pt x="3990" y="936"/>
                  </a:cubicBezTo>
                  <a:cubicBezTo>
                    <a:pt x="3983" y="936"/>
                    <a:pt x="3977" y="936"/>
                    <a:pt x="3971" y="937"/>
                  </a:cubicBezTo>
                  <a:cubicBezTo>
                    <a:pt x="3674" y="981"/>
                    <a:pt x="3380" y="1021"/>
                    <a:pt x="3076" y="1021"/>
                  </a:cubicBezTo>
                  <a:cubicBezTo>
                    <a:pt x="2932" y="1021"/>
                    <a:pt x="1101" y="969"/>
                    <a:pt x="1980" y="230"/>
                  </a:cubicBezTo>
                  <a:cubicBezTo>
                    <a:pt x="2061" y="162"/>
                    <a:pt x="2029" y="0"/>
                    <a:pt x="18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16"/>
            <p:cNvSpPr/>
            <p:nvPr/>
          </p:nvSpPr>
          <p:spPr>
            <a:xfrm>
              <a:off x="5348200" y="1678100"/>
              <a:ext cx="14225" cy="23925"/>
            </a:xfrm>
            <a:custGeom>
              <a:avLst/>
              <a:gdLst/>
              <a:ahLst/>
              <a:cxnLst/>
              <a:rect l="l" t="t" r="r" b="b"/>
              <a:pathLst>
                <a:path w="569" h="957" extrusionOk="0">
                  <a:moveTo>
                    <a:pt x="456" y="1"/>
                  </a:moveTo>
                  <a:cubicBezTo>
                    <a:pt x="419" y="1"/>
                    <a:pt x="385" y="22"/>
                    <a:pt x="369" y="58"/>
                  </a:cubicBezTo>
                  <a:lnTo>
                    <a:pt x="23" y="816"/>
                  </a:lnTo>
                  <a:cubicBezTo>
                    <a:pt x="0" y="866"/>
                    <a:pt x="21" y="923"/>
                    <a:pt x="71" y="947"/>
                  </a:cubicBezTo>
                  <a:cubicBezTo>
                    <a:pt x="85" y="953"/>
                    <a:pt x="99" y="956"/>
                    <a:pt x="112" y="956"/>
                  </a:cubicBezTo>
                  <a:cubicBezTo>
                    <a:pt x="150" y="956"/>
                    <a:pt x="185" y="935"/>
                    <a:pt x="200" y="899"/>
                  </a:cubicBezTo>
                  <a:lnTo>
                    <a:pt x="546" y="140"/>
                  </a:lnTo>
                  <a:cubicBezTo>
                    <a:pt x="569" y="90"/>
                    <a:pt x="548" y="34"/>
                    <a:pt x="498" y="11"/>
                  </a:cubicBezTo>
                  <a:cubicBezTo>
                    <a:pt x="484" y="4"/>
                    <a:pt x="470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16"/>
            <p:cNvSpPr/>
            <p:nvPr/>
          </p:nvSpPr>
          <p:spPr>
            <a:xfrm>
              <a:off x="5381375" y="1693275"/>
              <a:ext cx="14250" cy="23875"/>
            </a:xfrm>
            <a:custGeom>
              <a:avLst/>
              <a:gdLst/>
              <a:ahLst/>
              <a:cxnLst/>
              <a:rect l="l" t="t" r="r" b="b"/>
              <a:pathLst>
                <a:path w="570" h="955" extrusionOk="0">
                  <a:moveTo>
                    <a:pt x="458" y="0"/>
                  </a:moveTo>
                  <a:cubicBezTo>
                    <a:pt x="421" y="0"/>
                    <a:pt x="386" y="22"/>
                    <a:pt x="370" y="58"/>
                  </a:cubicBezTo>
                  <a:lnTo>
                    <a:pt x="24" y="817"/>
                  </a:lnTo>
                  <a:cubicBezTo>
                    <a:pt x="1" y="866"/>
                    <a:pt x="22" y="923"/>
                    <a:pt x="72" y="946"/>
                  </a:cubicBezTo>
                  <a:cubicBezTo>
                    <a:pt x="85" y="952"/>
                    <a:pt x="99" y="955"/>
                    <a:pt x="113" y="955"/>
                  </a:cubicBezTo>
                  <a:cubicBezTo>
                    <a:pt x="150" y="955"/>
                    <a:pt x="184" y="934"/>
                    <a:pt x="201" y="897"/>
                  </a:cubicBezTo>
                  <a:lnTo>
                    <a:pt x="547" y="139"/>
                  </a:lnTo>
                  <a:cubicBezTo>
                    <a:pt x="570" y="89"/>
                    <a:pt x="548" y="32"/>
                    <a:pt x="499" y="9"/>
                  </a:cubicBezTo>
                  <a:cubicBezTo>
                    <a:pt x="485" y="3"/>
                    <a:pt x="471" y="0"/>
                    <a:pt x="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16"/>
            <p:cNvSpPr/>
            <p:nvPr/>
          </p:nvSpPr>
          <p:spPr>
            <a:xfrm>
              <a:off x="5414575" y="1708425"/>
              <a:ext cx="14250" cy="23900"/>
            </a:xfrm>
            <a:custGeom>
              <a:avLst/>
              <a:gdLst/>
              <a:ahLst/>
              <a:cxnLst/>
              <a:rect l="l" t="t" r="r" b="b"/>
              <a:pathLst>
                <a:path w="570" h="956" extrusionOk="0">
                  <a:moveTo>
                    <a:pt x="456" y="1"/>
                  </a:moveTo>
                  <a:cubicBezTo>
                    <a:pt x="420" y="1"/>
                    <a:pt x="386" y="22"/>
                    <a:pt x="369" y="57"/>
                  </a:cubicBezTo>
                  <a:lnTo>
                    <a:pt x="23" y="816"/>
                  </a:lnTo>
                  <a:cubicBezTo>
                    <a:pt x="1" y="866"/>
                    <a:pt x="22" y="923"/>
                    <a:pt x="71" y="947"/>
                  </a:cubicBezTo>
                  <a:cubicBezTo>
                    <a:pt x="85" y="953"/>
                    <a:pt x="98" y="956"/>
                    <a:pt x="112" y="956"/>
                  </a:cubicBezTo>
                  <a:cubicBezTo>
                    <a:pt x="149" y="956"/>
                    <a:pt x="184" y="935"/>
                    <a:pt x="201" y="899"/>
                  </a:cubicBezTo>
                  <a:lnTo>
                    <a:pt x="547" y="140"/>
                  </a:lnTo>
                  <a:cubicBezTo>
                    <a:pt x="569" y="90"/>
                    <a:pt x="548" y="33"/>
                    <a:pt x="498" y="11"/>
                  </a:cubicBezTo>
                  <a:cubicBezTo>
                    <a:pt x="484" y="4"/>
                    <a:pt x="470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16"/>
            <p:cNvSpPr/>
            <p:nvPr/>
          </p:nvSpPr>
          <p:spPr>
            <a:xfrm>
              <a:off x="5447725" y="1723600"/>
              <a:ext cx="14275" cy="23875"/>
            </a:xfrm>
            <a:custGeom>
              <a:avLst/>
              <a:gdLst/>
              <a:ahLst/>
              <a:cxnLst/>
              <a:rect l="l" t="t" r="r" b="b"/>
              <a:pathLst>
                <a:path w="571" h="955" extrusionOk="0">
                  <a:moveTo>
                    <a:pt x="459" y="0"/>
                  </a:moveTo>
                  <a:cubicBezTo>
                    <a:pt x="422" y="0"/>
                    <a:pt x="387" y="21"/>
                    <a:pt x="370" y="57"/>
                  </a:cubicBezTo>
                  <a:lnTo>
                    <a:pt x="25" y="816"/>
                  </a:lnTo>
                  <a:cubicBezTo>
                    <a:pt x="1" y="866"/>
                    <a:pt x="22" y="923"/>
                    <a:pt x="72" y="945"/>
                  </a:cubicBezTo>
                  <a:cubicBezTo>
                    <a:pt x="85" y="952"/>
                    <a:pt x="99" y="954"/>
                    <a:pt x="113" y="954"/>
                  </a:cubicBezTo>
                  <a:cubicBezTo>
                    <a:pt x="151" y="954"/>
                    <a:pt x="187" y="933"/>
                    <a:pt x="202" y="897"/>
                  </a:cubicBezTo>
                  <a:lnTo>
                    <a:pt x="547" y="138"/>
                  </a:lnTo>
                  <a:cubicBezTo>
                    <a:pt x="571" y="89"/>
                    <a:pt x="550" y="32"/>
                    <a:pt x="500" y="9"/>
                  </a:cubicBezTo>
                  <a:cubicBezTo>
                    <a:pt x="487" y="3"/>
                    <a:pt x="473" y="0"/>
                    <a:pt x="4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16"/>
            <p:cNvSpPr/>
            <p:nvPr/>
          </p:nvSpPr>
          <p:spPr>
            <a:xfrm>
              <a:off x="5480950" y="1738750"/>
              <a:ext cx="14250" cy="23900"/>
            </a:xfrm>
            <a:custGeom>
              <a:avLst/>
              <a:gdLst/>
              <a:ahLst/>
              <a:cxnLst/>
              <a:rect l="l" t="t" r="r" b="b"/>
              <a:pathLst>
                <a:path w="570" h="956" extrusionOk="0">
                  <a:moveTo>
                    <a:pt x="456" y="0"/>
                  </a:moveTo>
                  <a:cubicBezTo>
                    <a:pt x="420" y="0"/>
                    <a:pt x="386" y="21"/>
                    <a:pt x="368" y="57"/>
                  </a:cubicBezTo>
                  <a:lnTo>
                    <a:pt x="24" y="816"/>
                  </a:lnTo>
                  <a:cubicBezTo>
                    <a:pt x="1" y="866"/>
                    <a:pt x="22" y="922"/>
                    <a:pt x="72" y="947"/>
                  </a:cubicBezTo>
                  <a:cubicBezTo>
                    <a:pt x="85" y="953"/>
                    <a:pt x="99" y="956"/>
                    <a:pt x="112" y="956"/>
                  </a:cubicBezTo>
                  <a:cubicBezTo>
                    <a:pt x="149" y="956"/>
                    <a:pt x="184" y="934"/>
                    <a:pt x="201" y="898"/>
                  </a:cubicBezTo>
                  <a:lnTo>
                    <a:pt x="546" y="139"/>
                  </a:lnTo>
                  <a:cubicBezTo>
                    <a:pt x="570" y="90"/>
                    <a:pt x="548" y="33"/>
                    <a:pt x="499" y="10"/>
                  </a:cubicBezTo>
                  <a:cubicBezTo>
                    <a:pt x="485" y="4"/>
                    <a:pt x="470" y="0"/>
                    <a:pt x="4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16"/>
            <p:cNvSpPr/>
            <p:nvPr/>
          </p:nvSpPr>
          <p:spPr>
            <a:xfrm>
              <a:off x="5514150" y="1753900"/>
              <a:ext cx="14250" cy="23900"/>
            </a:xfrm>
            <a:custGeom>
              <a:avLst/>
              <a:gdLst/>
              <a:ahLst/>
              <a:cxnLst/>
              <a:rect l="l" t="t" r="r" b="b"/>
              <a:pathLst>
                <a:path w="570" h="956" extrusionOk="0">
                  <a:moveTo>
                    <a:pt x="457" y="1"/>
                  </a:moveTo>
                  <a:cubicBezTo>
                    <a:pt x="420" y="1"/>
                    <a:pt x="386" y="22"/>
                    <a:pt x="369" y="58"/>
                  </a:cubicBezTo>
                  <a:lnTo>
                    <a:pt x="23" y="817"/>
                  </a:lnTo>
                  <a:cubicBezTo>
                    <a:pt x="1" y="867"/>
                    <a:pt x="22" y="923"/>
                    <a:pt x="71" y="946"/>
                  </a:cubicBezTo>
                  <a:cubicBezTo>
                    <a:pt x="85" y="952"/>
                    <a:pt x="99" y="955"/>
                    <a:pt x="113" y="955"/>
                  </a:cubicBezTo>
                  <a:cubicBezTo>
                    <a:pt x="149" y="955"/>
                    <a:pt x="184" y="934"/>
                    <a:pt x="201" y="898"/>
                  </a:cubicBezTo>
                  <a:lnTo>
                    <a:pt x="547" y="139"/>
                  </a:lnTo>
                  <a:cubicBezTo>
                    <a:pt x="569" y="89"/>
                    <a:pt x="548" y="33"/>
                    <a:pt x="498" y="10"/>
                  </a:cubicBezTo>
                  <a:cubicBezTo>
                    <a:pt x="485" y="4"/>
                    <a:pt x="471" y="1"/>
                    <a:pt x="4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16"/>
            <p:cNvSpPr/>
            <p:nvPr/>
          </p:nvSpPr>
          <p:spPr>
            <a:xfrm>
              <a:off x="5547350" y="1769125"/>
              <a:ext cx="14225" cy="23850"/>
            </a:xfrm>
            <a:custGeom>
              <a:avLst/>
              <a:gdLst/>
              <a:ahLst/>
              <a:cxnLst/>
              <a:rect l="l" t="t" r="r" b="b"/>
              <a:pathLst>
                <a:path w="569" h="954" extrusionOk="0">
                  <a:moveTo>
                    <a:pt x="456" y="0"/>
                  </a:moveTo>
                  <a:cubicBezTo>
                    <a:pt x="420" y="0"/>
                    <a:pt x="385" y="21"/>
                    <a:pt x="369" y="58"/>
                  </a:cubicBezTo>
                  <a:lnTo>
                    <a:pt x="23" y="817"/>
                  </a:lnTo>
                  <a:cubicBezTo>
                    <a:pt x="0" y="866"/>
                    <a:pt x="21" y="923"/>
                    <a:pt x="71" y="946"/>
                  </a:cubicBezTo>
                  <a:cubicBezTo>
                    <a:pt x="84" y="951"/>
                    <a:pt x="97" y="954"/>
                    <a:pt x="110" y="954"/>
                  </a:cubicBezTo>
                  <a:cubicBezTo>
                    <a:pt x="147" y="954"/>
                    <a:pt x="183" y="933"/>
                    <a:pt x="200" y="897"/>
                  </a:cubicBezTo>
                  <a:lnTo>
                    <a:pt x="546" y="139"/>
                  </a:lnTo>
                  <a:cubicBezTo>
                    <a:pt x="569" y="89"/>
                    <a:pt x="548" y="32"/>
                    <a:pt x="498" y="10"/>
                  </a:cubicBezTo>
                  <a:cubicBezTo>
                    <a:pt x="484" y="3"/>
                    <a:pt x="470" y="0"/>
                    <a:pt x="4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16"/>
            <p:cNvSpPr/>
            <p:nvPr/>
          </p:nvSpPr>
          <p:spPr>
            <a:xfrm>
              <a:off x="5580500" y="1784275"/>
              <a:ext cx="14250" cy="23850"/>
            </a:xfrm>
            <a:custGeom>
              <a:avLst/>
              <a:gdLst/>
              <a:ahLst/>
              <a:cxnLst/>
              <a:rect l="l" t="t" r="r" b="b"/>
              <a:pathLst>
                <a:path w="570" h="954" extrusionOk="0">
                  <a:moveTo>
                    <a:pt x="457" y="0"/>
                  </a:moveTo>
                  <a:cubicBezTo>
                    <a:pt x="420" y="0"/>
                    <a:pt x="386" y="21"/>
                    <a:pt x="369" y="57"/>
                  </a:cubicBezTo>
                  <a:lnTo>
                    <a:pt x="23" y="816"/>
                  </a:lnTo>
                  <a:cubicBezTo>
                    <a:pt x="0" y="866"/>
                    <a:pt x="22" y="923"/>
                    <a:pt x="71" y="945"/>
                  </a:cubicBezTo>
                  <a:cubicBezTo>
                    <a:pt x="84" y="951"/>
                    <a:pt x="98" y="954"/>
                    <a:pt x="112" y="954"/>
                  </a:cubicBezTo>
                  <a:cubicBezTo>
                    <a:pt x="149" y="954"/>
                    <a:pt x="185" y="933"/>
                    <a:pt x="200" y="899"/>
                  </a:cubicBezTo>
                  <a:lnTo>
                    <a:pt x="547" y="140"/>
                  </a:lnTo>
                  <a:cubicBezTo>
                    <a:pt x="569" y="90"/>
                    <a:pt x="548" y="33"/>
                    <a:pt x="498" y="9"/>
                  </a:cubicBezTo>
                  <a:cubicBezTo>
                    <a:pt x="485" y="3"/>
                    <a:pt x="471" y="0"/>
                    <a:pt x="4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33" name="Google Shape;733;p16"/>
          <p:cNvGrpSpPr/>
          <p:nvPr/>
        </p:nvGrpSpPr>
        <p:grpSpPr>
          <a:xfrm>
            <a:off x="5937134" y="2225367"/>
            <a:ext cx="313433" cy="289100"/>
            <a:chOff x="6070000" y="1082675"/>
            <a:chExt cx="235075" cy="216825"/>
          </a:xfrm>
        </p:grpSpPr>
        <p:sp>
          <p:nvSpPr>
            <p:cNvPr id="734" name="Google Shape;734;p16"/>
            <p:cNvSpPr/>
            <p:nvPr/>
          </p:nvSpPr>
          <p:spPr>
            <a:xfrm>
              <a:off x="6070000" y="12156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16"/>
            <p:cNvSpPr/>
            <p:nvPr/>
          </p:nvSpPr>
          <p:spPr>
            <a:xfrm>
              <a:off x="6210200" y="12104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16"/>
            <p:cNvSpPr/>
            <p:nvPr/>
          </p:nvSpPr>
          <p:spPr>
            <a:xfrm>
              <a:off x="6161225" y="10826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37" name="Google Shape;737;p16"/>
          <p:cNvGrpSpPr/>
          <p:nvPr/>
        </p:nvGrpSpPr>
        <p:grpSpPr>
          <a:xfrm>
            <a:off x="8535400" y="1165138"/>
            <a:ext cx="3207205" cy="2748124"/>
            <a:chOff x="6401550" y="873853"/>
            <a:chExt cx="2405404" cy="2061093"/>
          </a:xfrm>
        </p:grpSpPr>
        <p:sp>
          <p:nvSpPr>
            <p:cNvPr id="738" name="Google Shape;738;p16"/>
            <p:cNvSpPr/>
            <p:nvPr/>
          </p:nvSpPr>
          <p:spPr>
            <a:xfrm>
              <a:off x="6863377" y="873853"/>
              <a:ext cx="1894799" cy="1708099"/>
            </a:xfrm>
            <a:custGeom>
              <a:avLst/>
              <a:gdLst/>
              <a:ahLst/>
              <a:cxnLst/>
              <a:rect l="l" t="t" r="r" b="b"/>
              <a:pathLst>
                <a:path w="29483" h="26579" extrusionOk="0">
                  <a:moveTo>
                    <a:pt x="17083" y="1"/>
                  </a:moveTo>
                  <a:cubicBezTo>
                    <a:pt x="11534" y="1"/>
                    <a:pt x="4614" y="4105"/>
                    <a:pt x="1662" y="5889"/>
                  </a:cubicBezTo>
                  <a:cubicBezTo>
                    <a:pt x="1145" y="6203"/>
                    <a:pt x="745" y="6428"/>
                    <a:pt x="450" y="6589"/>
                  </a:cubicBezTo>
                  <a:cubicBezTo>
                    <a:pt x="24" y="6818"/>
                    <a:pt x="0" y="7221"/>
                    <a:pt x="271" y="7711"/>
                  </a:cubicBezTo>
                  <a:cubicBezTo>
                    <a:pt x="719" y="8522"/>
                    <a:pt x="1431" y="9810"/>
                    <a:pt x="2045" y="10925"/>
                  </a:cubicBezTo>
                  <a:cubicBezTo>
                    <a:pt x="2155" y="11123"/>
                    <a:pt x="2472" y="11374"/>
                    <a:pt x="2790" y="11374"/>
                  </a:cubicBezTo>
                  <a:cubicBezTo>
                    <a:pt x="2880" y="11374"/>
                    <a:pt x="2970" y="11354"/>
                    <a:pt x="3055" y="11306"/>
                  </a:cubicBezTo>
                  <a:cubicBezTo>
                    <a:pt x="4965" y="10227"/>
                    <a:pt x="10847" y="6966"/>
                    <a:pt x="13077" y="6484"/>
                  </a:cubicBezTo>
                  <a:cubicBezTo>
                    <a:pt x="13997" y="6285"/>
                    <a:pt x="14886" y="6145"/>
                    <a:pt x="15713" y="6145"/>
                  </a:cubicBezTo>
                  <a:cubicBezTo>
                    <a:pt x="17291" y="6145"/>
                    <a:pt x="18647" y="6654"/>
                    <a:pt x="19585" y="8234"/>
                  </a:cubicBezTo>
                  <a:cubicBezTo>
                    <a:pt x="21236" y="11017"/>
                    <a:pt x="21653" y="13335"/>
                    <a:pt x="19021" y="15986"/>
                  </a:cubicBezTo>
                  <a:cubicBezTo>
                    <a:pt x="16925" y="18098"/>
                    <a:pt x="11871" y="20702"/>
                    <a:pt x="9901" y="21674"/>
                  </a:cubicBezTo>
                  <a:cubicBezTo>
                    <a:pt x="9397" y="21922"/>
                    <a:pt x="9287" y="22485"/>
                    <a:pt x="9499" y="22957"/>
                  </a:cubicBezTo>
                  <a:cubicBezTo>
                    <a:pt x="9712" y="23428"/>
                    <a:pt x="10745" y="25705"/>
                    <a:pt x="10894" y="26037"/>
                  </a:cubicBezTo>
                  <a:cubicBezTo>
                    <a:pt x="11011" y="26298"/>
                    <a:pt x="11314" y="26579"/>
                    <a:pt x="11636" y="26579"/>
                  </a:cubicBezTo>
                  <a:cubicBezTo>
                    <a:pt x="11723" y="26579"/>
                    <a:pt x="11811" y="26558"/>
                    <a:pt x="11897" y="26512"/>
                  </a:cubicBezTo>
                  <a:cubicBezTo>
                    <a:pt x="13987" y="25391"/>
                    <a:pt x="20709" y="21668"/>
                    <a:pt x="24356" y="18234"/>
                  </a:cubicBezTo>
                  <a:cubicBezTo>
                    <a:pt x="29482" y="13407"/>
                    <a:pt x="25441" y="3420"/>
                    <a:pt x="20989" y="918"/>
                  </a:cubicBezTo>
                  <a:cubicBezTo>
                    <a:pt x="19837" y="270"/>
                    <a:pt x="18505" y="1"/>
                    <a:pt x="170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16"/>
            <p:cNvSpPr/>
            <p:nvPr/>
          </p:nvSpPr>
          <p:spPr>
            <a:xfrm>
              <a:off x="7460101" y="2133358"/>
              <a:ext cx="429757" cy="448634"/>
            </a:xfrm>
            <a:custGeom>
              <a:avLst/>
              <a:gdLst/>
              <a:ahLst/>
              <a:cxnLst/>
              <a:rect l="l" t="t" r="r" b="b"/>
              <a:pathLst>
                <a:path w="6687" h="6981" extrusionOk="0">
                  <a:moveTo>
                    <a:pt x="4538" y="1"/>
                  </a:moveTo>
                  <a:cubicBezTo>
                    <a:pt x="2973" y="891"/>
                    <a:pt x="1490" y="1645"/>
                    <a:pt x="614" y="2077"/>
                  </a:cubicBezTo>
                  <a:cubicBezTo>
                    <a:pt x="111" y="2325"/>
                    <a:pt x="0" y="2888"/>
                    <a:pt x="213" y="3361"/>
                  </a:cubicBezTo>
                  <a:cubicBezTo>
                    <a:pt x="426" y="3832"/>
                    <a:pt x="1458" y="6110"/>
                    <a:pt x="1607" y="6440"/>
                  </a:cubicBezTo>
                  <a:cubicBezTo>
                    <a:pt x="1725" y="6701"/>
                    <a:pt x="2029" y="6981"/>
                    <a:pt x="2350" y="6981"/>
                  </a:cubicBezTo>
                  <a:cubicBezTo>
                    <a:pt x="2437" y="6981"/>
                    <a:pt x="2524" y="6960"/>
                    <a:pt x="2610" y="6914"/>
                  </a:cubicBezTo>
                  <a:cubicBezTo>
                    <a:pt x="3420" y="6480"/>
                    <a:pt x="4929" y="5653"/>
                    <a:pt x="6682" y="4603"/>
                  </a:cubicBezTo>
                  <a:cubicBezTo>
                    <a:pt x="6687" y="4603"/>
                    <a:pt x="6065" y="1772"/>
                    <a:pt x="45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16"/>
            <p:cNvSpPr/>
            <p:nvPr/>
          </p:nvSpPr>
          <p:spPr>
            <a:xfrm>
              <a:off x="6863248" y="1150394"/>
              <a:ext cx="437919" cy="454482"/>
            </a:xfrm>
            <a:custGeom>
              <a:avLst/>
              <a:gdLst/>
              <a:ahLst/>
              <a:cxnLst/>
              <a:rect l="l" t="t" r="r" b="b"/>
              <a:pathLst>
                <a:path w="6814" h="7072" extrusionOk="0">
                  <a:moveTo>
                    <a:pt x="4384" y="1"/>
                  </a:moveTo>
                  <a:cubicBezTo>
                    <a:pt x="3296" y="599"/>
                    <a:pt x="2369" y="1161"/>
                    <a:pt x="1663" y="1586"/>
                  </a:cubicBezTo>
                  <a:cubicBezTo>
                    <a:pt x="1145" y="1901"/>
                    <a:pt x="745" y="2125"/>
                    <a:pt x="450" y="2286"/>
                  </a:cubicBezTo>
                  <a:cubicBezTo>
                    <a:pt x="25" y="2515"/>
                    <a:pt x="1" y="2918"/>
                    <a:pt x="272" y="3408"/>
                  </a:cubicBezTo>
                  <a:cubicBezTo>
                    <a:pt x="720" y="4219"/>
                    <a:pt x="1430" y="5507"/>
                    <a:pt x="2046" y="6622"/>
                  </a:cubicBezTo>
                  <a:cubicBezTo>
                    <a:pt x="2155" y="6820"/>
                    <a:pt x="2473" y="7071"/>
                    <a:pt x="2790" y="7071"/>
                  </a:cubicBezTo>
                  <a:cubicBezTo>
                    <a:pt x="2880" y="7071"/>
                    <a:pt x="2969" y="7051"/>
                    <a:pt x="3055" y="7003"/>
                  </a:cubicBezTo>
                  <a:cubicBezTo>
                    <a:pt x="3826" y="6568"/>
                    <a:pt x="5246" y="5775"/>
                    <a:pt x="6812" y="4954"/>
                  </a:cubicBezTo>
                  <a:cubicBezTo>
                    <a:pt x="6813" y="4954"/>
                    <a:pt x="6369" y="2569"/>
                    <a:pt x="43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16"/>
            <p:cNvSpPr/>
            <p:nvPr/>
          </p:nvSpPr>
          <p:spPr>
            <a:xfrm>
              <a:off x="6912091" y="962413"/>
              <a:ext cx="1894863" cy="1708035"/>
            </a:xfrm>
            <a:custGeom>
              <a:avLst/>
              <a:gdLst/>
              <a:ahLst/>
              <a:cxnLst/>
              <a:rect l="l" t="t" r="r" b="b"/>
              <a:pathLst>
                <a:path w="29484" h="26578" extrusionOk="0">
                  <a:moveTo>
                    <a:pt x="17084" y="0"/>
                  </a:moveTo>
                  <a:cubicBezTo>
                    <a:pt x="11535" y="0"/>
                    <a:pt x="4614" y="4105"/>
                    <a:pt x="1663" y="5889"/>
                  </a:cubicBezTo>
                  <a:cubicBezTo>
                    <a:pt x="1146" y="6204"/>
                    <a:pt x="746" y="6428"/>
                    <a:pt x="451" y="6588"/>
                  </a:cubicBezTo>
                  <a:cubicBezTo>
                    <a:pt x="24" y="6818"/>
                    <a:pt x="1" y="7221"/>
                    <a:pt x="272" y="7710"/>
                  </a:cubicBezTo>
                  <a:cubicBezTo>
                    <a:pt x="720" y="8523"/>
                    <a:pt x="1432" y="9809"/>
                    <a:pt x="2046" y="10924"/>
                  </a:cubicBezTo>
                  <a:cubicBezTo>
                    <a:pt x="2156" y="11122"/>
                    <a:pt x="2473" y="11374"/>
                    <a:pt x="2790" y="11374"/>
                  </a:cubicBezTo>
                  <a:cubicBezTo>
                    <a:pt x="2880" y="11374"/>
                    <a:pt x="2971" y="11354"/>
                    <a:pt x="3056" y="11306"/>
                  </a:cubicBezTo>
                  <a:cubicBezTo>
                    <a:pt x="4967" y="10226"/>
                    <a:pt x="10848" y="6965"/>
                    <a:pt x="13078" y="6483"/>
                  </a:cubicBezTo>
                  <a:cubicBezTo>
                    <a:pt x="13997" y="6285"/>
                    <a:pt x="14884" y="6145"/>
                    <a:pt x="15710" y="6145"/>
                  </a:cubicBezTo>
                  <a:cubicBezTo>
                    <a:pt x="17290" y="6145"/>
                    <a:pt x="18648" y="6654"/>
                    <a:pt x="19585" y="8233"/>
                  </a:cubicBezTo>
                  <a:cubicBezTo>
                    <a:pt x="21238" y="11016"/>
                    <a:pt x="21653" y="13334"/>
                    <a:pt x="19022" y="15985"/>
                  </a:cubicBezTo>
                  <a:cubicBezTo>
                    <a:pt x="16926" y="18097"/>
                    <a:pt x="11872" y="20701"/>
                    <a:pt x="9902" y="21673"/>
                  </a:cubicBezTo>
                  <a:cubicBezTo>
                    <a:pt x="9398" y="21921"/>
                    <a:pt x="9286" y="22484"/>
                    <a:pt x="9500" y="22957"/>
                  </a:cubicBezTo>
                  <a:cubicBezTo>
                    <a:pt x="9716" y="23428"/>
                    <a:pt x="10746" y="25704"/>
                    <a:pt x="10895" y="26035"/>
                  </a:cubicBezTo>
                  <a:cubicBezTo>
                    <a:pt x="11013" y="26297"/>
                    <a:pt x="11317" y="26578"/>
                    <a:pt x="11639" y="26578"/>
                  </a:cubicBezTo>
                  <a:cubicBezTo>
                    <a:pt x="11726" y="26578"/>
                    <a:pt x="11814" y="26558"/>
                    <a:pt x="11900" y="26511"/>
                  </a:cubicBezTo>
                  <a:cubicBezTo>
                    <a:pt x="13990" y="25391"/>
                    <a:pt x="20712" y="21667"/>
                    <a:pt x="24357" y="18233"/>
                  </a:cubicBezTo>
                  <a:cubicBezTo>
                    <a:pt x="29483" y="13406"/>
                    <a:pt x="25442" y="3419"/>
                    <a:pt x="20990" y="917"/>
                  </a:cubicBezTo>
                  <a:cubicBezTo>
                    <a:pt x="19838" y="270"/>
                    <a:pt x="18506" y="0"/>
                    <a:pt x="170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16"/>
            <p:cNvSpPr/>
            <p:nvPr/>
          </p:nvSpPr>
          <p:spPr>
            <a:xfrm>
              <a:off x="7508880" y="2221982"/>
              <a:ext cx="429885" cy="448441"/>
            </a:xfrm>
            <a:custGeom>
              <a:avLst/>
              <a:gdLst/>
              <a:ahLst/>
              <a:cxnLst/>
              <a:rect l="l" t="t" r="r" b="b"/>
              <a:pathLst>
                <a:path w="6689" h="6978" extrusionOk="0">
                  <a:moveTo>
                    <a:pt x="6688" y="4600"/>
                  </a:move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cubicBezTo>
                    <a:pt x="6688" y="4600"/>
                    <a:pt x="6688" y="4600"/>
                    <a:pt x="6688" y="4600"/>
                  </a:cubicBezTo>
                  <a:close/>
                  <a:moveTo>
                    <a:pt x="4539" y="0"/>
                  </a:moveTo>
                  <a:cubicBezTo>
                    <a:pt x="2976" y="890"/>
                    <a:pt x="1491" y="1643"/>
                    <a:pt x="616" y="2075"/>
                  </a:cubicBezTo>
                  <a:cubicBezTo>
                    <a:pt x="112" y="2324"/>
                    <a:pt x="0" y="2888"/>
                    <a:pt x="214" y="3359"/>
                  </a:cubicBezTo>
                  <a:cubicBezTo>
                    <a:pt x="430" y="3831"/>
                    <a:pt x="1460" y="6108"/>
                    <a:pt x="1609" y="6437"/>
                  </a:cubicBezTo>
                  <a:cubicBezTo>
                    <a:pt x="1726" y="6698"/>
                    <a:pt x="2030" y="6977"/>
                    <a:pt x="2353" y="6977"/>
                  </a:cubicBezTo>
                  <a:cubicBezTo>
                    <a:pt x="2440" y="6977"/>
                    <a:pt x="2528" y="6957"/>
                    <a:pt x="2614" y="6911"/>
                  </a:cubicBezTo>
                  <a:cubicBezTo>
                    <a:pt x="3424" y="6477"/>
                    <a:pt x="4933" y="5650"/>
                    <a:pt x="6688" y="4600"/>
                  </a:cubicBezTo>
                  <a:lnTo>
                    <a:pt x="6688" y="4600"/>
                  </a:lnTo>
                  <a:cubicBezTo>
                    <a:pt x="6687" y="4598"/>
                    <a:pt x="6067" y="1769"/>
                    <a:pt x="45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16"/>
            <p:cNvSpPr/>
            <p:nvPr/>
          </p:nvSpPr>
          <p:spPr>
            <a:xfrm>
              <a:off x="6912091" y="1238890"/>
              <a:ext cx="438047" cy="454546"/>
            </a:xfrm>
            <a:custGeom>
              <a:avLst/>
              <a:gdLst/>
              <a:ahLst/>
              <a:cxnLst/>
              <a:rect l="l" t="t" r="r" b="b"/>
              <a:pathLst>
                <a:path w="6816" h="7073" extrusionOk="0">
                  <a:moveTo>
                    <a:pt x="4384" y="1"/>
                  </a:moveTo>
                  <a:cubicBezTo>
                    <a:pt x="3297" y="599"/>
                    <a:pt x="2368" y="1163"/>
                    <a:pt x="1663" y="1588"/>
                  </a:cubicBezTo>
                  <a:cubicBezTo>
                    <a:pt x="1146" y="1902"/>
                    <a:pt x="746" y="2127"/>
                    <a:pt x="451" y="2286"/>
                  </a:cubicBezTo>
                  <a:cubicBezTo>
                    <a:pt x="24" y="2517"/>
                    <a:pt x="1" y="2919"/>
                    <a:pt x="272" y="3408"/>
                  </a:cubicBezTo>
                  <a:cubicBezTo>
                    <a:pt x="720" y="4221"/>
                    <a:pt x="1432" y="5507"/>
                    <a:pt x="2046" y="6622"/>
                  </a:cubicBezTo>
                  <a:cubicBezTo>
                    <a:pt x="2156" y="6820"/>
                    <a:pt x="2473" y="7072"/>
                    <a:pt x="2790" y="7072"/>
                  </a:cubicBezTo>
                  <a:cubicBezTo>
                    <a:pt x="2880" y="7072"/>
                    <a:pt x="2971" y="7052"/>
                    <a:pt x="3056" y="7004"/>
                  </a:cubicBezTo>
                  <a:cubicBezTo>
                    <a:pt x="3826" y="6568"/>
                    <a:pt x="5248" y="5775"/>
                    <a:pt x="6812" y="4954"/>
                  </a:cubicBezTo>
                  <a:cubicBezTo>
                    <a:pt x="6815" y="4954"/>
                    <a:pt x="6370" y="2570"/>
                    <a:pt x="43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16"/>
            <p:cNvSpPr/>
            <p:nvPr/>
          </p:nvSpPr>
          <p:spPr>
            <a:xfrm>
              <a:off x="6956886" y="2436891"/>
              <a:ext cx="499230" cy="496062"/>
            </a:xfrm>
            <a:custGeom>
              <a:avLst/>
              <a:gdLst/>
              <a:ahLst/>
              <a:cxnLst/>
              <a:rect l="l" t="t" r="r" b="b"/>
              <a:pathLst>
                <a:path w="7768" h="7719" extrusionOk="0">
                  <a:moveTo>
                    <a:pt x="7209" y="1"/>
                  </a:moveTo>
                  <a:cubicBezTo>
                    <a:pt x="7157" y="1"/>
                    <a:pt x="7087" y="12"/>
                    <a:pt x="6993" y="38"/>
                  </a:cubicBezTo>
                  <a:cubicBezTo>
                    <a:pt x="5639" y="412"/>
                    <a:pt x="3176" y="1095"/>
                    <a:pt x="2955" y="1156"/>
                  </a:cubicBezTo>
                  <a:cubicBezTo>
                    <a:pt x="2647" y="1241"/>
                    <a:pt x="2510" y="1541"/>
                    <a:pt x="2647" y="1853"/>
                  </a:cubicBezTo>
                  <a:cubicBezTo>
                    <a:pt x="2901" y="2425"/>
                    <a:pt x="3271" y="3258"/>
                    <a:pt x="3341" y="3414"/>
                  </a:cubicBezTo>
                  <a:cubicBezTo>
                    <a:pt x="3447" y="3655"/>
                    <a:pt x="3402" y="4113"/>
                    <a:pt x="3120" y="4348"/>
                  </a:cubicBezTo>
                  <a:cubicBezTo>
                    <a:pt x="2271" y="5059"/>
                    <a:pt x="531" y="6519"/>
                    <a:pt x="212" y="6785"/>
                  </a:cubicBezTo>
                  <a:cubicBezTo>
                    <a:pt x="0" y="6963"/>
                    <a:pt x="47" y="7001"/>
                    <a:pt x="77" y="7080"/>
                  </a:cubicBezTo>
                  <a:cubicBezTo>
                    <a:pt x="118" y="7202"/>
                    <a:pt x="316" y="7718"/>
                    <a:pt x="439" y="7718"/>
                  </a:cubicBezTo>
                  <a:cubicBezTo>
                    <a:pt x="444" y="7718"/>
                    <a:pt x="448" y="7718"/>
                    <a:pt x="453" y="7716"/>
                  </a:cubicBezTo>
                  <a:cubicBezTo>
                    <a:pt x="640" y="7646"/>
                    <a:pt x="4043" y="5704"/>
                    <a:pt x="5501" y="5163"/>
                  </a:cubicBezTo>
                  <a:cubicBezTo>
                    <a:pt x="5900" y="5014"/>
                    <a:pt x="6093" y="4795"/>
                    <a:pt x="5910" y="4398"/>
                  </a:cubicBezTo>
                  <a:cubicBezTo>
                    <a:pt x="5781" y="4119"/>
                    <a:pt x="5300" y="3078"/>
                    <a:pt x="5027" y="2486"/>
                  </a:cubicBezTo>
                  <a:cubicBezTo>
                    <a:pt x="4912" y="2235"/>
                    <a:pt x="4972" y="1963"/>
                    <a:pt x="5183" y="1804"/>
                  </a:cubicBezTo>
                  <a:cubicBezTo>
                    <a:pt x="5789" y="1351"/>
                    <a:pt x="7510" y="872"/>
                    <a:pt x="7650" y="767"/>
                  </a:cubicBezTo>
                  <a:cubicBezTo>
                    <a:pt x="7768" y="679"/>
                    <a:pt x="7369" y="106"/>
                    <a:pt x="7317" y="36"/>
                  </a:cubicBezTo>
                  <a:cubicBezTo>
                    <a:pt x="7300" y="14"/>
                    <a:pt x="7266" y="1"/>
                    <a:pt x="7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16"/>
            <p:cNvSpPr/>
            <p:nvPr/>
          </p:nvSpPr>
          <p:spPr>
            <a:xfrm>
              <a:off x="6975266" y="2478793"/>
              <a:ext cx="483035" cy="456153"/>
            </a:xfrm>
            <a:custGeom>
              <a:avLst/>
              <a:gdLst/>
              <a:ahLst/>
              <a:cxnLst/>
              <a:rect l="l" t="t" r="r" b="b"/>
              <a:pathLst>
                <a:path w="7516" h="7098" extrusionOk="0">
                  <a:moveTo>
                    <a:pt x="7277" y="0"/>
                  </a:moveTo>
                  <a:cubicBezTo>
                    <a:pt x="7226" y="0"/>
                    <a:pt x="7155" y="11"/>
                    <a:pt x="7062" y="37"/>
                  </a:cubicBezTo>
                  <a:cubicBezTo>
                    <a:pt x="5707" y="411"/>
                    <a:pt x="3245" y="1094"/>
                    <a:pt x="3024" y="1156"/>
                  </a:cubicBezTo>
                  <a:cubicBezTo>
                    <a:pt x="2716" y="1241"/>
                    <a:pt x="2578" y="1542"/>
                    <a:pt x="2716" y="1854"/>
                  </a:cubicBezTo>
                  <a:cubicBezTo>
                    <a:pt x="2970" y="2426"/>
                    <a:pt x="3340" y="3258"/>
                    <a:pt x="3408" y="3414"/>
                  </a:cubicBezTo>
                  <a:cubicBezTo>
                    <a:pt x="3516" y="3655"/>
                    <a:pt x="3468" y="4113"/>
                    <a:pt x="3187" y="4349"/>
                  </a:cubicBezTo>
                  <a:cubicBezTo>
                    <a:pt x="2338" y="5060"/>
                    <a:pt x="598" y="6519"/>
                    <a:pt x="279" y="6787"/>
                  </a:cubicBezTo>
                  <a:cubicBezTo>
                    <a:pt x="1" y="7020"/>
                    <a:pt x="87" y="7097"/>
                    <a:pt x="246" y="7097"/>
                  </a:cubicBezTo>
                  <a:cubicBezTo>
                    <a:pt x="328" y="7097"/>
                    <a:pt x="429" y="7077"/>
                    <a:pt x="510" y="7047"/>
                  </a:cubicBezTo>
                  <a:cubicBezTo>
                    <a:pt x="699" y="6977"/>
                    <a:pt x="4116" y="5704"/>
                    <a:pt x="5573" y="5162"/>
                  </a:cubicBezTo>
                  <a:cubicBezTo>
                    <a:pt x="5971" y="5013"/>
                    <a:pt x="6165" y="4794"/>
                    <a:pt x="5982" y="4397"/>
                  </a:cubicBezTo>
                  <a:cubicBezTo>
                    <a:pt x="5853" y="4119"/>
                    <a:pt x="5373" y="3077"/>
                    <a:pt x="5097" y="2484"/>
                  </a:cubicBezTo>
                  <a:cubicBezTo>
                    <a:pt x="4982" y="2234"/>
                    <a:pt x="5042" y="1959"/>
                    <a:pt x="5253" y="1803"/>
                  </a:cubicBezTo>
                  <a:cubicBezTo>
                    <a:pt x="5860" y="1349"/>
                    <a:pt x="7059" y="455"/>
                    <a:pt x="7198" y="350"/>
                  </a:cubicBezTo>
                  <a:cubicBezTo>
                    <a:pt x="7354" y="234"/>
                    <a:pt x="7515" y="0"/>
                    <a:pt x="7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16"/>
            <p:cNvSpPr/>
            <p:nvPr/>
          </p:nvSpPr>
          <p:spPr>
            <a:xfrm>
              <a:off x="6401550" y="1585160"/>
              <a:ext cx="499230" cy="495997"/>
            </a:xfrm>
            <a:custGeom>
              <a:avLst/>
              <a:gdLst/>
              <a:ahLst/>
              <a:cxnLst/>
              <a:rect l="l" t="t" r="r" b="b"/>
              <a:pathLst>
                <a:path w="7768" h="7718" extrusionOk="0">
                  <a:moveTo>
                    <a:pt x="7210" y="0"/>
                  </a:moveTo>
                  <a:cubicBezTo>
                    <a:pt x="7158" y="0"/>
                    <a:pt x="7087" y="12"/>
                    <a:pt x="6993" y="38"/>
                  </a:cubicBezTo>
                  <a:cubicBezTo>
                    <a:pt x="5639" y="414"/>
                    <a:pt x="3175" y="1095"/>
                    <a:pt x="2953" y="1156"/>
                  </a:cubicBezTo>
                  <a:cubicBezTo>
                    <a:pt x="2647" y="1241"/>
                    <a:pt x="2508" y="1542"/>
                    <a:pt x="2647" y="1855"/>
                  </a:cubicBezTo>
                  <a:cubicBezTo>
                    <a:pt x="2901" y="2426"/>
                    <a:pt x="3271" y="3260"/>
                    <a:pt x="3341" y="3416"/>
                  </a:cubicBezTo>
                  <a:cubicBezTo>
                    <a:pt x="3447" y="3657"/>
                    <a:pt x="3400" y="4114"/>
                    <a:pt x="3118" y="4350"/>
                  </a:cubicBezTo>
                  <a:cubicBezTo>
                    <a:pt x="2271" y="5060"/>
                    <a:pt x="529" y="6521"/>
                    <a:pt x="210" y="6786"/>
                  </a:cubicBezTo>
                  <a:cubicBezTo>
                    <a:pt x="0" y="6963"/>
                    <a:pt x="46" y="7003"/>
                    <a:pt x="75" y="7082"/>
                  </a:cubicBezTo>
                  <a:cubicBezTo>
                    <a:pt x="116" y="7202"/>
                    <a:pt x="314" y="7718"/>
                    <a:pt x="437" y="7718"/>
                  </a:cubicBezTo>
                  <a:cubicBezTo>
                    <a:pt x="442" y="7718"/>
                    <a:pt x="447" y="7717"/>
                    <a:pt x="451" y="7715"/>
                  </a:cubicBezTo>
                  <a:cubicBezTo>
                    <a:pt x="640" y="7645"/>
                    <a:pt x="4043" y="5705"/>
                    <a:pt x="5500" y="5162"/>
                  </a:cubicBezTo>
                  <a:cubicBezTo>
                    <a:pt x="5897" y="5013"/>
                    <a:pt x="6092" y="4796"/>
                    <a:pt x="5909" y="4399"/>
                  </a:cubicBezTo>
                  <a:cubicBezTo>
                    <a:pt x="5780" y="4119"/>
                    <a:pt x="5300" y="3077"/>
                    <a:pt x="5026" y="2485"/>
                  </a:cubicBezTo>
                  <a:cubicBezTo>
                    <a:pt x="4911" y="2236"/>
                    <a:pt x="4972" y="1962"/>
                    <a:pt x="5182" y="1804"/>
                  </a:cubicBezTo>
                  <a:cubicBezTo>
                    <a:pt x="5789" y="1350"/>
                    <a:pt x="7508" y="871"/>
                    <a:pt x="7648" y="766"/>
                  </a:cubicBezTo>
                  <a:cubicBezTo>
                    <a:pt x="7768" y="678"/>
                    <a:pt x="7369" y="106"/>
                    <a:pt x="7315" y="36"/>
                  </a:cubicBezTo>
                  <a:cubicBezTo>
                    <a:pt x="7299" y="13"/>
                    <a:pt x="7266" y="0"/>
                    <a:pt x="72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16"/>
            <p:cNvSpPr/>
            <p:nvPr/>
          </p:nvSpPr>
          <p:spPr>
            <a:xfrm>
              <a:off x="6420059" y="1626998"/>
              <a:ext cx="482906" cy="456153"/>
            </a:xfrm>
            <a:custGeom>
              <a:avLst/>
              <a:gdLst/>
              <a:ahLst/>
              <a:cxnLst/>
              <a:rect l="l" t="t" r="r" b="b"/>
              <a:pathLst>
                <a:path w="7514" h="7098" extrusionOk="0">
                  <a:moveTo>
                    <a:pt x="7279" y="1"/>
                  </a:moveTo>
                  <a:cubicBezTo>
                    <a:pt x="7227" y="1"/>
                    <a:pt x="7156" y="12"/>
                    <a:pt x="7061" y="38"/>
                  </a:cubicBezTo>
                  <a:cubicBezTo>
                    <a:pt x="5707" y="414"/>
                    <a:pt x="3244" y="1094"/>
                    <a:pt x="3021" y="1156"/>
                  </a:cubicBezTo>
                  <a:cubicBezTo>
                    <a:pt x="2715" y="1241"/>
                    <a:pt x="2577" y="1542"/>
                    <a:pt x="2715" y="1855"/>
                  </a:cubicBezTo>
                  <a:cubicBezTo>
                    <a:pt x="2969" y="2426"/>
                    <a:pt x="3339" y="3260"/>
                    <a:pt x="3409" y="3416"/>
                  </a:cubicBezTo>
                  <a:cubicBezTo>
                    <a:pt x="3515" y="3657"/>
                    <a:pt x="3468" y="4114"/>
                    <a:pt x="3187" y="4350"/>
                  </a:cubicBezTo>
                  <a:cubicBezTo>
                    <a:pt x="2339" y="5061"/>
                    <a:pt x="599" y="6521"/>
                    <a:pt x="280" y="6787"/>
                  </a:cubicBezTo>
                  <a:cubicBezTo>
                    <a:pt x="0" y="7021"/>
                    <a:pt x="84" y="7098"/>
                    <a:pt x="242" y="7098"/>
                  </a:cubicBezTo>
                  <a:cubicBezTo>
                    <a:pt x="324" y="7098"/>
                    <a:pt x="426" y="7077"/>
                    <a:pt x="508" y="7047"/>
                  </a:cubicBezTo>
                  <a:cubicBezTo>
                    <a:pt x="695" y="6977"/>
                    <a:pt x="4114" y="5705"/>
                    <a:pt x="5570" y="5162"/>
                  </a:cubicBezTo>
                  <a:cubicBezTo>
                    <a:pt x="5968" y="5013"/>
                    <a:pt x="6162" y="4794"/>
                    <a:pt x="5979" y="4397"/>
                  </a:cubicBezTo>
                  <a:cubicBezTo>
                    <a:pt x="5850" y="4119"/>
                    <a:pt x="5369" y="3077"/>
                    <a:pt x="5097" y="2485"/>
                  </a:cubicBezTo>
                  <a:cubicBezTo>
                    <a:pt x="4982" y="2234"/>
                    <a:pt x="5041" y="1962"/>
                    <a:pt x="5253" y="1804"/>
                  </a:cubicBezTo>
                  <a:cubicBezTo>
                    <a:pt x="5858" y="1350"/>
                    <a:pt x="7057" y="455"/>
                    <a:pt x="7197" y="349"/>
                  </a:cubicBezTo>
                  <a:cubicBezTo>
                    <a:pt x="7353" y="233"/>
                    <a:pt x="7513" y="1"/>
                    <a:pt x="72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48" name="Google Shape;748;p16"/>
          <p:cNvGrpSpPr/>
          <p:nvPr/>
        </p:nvGrpSpPr>
        <p:grpSpPr>
          <a:xfrm>
            <a:off x="7140706" y="3913258"/>
            <a:ext cx="1099935" cy="1137253"/>
            <a:chOff x="5355529" y="2934943"/>
            <a:chExt cx="824951" cy="852940"/>
          </a:xfrm>
        </p:grpSpPr>
        <p:sp>
          <p:nvSpPr>
            <p:cNvPr id="749" name="Google Shape;749;p16"/>
            <p:cNvSpPr/>
            <p:nvPr/>
          </p:nvSpPr>
          <p:spPr>
            <a:xfrm rot="4225181">
              <a:off x="5509284" y="3104055"/>
              <a:ext cx="614508" cy="553980"/>
            </a:xfrm>
            <a:custGeom>
              <a:avLst/>
              <a:gdLst/>
              <a:ahLst/>
              <a:cxnLst/>
              <a:rect l="l" t="t" r="r" b="b"/>
              <a:pathLst>
                <a:path w="29483" h="26579" extrusionOk="0">
                  <a:moveTo>
                    <a:pt x="17083" y="1"/>
                  </a:moveTo>
                  <a:cubicBezTo>
                    <a:pt x="11534" y="1"/>
                    <a:pt x="4614" y="4105"/>
                    <a:pt x="1662" y="5889"/>
                  </a:cubicBezTo>
                  <a:cubicBezTo>
                    <a:pt x="1145" y="6203"/>
                    <a:pt x="745" y="6428"/>
                    <a:pt x="450" y="6589"/>
                  </a:cubicBezTo>
                  <a:cubicBezTo>
                    <a:pt x="24" y="6818"/>
                    <a:pt x="0" y="7221"/>
                    <a:pt x="271" y="7711"/>
                  </a:cubicBezTo>
                  <a:cubicBezTo>
                    <a:pt x="719" y="8522"/>
                    <a:pt x="1431" y="9810"/>
                    <a:pt x="2045" y="10925"/>
                  </a:cubicBezTo>
                  <a:cubicBezTo>
                    <a:pt x="2155" y="11123"/>
                    <a:pt x="2472" y="11374"/>
                    <a:pt x="2790" y="11374"/>
                  </a:cubicBezTo>
                  <a:cubicBezTo>
                    <a:pt x="2880" y="11374"/>
                    <a:pt x="2970" y="11354"/>
                    <a:pt x="3055" y="11306"/>
                  </a:cubicBezTo>
                  <a:cubicBezTo>
                    <a:pt x="4965" y="10227"/>
                    <a:pt x="10847" y="6966"/>
                    <a:pt x="13077" y="6484"/>
                  </a:cubicBezTo>
                  <a:cubicBezTo>
                    <a:pt x="13997" y="6285"/>
                    <a:pt x="14886" y="6145"/>
                    <a:pt x="15713" y="6145"/>
                  </a:cubicBezTo>
                  <a:cubicBezTo>
                    <a:pt x="17291" y="6145"/>
                    <a:pt x="18647" y="6654"/>
                    <a:pt x="19585" y="8234"/>
                  </a:cubicBezTo>
                  <a:cubicBezTo>
                    <a:pt x="21236" y="11017"/>
                    <a:pt x="21653" y="13335"/>
                    <a:pt x="19021" y="15986"/>
                  </a:cubicBezTo>
                  <a:cubicBezTo>
                    <a:pt x="16925" y="18098"/>
                    <a:pt x="11871" y="20702"/>
                    <a:pt x="9901" y="21674"/>
                  </a:cubicBezTo>
                  <a:cubicBezTo>
                    <a:pt x="9397" y="21922"/>
                    <a:pt x="9287" y="22485"/>
                    <a:pt x="9499" y="22957"/>
                  </a:cubicBezTo>
                  <a:cubicBezTo>
                    <a:pt x="9712" y="23428"/>
                    <a:pt x="10745" y="25705"/>
                    <a:pt x="10894" y="26037"/>
                  </a:cubicBezTo>
                  <a:cubicBezTo>
                    <a:pt x="11011" y="26298"/>
                    <a:pt x="11314" y="26579"/>
                    <a:pt x="11636" y="26579"/>
                  </a:cubicBezTo>
                  <a:cubicBezTo>
                    <a:pt x="11723" y="26579"/>
                    <a:pt x="11811" y="26558"/>
                    <a:pt x="11897" y="26512"/>
                  </a:cubicBezTo>
                  <a:cubicBezTo>
                    <a:pt x="13987" y="25391"/>
                    <a:pt x="20709" y="21668"/>
                    <a:pt x="24356" y="18234"/>
                  </a:cubicBezTo>
                  <a:cubicBezTo>
                    <a:pt x="29482" y="13407"/>
                    <a:pt x="25441" y="3420"/>
                    <a:pt x="20989" y="918"/>
                  </a:cubicBezTo>
                  <a:cubicBezTo>
                    <a:pt x="19837" y="270"/>
                    <a:pt x="18505" y="1"/>
                    <a:pt x="170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16"/>
            <p:cNvSpPr/>
            <p:nvPr/>
          </p:nvSpPr>
          <p:spPr>
            <a:xfrm rot="4225181">
              <a:off x="5539682" y="3335268"/>
              <a:ext cx="139376" cy="145503"/>
            </a:xfrm>
            <a:custGeom>
              <a:avLst/>
              <a:gdLst/>
              <a:ahLst/>
              <a:cxnLst/>
              <a:rect l="l" t="t" r="r" b="b"/>
              <a:pathLst>
                <a:path w="6687" h="6981" extrusionOk="0">
                  <a:moveTo>
                    <a:pt x="4538" y="1"/>
                  </a:moveTo>
                  <a:cubicBezTo>
                    <a:pt x="2973" y="891"/>
                    <a:pt x="1490" y="1645"/>
                    <a:pt x="614" y="2077"/>
                  </a:cubicBezTo>
                  <a:cubicBezTo>
                    <a:pt x="111" y="2325"/>
                    <a:pt x="0" y="2888"/>
                    <a:pt x="213" y="3361"/>
                  </a:cubicBezTo>
                  <a:cubicBezTo>
                    <a:pt x="426" y="3832"/>
                    <a:pt x="1458" y="6110"/>
                    <a:pt x="1607" y="6440"/>
                  </a:cubicBezTo>
                  <a:cubicBezTo>
                    <a:pt x="1725" y="6701"/>
                    <a:pt x="2029" y="6981"/>
                    <a:pt x="2350" y="6981"/>
                  </a:cubicBezTo>
                  <a:cubicBezTo>
                    <a:pt x="2437" y="6981"/>
                    <a:pt x="2524" y="6960"/>
                    <a:pt x="2610" y="6914"/>
                  </a:cubicBezTo>
                  <a:cubicBezTo>
                    <a:pt x="3420" y="6480"/>
                    <a:pt x="4929" y="5653"/>
                    <a:pt x="6682" y="4603"/>
                  </a:cubicBezTo>
                  <a:cubicBezTo>
                    <a:pt x="6687" y="4603"/>
                    <a:pt x="6065" y="1772"/>
                    <a:pt x="45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16"/>
            <p:cNvSpPr/>
            <p:nvPr/>
          </p:nvSpPr>
          <p:spPr>
            <a:xfrm rot="4225181">
              <a:off x="5773377" y="3046658"/>
              <a:ext cx="142023" cy="147400"/>
            </a:xfrm>
            <a:custGeom>
              <a:avLst/>
              <a:gdLst/>
              <a:ahLst/>
              <a:cxnLst/>
              <a:rect l="l" t="t" r="r" b="b"/>
              <a:pathLst>
                <a:path w="6814" h="7072" extrusionOk="0">
                  <a:moveTo>
                    <a:pt x="4384" y="1"/>
                  </a:moveTo>
                  <a:cubicBezTo>
                    <a:pt x="3296" y="599"/>
                    <a:pt x="2369" y="1161"/>
                    <a:pt x="1663" y="1586"/>
                  </a:cubicBezTo>
                  <a:cubicBezTo>
                    <a:pt x="1145" y="1901"/>
                    <a:pt x="745" y="2125"/>
                    <a:pt x="450" y="2286"/>
                  </a:cubicBezTo>
                  <a:cubicBezTo>
                    <a:pt x="25" y="2515"/>
                    <a:pt x="1" y="2918"/>
                    <a:pt x="272" y="3408"/>
                  </a:cubicBezTo>
                  <a:cubicBezTo>
                    <a:pt x="720" y="4219"/>
                    <a:pt x="1430" y="5507"/>
                    <a:pt x="2046" y="6622"/>
                  </a:cubicBezTo>
                  <a:cubicBezTo>
                    <a:pt x="2155" y="6820"/>
                    <a:pt x="2473" y="7071"/>
                    <a:pt x="2790" y="7071"/>
                  </a:cubicBezTo>
                  <a:cubicBezTo>
                    <a:pt x="2880" y="7071"/>
                    <a:pt x="2969" y="7051"/>
                    <a:pt x="3055" y="7003"/>
                  </a:cubicBezTo>
                  <a:cubicBezTo>
                    <a:pt x="3826" y="6568"/>
                    <a:pt x="5246" y="5775"/>
                    <a:pt x="6812" y="4954"/>
                  </a:cubicBezTo>
                  <a:cubicBezTo>
                    <a:pt x="6813" y="4954"/>
                    <a:pt x="6369" y="2569"/>
                    <a:pt x="43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16"/>
            <p:cNvSpPr/>
            <p:nvPr/>
          </p:nvSpPr>
          <p:spPr>
            <a:xfrm rot="4225181">
              <a:off x="5487522" y="3128584"/>
              <a:ext cx="614529" cy="553960"/>
            </a:xfrm>
            <a:custGeom>
              <a:avLst/>
              <a:gdLst/>
              <a:ahLst/>
              <a:cxnLst/>
              <a:rect l="l" t="t" r="r" b="b"/>
              <a:pathLst>
                <a:path w="29484" h="26578" extrusionOk="0">
                  <a:moveTo>
                    <a:pt x="17084" y="0"/>
                  </a:moveTo>
                  <a:cubicBezTo>
                    <a:pt x="11535" y="0"/>
                    <a:pt x="4614" y="4105"/>
                    <a:pt x="1663" y="5889"/>
                  </a:cubicBezTo>
                  <a:cubicBezTo>
                    <a:pt x="1146" y="6204"/>
                    <a:pt x="746" y="6428"/>
                    <a:pt x="451" y="6588"/>
                  </a:cubicBezTo>
                  <a:cubicBezTo>
                    <a:pt x="24" y="6818"/>
                    <a:pt x="1" y="7221"/>
                    <a:pt x="272" y="7710"/>
                  </a:cubicBezTo>
                  <a:cubicBezTo>
                    <a:pt x="720" y="8523"/>
                    <a:pt x="1432" y="9809"/>
                    <a:pt x="2046" y="10924"/>
                  </a:cubicBezTo>
                  <a:cubicBezTo>
                    <a:pt x="2156" y="11122"/>
                    <a:pt x="2473" y="11374"/>
                    <a:pt x="2790" y="11374"/>
                  </a:cubicBezTo>
                  <a:cubicBezTo>
                    <a:pt x="2880" y="11374"/>
                    <a:pt x="2971" y="11354"/>
                    <a:pt x="3056" y="11306"/>
                  </a:cubicBezTo>
                  <a:cubicBezTo>
                    <a:pt x="4967" y="10226"/>
                    <a:pt x="10848" y="6965"/>
                    <a:pt x="13078" y="6483"/>
                  </a:cubicBezTo>
                  <a:cubicBezTo>
                    <a:pt x="13997" y="6285"/>
                    <a:pt x="14884" y="6145"/>
                    <a:pt x="15710" y="6145"/>
                  </a:cubicBezTo>
                  <a:cubicBezTo>
                    <a:pt x="17290" y="6145"/>
                    <a:pt x="18648" y="6654"/>
                    <a:pt x="19585" y="8233"/>
                  </a:cubicBezTo>
                  <a:cubicBezTo>
                    <a:pt x="21238" y="11016"/>
                    <a:pt x="21653" y="13334"/>
                    <a:pt x="19022" y="15985"/>
                  </a:cubicBezTo>
                  <a:cubicBezTo>
                    <a:pt x="16926" y="18097"/>
                    <a:pt x="11872" y="20701"/>
                    <a:pt x="9902" y="21673"/>
                  </a:cubicBezTo>
                  <a:cubicBezTo>
                    <a:pt x="9398" y="21921"/>
                    <a:pt x="9286" y="22484"/>
                    <a:pt x="9500" y="22957"/>
                  </a:cubicBezTo>
                  <a:cubicBezTo>
                    <a:pt x="9716" y="23428"/>
                    <a:pt x="10746" y="25704"/>
                    <a:pt x="10895" y="26035"/>
                  </a:cubicBezTo>
                  <a:cubicBezTo>
                    <a:pt x="11013" y="26297"/>
                    <a:pt x="11317" y="26578"/>
                    <a:pt x="11639" y="26578"/>
                  </a:cubicBezTo>
                  <a:cubicBezTo>
                    <a:pt x="11726" y="26578"/>
                    <a:pt x="11814" y="26558"/>
                    <a:pt x="11900" y="26511"/>
                  </a:cubicBezTo>
                  <a:cubicBezTo>
                    <a:pt x="13990" y="25391"/>
                    <a:pt x="20712" y="21667"/>
                    <a:pt x="24357" y="18233"/>
                  </a:cubicBezTo>
                  <a:cubicBezTo>
                    <a:pt x="29483" y="13406"/>
                    <a:pt x="25442" y="3419"/>
                    <a:pt x="20990" y="917"/>
                  </a:cubicBezTo>
                  <a:cubicBezTo>
                    <a:pt x="19838" y="270"/>
                    <a:pt x="18506" y="0"/>
                    <a:pt x="170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16"/>
            <p:cNvSpPr/>
            <p:nvPr/>
          </p:nvSpPr>
          <p:spPr>
            <a:xfrm rot="4225181">
              <a:off x="5517920" y="3359847"/>
              <a:ext cx="139417" cy="145441"/>
            </a:xfrm>
            <a:custGeom>
              <a:avLst/>
              <a:gdLst/>
              <a:ahLst/>
              <a:cxnLst/>
              <a:rect l="l" t="t" r="r" b="b"/>
              <a:pathLst>
                <a:path w="6689" h="6978" extrusionOk="0">
                  <a:moveTo>
                    <a:pt x="6688" y="4600"/>
                  </a:move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cubicBezTo>
                    <a:pt x="6688" y="4600"/>
                    <a:pt x="6688" y="4600"/>
                    <a:pt x="6688" y="4600"/>
                  </a:cubicBezTo>
                  <a:close/>
                  <a:moveTo>
                    <a:pt x="4539" y="0"/>
                  </a:moveTo>
                  <a:cubicBezTo>
                    <a:pt x="2976" y="890"/>
                    <a:pt x="1491" y="1643"/>
                    <a:pt x="616" y="2075"/>
                  </a:cubicBezTo>
                  <a:cubicBezTo>
                    <a:pt x="112" y="2324"/>
                    <a:pt x="0" y="2888"/>
                    <a:pt x="214" y="3359"/>
                  </a:cubicBezTo>
                  <a:cubicBezTo>
                    <a:pt x="430" y="3831"/>
                    <a:pt x="1460" y="6108"/>
                    <a:pt x="1609" y="6437"/>
                  </a:cubicBezTo>
                  <a:cubicBezTo>
                    <a:pt x="1726" y="6698"/>
                    <a:pt x="2030" y="6977"/>
                    <a:pt x="2353" y="6977"/>
                  </a:cubicBezTo>
                  <a:cubicBezTo>
                    <a:pt x="2440" y="6977"/>
                    <a:pt x="2528" y="6957"/>
                    <a:pt x="2614" y="6911"/>
                  </a:cubicBezTo>
                  <a:cubicBezTo>
                    <a:pt x="3424" y="6477"/>
                    <a:pt x="4933" y="5650"/>
                    <a:pt x="6688" y="4600"/>
                  </a:cubicBezTo>
                  <a:lnTo>
                    <a:pt x="6688" y="4600"/>
                  </a:lnTo>
                  <a:cubicBezTo>
                    <a:pt x="6687" y="4598"/>
                    <a:pt x="6067" y="1769"/>
                    <a:pt x="45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16"/>
            <p:cNvSpPr/>
            <p:nvPr/>
          </p:nvSpPr>
          <p:spPr>
            <a:xfrm rot="4225181">
              <a:off x="5751622" y="3071215"/>
              <a:ext cx="142064" cy="147421"/>
            </a:xfrm>
            <a:custGeom>
              <a:avLst/>
              <a:gdLst/>
              <a:ahLst/>
              <a:cxnLst/>
              <a:rect l="l" t="t" r="r" b="b"/>
              <a:pathLst>
                <a:path w="6816" h="7073" extrusionOk="0">
                  <a:moveTo>
                    <a:pt x="4384" y="1"/>
                  </a:moveTo>
                  <a:cubicBezTo>
                    <a:pt x="3297" y="599"/>
                    <a:pt x="2368" y="1163"/>
                    <a:pt x="1663" y="1588"/>
                  </a:cubicBezTo>
                  <a:cubicBezTo>
                    <a:pt x="1146" y="1902"/>
                    <a:pt x="746" y="2127"/>
                    <a:pt x="451" y="2286"/>
                  </a:cubicBezTo>
                  <a:cubicBezTo>
                    <a:pt x="24" y="2517"/>
                    <a:pt x="1" y="2919"/>
                    <a:pt x="272" y="3408"/>
                  </a:cubicBezTo>
                  <a:cubicBezTo>
                    <a:pt x="720" y="4221"/>
                    <a:pt x="1432" y="5507"/>
                    <a:pt x="2046" y="6622"/>
                  </a:cubicBezTo>
                  <a:cubicBezTo>
                    <a:pt x="2156" y="6820"/>
                    <a:pt x="2473" y="7072"/>
                    <a:pt x="2790" y="7072"/>
                  </a:cubicBezTo>
                  <a:cubicBezTo>
                    <a:pt x="2880" y="7072"/>
                    <a:pt x="2971" y="7052"/>
                    <a:pt x="3056" y="7004"/>
                  </a:cubicBezTo>
                  <a:cubicBezTo>
                    <a:pt x="3826" y="6568"/>
                    <a:pt x="5248" y="5775"/>
                    <a:pt x="6812" y="4954"/>
                  </a:cubicBezTo>
                  <a:cubicBezTo>
                    <a:pt x="6815" y="4954"/>
                    <a:pt x="6370" y="2570"/>
                    <a:pt x="43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16"/>
            <p:cNvSpPr/>
            <p:nvPr/>
          </p:nvSpPr>
          <p:spPr>
            <a:xfrm rot="4225181">
              <a:off x="5377496" y="3220005"/>
              <a:ext cx="161907" cy="160885"/>
            </a:xfrm>
            <a:custGeom>
              <a:avLst/>
              <a:gdLst/>
              <a:ahLst/>
              <a:cxnLst/>
              <a:rect l="l" t="t" r="r" b="b"/>
              <a:pathLst>
                <a:path w="7768" h="7719" extrusionOk="0">
                  <a:moveTo>
                    <a:pt x="7209" y="1"/>
                  </a:moveTo>
                  <a:cubicBezTo>
                    <a:pt x="7157" y="1"/>
                    <a:pt x="7087" y="12"/>
                    <a:pt x="6993" y="38"/>
                  </a:cubicBezTo>
                  <a:cubicBezTo>
                    <a:pt x="5639" y="412"/>
                    <a:pt x="3176" y="1095"/>
                    <a:pt x="2955" y="1156"/>
                  </a:cubicBezTo>
                  <a:cubicBezTo>
                    <a:pt x="2647" y="1241"/>
                    <a:pt x="2510" y="1541"/>
                    <a:pt x="2647" y="1853"/>
                  </a:cubicBezTo>
                  <a:cubicBezTo>
                    <a:pt x="2901" y="2425"/>
                    <a:pt x="3271" y="3258"/>
                    <a:pt x="3341" y="3414"/>
                  </a:cubicBezTo>
                  <a:cubicBezTo>
                    <a:pt x="3447" y="3655"/>
                    <a:pt x="3402" y="4113"/>
                    <a:pt x="3120" y="4348"/>
                  </a:cubicBezTo>
                  <a:cubicBezTo>
                    <a:pt x="2271" y="5059"/>
                    <a:pt x="531" y="6519"/>
                    <a:pt x="212" y="6785"/>
                  </a:cubicBezTo>
                  <a:cubicBezTo>
                    <a:pt x="0" y="6963"/>
                    <a:pt x="47" y="7001"/>
                    <a:pt x="77" y="7080"/>
                  </a:cubicBezTo>
                  <a:cubicBezTo>
                    <a:pt x="118" y="7202"/>
                    <a:pt x="316" y="7718"/>
                    <a:pt x="439" y="7718"/>
                  </a:cubicBezTo>
                  <a:cubicBezTo>
                    <a:pt x="444" y="7718"/>
                    <a:pt x="448" y="7718"/>
                    <a:pt x="453" y="7716"/>
                  </a:cubicBezTo>
                  <a:cubicBezTo>
                    <a:pt x="640" y="7646"/>
                    <a:pt x="4043" y="5704"/>
                    <a:pt x="5501" y="5163"/>
                  </a:cubicBezTo>
                  <a:cubicBezTo>
                    <a:pt x="5900" y="5014"/>
                    <a:pt x="6093" y="4795"/>
                    <a:pt x="5910" y="4398"/>
                  </a:cubicBezTo>
                  <a:cubicBezTo>
                    <a:pt x="5781" y="4119"/>
                    <a:pt x="5300" y="3078"/>
                    <a:pt x="5027" y="2486"/>
                  </a:cubicBezTo>
                  <a:cubicBezTo>
                    <a:pt x="4912" y="2235"/>
                    <a:pt x="4972" y="1963"/>
                    <a:pt x="5183" y="1804"/>
                  </a:cubicBezTo>
                  <a:cubicBezTo>
                    <a:pt x="5789" y="1351"/>
                    <a:pt x="7510" y="872"/>
                    <a:pt x="7650" y="767"/>
                  </a:cubicBezTo>
                  <a:cubicBezTo>
                    <a:pt x="7768" y="679"/>
                    <a:pt x="7369" y="106"/>
                    <a:pt x="7317" y="36"/>
                  </a:cubicBezTo>
                  <a:cubicBezTo>
                    <a:pt x="7300" y="14"/>
                    <a:pt x="7266" y="1"/>
                    <a:pt x="7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16"/>
            <p:cNvSpPr/>
            <p:nvPr/>
          </p:nvSpPr>
          <p:spPr>
            <a:xfrm rot="4225181">
              <a:off x="5374535" y="3232005"/>
              <a:ext cx="156654" cy="147942"/>
            </a:xfrm>
            <a:custGeom>
              <a:avLst/>
              <a:gdLst/>
              <a:ahLst/>
              <a:cxnLst/>
              <a:rect l="l" t="t" r="r" b="b"/>
              <a:pathLst>
                <a:path w="7516" h="7098" extrusionOk="0">
                  <a:moveTo>
                    <a:pt x="7277" y="0"/>
                  </a:moveTo>
                  <a:cubicBezTo>
                    <a:pt x="7226" y="0"/>
                    <a:pt x="7155" y="11"/>
                    <a:pt x="7062" y="37"/>
                  </a:cubicBezTo>
                  <a:cubicBezTo>
                    <a:pt x="5707" y="411"/>
                    <a:pt x="3245" y="1094"/>
                    <a:pt x="3024" y="1156"/>
                  </a:cubicBezTo>
                  <a:cubicBezTo>
                    <a:pt x="2716" y="1241"/>
                    <a:pt x="2578" y="1542"/>
                    <a:pt x="2716" y="1854"/>
                  </a:cubicBezTo>
                  <a:cubicBezTo>
                    <a:pt x="2970" y="2426"/>
                    <a:pt x="3340" y="3258"/>
                    <a:pt x="3408" y="3414"/>
                  </a:cubicBezTo>
                  <a:cubicBezTo>
                    <a:pt x="3516" y="3655"/>
                    <a:pt x="3468" y="4113"/>
                    <a:pt x="3187" y="4349"/>
                  </a:cubicBezTo>
                  <a:cubicBezTo>
                    <a:pt x="2338" y="5060"/>
                    <a:pt x="598" y="6519"/>
                    <a:pt x="279" y="6787"/>
                  </a:cubicBezTo>
                  <a:cubicBezTo>
                    <a:pt x="1" y="7020"/>
                    <a:pt x="87" y="7097"/>
                    <a:pt x="246" y="7097"/>
                  </a:cubicBezTo>
                  <a:cubicBezTo>
                    <a:pt x="328" y="7097"/>
                    <a:pt x="429" y="7077"/>
                    <a:pt x="510" y="7047"/>
                  </a:cubicBezTo>
                  <a:cubicBezTo>
                    <a:pt x="699" y="6977"/>
                    <a:pt x="4116" y="5704"/>
                    <a:pt x="5573" y="5162"/>
                  </a:cubicBezTo>
                  <a:cubicBezTo>
                    <a:pt x="5971" y="5013"/>
                    <a:pt x="6165" y="4794"/>
                    <a:pt x="5982" y="4397"/>
                  </a:cubicBezTo>
                  <a:cubicBezTo>
                    <a:pt x="5853" y="4119"/>
                    <a:pt x="5373" y="3077"/>
                    <a:pt x="5097" y="2484"/>
                  </a:cubicBezTo>
                  <a:cubicBezTo>
                    <a:pt x="4982" y="2234"/>
                    <a:pt x="5042" y="1959"/>
                    <a:pt x="5253" y="1803"/>
                  </a:cubicBezTo>
                  <a:cubicBezTo>
                    <a:pt x="5860" y="1349"/>
                    <a:pt x="7059" y="455"/>
                    <a:pt x="7198" y="350"/>
                  </a:cubicBezTo>
                  <a:cubicBezTo>
                    <a:pt x="7354" y="234"/>
                    <a:pt x="7515" y="0"/>
                    <a:pt x="72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16"/>
            <p:cNvSpPr/>
            <p:nvPr/>
          </p:nvSpPr>
          <p:spPr>
            <a:xfrm rot="4225181">
              <a:off x="5577389" y="2957738"/>
              <a:ext cx="161907" cy="160865"/>
            </a:xfrm>
            <a:custGeom>
              <a:avLst/>
              <a:gdLst/>
              <a:ahLst/>
              <a:cxnLst/>
              <a:rect l="l" t="t" r="r" b="b"/>
              <a:pathLst>
                <a:path w="7768" h="7718" extrusionOk="0">
                  <a:moveTo>
                    <a:pt x="7210" y="0"/>
                  </a:moveTo>
                  <a:cubicBezTo>
                    <a:pt x="7158" y="0"/>
                    <a:pt x="7087" y="12"/>
                    <a:pt x="6993" y="38"/>
                  </a:cubicBezTo>
                  <a:cubicBezTo>
                    <a:pt x="5639" y="414"/>
                    <a:pt x="3175" y="1095"/>
                    <a:pt x="2953" y="1156"/>
                  </a:cubicBezTo>
                  <a:cubicBezTo>
                    <a:pt x="2647" y="1241"/>
                    <a:pt x="2508" y="1542"/>
                    <a:pt x="2647" y="1855"/>
                  </a:cubicBezTo>
                  <a:cubicBezTo>
                    <a:pt x="2901" y="2426"/>
                    <a:pt x="3271" y="3260"/>
                    <a:pt x="3341" y="3416"/>
                  </a:cubicBezTo>
                  <a:cubicBezTo>
                    <a:pt x="3447" y="3657"/>
                    <a:pt x="3400" y="4114"/>
                    <a:pt x="3118" y="4350"/>
                  </a:cubicBezTo>
                  <a:cubicBezTo>
                    <a:pt x="2271" y="5060"/>
                    <a:pt x="529" y="6521"/>
                    <a:pt x="210" y="6786"/>
                  </a:cubicBezTo>
                  <a:cubicBezTo>
                    <a:pt x="0" y="6963"/>
                    <a:pt x="46" y="7003"/>
                    <a:pt x="75" y="7082"/>
                  </a:cubicBezTo>
                  <a:cubicBezTo>
                    <a:pt x="116" y="7202"/>
                    <a:pt x="314" y="7718"/>
                    <a:pt x="437" y="7718"/>
                  </a:cubicBezTo>
                  <a:cubicBezTo>
                    <a:pt x="442" y="7718"/>
                    <a:pt x="447" y="7717"/>
                    <a:pt x="451" y="7715"/>
                  </a:cubicBezTo>
                  <a:cubicBezTo>
                    <a:pt x="640" y="7645"/>
                    <a:pt x="4043" y="5705"/>
                    <a:pt x="5500" y="5162"/>
                  </a:cubicBezTo>
                  <a:cubicBezTo>
                    <a:pt x="5897" y="5013"/>
                    <a:pt x="6092" y="4796"/>
                    <a:pt x="5909" y="4399"/>
                  </a:cubicBezTo>
                  <a:cubicBezTo>
                    <a:pt x="5780" y="4119"/>
                    <a:pt x="5300" y="3077"/>
                    <a:pt x="5026" y="2485"/>
                  </a:cubicBezTo>
                  <a:cubicBezTo>
                    <a:pt x="4911" y="2236"/>
                    <a:pt x="4972" y="1962"/>
                    <a:pt x="5182" y="1804"/>
                  </a:cubicBezTo>
                  <a:cubicBezTo>
                    <a:pt x="5789" y="1350"/>
                    <a:pt x="7508" y="871"/>
                    <a:pt x="7648" y="766"/>
                  </a:cubicBezTo>
                  <a:cubicBezTo>
                    <a:pt x="7768" y="678"/>
                    <a:pt x="7369" y="106"/>
                    <a:pt x="7315" y="36"/>
                  </a:cubicBezTo>
                  <a:cubicBezTo>
                    <a:pt x="7299" y="13"/>
                    <a:pt x="7266" y="0"/>
                    <a:pt x="72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16"/>
            <p:cNvSpPr/>
            <p:nvPr/>
          </p:nvSpPr>
          <p:spPr>
            <a:xfrm rot="4225181">
              <a:off x="5574465" y="2969743"/>
              <a:ext cx="156613" cy="147942"/>
            </a:xfrm>
            <a:custGeom>
              <a:avLst/>
              <a:gdLst/>
              <a:ahLst/>
              <a:cxnLst/>
              <a:rect l="l" t="t" r="r" b="b"/>
              <a:pathLst>
                <a:path w="7514" h="7098" extrusionOk="0">
                  <a:moveTo>
                    <a:pt x="7279" y="1"/>
                  </a:moveTo>
                  <a:cubicBezTo>
                    <a:pt x="7227" y="1"/>
                    <a:pt x="7156" y="12"/>
                    <a:pt x="7061" y="38"/>
                  </a:cubicBezTo>
                  <a:cubicBezTo>
                    <a:pt x="5707" y="414"/>
                    <a:pt x="3244" y="1094"/>
                    <a:pt x="3021" y="1156"/>
                  </a:cubicBezTo>
                  <a:cubicBezTo>
                    <a:pt x="2715" y="1241"/>
                    <a:pt x="2577" y="1542"/>
                    <a:pt x="2715" y="1855"/>
                  </a:cubicBezTo>
                  <a:cubicBezTo>
                    <a:pt x="2969" y="2426"/>
                    <a:pt x="3339" y="3260"/>
                    <a:pt x="3409" y="3416"/>
                  </a:cubicBezTo>
                  <a:cubicBezTo>
                    <a:pt x="3515" y="3657"/>
                    <a:pt x="3468" y="4114"/>
                    <a:pt x="3187" y="4350"/>
                  </a:cubicBezTo>
                  <a:cubicBezTo>
                    <a:pt x="2339" y="5061"/>
                    <a:pt x="599" y="6521"/>
                    <a:pt x="280" y="6787"/>
                  </a:cubicBezTo>
                  <a:cubicBezTo>
                    <a:pt x="0" y="7021"/>
                    <a:pt x="84" y="7098"/>
                    <a:pt x="242" y="7098"/>
                  </a:cubicBezTo>
                  <a:cubicBezTo>
                    <a:pt x="324" y="7098"/>
                    <a:pt x="426" y="7077"/>
                    <a:pt x="508" y="7047"/>
                  </a:cubicBezTo>
                  <a:cubicBezTo>
                    <a:pt x="695" y="6977"/>
                    <a:pt x="4114" y="5705"/>
                    <a:pt x="5570" y="5162"/>
                  </a:cubicBezTo>
                  <a:cubicBezTo>
                    <a:pt x="5968" y="5013"/>
                    <a:pt x="6162" y="4794"/>
                    <a:pt x="5979" y="4397"/>
                  </a:cubicBezTo>
                  <a:cubicBezTo>
                    <a:pt x="5850" y="4119"/>
                    <a:pt x="5369" y="3077"/>
                    <a:pt x="5097" y="2485"/>
                  </a:cubicBezTo>
                  <a:cubicBezTo>
                    <a:pt x="4982" y="2234"/>
                    <a:pt x="5041" y="1962"/>
                    <a:pt x="5253" y="1804"/>
                  </a:cubicBezTo>
                  <a:cubicBezTo>
                    <a:pt x="5858" y="1350"/>
                    <a:pt x="7057" y="455"/>
                    <a:pt x="7197" y="349"/>
                  </a:cubicBezTo>
                  <a:cubicBezTo>
                    <a:pt x="7353" y="233"/>
                    <a:pt x="7513" y="1"/>
                    <a:pt x="72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59" name="Google Shape;759;p16"/>
          <p:cNvGrpSpPr/>
          <p:nvPr/>
        </p:nvGrpSpPr>
        <p:grpSpPr>
          <a:xfrm>
            <a:off x="8093334" y="1443567"/>
            <a:ext cx="313433" cy="289100"/>
            <a:chOff x="6070000" y="1082675"/>
            <a:chExt cx="235075" cy="216825"/>
          </a:xfrm>
        </p:grpSpPr>
        <p:sp>
          <p:nvSpPr>
            <p:cNvPr id="760" name="Google Shape;760;p16"/>
            <p:cNvSpPr/>
            <p:nvPr/>
          </p:nvSpPr>
          <p:spPr>
            <a:xfrm>
              <a:off x="6070000" y="12156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16"/>
            <p:cNvSpPr/>
            <p:nvPr/>
          </p:nvSpPr>
          <p:spPr>
            <a:xfrm>
              <a:off x="6210200" y="12104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16"/>
            <p:cNvSpPr/>
            <p:nvPr/>
          </p:nvSpPr>
          <p:spPr>
            <a:xfrm>
              <a:off x="6161225" y="10826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63" name="Google Shape;763;p16"/>
          <p:cNvGrpSpPr/>
          <p:nvPr/>
        </p:nvGrpSpPr>
        <p:grpSpPr>
          <a:xfrm>
            <a:off x="6770934" y="4969634"/>
            <a:ext cx="313433" cy="289100"/>
            <a:chOff x="6070000" y="1082675"/>
            <a:chExt cx="235075" cy="216825"/>
          </a:xfrm>
        </p:grpSpPr>
        <p:sp>
          <p:nvSpPr>
            <p:cNvPr id="764" name="Google Shape;764;p16"/>
            <p:cNvSpPr/>
            <p:nvPr/>
          </p:nvSpPr>
          <p:spPr>
            <a:xfrm>
              <a:off x="6070000" y="12156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16"/>
            <p:cNvSpPr/>
            <p:nvPr/>
          </p:nvSpPr>
          <p:spPr>
            <a:xfrm>
              <a:off x="6210200" y="12104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16"/>
            <p:cNvSpPr/>
            <p:nvPr/>
          </p:nvSpPr>
          <p:spPr>
            <a:xfrm>
              <a:off x="6161225" y="10826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67" name="Google Shape;767;p16"/>
          <p:cNvGrpSpPr/>
          <p:nvPr/>
        </p:nvGrpSpPr>
        <p:grpSpPr>
          <a:xfrm>
            <a:off x="9003734" y="4774551"/>
            <a:ext cx="896233" cy="1003367"/>
            <a:chOff x="6752800" y="3580913"/>
            <a:chExt cx="672175" cy="752525"/>
          </a:xfrm>
        </p:grpSpPr>
        <p:sp>
          <p:nvSpPr>
            <p:cNvPr id="768" name="Google Shape;768;p16"/>
            <p:cNvSpPr/>
            <p:nvPr/>
          </p:nvSpPr>
          <p:spPr>
            <a:xfrm>
              <a:off x="6752800" y="3587188"/>
              <a:ext cx="672175" cy="746250"/>
            </a:xfrm>
            <a:custGeom>
              <a:avLst/>
              <a:gdLst/>
              <a:ahLst/>
              <a:cxnLst/>
              <a:rect l="l" t="t" r="r" b="b"/>
              <a:pathLst>
                <a:path w="26887" h="29850" extrusionOk="0">
                  <a:moveTo>
                    <a:pt x="17890" y="0"/>
                  </a:moveTo>
                  <a:cubicBezTo>
                    <a:pt x="17607" y="0"/>
                    <a:pt x="17320" y="38"/>
                    <a:pt x="17034" y="118"/>
                  </a:cubicBezTo>
                  <a:lnTo>
                    <a:pt x="2688" y="4134"/>
                  </a:lnTo>
                  <a:cubicBezTo>
                    <a:pt x="997" y="4606"/>
                    <a:pt x="0" y="6378"/>
                    <a:pt x="474" y="8070"/>
                  </a:cubicBezTo>
                  <a:lnTo>
                    <a:pt x="5917" y="27517"/>
                  </a:lnTo>
                  <a:cubicBezTo>
                    <a:pt x="6311" y="28923"/>
                    <a:pt x="7602" y="29849"/>
                    <a:pt x="8998" y="29849"/>
                  </a:cubicBezTo>
                  <a:cubicBezTo>
                    <a:pt x="9281" y="29849"/>
                    <a:pt x="9568" y="29811"/>
                    <a:pt x="9853" y="29731"/>
                  </a:cubicBezTo>
                  <a:lnTo>
                    <a:pt x="24199" y="25716"/>
                  </a:lnTo>
                  <a:cubicBezTo>
                    <a:pt x="25891" y="25242"/>
                    <a:pt x="26887" y="23470"/>
                    <a:pt x="26416" y="21781"/>
                  </a:cubicBezTo>
                  <a:lnTo>
                    <a:pt x="20971" y="2333"/>
                  </a:lnTo>
                  <a:cubicBezTo>
                    <a:pt x="20577" y="926"/>
                    <a:pt x="19286" y="0"/>
                    <a:pt x="178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16"/>
            <p:cNvSpPr/>
            <p:nvPr/>
          </p:nvSpPr>
          <p:spPr>
            <a:xfrm>
              <a:off x="6796125" y="3598538"/>
              <a:ext cx="588375" cy="692475"/>
            </a:xfrm>
            <a:custGeom>
              <a:avLst/>
              <a:gdLst/>
              <a:ahLst/>
              <a:cxnLst/>
              <a:rect l="l" t="t" r="r" b="b"/>
              <a:pathLst>
                <a:path w="23535" h="27699" extrusionOk="0">
                  <a:moveTo>
                    <a:pt x="17121" y="1"/>
                  </a:moveTo>
                  <a:lnTo>
                    <a:pt x="1" y="4795"/>
                  </a:lnTo>
                  <a:lnTo>
                    <a:pt x="6413" y="27698"/>
                  </a:lnTo>
                  <a:lnTo>
                    <a:pt x="23534" y="22906"/>
                  </a:lnTo>
                  <a:lnTo>
                    <a:pt x="171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16"/>
            <p:cNvSpPr/>
            <p:nvPr/>
          </p:nvSpPr>
          <p:spPr>
            <a:xfrm>
              <a:off x="6814925" y="3606763"/>
              <a:ext cx="533000" cy="652825"/>
            </a:xfrm>
            <a:custGeom>
              <a:avLst/>
              <a:gdLst/>
              <a:ahLst/>
              <a:cxnLst/>
              <a:rect l="l" t="t" r="r" b="b"/>
              <a:pathLst>
                <a:path w="21320" h="26113" extrusionOk="0">
                  <a:moveTo>
                    <a:pt x="15200" y="1"/>
                  </a:moveTo>
                  <a:lnTo>
                    <a:pt x="0" y="4256"/>
                  </a:lnTo>
                  <a:lnTo>
                    <a:pt x="6120" y="26113"/>
                  </a:lnTo>
                  <a:lnTo>
                    <a:pt x="21320" y="21857"/>
                  </a:lnTo>
                  <a:lnTo>
                    <a:pt x="1520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16"/>
            <p:cNvSpPr/>
            <p:nvPr/>
          </p:nvSpPr>
          <p:spPr>
            <a:xfrm>
              <a:off x="6884600" y="3580913"/>
              <a:ext cx="237875" cy="148300"/>
            </a:xfrm>
            <a:custGeom>
              <a:avLst/>
              <a:gdLst/>
              <a:ahLst/>
              <a:cxnLst/>
              <a:rect l="l" t="t" r="r" b="b"/>
              <a:pathLst>
                <a:path w="9515" h="5932" extrusionOk="0">
                  <a:moveTo>
                    <a:pt x="8521" y="1"/>
                  </a:moveTo>
                  <a:lnTo>
                    <a:pt x="1" y="2386"/>
                  </a:lnTo>
                  <a:lnTo>
                    <a:pt x="994" y="5931"/>
                  </a:lnTo>
                  <a:lnTo>
                    <a:pt x="9514" y="3545"/>
                  </a:lnTo>
                  <a:lnTo>
                    <a:pt x="85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16"/>
            <p:cNvSpPr/>
            <p:nvPr/>
          </p:nvSpPr>
          <p:spPr>
            <a:xfrm>
              <a:off x="6903175" y="3761063"/>
              <a:ext cx="289225" cy="114375"/>
            </a:xfrm>
            <a:custGeom>
              <a:avLst/>
              <a:gdLst/>
              <a:ahLst/>
              <a:cxnLst/>
              <a:rect l="l" t="t" r="r" b="b"/>
              <a:pathLst>
                <a:path w="11569" h="4575" extrusionOk="0">
                  <a:moveTo>
                    <a:pt x="10387" y="0"/>
                  </a:moveTo>
                  <a:cubicBezTo>
                    <a:pt x="9409" y="0"/>
                    <a:pt x="8952" y="1539"/>
                    <a:pt x="8005" y="1539"/>
                  </a:cubicBezTo>
                  <a:cubicBezTo>
                    <a:pt x="7921" y="1539"/>
                    <a:pt x="7834" y="1527"/>
                    <a:pt x="7743" y="1501"/>
                  </a:cubicBezTo>
                  <a:cubicBezTo>
                    <a:pt x="7232" y="1358"/>
                    <a:pt x="7049" y="853"/>
                    <a:pt x="6412" y="810"/>
                  </a:cubicBezTo>
                  <a:cubicBezTo>
                    <a:pt x="6375" y="808"/>
                    <a:pt x="6339" y="807"/>
                    <a:pt x="6302" y="807"/>
                  </a:cubicBezTo>
                  <a:cubicBezTo>
                    <a:pt x="5900" y="807"/>
                    <a:pt x="5535" y="956"/>
                    <a:pt x="5234" y="1220"/>
                  </a:cubicBezTo>
                  <a:cubicBezTo>
                    <a:pt x="4802" y="1596"/>
                    <a:pt x="4774" y="2185"/>
                    <a:pt x="4384" y="2548"/>
                  </a:cubicBezTo>
                  <a:cubicBezTo>
                    <a:pt x="4156" y="2760"/>
                    <a:pt x="3907" y="2833"/>
                    <a:pt x="3649" y="2833"/>
                  </a:cubicBezTo>
                  <a:cubicBezTo>
                    <a:pt x="3101" y="2833"/>
                    <a:pt x="2511" y="2506"/>
                    <a:pt x="1987" y="2491"/>
                  </a:cubicBezTo>
                  <a:cubicBezTo>
                    <a:pt x="1967" y="2491"/>
                    <a:pt x="1948" y="2490"/>
                    <a:pt x="1929" y="2490"/>
                  </a:cubicBezTo>
                  <a:cubicBezTo>
                    <a:pt x="878" y="2490"/>
                    <a:pt x="0" y="3281"/>
                    <a:pt x="261" y="4192"/>
                  </a:cubicBezTo>
                  <a:cubicBezTo>
                    <a:pt x="337" y="4460"/>
                    <a:pt x="570" y="4575"/>
                    <a:pt x="818" y="4575"/>
                  </a:cubicBezTo>
                  <a:cubicBezTo>
                    <a:pt x="1222" y="4575"/>
                    <a:pt x="1666" y="4272"/>
                    <a:pt x="1540" y="3834"/>
                  </a:cubicBezTo>
                  <a:cubicBezTo>
                    <a:pt x="1524" y="3779"/>
                    <a:pt x="1598" y="3758"/>
                    <a:pt x="1724" y="3758"/>
                  </a:cubicBezTo>
                  <a:cubicBezTo>
                    <a:pt x="2181" y="3758"/>
                    <a:pt x="3332" y="4039"/>
                    <a:pt x="3502" y="4054"/>
                  </a:cubicBezTo>
                  <a:cubicBezTo>
                    <a:pt x="3581" y="4061"/>
                    <a:pt x="3661" y="4065"/>
                    <a:pt x="3740" y="4065"/>
                  </a:cubicBezTo>
                  <a:cubicBezTo>
                    <a:pt x="4042" y="4065"/>
                    <a:pt x="4342" y="4011"/>
                    <a:pt x="4625" y="3877"/>
                  </a:cubicBezTo>
                  <a:cubicBezTo>
                    <a:pt x="4920" y="3739"/>
                    <a:pt x="5156" y="3527"/>
                    <a:pt x="5350" y="3287"/>
                  </a:cubicBezTo>
                  <a:cubicBezTo>
                    <a:pt x="5530" y="3067"/>
                    <a:pt x="5763" y="2266"/>
                    <a:pt x="6017" y="2135"/>
                  </a:cubicBezTo>
                  <a:cubicBezTo>
                    <a:pt x="6082" y="2102"/>
                    <a:pt x="6149" y="2087"/>
                    <a:pt x="6217" y="2087"/>
                  </a:cubicBezTo>
                  <a:cubicBezTo>
                    <a:pt x="6609" y="2087"/>
                    <a:pt x="7039" y="2562"/>
                    <a:pt x="7331" y="2670"/>
                  </a:cubicBezTo>
                  <a:cubicBezTo>
                    <a:pt x="7571" y="2758"/>
                    <a:pt x="7815" y="2804"/>
                    <a:pt x="8069" y="2804"/>
                  </a:cubicBezTo>
                  <a:cubicBezTo>
                    <a:pt x="8206" y="2804"/>
                    <a:pt x="8346" y="2790"/>
                    <a:pt x="8490" y="2763"/>
                  </a:cubicBezTo>
                  <a:cubicBezTo>
                    <a:pt x="8886" y="2691"/>
                    <a:pt x="9283" y="2525"/>
                    <a:pt x="9585" y="2267"/>
                  </a:cubicBezTo>
                  <a:cubicBezTo>
                    <a:pt x="9699" y="2172"/>
                    <a:pt x="10388" y="1257"/>
                    <a:pt x="10302" y="1207"/>
                  </a:cubicBezTo>
                  <a:lnTo>
                    <a:pt x="10302" y="1207"/>
                  </a:lnTo>
                  <a:cubicBezTo>
                    <a:pt x="10407" y="1267"/>
                    <a:pt x="10512" y="1292"/>
                    <a:pt x="10612" y="1292"/>
                  </a:cubicBezTo>
                  <a:cubicBezTo>
                    <a:pt x="11166" y="1292"/>
                    <a:pt x="11569" y="503"/>
                    <a:pt x="10991" y="179"/>
                  </a:cubicBezTo>
                  <a:cubicBezTo>
                    <a:pt x="10767" y="53"/>
                    <a:pt x="10568" y="0"/>
                    <a:pt x="10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16"/>
            <p:cNvSpPr/>
            <p:nvPr/>
          </p:nvSpPr>
          <p:spPr>
            <a:xfrm>
              <a:off x="6926650" y="3844738"/>
              <a:ext cx="289200" cy="114400"/>
            </a:xfrm>
            <a:custGeom>
              <a:avLst/>
              <a:gdLst/>
              <a:ahLst/>
              <a:cxnLst/>
              <a:rect l="l" t="t" r="r" b="b"/>
              <a:pathLst>
                <a:path w="11568" h="4576" extrusionOk="0">
                  <a:moveTo>
                    <a:pt x="10386" y="1"/>
                  </a:moveTo>
                  <a:cubicBezTo>
                    <a:pt x="9409" y="1"/>
                    <a:pt x="8951" y="1539"/>
                    <a:pt x="8003" y="1539"/>
                  </a:cubicBezTo>
                  <a:cubicBezTo>
                    <a:pt x="7920" y="1539"/>
                    <a:pt x="7833" y="1527"/>
                    <a:pt x="7741" y="1501"/>
                  </a:cubicBezTo>
                  <a:cubicBezTo>
                    <a:pt x="7231" y="1358"/>
                    <a:pt x="7048" y="853"/>
                    <a:pt x="6412" y="811"/>
                  </a:cubicBezTo>
                  <a:cubicBezTo>
                    <a:pt x="6375" y="808"/>
                    <a:pt x="6339" y="807"/>
                    <a:pt x="6302" y="807"/>
                  </a:cubicBezTo>
                  <a:cubicBezTo>
                    <a:pt x="5900" y="807"/>
                    <a:pt x="5535" y="956"/>
                    <a:pt x="5232" y="1219"/>
                  </a:cubicBezTo>
                  <a:cubicBezTo>
                    <a:pt x="4802" y="1597"/>
                    <a:pt x="4774" y="2185"/>
                    <a:pt x="4384" y="2548"/>
                  </a:cubicBezTo>
                  <a:cubicBezTo>
                    <a:pt x="4156" y="2761"/>
                    <a:pt x="3906" y="2833"/>
                    <a:pt x="3648" y="2833"/>
                  </a:cubicBezTo>
                  <a:cubicBezTo>
                    <a:pt x="3100" y="2833"/>
                    <a:pt x="2510" y="2507"/>
                    <a:pt x="1987" y="2492"/>
                  </a:cubicBezTo>
                  <a:cubicBezTo>
                    <a:pt x="1966" y="2491"/>
                    <a:pt x="1946" y="2491"/>
                    <a:pt x="1926" y="2491"/>
                  </a:cubicBezTo>
                  <a:cubicBezTo>
                    <a:pt x="876" y="2491"/>
                    <a:pt x="0" y="3282"/>
                    <a:pt x="259" y="4192"/>
                  </a:cubicBezTo>
                  <a:cubicBezTo>
                    <a:pt x="335" y="4461"/>
                    <a:pt x="568" y="4575"/>
                    <a:pt x="817" y="4575"/>
                  </a:cubicBezTo>
                  <a:cubicBezTo>
                    <a:pt x="1220" y="4575"/>
                    <a:pt x="1665" y="4272"/>
                    <a:pt x="1540" y="3835"/>
                  </a:cubicBezTo>
                  <a:cubicBezTo>
                    <a:pt x="1524" y="3780"/>
                    <a:pt x="1597" y="3758"/>
                    <a:pt x="1724" y="3758"/>
                  </a:cubicBezTo>
                  <a:cubicBezTo>
                    <a:pt x="2180" y="3758"/>
                    <a:pt x="3331" y="4039"/>
                    <a:pt x="3500" y="4055"/>
                  </a:cubicBezTo>
                  <a:cubicBezTo>
                    <a:pt x="3580" y="4062"/>
                    <a:pt x="3659" y="4066"/>
                    <a:pt x="3739" y="4066"/>
                  </a:cubicBezTo>
                  <a:cubicBezTo>
                    <a:pt x="4041" y="4066"/>
                    <a:pt x="4341" y="4011"/>
                    <a:pt x="4625" y="3877"/>
                  </a:cubicBezTo>
                  <a:cubicBezTo>
                    <a:pt x="4919" y="3740"/>
                    <a:pt x="5154" y="3527"/>
                    <a:pt x="5350" y="3287"/>
                  </a:cubicBezTo>
                  <a:cubicBezTo>
                    <a:pt x="5529" y="3067"/>
                    <a:pt x="5761" y="2266"/>
                    <a:pt x="6017" y="2136"/>
                  </a:cubicBezTo>
                  <a:cubicBezTo>
                    <a:pt x="6082" y="2102"/>
                    <a:pt x="6149" y="2088"/>
                    <a:pt x="6217" y="2088"/>
                  </a:cubicBezTo>
                  <a:cubicBezTo>
                    <a:pt x="6609" y="2088"/>
                    <a:pt x="7039" y="2563"/>
                    <a:pt x="7330" y="2670"/>
                  </a:cubicBezTo>
                  <a:cubicBezTo>
                    <a:pt x="7569" y="2759"/>
                    <a:pt x="7814" y="2804"/>
                    <a:pt x="8069" y="2804"/>
                  </a:cubicBezTo>
                  <a:cubicBezTo>
                    <a:pt x="8206" y="2804"/>
                    <a:pt x="8346" y="2791"/>
                    <a:pt x="8490" y="2764"/>
                  </a:cubicBezTo>
                  <a:cubicBezTo>
                    <a:pt x="8885" y="2692"/>
                    <a:pt x="9282" y="2526"/>
                    <a:pt x="9584" y="2267"/>
                  </a:cubicBezTo>
                  <a:cubicBezTo>
                    <a:pt x="9697" y="2172"/>
                    <a:pt x="10387" y="1258"/>
                    <a:pt x="10300" y="1208"/>
                  </a:cubicBezTo>
                  <a:lnTo>
                    <a:pt x="10300" y="1208"/>
                  </a:lnTo>
                  <a:cubicBezTo>
                    <a:pt x="10406" y="1267"/>
                    <a:pt x="10511" y="1293"/>
                    <a:pt x="10611" y="1293"/>
                  </a:cubicBezTo>
                  <a:cubicBezTo>
                    <a:pt x="11166" y="1293"/>
                    <a:pt x="11567" y="504"/>
                    <a:pt x="10990" y="180"/>
                  </a:cubicBezTo>
                  <a:cubicBezTo>
                    <a:pt x="10766" y="54"/>
                    <a:pt x="10567" y="1"/>
                    <a:pt x="103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16"/>
            <p:cNvSpPr/>
            <p:nvPr/>
          </p:nvSpPr>
          <p:spPr>
            <a:xfrm>
              <a:off x="6949025" y="3924763"/>
              <a:ext cx="289225" cy="114350"/>
            </a:xfrm>
            <a:custGeom>
              <a:avLst/>
              <a:gdLst/>
              <a:ahLst/>
              <a:cxnLst/>
              <a:rect l="l" t="t" r="r" b="b"/>
              <a:pathLst>
                <a:path w="11569" h="4574" extrusionOk="0">
                  <a:moveTo>
                    <a:pt x="10386" y="0"/>
                  </a:moveTo>
                  <a:cubicBezTo>
                    <a:pt x="9409" y="0"/>
                    <a:pt x="8951" y="1539"/>
                    <a:pt x="8002" y="1539"/>
                  </a:cubicBezTo>
                  <a:cubicBezTo>
                    <a:pt x="7919" y="1539"/>
                    <a:pt x="7833" y="1528"/>
                    <a:pt x="7741" y="1502"/>
                  </a:cubicBezTo>
                  <a:cubicBezTo>
                    <a:pt x="7231" y="1357"/>
                    <a:pt x="7049" y="852"/>
                    <a:pt x="6412" y="810"/>
                  </a:cubicBezTo>
                  <a:cubicBezTo>
                    <a:pt x="6375" y="807"/>
                    <a:pt x="6339" y="806"/>
                    <a:pt x="6302" y="806"/>
                  </a:cubicBezTo>
                  <a:cubicBezTo>
                    <a:pt x="5900" y="806"/>
                    <a:pt x="5535" y="956"/>
                    <a:pt x="5234" y="1220"/>
                  </a:cubicBezTo>
                  <a:cubicBezTo>
                    <a:pt x="4802" y="1596"/>
                    <a:pt x="4774" y="2184"/>
                    <a:pt x="4384" y="2547"/>
                  </a:cubicBezTo>
                  <a:cubicBezTo>
                    <a:pt x="4156" y="2760"/>
                    <a:pt x="3907" y="2833"/>
                    <a:pt x="3649" y="2833"/>
                  </a:cubicBezTo>
                  <a:cubicBezTo>
                    <a:pt x="3101" y="2833"/>
                    <a:pt x="2511" y="2506"/>
                    <a:pt x="1987" y="2491"/>
                  </a:cubicBezTo>
                  <a:cubicBezTo>
                    <a:pt x="1967" y="2490"/>
                    <a:pt x="1948" y="2490"/>
                    <a:pt x="1929" y="2490"/>
                  </a:cubicBezTo>
                  <a:cubicBezTo>
                    <a:pt x="878" y="2490"/>
                    <a:pt x="0" y="3280"/>
                    <a:pt x="259" y="4191"/>
                  </a:cubicBezTo>
                  <a:cubicBezTo>
                    <a:pt x="335" y="4460"/>
                    <a:pt x="568" y="4574"/>
                    <a:pt x="816" y="4574"/>
                  </a:cubicBezTo>
                  <a:cubicBezTo>
                    <a:pt x="1220" y="4574"/>
                    <a:pt x="1665" y="4271"/>
                    <a:pt x="1540" y="3835"/>
                  </a:cubicBezTo>
                  <a:cubicBezTo>
                    <a:pt x="1524" y="3780"/>
                    <a:pt x="1598" y="3758"/>
                    <a:pt x="1725" y="3758"/>
                  </a:cubicBezTo>
                  <a:cubicBezTo>
                    <a:pt x="2182" y="3758"/>
                    <a:pt x="3332" y="4040"/>
                    <a:pt x="3500" y="4055"/>
                  </a:cubicBezTo>
                  <a:cubicBezTo>
                    <a:pt x="3580" y="4062"/>
                    <a:pt x="3659" y="4066"/>
                    <a:pt x="3739" y="4066"/>
                  </a:cubicBezTo>
                  <a:cubicBezTo>
                    <a:pt x="4041" y="4066"/>
                    <a:pt x="4341" y="4013"/>
                    <a:pt x="4625" y="3878"/>
                  </a:cubicBezTo>
                  <a:cubicBezTo>
                    <a:pt x="4919" y="3739"/>
                    <a:pt x="5156" y="3526"/>
                    <a:pt x="5350" y="3286"/>
                  </a:cubicBezTo>
                  <a:cubicBezTo>
                    <a:pt x="5529" y="3066"/>
                    <a:pt x="5761" y="2265"/>
                    <a:pt x="6017" y="2135"/>
                  </a:cubicBezTo>
                  <a:cubicBezTo>
                    <a:pt x="6081" y="2101"/>
                    <a:pt x="6148" y="2087"/>
                    <a:pt x="6217" y="2087"/>
                  </a:cubicBezTo>
                  <a:cubicBezTo>
                    <a:pt x="6609" y="2087"/>
                    <a:pt x="7039" y="2563"/>
                    <a:pt x="7330" y="2669"/>
                  </a:cubicBezTo>
                  <a:cubicBezTo>
                    <a:pt x="7570" y="2759"/>
                    <a:pt x="7815" y="2804"/>
                    <a:pt x="8069" y="2804"/>
                  </a:cubicBezTo>
                  <a:cubicBezTo>
                    <a:pt x="8207" y="2804"/>
                    <a:pt x="8347" y="2791"/>
                    <a:pt x="8490" y="2764"/>
                  </a:cubicBezTo>
                  <a:cubicBezTo>
                    <a:pt x="8886" y="2691"/>
                    <a:pt x="9283" y="2525"/>
                    <a:pt x="9584" y="2268"/>
                  </a:cubicBezTo>
                  <a:cubicBezTo>
                    <a:pt x="9697" y="2172"/>
                    <a:pt x="10388" y="1258"/>
                    <a:pt x="10301" y="1207"/>
                  </a:cubicBezTo>
                  <a:lnTo>
                    <a:pt x="10301" y="1207"/>
                  </a:lnTo>
                  <a:cubicBezTo>
                    <a:pt x="10406" y="1266"/>
                    <a:pt x="10512" y="1292"/>
                    <a:pt x="10612" y="1292"/>
                  </a:cubicBezTo>
                  <a:cubicBezTo>
                    <a:pt x="11166" y="1292"/>
                    <a:pt x="11568" y="503"/>
                    <a:pt x="10990" y="179"/>
                  </a:cubicBezTo>
                  <a:cubicBezTo>
                    <a:pt x="10766" y="53"/>
                    <a:pt x="10567" y="0"/>
                    <a:pt x="103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75" name="Google Shape;775;p16"/>
          <p:cNvGrpSpPr/>
          <p:nvPr/>
        </p:nvGrpSpPr>
        <p:grpSpPr>
          <a:xfrm>
            <a:off x="10177068" y="5610801"/>
            <a:ext cx="313433" cy="289100"/>
            <a:chOff x="6070000" y="1082675"/>
            <a:chExt cx="235075" cy="216825"/>
          </a:xfrm>
        </p:grpSpPr>
        <p:sp>
          <p:nvSpPr>
            <p:cNvPr id="776" name="Google Shape;776;p16"/>
            <p:cNvSpPr/>
            <p:nvPr/>
          </p:nvSpPr>
          <p:spPr>
            <a:xfrm>
              <a:off x="6070000" y="12156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16"/>
            <p:cNvSpPr/>
            <p:nvPr/>
          </p:nvSpPr>
          <p:spPr>
            <a:xfrm>
              <a:off x="6210200" y="12104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16"/>
            <p:cNvSpPr/>
            <p:nvPr/>
          </p:nvSpPr>
          <p:spPr>
            <a:xfrm>
              <a:off x="6161225" y="10826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34074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17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17"/>
          <p:cNvSpPr txBox="1">
            <a:spLocks noGrp="1"/>
          </p:cNvSpPr>
          <p:nvPr>
            <p:ph type="title"/>
          </p:nvPr>
        </p:nvSpPr>
        <p:spPr>
          <a:xfrm>
            <a:off x="4306833" y="1738600"/>
            <a:ext cx="6440400" cy="30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93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82" name="Google Shape;782;p17"/>
          <p:cNvSpPr txBox="1">
            <a:spLocks noGrp="1"/>
          </p:cNvSpPr>
          <p:nvPr>
            <p:ph type="title" idx="2" hasCustomPrompt="1"/>
          </p:nvPr>
        </p:nvSpPr>
        <p:spPr>
          <a:xfrm>
            <a:off x="1794767" y="2533584"/>
            <a:ext cx="1674800" cy="1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83" name="Google Shape;783;p17"/>
          <p:cNvSpPr txBox="1">
            <a:spLocks noGrp="1"/>
          </p:cNvSpPr>
          <p:nvPr>
            <p:ph type="subTitle" idx="1"/>
          </p:nvPr>
        </p:nvSpPr>
        <p:spPr>
          <a:xfrm rot="535">
            <a:off x="4306833" y="4600584"/>
            <a:ext cx="5139200" cy="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4" name="Google Shape;784;p17"/>
          <p:cNvSpPr/>
          <p:nvPr/>
        </p:nvSpPr>
        <p:spPr>
          <a:xfrm>
            <a:off x="5596434" y="12004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5" name="Google Shape;785;p17"/>
          <p:cNvSpPr/>
          <p:nvPr/>
        </p:nvSpPr>
        <p:spPr>
          <a:xfrm>
            <a:off x="10328934" y="56726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6" name="Google Shape;786;p17"/>
          <p:cNvSpPr/>
          <p:nvPr/>
        </p:nvSpPr>
        <p:spPr>
          <a:xfrm>
            <a:off x="1012134" y="49469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7" name="Google Shape;787;p17"/>
          <p:cNvSpPr/>
          <p:nvPr/>
        </p:nvSpPr>
        <p:spPr>
          <a:xfrm>
            <a:off x="2675134" y="3360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8" name="Google Shape;788;p17"/>
          <p:cNvSpPr/>
          <p:nvPr/>
        </p:nvSpPr>
        <p:spPr>
          <a:xfrm>
            <a:off x="11372501" y="30509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89" name="Google Shape;789;p17"/>
          <p:cNvGrpSpPr/>
          <p:nvPr/>
        </p:nvGrpSpPr>
        <p:grpSpPr>
          <a:xfrm>
            <a:off x="1404901" y="5345901"/>
            <a:ext cx="631300" cy="326767"/>
            <a:chOff x="1053675" y="4009425"/>
            <a:chExt cx="473475" cy="245075"/>
          </a:xfrm>
        </p:grpSpPr>
        <p:sp>
          <p:nvSpPr>
            <p:cNvPr id="790" name="Google Shape;790;p17"/>
            <p:cNvSpPr/>
            <p:nvPr/>
          </p:nvSpPr>
          <p:spPr>
            <a:xfrm>
              <a:off x="1053675" y="4187450"/>
              <a:ext cx="95525" cy="67050"/>
            </a:xfrm>
            <a:custGeom>
              <a:avLst/>
              <a:gdLst/>
              <a:ahLst/>
              <a:cxnLst/>
              <a:rect l="l" t="t" r="r" b="b"/>
              <a:pathLst>
                <a:path w="3821" h="2682" extrusionOk="0">
                  <a:moveTo>
                    <a:pt x="2778" y="1"/>
                  </a:moveTo>
                  <a:lnTo>
                    <a:pt x="1" y="2682"/>
                  </a:lnTo>
                  <a:lnTo>
                    <a:pt x="3821" y="2126"/>
                  </a:lnTo>
                  <a:lnTo>
                    <a:pt x="27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17"/>
            <p:cNvSpPr/>
            <p:nvPr/>
          </p:nvSpPr>
          <p:spPr>
            <a:xfrm>
              <a:off x="1097250" y="4009425"/>
              <a:ext cx="429900" cy="236750"/>
            </a:xfrm>
            <a:custGeom>
              <a:avLst/>
              <a:gdLst/>
              <a:ahLst/>
              <a:cxnLst/>
              <a:rect l="l" t="t" r="r" b="b"/>
              <a:pathLst>
                <a:path w="17196" h="9470" extrusionOk="0">
                  <a:moveTo>
                    <a:pt x="15842" y="1"/>
                  </a:moveTo>
                  <a:cubicBezTo>
                    <a:pt x="15668" y="1"/>
                    <a:pt x="15492" y="39"/>
                    <a:pt x="15326" y="120"/>
                  </a:cubicBezTo>
                  <a:lnTo>
                    <a:pt x="831" y="7224"/>
                  </a:lnTo>
                  <a:cubicBezTo>
                    <a:pt x="245" y="7509"/>
                    <a:pt x="1" y="8223"/>
                    <a:pt x="287" y="8807"/>
                  </a:cubicBezTo>
                  <a:cubicBezTo>
                    <a:pt x="493" y="9226"/>
                    <a:pt x="916" y="9469"/>
                    <a:pt x="1355" y="9469"/>
                  </a:cubicBezTo>
                  <a:cubicBezTo>
                    <a:pt x="1529" y="9469"/>
                    <a:pt x="1706" y="9431"/>
                    <a:pt x="1872" y="9350"/>
                  </a:cubicBezTo>
                  <a:lnTo>
                    <a:pt x="16366" y="2247"/>
                  </a:lnTo>
                  <a:cubicBezTo>
                    <a:pt x="16951" y="1962"/>
                    <a:pt x="17195" y="1250"/>
                    <a:pt x="16909" y="664"/>
                  </a:cubicBezTo>
                  <a:cubicBezTo>
                    <a:pt x="16705" y="245"/>
                    <a:pt x="16281" y="1"/>
                    <a:pt x="15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17"/>
            <p:cNvSpPr/>
            <p:nvPr/>
          </p:nvSpPr>
          <p:spPr>
            <a:xfrm>
              <a:off x="1390000" y="4043150"/>
              <a:ext cx="42900" cy="68675"/>
            </a:xfrm>
            <a:custGeom>
              <a:avLst/>
              <a:gdLst/>
              <a:ahLst/>
              <a:cxnLst/>
              <a:rect l="l" t="t" r="r" b="b"/>
              <a:pathLst>
                <a:path w="1716" h="2747" extrusionOk="0">
                  <a:moveTo>
                    <a:pt x="350" y="0"/>
                  </a:moveTo>
                  <a:cubicBezTo>
                    <a:pt x="315" y="0"/>
                    <a:pt x="280" y="8"/>
                    <a:pt x="247" y="24"/>
                  </a:cubicBezTo>
                  <a:lnTo>
                    <a:pt x="165" y="65"/>
                  </a:lnTo>
                  <a:cubicBezTo>
                    <a:pt x="47" y="123"/>
                    <a:pt x="0" y="265"/>
                    <a:pt x="57" y="383"/>
                  </a:cubicBezTo>
                  <a:lnTo>
                    <a:pt x="1151" y="2614"/>
                  </a:lnTo>
                  <a:cubicBezTo>
                    <a:pt x="1192" y="2698"/>
                    <a:pt x="1277" y="2746"/>
                    <a:pt x="1365" y="2746"/>
                  </a:cubicBezTo>
                  <a:cubicBezTo>
                    <a:pt x="1400" y="2746"/>
                    <a:pt x="1435" y="2739"/>
                    <a:pt x="1468" y="2723"/>
                  </a:cubicBezTo>
                  <a:lnTo>
                    <a:pt x="1549" y="2682"/>
                  </a:lnTo>
                  <a:cubicBezTo>
                    <a:pt x="1667" y="2624"/>
                    <a:pt x="1715" y="2482"/>
                    <a:pt x="1658" y="2364"/>
                  </a:cubicBezTo>
                  <a:lnTo>
                    <a:pt x="563" y="132"/>
                  </a:lnTo>
                  <a:cubicBezTo>
                    <a:pt x="522" y="49"/>
                    <a:pt x="437" y="0"/>
                    <a:pt x="3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17"/>
            <p:cNvSpPr/>
            <p:nvPr/>
          </p:nvSpPr>
          <p:spPr>
            <a:xfrm>
              <a:off x="1292150" y="4075225"/>
              <a:ext cx="148800" cy="78175"/>
            </a:xfrm>
            <a:custGeom>
              <a:avLst/>
              <a:gdLst/>
              <a:ahLst/>
              <a:cxnLst/>
              <a:rect l="l" t="t" r="r" b="b"/>
              <a:pathLst>
                <a:path w="5952" h="3127" extrusionOk="0">
                  <a:moveTo>
                    <a:pt x="5680" y="1"/>
                  </a:moveTo>
                  <a:cubicBezTo>
                    <a:pt x="5646" y="1"/>
                    <a:pt x="5610" y="8"/>
                    <a:pt x="5577" y="25"/>
                  </a:cubicBezTo>
                  <a:lnTo>
                    <a:pt x="165" y="2677"/>
                  </a:lnTo>
                  <a:cubicBezTo>
                    <a:pt x="49" y="2735"/>
                    <a:pt x="1" y="2877"/>
                    <a:pt x="57" y="2995"/>
                  </a:cubicBezTo>
                  <a:cubicBezTo>
                    <a:pt x="99" y="3077"/>
                    <a:pt x="184" y="3126"/>
                    <a:pt x="272" y="3126"/>
                  </a:cubicBezTo>
                  <a:cubicBezTo>
                    <a:pt x="307" y="3126"/>
                    <a:pt x="342" y="3119"/>
                    <a:pt x="375" y="3103"/>
                  </a:cubicBezTo>
                  <a:lnTo>
                    <a:pt x="5787" y="450"/>
                  </a:lnTo>
                  <a:cubicBezTo>
                    <a:pt x="5903" y="392"/>
                    <a:pt x="5951" y="250"/>
                    <a:pt x="5894" y="132"/>
                  </a:cubicBezTo>
                  <a:cubicBezTo>
                    <a:pt x="5853" y="49"/>
                    <a:pt x="5768" y="1"/>
                    <a:pt x="56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94" name="Google Shape;794;p17"/>
          <p:cNvGrpSpPr/>
          <p:nvPr/>
        </p:nvGrpSpPr>
        <p:grpSpPr>
          <a:xfrm>
            <a:off x="2192668" y="5751334"/>
            <a:ext cx="313433" cy="289100"/>
            <a:chOff x="1644500" y="4313500"/>
            <a:chExt cx="235075" cy="216825"/>
          </a:xfrm>
        </p:grpSpPr>
        <p:sp>
          <p:nvSpPr>
            <p:cNvPr id="795" name="Google Shape;795;p17"/>
            <p:cNvSpPr/>
            <p:nvPr/>
          </p:nvSpPr>
          <p:spPr>
            <a:xfrm>
              <a:off x="1644500" y="44464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17"/>
            <p:cNvSpPr/>
            <p:nvPr/>
          </p:nvSpPr>
          <p:spPr>
            <a:xfrm>
              <a:off x="1784700" y="44412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17"/>
            <p:cNvSpPr/>
            <p:nvPr/>
          </p:nvSpPr>
          <p:spPr>
            <a:xfrm>
              <a:off x="1735725" y="43135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98" name="Google Shape;798;p17"/>
          <p:cNvGrpSpPr/>
          <p:nvPr/>
        </p:nvGrpSpPr>
        <p:grpSpPr>
          <a:xfrm>
            <a:off x="1615434" y="575451"/>
            <a:ext cx="313433" cy="289100"/>
            <a:chOff x="1328925" y="4061563"/>
            <a:chExt cx="235075" cy="216825"/>
          </a:xfrm>
        </p:grpSpPr>
        <p:sp>
          <p:nvSpPr>
            <p:cNvPr id="799" name="Google Shape;799;p17"/>
            <p:cNvSpPr/>
            <p:nvPr/>
          </p:nvSpPr>
          <p:spPr>
            <a:xfrm>
              <a:off x="1328925" y="4194538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17"/>
            <p:cNvSpPr/>
            <p:nvPr/>
          </p:nvSpPr>
          <p:spPr>
            <a:xfrm>
              <a:off x="1469125" y="4189288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17"/>
            <p:cNvSpPr/>
            <p:nvPr/>
          </p:nvSpPr>
          <p:spPr>
            <a:xfrm>
              <a:off x="1420150" y="4061563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02" name="Google Shape;802;p17"/>
          <p:cNvGrpSpPr/>
          <p:nvPr/>
        </p:nvGrpSpPr>
        <p:grpSpPr>
          <a:xfrm>
            <a:off x="3307567" y="336068"/>
            <a:ext cx="1016700" cy="913033"/>
            <a:chOff x="2480675" y="252050"/>
            <a:chExt cx="762525" cy="684775"/>
          </a:xfrm>
        </p:grpSpPr>
        <p:sp>
          <p:nvSpPr>
            <p:cNvPr id="803" name="Google Shape;803;p17"/>
            <p:cNvSpPr/>
            <p:nvPr/>
          </p:nvSpPr>
          <p:spPr>
            <a:xfrm>
              <a:off x="2480675" y="252050"/>
              <a:ext cx="762525" cy="684775"/>
            </a:xfrm>
            <a:custGeom>
              <a:avLst/>
              <a:gdLst/>
              <a:ahLst/>
              <a:cxnLst/>
              <a:rect l="l" t="t" r="r" b="b"/>
              <a:pathLst>
                <a:path w="30501" h="27391" extrusionOk="0">
                  <a:moveTo>
                    <a:pt x="26437" y="1"/>
                  </a:moveTo>
                  <a:cubicBezTo>
                    <a:pt x="21634" y="4340"/>
                    <a:pt x="5070" y="18710"/>
                    <a:pt x="946" y="22500"/>
                  </a:cubicBezTo>
                  <a:cubicBezTo>
                    <a:pt x="0" y="23368"/>
                    <a:pt x="2366" y="24947"/>
                    <a:pt x="4345" y="27391"/>
                  </a:cubicBezTo>
                  <a:lnTo>
                    <a:pt x="4752" y="27060"/>
                  </a:lnTo>
                  <a:cubicBezTo>
                    <a:pt x="6484" y="25660"/>
                    <a:pt x="26511" y="8415"/>
                    <a:pt x="30383" y="4524"/>
                  </a:cubicBezTo>
                  <a:lnTo>
                    <a:pt x="30501" y="4435"/>
                  </a:lnTo>
                  <a:cubicBezTo>
                    <a:pt x="29614" y="3130"/>
                    <a:pt x="27898" y="1178"/>
                    <a:pt x="26705" y="121"/>
                  </a:cubicBezTo>
                  <a:lnTo>
                    <a:pt x="264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2971700" y="522225"/>
              <a:ext cx="36125" cy="33325"/>
            </a:xfrm>
            <a:custGeom>
              <a:avLst/>
              <a:gdLst/>
              <a:ahLst/>
              <a:cxnLst/>
              <a:rect l="l" t="t" r="r" b="b"/>
              <a:pathLst>
                <a:path w="1445" h="1333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79"/>
                    <a:pt x="20" y="324"/>
                    <a:pt x="105" y="430"/>
                  </a:cubicBezTo>
                  <a:cubicBezTo>
                    <a:pt x="344" y="731"/>
                    <a:pt x="592" y="1025"/>
                    <a:pt x="890" y="1270"/>
                  </a:cubicBezTo>
                  <a:cubicBezTo>
                    <a:pt x="942" y="1314"/>
                    <a:pt x="1000" y="1332"/>
                    <a:pt x="1056" y="1332"/>
                  </a:cubicBezTo>
                  <a:cubicBezTo>
                    <a:pt x="1263" y="1332"/>
                    <a:pt x="1445" y="1077"/>
                    <a:pt x="1247" y="913"/>
                  </a:cubicBezTo>
                  <a:cubicBezTo>
                    <a:pt x="949" y="669"/>
                    <a:pt x="701" y="374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2961900" y="551525"/>
              <a:ext cx="23375" cy="22125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19" y="322"/>
                    <a:pt x="104" y="431"/>
                  </a:cubicBezTo>
                  <a:cubicBezTo>
                    <a:pt x="168" y="512"/>
                    <a:pt x="218" y="587"/>
                    <a:pt x="289" y="667"/>
                  </a:cubicBezTo>
                  <a:cubicBezTo>
                    <a:pt x="351" y="736"/>
                    <a:pt x="421" y="769"/>
                    <a:pt x="472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8" y="812"/>
                  </a:cubicBezTo>
                  <a:cubicBezTo>
                    <a:pt x="917" y="724"/>
                    <a:pt x="934" y="542"/>
                    <a:pt x="828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59" y="325"/>
                    <a:pt x="656" y="323"/>
                    <a:pt x="653" y="321"/>
                  </a:cubicBezTo>
                  <a:lnTo>
                    <a:pt x="653" y="321"/>
                  </a:lnTo>
                  <a:cubicBezTo>
                    <a:pt x="652" y="320"/>
                    <a:pt x="652" y="319"/>
                    <a:pt x="650" y="318"/>
                  </a:cubicBezTo>
                  <a:cubicBezTo>
                    <a:pt x="643" y="311"/>
                    <a:pt x="639" y="304"/>
                    <a:pt x="632" y="297"/>
                  </a:cubicBezTo>
                  <a:cubicBezTo>
                    <a:pt x="575" y="222"/>
                    <a:pt x="519" y="148"/>
                    <a:pt x="459" y="74"/>
                  </a:cubicBezTo>
                  <a:cubicBezTo>
                    <a:pt x="419" y="23"/>
                    <a:pt x="356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17"/>
            <p:cNvSpPr/>
            <p:nvPr/>
          </p:nvSpPr>
          <p:spPr>
            <a:xfrm>
              <a:off x="2941700" y="569350"/>
              <a:ext cx="23425" cy="22125"/>
            </a:xfrm>
            <a:custGeom>
              <a:avLst/>
              <a:gdLst/>
              <a:ahLst/>
              <a:cxnLst/>
              <a:rect l="l" t="t" r="r" b="b"/>
              <a:pathLst>
                <a:path w="937" h="885" extrusionOk="0">
                  <a:moveTo>
                    <a:pt x="294" y="0"/>
                  </a:moveTo>
                  <a:cubicBezTo>
                    <a:pt x="223" y="0"/>
                    <a:pt x="151" y="28"/>
                    <a:pt x="104" y="74"/>
                  </a:cubicBezTo>
                  <a:cubicBezTo>
                    <a:pt x="0" y="181"/>
                    <a:pt x="19" y="324"/>
                    <a:pt x="104" y="431"/>
                  </a:cubicBezTo>
                  <a:cubicBezTo>
                    <a:pt x="168" y="513"/>
                    <a:pt x="217" y="587"/>
                    <a:pt x="291" y="666"/>
                  </a:cubicBezTo>
                  <a:cubicBezTo>
                    <a:pt x="352" y="735"/>
                    <a:pt x="422" y="770"/>
                    <a:pt x="473" y="812"/>
                  </a:cubicBezTo>
                  <a:cubicBezTo>
                    <a:pt x="528" y="857"/>
                    <a:pt x="595" y="884"/>
                    <a:pt x="661" y="884"/>
                  </a:cubicBezTo>
                  <a:cubicBezTo>
                    <a:pt x="721" y="884"/>
                    <a:pt x="780" y="862"/>
                    <a:pt x="830" y="812"/>
                  </a:cubicBezTo>
                  <a:cubicBezTo>
                    <a:pt x="918" y="723"/>
                    <a:pt x="936" y="543"/>
                    <a:pt x="830" y="456"/>
                  </a:cubicBezTo>
                  <a:cubicBezTo>
                    <a:pt x="775" y="411"/>
                    <a:pt x="721" y="368"/>
                    <a:pt x="664" y="328"/>
                  </a:cubicBezTo>
                  <a:cubicBezTo>
                    <a:pt x="662" y="327"/>
                    <a:pt x="660" y="325"/>
                    <a:pt x="658" y="324"/>
                  </a:cubicBezTo>
                  <a:lnTo>
                    <a:pt x="658" y="324"/>
                  </a:lnTo>
                  <a:cubicBezTo>
                    <a:pt x="658" y="324"/>
                    <a:pt x="659" y="324"/>
                    <a:pt x="659" y="324"/>
                  </a:cubicBezTo>
                  <a:cubicBezTo>
                    <a:pt x="660" y="324"/>
                    <a:pt x="658" y="322"/>
                    <a:pt x="653" y="317"/>
                  </a:cubicBezTo>
                  <a:cubicBezTo>
                    <a:pt x="646" y="310"/>
                    <a:pt x="640" y="303"/>
                    <a:pt x="633" y="296"/>
                  </a:cubicBezTo>
                  <a:cubicBezTo>
                    <a:pt x="576" y="222"/>
                    <a:pt x="519" y="147"/>
                    <a:pt x="461" y="74"/>
                  </a:cubicBezTo>
                  <a:cubicBezTo>
                    <a:pt x="421" y="23"/>
                    <a:pt x="358" y="0"/>
                    <a:pt x="294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17"/>
            <p:cNvSpPr/>
            <p:nvPr/>
          </p:nvSpPr>
          <p:spPr>
            <a:xfrm>
              <a:off x="2921475" y="587200"/>
              <a:ext cx="23375" cy="22125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19" y="324"/>
                    <a:pt x="104" y="431"/>
                  </a:cubicBezTo>
                  <a:cubicBezTo>
                    <a:pt x="167" y="509"/>
                    <a:pt x="223" y="595"/>
                    <a:pt x="289" y="667"/>
                  </a:cubicBezTo>
                  <a:cubicBezTo>
                    <a:pt x="351" y="736"/>
                    <a:pt x="421" y="770"/>
                    <a:pt x="472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8" y="812"/>
                  </a:cubicBezTo>
                  <a:cubicBezTo>
                    <a:pt x="917" y="724"/>
                    <a:pt x="934" y="542"/>
                    <a:pt x="828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59" y="325"/>
                    <a:pt x="656" y="323"/>
                    <a:pt x="653" y="321"/>
                  </a:cubicBezTo>
                  <a:lnTo>
                    <a:pt x="653" y="321"/>
                  </a:lnTo>
                  <a:cubicBezTo>
                    <a:pt x="652" y="320"/>
                    <a:pt x="652" y="319"/>
                    <a:pt x="650" y="318"/>
                  </a:cubicBezTo>
                  <a:cubicBezTo>
                    <a:pt x="643" y="311"/>
                    <a:pt x="639" y="304"/>
                    <a:pt x="632" y="297"/>
                  </a:cubicBezTo>
                  <a:cubicBezTo>
                    <a:pt x="575" y="221"/>
                    <a:pt x="518" y="148"/>
                    <a:pt x="459" y="74"/>
                  </a:cubicBezTo>
                  <a:cubicBezTo>
                    <a:pt x="419" y="23"/>
                    <a:pt x="356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17"/>
            <p:cNvSpPr/>
            <p:nvPr/>
          </p:nvSpPr>
          <p:spPr>
            <a:xfrm>
              <a:off x="2901275" y="605025"/>
              <a:ext cx="23350" cy="22100"/>
            </a:xfrm>
            <a:custGeom>
              <a:avLst/>
              <a:gdLst/>
              <a:ahLst/>
              <a:cxnLst/>
              <a:rect l="l" t="t" r="r" b="b"/>
              <a:pathLst>
                <a:path w="934" h="884" extrusionOk="0">
                  <a:moveTo>
                    <a:pt x="292" y="1"/>
                  </a:moveTo>
                  <a:cubicBezTo>
                    <a:pt x="222" y="1"/>
                    <a:pt x="149" y="28"/>
                    <a:pt x="102" y="74"/>
                  </a:cubicBezTo>
                  <a:cubicBezTo>
                    <a:pt x="0" y="179"/>
                    <a:pt x="19" y="323"/>
                    <a:pt x="104" y="430"/>
                  </a:cubicBezTo>
                  <a:cubicBezTo>
                    <a:pt x="166" y="508"/>
                    <a:pt x="223" y="594"/>
                    <a:pt x="288" y="667"/>
                  </a:cubicBezTo>
                  <a:cubicBezTo>
                    <a:pt x="351" y="735"/>
                    <a:pt x="420" y="769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7" y="812"/>
                  </a:cubicBezTo>
                  <a:cubicBezTo>
                    <a:pt x="917" y="724"/>
                    <a:pt x="934" y="543"/>
                    <a:pt x="827" y="456"/>
                  </a:cubicBezTo>
                  <a:cubicBezTo>
                    <a:pt x="773" y="412"/>
                    <a:pt x="719" y="369"/>
                    <a:pt x="663" y="328"/>
                  </a:cubicBezTo>
                  <a:cubicBezTo>
                    <a:pt x="661" y="327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7" y="323"/>
                    <a:pt x="655" y="321"/>
                    <a:pt x="650" y="317"/>
                  </a:cubicBezTo>
                  <a:cubicBezTo>
                    <a:pt x="643" y="310"/>
                    <a:pt x="639" y="303"/>
                    <a:pt x="631" y="296"/>
                  </a:cubicBezTo>
                  <a:cubicBezTo>
                    <a:pt x="575" y="222"/>
                    <a:pt x="518" y="147"/>
                    <a:pt x="458" y="74"/>
                  </a:cubicBezTo>
                  <a:cubicBezTo>
                    <a:pt x="418" y="23"/>
                    <a:pt x="356" y="1"/>
                    <a:pt x="292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17"/>
            <p:cNvSpPr/>
            <p:nvPr/>
          </p:nvSpPr>
          <p:spPr>
            <a:xfrm>
              <a:off x="2870625" y="611425"/>
              <a:ext cx="36125" cy="33300"/>
            </a:xfrm>
            <a:custGeom>
              <a:avLst/>
              <a:gdLst/>
              <a:ahLst/>
              <a:cxnLst/>
              <a:rect l="l" t="t" r="r" b="b"/>
              <a:pathLst>
                <a:path w="1445" h="1332" extrusionOk="0">
                  <a:moveTo>
                    <a:pt x="295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80"/>
                    <a:pt x="21" y="323"/>
                    <a:pt x="106" y="430"/>
                  </a:cubicBezTo>
                  <a:cubicBezTo>
                    <a:pt x="344" y="730"/>
                    <a:pt x="595" y="1024"/>
                    <a:pt x="890" y="1269"/>
                  </a:cubicBezTo>
                  <a:cubicBezTo>
                    <a:pt x="943" y="1313"/>
                    <a:pt x="1000" y="1331"/>
                    <a:pt x="1056" y="1331"/>
                  </a:cubicBezTo>
                  <a:cubicBezTo>
                    <a:pt x="1263" y="1331"/>
                    <a:pt x="1444" y="1076"/>
                    <a:pt x="1248" y="912"/>
                  </a:cubicBezTo>
                  <a:cubicBezTo>
                    <a:pt x="951" y="668"/>
                    <a:pt x="701" y="373"/>
                    <a:pt x="462" y="74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0" name="Google Shape;810;p17"/>
            <p:cNvSpPr/>
            <p:nvPr/>
          </p:nvSpPr>
          <p:spPr>
            <a:xfrm>
              <a:off x="2860375" y="641050"/>
              <a:ext cx="23825" cy="21750"/>
            </a:xfrm>
            <a:custGeom>
              <a:avLst/>
              <a:gdLst/>
              <a:ahLst/>
              <a:cxnLst/>
              <a:rect l="l" t="t" r="r" b="b"/>
              <a:pathLst>
                <a:path w="953" h="870" extrusionOk="0">
                  <a:moveTo>
                    <a:pt x="294" y="1"/>
                  </a:moveTo>
                  <a:cubicBezTo>
                    <a:pt x="223" y="1"/>
                    <a:pt x="151" y="28"/>
                    <a:pt x="104" y="75"/>
                  </a:cubicBezTo>
                  <a:cubicBezTo>
                    <a:pt x="1" y="181"/>
                    <a:pt x="21" y="326"/>
                    <a:pt x="106" y="433"/>
                  </a:cubicBezTo>
                  <a:cubicBezTo>
                    <a:pt x="165" y="510"/>
                    <a:pt x="225" y="599"/>
                    <a:pt x="299" y="662"/>
                  </a:cubicBezTo>
                  <a:cubicBezTo>
                    <a:pt x="361" y="713"/>
                    <a:pt x="435" y="754"/>
                    <a:pt x="490" y="798"/>
                  </a:cubicBezTo>
                  <a:cubicBezTo>
                    <a:pt x="546" y="843"/>
                    <a:pt x="613" y="869"/>
                    <a:pt x="679" y="869"/>
                  </a:cubicBezTo>
                  <a:cubicBezTo>
                    <a:pt x="738" y="869"/>
                    <a:pt x="797" y="848"/>
                    <a:pt x="846" y="798"/>
                  </a:cubicBezTo>
                  <a:cubicBezTo>
                    <a:pt x="936" y="710"/>
                    <a:pt x="953" y="528"/>
                    <a:pt x="846" y="442"/>
                  </a:cubicBezTo>
                  <a:cubicBezTo>
                    <a:pt x="778" y="388"/>
                    <a:pt x="708" y="334"/>
                    <a:pt x="635" y="287"/>
                  </a:cubicBezTo>
                  <a:lnTo>
                    <a:pt x="635" y="287"/>
                  </a:lnTo>
                  <a:cubicBezTo>
                    <a:pt x="626" y="277"/>
                    <a:pt x="618" y="269"/>
                    <a:pt x="609" y="259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2840175" y="658925"/>
              <a:ext cx="23875" cy="21700"/>
            </a:xfrm>
            <a:custGeom>
              <a:avLst/>
              <a:gdLst/>
              <a:ahLst/>
              <a:cxnLst/>
              <a:rect l="l" t="t" r="r" b="b"/>
              <a:pathLst>
                <a:path w="955" h="868" extrusionOk="0">
                  <a:moveTo>
                    <a:pt x="292" y="0"/>
                  </a:moveTo>
                  <a:cubicBezTo>
                    <a:pt x="222" y="0"/>
                    <a:pt x="150" y="28"/>
                    <a:pt x="104" y="74"/>
                  </a:cubicBezTo>
                  <a:cubicBezTo>
                    <a:pt x="0" y="179"/>
                    <a:pt x="20" y="324"/>
                    <a:pt x="105" y="430"/>
                  </a:cubicBezTo>
                  <a:cubicBezTo>
                    <a:pt x="165" y="507"/>
                    <a:pt x="224" y="598"/>
                    <a:pt x="298" y="660"/>
                  </a:cubicBezTo>
                  <a:cubicBezTo>
                    <a:pt x="361" y="711"/>
                    <a:pt x="434" y="751"/>
                    <a:pt x="490" y="796"/>
                  </a:cubicBezTo>
                  <a:cubicBezTo>
                    <a:pt x="546" y="841"/>
                    <a:pt x="612" y="868"/>
                    <a:pt x="678" y="868"/>
                  </a:cubicBezTo>
                  <a:cubicBezTo>
                    <a:pt x="737" y="868"/>
                    <a:pt x="796" y="846"/>
                    <a:pt x="846" y="796"/>
                  </a:cubicBezTo>
                  <a:cubicBezTo>
                    <a:pt x="935" y="707"/>
                    <a:pt x="955" y="527"/>
                    <a:pt x="846" y="440"/>
                  </a:cubicBezTo>
                  <a:cubicBezTo>
                    <a:pt x="777" y="385"/>
                    <a:pt x="706" y="330"/>
                    <a:pt x="632" y="284"/>
                  </a:cubicBezTo>
                  <a:lnTo>
                    <a:pt x="632" y="284"/>
                  </a:lnTo>
                  <a:cubicBezTo>
                    <a:pt x="624" y="276"/>
                    <a:pt x="617" y="268"/>
                    <a:pt x="609" y="259"/>
                  </a:cubicBezTo>
                  <a:cubicBezTo>
                    <a:pt x="558" y="201"/>
                    <a:pt x="509" y="137"/>
                    <a:pt x="460" y="74"/>
                  </a:cubicBezTo>
                  <a:cubicBezTo>
                    <a:pt x="419" y="23"/>
                    <a:pt x="356" y="0"/>
                    <a:pt x="292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2819950" y="676725"/>
              <a:ext cx="23825" cy="21775"/>
            </a:xfrm>
            <a:custGeom>
              <a:avLst/>
              <a:gdLst/>
              <a:ahLst/>
              <a:cxnLst/>
              <a:rect l="l" t="t" r="r" b="b"/>
              <a:pathLst>
                <a:path w="953" h="871" extrusionOk="0">
                  <a:moveTo>
                    <a:pt x="294" y="1"/>
                  </a:moveTo>
                  <a:cubicBezTo>
                    <a:pt x="223" y="1"/>
                    <a:pt x="150" y="28"/>
                    <a:pt x="104" y="75"/>
                  </a:cubicBezTo>
                  <a:cubicBezTo>
                    <a:pt x="1" y="181"/>
                    <a:pt x="21" y="326"/>
                    <a:pt x="106" y="433"/>
                  </a:cubicBezTo>
                  <a:cubicBezTo>
                    <a:pt x="165" y="510"/>
                    <a:pt x="222" y="601"/>
                    <a:pt x="299" y="662"/>
                  </a:cubicBezTo>
                  <a:cubicBezTo>
                    <a:pt x="361" y="714"/>
                    <a:pt x="435" y="754"/>
                    <a:pt x="490" y="799"/>
                  </a:cubicBezTo>
                  <a:cubicBezTo>
                    <a:pt x="546" y="845"/>
                    <a:pt x="612" y="871"/>
                    <a:pt x="678" y="871"/>
                  </a:cubicBezTo>
                  <a:cubicBezTo>
                    <a:pt x="737" y="871"/>
                    <a:pt x="797" y="849"/>
                    <a:pt x="846" y="799"/>
                  </a:cubicBezTo>
                  <a:cubicBezTo>
                    <a:pt x="936" y="710"/>
                    <a:pt x="953" y="530"/>
                    <a:pt x="846" y="442"/>
                  </a:cubicBezTo>
                  <a:cubicBezTo>
                    <a:pt x="777" y="386"/>
                    <a:pt x="707" y="333"/>
                    <a:pt x="634" y="286"/>
                  </a:cubicBezTo>
                  <a:lnTo>
                    <a:pt x="634" y="286"/>
                  </a:lnTo>
                  <a:cubicBezTo>
                    <a:pt x="625" y="277"/>
                    <a:pt x="617" y="268"/>
                    <a:pt x="609" y="260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2799750" y="694600"/>
              <a:ext cx="23925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1"/>
                    <a:pt x="20" y="325"/>
                    <a:pt x="105" y="432"/>
                  </a:cubicBezTo>
                  <a:cubicBezTo>
                    <a:pt x="165" y="507"/>
                    <a:pt x="224" y="598"/>
                    <a:pt x="298" y="660"/>
                  </a:cubicBezTo>
                  <a:cubicBezTo>
                    <a:pt x="361" y="711"/>
                    <a:pt x="434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8" y="796"/>
                  </a:cubicBezTo>
                  <a:cubicBezTo>
                    <a:pt x="936" y="707"/>
                    <a:pt x="956" y="525"/>
                    <a:pt x="848" y="440"/>
                  </a:cubicBezTo>
                  <a:cubicBezTo>
                    <a:pt x="777" y="384"/>
                    <a:pt x="708" y="329"/>
                    <a:pt x="632" y="282"/>
                  </a:cubicBezTo>
                  <a:lnTo>
                    <a:pt x="632" y="282"/>
                  </a:lnTo>
                  <a:cubicBezTo>
                    <a:pt x="625" y="275"/>
                    <a:pt x="617" y="267"/>
                    <a:pt x="610" y="259"/>
                  </a:cubicBezTo>
                  <a:cubicBezTo>
                    <a:pt x="559" y="201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3171725" y="346125"/>
              <a:ext cx="36150" cy="33275"/>
            </a:xfrm>
            <a:custGeom>
              <a:avLst/>
              <a:gdLst/>
              <a:ahLst/>
              <a:cxnLst/>
              <a:rect l="l" t="t" r="r" b="b"/>
              <a:pathLst>
                <a:path w="1446" h="1331" extrusionOk="0">
                  <a:moveTo>
                    <a:pt x="294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79"/>
                    <a:pt x="21" y="323"/>
                    <a:pt x="106" y="430"/>
                  </a:cubicBezTo>
                  <a:cubicBezTo>
                    <a:pt x="345" y="730"/>
                    <a:pt x="594" y="1025"/>
                    <a:pt x="892" y="1269"/>
                  </a:cubicBezTo>
                  <a:cubicBezTo>
                    <a:pt x="944" y="1312"/>
                    <a:pt x="1002" y="1331"/>
                    <a:pt x="1057" y="1331"/>
                  </a:cubicBezTo>
                  <a:cubicBezTo>
                    <a:pt x="1264" y="1331"/>
                    <a:pt x="1445" y="1076"/>
                    <a:pt x="1248" y="913"/>
                  </a:cubicBezTo>
                  <a:cubicBezTo>
                    <a:pt x="951" y="669"/>
                    <a:pt x="701" y="374"/>
                    <a:pt x="462" y="74"/>
                  </a:cubicBezTo>
                  <a:cubicBezTo>
                    <a:pt x="421" y="23"/>
                    <a:pt x="358" y="0"/>
                    <a:pt x="294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3161950" y="375425"/>
              <a:ext cx="23375" cy="22100"/>
            </a:xfrm>
            <a:custGeom>
              <a:avLst/>
              <a:gdLst/>
              <a:ahLst/>
              <a:cxnLst/>
              <a:rect l="l" t="t" r="r" b="b"/>
              <a:pathLst>
                <a:path w="935" h="884" extrusionOk="0">
                  <a:moveTo>
                    <a:pt x="293" y="0"/>
                  </a:moveTo>
                  <a:cubicBezTo>
                    <a:pt x="222" y="0"/>
                    <a:pt x="149" y="28"/>
                    <a:pt x="102" y="74"/>
                  </a:cubicBezTo>
                  <a:cubicBezTo>
                    <a:pt x="0" y="179"/>
                    <a:pt x="20" y="322"/>
                    <a:pt x="105" y="430"/>
                  </a:cubicBezTo>
                  <a:cubicBezTo>
                    <a:pt x="169" y="512"/>
                    <a:pt x="219" y="586"/>
                    <a:pt x="290" y="667"/>
                  </a:cubicBezTo>
                  <a:cubicBezTo>
                    <a:pt x="351" y="735"/>
                    <a:pt x="420" y="769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9" y="862"/>
                    <a:pt x="829" y="812"/>
                  </a:cubicBezTo>
                  <a:cubicBezTo>
                    <a:pt x="917" y="724"/>
                    <a:pt x="935" y="542"/>
                    <a:pt x="829" y="456"/>
                  </a:cubicBezTo>
                  <a:cubicBezTo>
                    <a:pt x="773" y="412"/>
                    <a:pt x="719" y="369"/>
                    <a:pt x="663" y="328"/>
                  </a:cubicBezTo>
                  <a:cubicBezTo>
                    <a:pt x="660" y="326"/>
                    <a:pt x="658" y="325"/>
                    <a:pt x="656" y="323"/>
                  </a:cubicBezTo>
                  <a:lnTo>
                    <a:pt x="656" y="323"/>
                  </a:lnTo>
                  <a:cubicBezTo>
                    <a:pt x="657" y="323"/>
                    <a:pt x="657" y="324"/>
                    <a:pt x="657" y="324"/>
                  </a:cubicBezTo>
                  <a:cubicBezTo>
                    <a:pt x="658" y="324"/>
                    <a:pt x="657" y="322"/>
                    <a:pt x="651" y="317"/>
                  </a:cubicBezTo>
                  <a:cubicBezTo>
                    <a:pt x="644" y="309"/>
                    <a:pt x="639" y="302"/>
                    <a:pt x="631" y="295"/>
                  </a:cubicBezTo>
                  <a:cubicBezTo>
                    <a:pt x="575" y="222"/>
                    <a:pt x="518" y="146"/>
                    <a:pt x="460" y="74"/>
                  </a:cubicBezTo>
                  <a:cubicBezTo>
                    <a:pt x="419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17"/>
            <p:cNvSpPr/>
            <p:nvPr/>
          </p:nvSpPr>
          <p:spPr>
            <a:xfrm>
              <a:off x="3141725" y="393225"/>
              <a:ext cx="23400" cy="22125"/>
            </a:xfrm>
            <a:custGeom>
              <a:avLst/>
              <a:gdLst/>
              <a:ahLst/>
              <a:cxnLst/>
              <a:rect l="l" t="t" r="r" b="b"/>
              <a:pathLst>
                <a:path w="936" h="885" extrusionOk="0">
                  <a:moveTo>
                    <a:pt x="293" y="1"/>
                  </a:moveTo>
                  <a:cubicBezTo>
                    <a:pt x="222" y="1"/>
                    <a:pt x="150" y="29"/>
                    <a:pt x="103" y="76"/>
                  </a:cubicBezTo>
                  <a:cubicBezTo>
                    <a:pt x="1" y="179"/>
                    <a:pt x="21" y="324"/>
                    <a:pt x="106" y="432"/>
                  </a:cubicBezTo>
                  <a:cubicBezTo>
                    <a:pt x="170" y="512"/>
                    <a:pt x="219" y="588"/>
                    <a:pt x="290" y="667"/>
                  </a:cubicBezTo>
                  <a:cubicBezTo>
                    <a:pt x="351" y="737"/>
                    <a:pt x="421" y="771"/>
                    <a:pt x="472" y="813"/>
                  </a:cubicBezTo>
                  <a:cubicBezTo>
                    <a:pt x="527" y="858"/>
                    <a:pt x="594" y="885"/>
                    <a:pt x="659" y="885"/>
                  </a:cubicBezTo>
                  <a:cubicBezTo>
                    <a:pt x="719" y="885"/>
                    <a:pt x="779" y="863"/>
                    <a:pt x="829" y="813"/>
                  </a:cubicBezTo>
                  <a:cubicBezTo>
                    <a:pt x="917" y="724"/>
                    <a:pt x="935" y="544"/>
                    <a:pt x="829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61" y="326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6" y="323"/>
                    <a:pt x="655" y="321"/>
                    <a:pt x="652" y="318"/>
                  </a:cubicBezTo>
                  <a:cubicBezTo>
                    <a:pt x="645" y="311"/>
                    <a:pt x="639" y="304"/>
                    <a:pt x="632" y="297"/>
                  </a:cubicBezTo>
                  <a:cubicBezTo>
                    <a:pt x="575" y="222"/>
                    <a:pt x="518" y="148"/>
                    <a:pt x="460" y="76"/>
                  </a:cubicBezTo>
                  <a:cubicBezTo>
                    <a:pt x="420" y="24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17"/>
            <p:cNvSpPr/>
            <p:nvPr/>
          </p:nvSpPr>
          <p:spPr>
            <a:xfrm>
              <a:off x="3121525" y="411050"/>
              <a:ext cx="23375" cy="22125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1"/>
                  </a:moveTo>
                  <a:cubicBezTo>
                    <a:pt x="222" y="1"/>
                    <a:pt x="149" y="28"/>
                    <a:pt x="102" y="75"/>
                  </a:cubicBezTo>
                  <a:cubicBezTo>
                    <a:pt x="0" y="181"/>
                    <a:pt x="20" y="324"/>
                    <a:pt x="105" y="431"/>
                  </a:cubicBezTo>
                  <a:cubicBezTo>
                    <a:pt x="166" y="509"/>
                    <a:pt x="223" y="594"/>
                    <a:pt x="290" y="667"/>
                  </a:cubicBezTo>
                  <a:cubicBezTo>
                    <a:pt x="351" y="736"/>
                    <a:pt x="420" y="770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9" y="862"/>
                    <a:pt x="829" y="812"/>
                  </a:cubicBezTo>
                  <a:cubicBezTo>
                    <a:pt x="917" y="724"/>
                    <a:pt x="935" y="543"/>
                    <a:pt x="829" y="456"/>
                  </a:cubicBezTo>
                  <a:cubicBezTo>
                    <a:pt x="773" y="412"/>
                    <a:pt x="719" y="370"/>
                    <a:pt x="663" y="328"/>
                  </a:cubicBezTo>
                  <a:cubicBezTo>
                    <a:pt x="660" y="327"/>
                    <a:pt x="658" y="325"/>
                    <a:pt x="656" y="324"/>
                  </a:cubicBezTo>
                  <a:lnTo>
                    <a:pt x="656" y="324"/>
                  </a:lnTo>
                  <a:cubicBezTo>
                    <a:pt x="657" y="324"/>
                    <a:pt x="657" y="324"/>
                    <a:pt x="657" y="324"/>
                  </a:cubicBezTo>
                  <a:cubicBezTo>
                    <a:pt x="658" y="324"/>
                    <a:pt x="657" y="322"/>
                    <a:pt x="651" y="317"/>
                  </a:cubicBezTo>
                  <a:cubicBezTo>
                    <a:pt x="644" y="310"/>
                    <a:pt x="639" y="303"/>
                    <a:pt x="631" y="296"/>
                  </a:cubicBezTo>
                  <a:cubicBezTo>
                    <a:pt x="575" y="222"/>
                    <a:pt x="518" y="147"/>
                    <a:pt x="460" y="75"/>
                  </a:cubicBezTo>
                  <a:cubicBezTo>
                    <a:pt x="419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3101300" y="428925"/>
              <a:ext cx="23400" cy="22125"/>
            </a:xfrm>
            <a:custGeom>
              <a:avLst/>
              <a:gdLst/>
              <a:ahLst/>
              <a:cxnLst/>
              <a:rect l="l" t="t" r="r" b="b"/>
              <a:pathLst>
                <a:path w="936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21" y="323"/>
                    <a:pt x="106" y="430"/>
                  </a:cubicBezTo>
                  <a:cubicBezTo>
                    <a:pt x="167" y="509"/>
                    <a:pt x="223" y="592"/>
                    <a:pt x="290" y="666"/>
                  </a:cubicBezTo>
                  <a:cubicBezTo>
                    <a:pt x="351" y="735"/>
                    <a:pt x="421" y="769"/>
                    <a:pt x="472" y="812"/>
                  </a:cubicBezTo>
                  <a:cubicBezTo>
                    <a:pt x="527" y="857"/>
                    <a:pt x="594" y="884"/>
                    <a:pt x="660" y="884"/>
                  </a:cubicBezTo>
                  <a:cubicBezTo>
                    <a:pt x="720" y="884"/>
                    <a:pt x="779" y="862"/>
                    <a:pt x="829" y="812"/>
                  </a:cubicBezTo>
                  <a:cubicBezTo>
                    <a:pt x="917" y="723"/>
                    <a:pt x="935" y="543"/>
                    <a:pt x="829" y="456"/>
                  </a:cubicBezTo>
                  <a:cubicBezTo>
                    <a:pt x="774" y="411"/>
                    <a:pt x="720" y="368"/>
                    <a:pt x="663" y="328"/>
                  </a:cubicBezTo>
                  <a:cubicBezTo>
                    <a:pt x="661" y="327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7" y="324"/>
                    <a:pt x="658" y="324"/>
                    <a:pt x="658" y="324"/>
                  </a:cubicBezTo>
                  <a:cubicBezTo>
                    <a:pt x="659" y="324"/>
                    <a:pt x="657" y="322"/>
                    <a:pt x="652" y="317"/>
                  </a:cubicBezTo>
                  <a:cubicBezTo>
                    <a:pt x="645" y="310"/>
                    <a:pt x="639" y="303"/>
                    <a:pt x="632" y="296"/>
                  </a:cubicBezTo>
                  <a:cubicBezTo>
                    <a:pt x="575" y="222"/>
                    <a:pt x="518" y="147"/>
                    <a:pt x="460" y="74"/>
                  </a:cubicBezTo>
                  <a:cubicBezTo>
                    <a:pt x="420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3070675" y="435300"/>
              <a:ext cx="36100" cy="33300"/>
            </a:xfrm>
            <a:custGeom>
              <a:avLst/>
              <a:gdLst/>
              <a:ahLst/>
              <a:cxnLst/>
              <a:rect l="l" t="t" r="r" b="b"/>
              <a:pathLst>
                <a:path w="1444" h="1332" extrusionOk="0">
                  <a:moveTo>
                    <a:pt x="294" y="1"/>
                  </a:moveTo>
                  <a:cubicBezTo>
                    <a:pt x="223" y="1"/>
                    <a:pt x="151" y="28"/>
                    <a:pt x="105" y="75"/>
                  </a:cubicBezTo>
                  <a:cubicBezTo>
                    <a:pt x="0" y="180"/>
                    <a:pt x="20" y="324"/>
                    <a:pt x="105" y="431"/>
                  </a:cubicBezTo>
                  <a:cubicBezTo>
                    <a:pt x="345" y="730"/>
                    <a:pt x="594" y="1025"/>
                    <a:pt x="891" y="1269"/>
                  </a:cubicBezTo>
                  <a:cubicBezTo>
                    <a:pt x="944" y="1313"/>
                    <a:pt x="1001" y="1331"/>
                    <a:pt x="1057" y="1331"/>
                  </a:cubicBezTo>
                  <a:cubicBezTo>
                    <a:pt x="1263" y="1331"/>
                    <a:pt x="1444" y="1076"/>
                    <a:pt x="1247" y="913"/>
                  </a:cubicBezTo>
                  <a:cubicBezTo>
                    <a:pt x="951" y="669"/>
                    <a:pt x="701" y="374"/>
                    <a:pt x="461" y="75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3060425" y="464950"/>
              <a:ext cx="23875" cy="21750"/>
            </a:xfrm>
            <a:custGeom>
              <a:avLst/>
              <a:gdLst/>
              <a:ahLst/>
              <a:cxnLst/>
              <a:rect l="l" t="t" r="r" b="b"/>
              <a:pathLst>
                <a:path w="955" h="870" extrusionOk="0">
                  <a:moveTo>
                    <a:pt x="295" y="1"/>
                  </a:moveTo>
                  <a:cubicBezTo>
                    <a:pt x="224" y="1"/>
                    <a:pt x="152" y="28"/>
                    <a:pt x="105" y="75"/>
                  </a:cubicBezTo>
                  <a:cubicBezTo>
                    <a:pt x="0" y="181"/>
                    <a:pt x="20" y="324"/>
                    <a:pt x="105" y="433"/>
                  </a:cubicBezTo>
                  <a:cubicBezTo>
                    <a:pt x="166" y="509"/>
                    <a:pt x="224" y="599"/>
                    <a:pt x="298" y="662"/>
                  </a:cubicBezTo>
                  <a:cubicBezTo>
                    <a:pt x="361" y="713"/>
                    <a:pt x="436" y="754"/>
                    <a:pt x="492" y="798"/>
                  </a:cubicBezTo>
                  <a:cubicBezTo>
                    <a:pt x="548" y="843"/>
                    <a:pt x="615" y="869"/>
                    <a:pt x="681" y="869"/>
                  </a:cubicBezTo>
                  <a:cubicBezTo>
                    <a:pt x="740" y="869"/>
                    <a:pt x="799" y="848"/>
                    <a:pt x="848" y="798"/>
                  </a:cubicBezTo>
                  <a:cubicBezTo>
                    <a:pt x="936" y="710"/>
                    <a:pt x="955" y="528"/>
                    <a:pt x="848" y="442"/>
                  </a:cubicBezTo>
                  <a:cubicBezTo>
                    <a:pt x="777" y="384"/>
                    <a:pt x="707" y="330"/>
                    <a:pt x="632" y="282"/>
                  </a:cubicBezTo>
                  <a:lnTo>
                    <a:pt x="632" y="282"/>
                  </a:lnTo>
                  <a:cubicBezTo>
                    <a:pt x="625" y="275"/>
                    <a:pt x="618" y="267"/>
                    <a:pt x="610" y="259"/>
                  </a:cubicBezTo>
                  <a:cubicBezTo>
                    <a:pt x="559" y="201"/>
                    <a:pt x="511" y="137"/>
                    <a:pt x="461" y="75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17"/>
            <p:cNvSpPr/>
            <p:nvPr/>
          </p:nvSpPr>
          <p:spPr>
            <a:xfrm>
              <a:off x="3040200" y="482775"/>
              <a:ext cx="23900" cy="21750"/>
            </a:xfrm>
            <a:custGeom>
              <a:avLst/>
              <a:gdLst/>
              <a:ahLst/>
              <a:cxnLst/>
              <a:rect l="l" t="t" r="r" b="b"/>
              <a:pathLst>
                <a:path w="956" h="870" extrusionOk="0">
                  <a:moveTo>
                    <a:pt x="293" y="0"/>
                  </a:moveTo>
                  <a:cubicBezTo>
                    <a:pt x="223" y="0"/>
                    <a:pt x="150" y="28"/>
                    <a:pt x="104" y="75"/>
                  </a:cubicBezTo>
                  <a:cubicBezTo>
                    <a:pt x="1" y="181"/>
                    <a:pt x="21" y="325"/>
                    <a:pt x="106" y="433"/>
                  </a:cubicBezTo>
                  <a:cubicBezTo>
                    <a:pt x="167" y="509"/>
                    <a:pt x="225" y="600"/>
                    <a:pt x="299" y="661"/>
                  </a:cubicBezTo>
                  <a:cubicBezTo>
                    <a:pt x="361" y="713"/>
                    <a:pt x="435" y="753"/>
                    <a:pt x="490" y="798"/>
                  </a:cubicBezTo>
                  <a:cubicBezTo>
                    <a:pt x="546" y="843"/>
                    <a:pt x="613" y="869"/>
                    <a:pt x="678" y="869"/>
                  </a:cubicBezTo>
                  <a:cubicBezTo>
                    <a:pt x="738" y="869"/>
                    <a:pt x="798" y="848"/>
                    <a:pt x="848" y="798"/>
                  </a:cubicBezTo>
                  <a:cubicBezTo>
                    <a:pt x="935" y="709"/>
                    <a:pt x="955" y="529"/>
                    <a:pt x="848" y="441"/>
                  </a:cubicBezTo>
                  <a:cubicBezTo>
                    <a:pt x="777" y="386"/>
                    <a:pt x="707" y="332"/>
                    <a:pt x="632" y="284"/>
                  </a:cubicBezTo>
                  <a:lnTo>
                    <a:pt x="632" y="284"/>
                  </a:lnTo>
                  <a:cubicBezTo>
                    <a:pt x="625" y="276"/>
                    <a:pt x="618" y="267"/>
                    <a:pt x="609" y="259"/>
                  </a:cubicBezTo>
                  <a:cubicBezTo>
                    <a:pt x="558" y="200"/>
                    <a:pt x="510" y="136"/>
                    <a:pt x="460" y="75"/>
                  </a:cubicBezTo>
                  <a:cubicBezTo>
                    <a:pt x="420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17"/>
            <p:cNvSpPr/>
            <p:nvPr/>
          </p:nvSpPr>
          <p:spPr>
            <a:xfrm>
              <a:off x="3020000" y="500600"/>
              <a:ext cx="23850" cy="21750"/>
            </a:xfrm>
            <a:custGeom>
              <a:avLst/>
              <a:gdLst/>
              <a:ahLst/>
              <a:cxnLst/>
              <a:rect l="l" t="t" r="r" b="b"/>
              <a:pathLst>
                <a:path w="954" h="870" extrusionOk="0">
                  <a:moveTo>
                    <a:pt x="293" y="1"/>
                  </a:moveTo>
                  <a:cubicBezTo>
                    <a:pt x="222" y="1"/>
                    <a:pt x="150" y="28"/>
                    <a:pt x="104" y="74"/>
                  </a:cubicBezTo>
                  <a:cubicBezTo>
                    <a:pt x="0" y="182"/>
                    <a:pt x="20" y="327"/>
                    <a:pt x="105" y="433"/>
                  </a:cubicBezTo>
                  <a:cubicBezTo>
                    <a:pt x="166" y="508"/>
                    <a:pt x="223" y="599"/>
                    <a:pt x="298" y="661"/>
                  </a:cubicBezTo>
                  <a:cubicBezTo>
                    <a:pt x="360" y="712"/>
                    <a:pt x="436" y="754"/>
                    <a:pt x="490" y="798"/>
                  </a:cubicBezTo>
                  <a:cubicBezTo>
                    <a:pt x="545" y="843"/>
                    <a:pt x="612" y="870"/>
                    <a:pt x="678" y="870"/>
                  </a:cubicBezTo>
                  <a:cubicBezTo>
                    <a:pt x="738" y="870"/>
                    <a:pt x="797" y="847"/>
                    <a:pt x="847" y="798"/>
                  </a:cubicBezTo>
                  <a:cubicBezTo>
                    <a:pt x="935" y="710"/>
                    <a:pt x="953" y="528"/>
                    <a:pt x="847" y="441"/>
                  </a:cubicBezTo>
                  <a:cubicBezTo>
                    <a:pt x="776" y="384"/>
                    <a:pt x="707" y="330"/>
                    <a:pt x="631" y="283"/>
                  </a:cubicBezTo>
                  <a:lnTo>
                    <a:pt x="631" y="283"/>
                  </a:lnTo>
                  <a:cubicBezTo>
                    <a:pt x="624" y="275"/>
                    <a:pt x="617" y="267"/>
                    <a:pt x="609" y="259"/>
                  </a:cubicBezTo>
                  <a:cubicBezTo>
                    <a:pt x="558" y="200"/>
                    <a:pt x="509" y="137"/>
                    <a:pt x="460" y="74"/>
                  </a:cubicBezTo>
                  <a:cubicBezTo>
                    <a:pt x="419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2999775" y="518500"/>
              <a:ext cx="23925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5" y="1"/>
                  </a:moveTo>
                  <a:cubicBezTo>
                    <a:pt x="225" y="1"/>
                    <a:pt x="153" y="28"/>
                    <a:pt x="106" y="74"/>
                  </a:cubicBezTo>
                  <a:cubicBezTo>
                    <a:pt x="1" y="179"/>
                    <a:pt x="21" y="324"/>
                    <a:pt x="106" y="430"/>
                  </a:cubicBezTo>
                  <a:cubicBezTo>
                    <a:pt x="167" y="507"/>
                    <a:pt x="225" y="598"/>
                    <a:pt x="299" y="660"/>
                  </a:cubicBezTo>
                  <a:cubicBezTo>
                    <a:pt x="361" y="711"/>
                    <a:pt x="436" y="752"/>
                    <a:pt x="491" y="796"/>
                  </a:cubicBezTo>
                  <a:cubicBezTo>
                    <a:pt x="547" y="841"/>
                    <a:pt x="614" y="868"/>
                    <a:pt x="681" y="868"/>
                  </a:cubicBezTo>
                  <a:cubicBezTo>
                    <a:pt x="740" y="868"/>
                    <a:pt x="799" y="846"/>
                    <a:pt x="849" y="796"/>
                  </a:cubicBezTo>
                  <a:cubicBezTo>
                    <a:pt x="937" y="707"/>
                    <a:pt x="957" y="525"/>
                    <a:pt x="849" y="440"/>
                  </a:cubicBezTo>
                  <a:cubicBezTo>
                    <a:pt x="777" y="384"/>
                    <a:pt x="707" y="328"/>
                    <a:pt x="632" y="282"/>
                  </a:cubicBezTo>
                  <a:lnTo>
                    <a:pt x="632" y="282"/>
                  </a:lnTo>
                  <a:cubicBezTo>
                    <a:pt x="625" y="274"/>
                    <a:pt x="619" y="267"/>
                    <a:pt x="611" y="259"/>
                  </a:cubicBezTo>
                  <a:cubicBezTo>
                    <a:pt x="560" y="201"/>
                    <a:pt x="511" y="137"/>
                    <a:pt x="462" y="74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2769575" y="700625"/>
              <a:ext cx="36100" cy="33325"/>
            </a:xfrm>
            <a:custGeom>
              <a:avLst/>
              <a:gdLst/>
              <a:ahLst/>
              <a:cxnLst/>
              <a:rect l="l" t="t" r="r" b="b"/>
              <a:pathLst>
                <a:path w="1444" h="1333" extrusionOk="0">
                  <a:moveTo>
                    <a:pt x="294" y="1"/>
                  </a:moveTo>
                  <a:cubicBezTo>
                    <a:pt x="223" y="1"/>
                    <a:pt x="151" y="28"/>
                    <a:pt x="105" y="75"/>
                  </a:cubicBezTo>
                  <a:cubicBezTo>
                    <a:pt x="0" y="179"/>
                    <a:pt x="20" y="323"/>
                    <a:pt x="105" y="431"/>
                  </a:cubicBezTo>
                  <a:cubicBezTo>
                    <a:pt x="343" y="731"/>
                    <a:pt x="594" y="1023"/>
                    <a:pt x="890" y="1270"/>
                  </a:cubicBezTo>
                  <a:cubicBezTo>
                    <a:pt x="942" y="1314"/>
                    <a:pt x="1000" y="1332"/>
                    <a:pt x="1055" y="1332"/>
                  </a:cubicBezTo>
                  <a:cubicBezTo>
                    <a:pt x="1263" y="1332"/>
                    <a:pt x="1444" y="1077"/>
                    <a:pt x="1247" y="914"/>
                  </a:cubicBezTo>
                  <a:cubicBezTo>
                    <a:pt x="950" y="667"/>
                    <a:pt x="701" y="375"/>
                    <a:pt x="461" y="75"/>
                  </a:cubicBezTo>
                  <a:cubicBezTo>
                    <a:pt x="420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2759325" y="730275"/>
              <a:ext cx="23925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2"/>
                    <a:pt x="20" y="325"/>
                    <a:pt x="105" y="432"/>
                  </a:cubicBezTo>
                  <a:cubicBezTo>
                    <a:pt x="165" y="508"/>
                    <a:pt x="221" y="598"/>
                    <a:pt x="298" y="660"/>
                  </a:cubicBezTo>
                  <a:cubicBezTo>
                    <a:pt x="360" y="711"/>
                    <a:pt x="434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8" y="796"/>
                  </a:cubicBezTo>
                  <a:cubicBezTo>
                    <a:pt x="936" y="708"/>
                    <a:pt x="956" y="527"/>
                    <a:pt x="848" y="440"/>
                  </a:cubicBezTo>
                  <a:cubicBezTo>
                    <a:pt x="778" y="386"/>
                    <a:pt x="709" y="331"/>
                    <a:pt x="634" y="285"/>
                  </a:cubicBezTo>
                  <a:lnTo>
                    <a:pt x="634" y="285"/>
                  </a:lnTo>
                  <a:cubicBezTo>
                    <a:pt x="626" y="277"/>
                    <a:pt x="619" y="268"/>
                    <a:pt x="610" y="259"/>
                  </a:cubicBezTo>
                  <a:cubicBezTo>
                    <a:pt x="559" y="201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17"/>
            <p:cNvSpPr/>
            <p:nvPr/>
          </p:nvSpPr>
          <p:spPr>
            <a:xfrm>
              <a:off x="2739100" y="748100"/>
              <a:ext cx="23925" cy="21725"/>
            </a:xfrm>
            <a:custGeom>
              <a:avLst/>
              <a:gdLst/>
              <a:ahLst/>
              <a:cxnLst/>
              <a:rect l="l" t="t" r="r" b="b"/>
              <a:pathLst>
                <a:path w="957" h="869" extrusionOk="0">
                  <a:moveTo>
                    <a:pt x="293" y="1"/>
                  </a:moveTo>
                  <a:cubicBezTo>
                    <a:pt x="222" y="1"/>
                    <a:pt x="150" y="28"/>
                    <a:pt x="103" y="75"/>
                  </a:cubicBezTo>
                  <a:cubicBezTo>
                    <a:pt x="1" y="181"/>
                    <a:pt x="21" y="324"/>
                    <a:pt x="106" y="431"/>
                  </a:cubicBezTo>
                  <a:cubicBezTo>
                    <a:pt x="165" y="507"/>
                    <a:pt x="225" y="598"/>
                    <a:pt x="299" y="661"/>
                  </a:cubicBezTo>
                  <a:cubicBezTo>
                    <a:pt x="361" y="712"/>
                    <a:pt x="435" y="753"/>
                    <a:pt x="491" y="797"/>
                  </a:cubicBezTo>
                  <a:cubicBezTo>
                    <a:pt x="547" y="842"/>
                    <a:pt x="614" y="868"/>
                    <a:pt x="680" y="868"/>
                  </a:cubicBezTo>
                  <a:cubicBezTo>
                    <a:pt x="740" y="868"/>
                    <a:pt x="798" y="847"/>
                    <a:pt x="848" y="797"/>
                  </a:cubicBezTo>
                  <a:cubicBezTo>
                    <a:pt x="937" y="707"/>
                    <a:pt x="957" y="526"/>
                    <a:pt x="848" y="441"/>
                  </a:cubicBezTo>
                  <a:cubicBezTo>
                    <a:pt x="777" y="384"/>
                    <a:pt x="707" y="328"/>
                    <a:pt x="629" y="282"/>
                  </a:cubicBezTo>
                  <a:lnTo>
                    <a:pt x="629" y="282"/>
                  </a:lnTo>
                  <a:cubicBezTo>
                    <a:pt x="622" y="274"/>
                    <a:pt x="616" y="267"/>
                    <a:pt x="609" y="259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17"/>
            <p:cNvSpPr/>
            <p:nvPr/>
          </p:nvSpPr>
          <p:spPr>
            <a:xfrm>
              <a:off x="2718900" y="765975"/>
              <a:ext cx="23875" cy="21700"/>
            </a:xfrm>
            <a:custGeom>
              <a:avLst/>
              <a:gdLst/>
              <a:ahLst/>
              <a:cxnLst/>
              <a:rect l="l" t="t" r="r" b="b"/>
              <a:pathLst>
                <a:path w="955" h="868" extrusionOk="0">
                  <a:moveTo>
                    <a:pt x="293" y="0"/>
                  </a:moveTo>
                  <a:cubicBezTo>
                    <a:pt x="222" y="0"/>
                    <a:pt x="150" y="28"/>
                    <a:pt x="104" y="75"/>
                  </a:cubicBezTo>
                  <a:cubicBezTo>
                    <a:pt x="0" y="180"/>
                    <a:pt x="20" y="323"/>
                    <a:pt x="105" y="431"/>
                  </a:cubicBezTo>
                  <a:cubicBezTo>
                    <a:pt x="165" y="507"/>
                    <a:pt x="221" y="598"/>
                    <a:pt x="298" y="659"/>
                  </a:cubicBezTo>
                  <a:cubicBezTo>
                    <a:pt x="360" y="712"/>
                    <a:pt x="434" y="751"/>
                    <a:pt x="490" y="795"/>
                  </a:cubicBezTo>
                  <a:cubicBezTo>
                    <a:pt x="545" y="841"/>
                    <a:pt x="612" y="867"/>
                    <a:pt x="678" y="867"/>
                  </a:cubicBezTo>
                  <a:cubicBezTo>
                    <a:pt x="737" y="867"/>
                    <a:pt x="796" y="845"/>
                    <a:pt x="846" y="795"/>
                  </a:cubicBezTo>
                  <a:cubicBezTo>
                    <a:pt x="935" y="707"/>
                    <a:pt x="955" y="527"/>
                    <a:pt x="846" y="439"/>
                  </a:cubicBezTo>
                  <a:cubicBezTo>
                    <a:pt x="777" y="385"/>
                    <a:pt x="706" y="330"/>
                    <a:pt x="632" y="284"/>
                  </a:cubicBezTo>
                  <a:lnTo>
                    <a:pt x="632" y="284"/>
                  </a:lnTo>
                  <a:cubicBezTo>
                    <a:pt x="625" y="276"/>
                    <a:pt x="617" y="267"/>
                    <a:pt x="609" y="259"/>
                  </a:cubicBezTo>
                  <a:cubicBezTo>
                    <a:pt x="558" y="200"/>
                    <a:pt x="509" y="136"/>
                    <a:pt x="460" y="75"/>
                  </a:cubicBezTo>
                  <a:cubicBezTo>
                    <a:pt x="419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17"/>
            <p:cNvSpPr/>
            <p:nvPr/>
          </p:nvSpPr>
          <p:spPr>
            <a:xfrm>
              <a:off x="2698675" y="783825"/>
              <a:ext cx="23925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5" y="1"/>
                  </a:moveTo>
                  <a:cubicBezTo>
                    <a:pt x="224" y="1"/>
                    <a:pt x="152" y="28"/>
                    <a:pt x="106" y="74"/>
                  </a:cubicBezTo>
                  <a:cubicBezTo>
                    <a:pt x="1" y="179"/>
                    <a:pt x="21" y="324"/>
                    <a:pt x="106" y="432"/>
                  </a:cubicBezTo>
                  <a:cubicBezTo>
                    <a:pt x="165" y="508"/>
                    <a:pt x="225" y="598"/>
                    <a:pt x="299" y="660"/>
                  </a:cubicBezTo>
                  <a:cubicBezTo>
                    <a:pt x="361" y="711"/>
                    <a:pt x="435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9" y="796"/>
                  </a:cubicBezTo>
                  <a:cubicBezTo>
                    <a:pt x="937" y="708"/>
                    <a:pt x="957" y="527"/>
                    <a:pt x="849" y="440"/>
                  </a:cubicBezTo>
                  <a:cubicBezTo>
                    <a:pt x="778" y="385"/>
                    <a:pt x="708" y="330"/>
                    <a:pt x="633" y="284"/>
                  </a:cubicBezTo>
                  <a:lnTo>
                    <a:pt x="633" y="284"/>
                  </a:lnTo>
                  <a:cubicBezTo>
                    <a:pt x="625" y="276"/>
                    <a:pt x="618" y="267"/>
                    <a:pt x="611" y="259"/>
                  </a:cubicBezTo>
                  <a:cubicBezTo>
                    <a:pt x="560" y="200"/>
                    <a:pt x="511" y="137"/>
                    <a:pt x="462" y="74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17"/>
            <p:cNvSpPr/>
            <p:nvPr/>
          </p:nvSpPr>
          <p:spPr>
            <a:xfrm>
              <a:off x="2668500" y="789825"/>
              <a:ext cx="36075" cy="33300"/>
            </a:xfrm>
            <a:custGeom>
              <a:avLst/>
              <a:gdLst/>
              <a:ahLst/>
              <a:cxnLst/>
              <a:rect l="l" t="t" r="r" b="b"/>
              <a:pathLst>
                <a:path w="1443" h="1332" extrusionOk="0">
                  <a:moveTo>
                    <a:pt x="295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79"/>
                    <a:pt x="20" y="322"/>
                    <a:pt x="106" y="431"/>
                  </a:cubicBezTo>
                  <a:cubicBezTo>
                    <a:pt x="344" y="731"/>
                    <a:pt x="592" y="1024"/>
                    <a:pt x="889" y="1270"/>
                  </a:cubicBezTo>
                  <a:cubicBezTo>
                    <a:pt x="941" y="1313"/>
                    <a:pt x="999" y="1332"/>
                    <a:pt x="1054" y="1332"/>
                  </a:cubicBezTo>
                  <a:cubicBezTo>
                    <a:pt x="1261" y="1332"/>
                    <a:pt x="1442" y="1077"/>
                    <a:pt x="1245" y="914"/>
                  </a:cubicBezTo>
                  <a:cubicBezTo>
                    <a:pt x="950" y="668"/>
                    <a:pt x="701" y="375"/>
                    <a:pt x="462" y="74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17"/>
            <p:cNvSpPr/>
            <p:nvPr/>
          </p:nvSpPr>
          <p:spPr>
            <a:xfrm>
              <a:off x="2658250" y="819425"/>
              <a:ext cx="23925" cy="21750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3" y="1"/>
                  </a:moveTo>
                  <a:cubicBezTo>
                    <a:pt x="223" y="1"/>
                    <a:pt x="150" y="28"/>
                    <a:pt x="104" y="74"/>
                  </a:cubicBezTo>
                  <a:cubicBezTo>
                    <a:pt x="1" y="182"/>
                    <a:pt x="20" y="327"/>
                    <a:pt x="106" y="433"/>
                  </a:cubicBezTo>
                  <a:cubicBezTo>
                    <a:pt x="165" y="510"/>
                    <a:pt x="225" y="599"/>
                    <a:pt x="299" y="662"/>
                  </a:cubicBezTo>
                  <a:cubicBezTo>
                    <a:pt x="361" y="713"/>
                    <a:pt x="435" y="754"/>
                    <a:pt x="491" y="798"/>
                  </a:cubicBezTo>
                  <a:cubicBezTo>
                    <a:pt x="547" y="842"/>
                    <a:pt x="614" y="869"/>
                    <a:pt x="680" y="869"/>
                  </a:cubicBezTo>
                  <a:cubicBezTo>
                    <a:pt x="740" y="869"/>
                    <a:pt x="799" y="847"/>
                    <a:pt x="849" y="798"/>
                  </a:cubicBezTo>
                  <a:cubicBezTo>
                    <a:pt x="937" y="710"/>
                    <a:pt x="957" y="527"/>
                    <a:pt x="849" y="442"/>
                  </a:cubicBezTo>
                  <a:cubicBezTo>
                    <a:pt x="778" y="387"/>
                    <a:pt x="709" y="333"/>
                    <a:pt x="633" y="285"/>
                  </a:cubicBezTo>
                  <a:lnTo>
                    <a:pt x="633" y="285"/>
                  </a:lnTo>
                  <a:cubicBezTo>
                    <a:pt x="624" y="276"/>
                    <a:pt x="617" y="268"/>
                    <a:pt x="609" y="259"/>
                  </a:cubicBezTo>
                  <a:cubicBezTo>
                    <a:pt x="558" y="201"/>
                    <a:pt x="510" y="137"/>
                    <a:pt x="460" y="74"/>
                  </a:cubicBezTo>
                  <a:cubicBezTo>
                    <a:pt x="420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17"/>
            <p:cNvSpPr/>
            <p:nvPr/>
          </p:nvSpPr>
          <p:spPr>
            <a:xfrm>
              <a:off x="2638050" y="837300"/>
              <a:ext cx="23925" cy="21750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5" y="0"/>
                  </a:moveTo>
                  <a:cubicBezTo>
                    <a:pt x="225" y="0"/>
                    <a:pt x="153" y="27"/>
                    <a:pt x="107" y="74"/>
                  </a:cubicBezTo>
                  <a:cubicBezTo>
                    <a:pt x="0" y="181"/>
                    <a:pt x="20" y="324"/>
                    <a:pt x="107" y="433"/>
                  </a:cubicBezTo>
                  <a:cubicBezTo>
                    <a:pt x="168" y="508"/>
                    <a:pt x="224" y="599"/>
                    <a:pt x="299" y="661"/>
                  </a:cubicBezTo>
                  <a:cubicBezTo>
                    <a:pt x="362" y="712"/>
                    <a:pt x="437" y="754"/>
                    <a:pt x="492" y="798"/>
                  </a:cubicBezTo>
                  <a:cubicBezTo>
                    <a:pt x="548" y="842"/>
                    <a:pt x="615" y="869"/>
                    <a:pt x="681" y="869"/>
                  </a:cubicBezTo>
                  <a:cubicBezTo>
                    <a:pt x="741" y="869"/>
                    <a:pt x="800" y="847"/>
                    <a:pt x="850" y="798"/>
                  </a:cubicBezTo>
                  <a:cubicBezTo>
                    <a:pt x="938" y="708"/>
                    <a:pt x="956" y="528"/>
                    <a:pt x="850" y="442"/>
                  </a:cubicBezTo>
                  <a:cubicBezTo>
                    <a:pt x="778" y="385"/>
                    <a:pt x="708" y="329"/>
                    <a:pt x="632" y="281"/>
                  </a:cubicBezTo>
                  <a:lnTo>
                    <a:pt x="632" y="281"/>
                  </a:lnTo>
                  <a:cubicBezTo>
                    <a:pt x="625" y="274"/>
                    <a:pt x="619" y="266"/>
                    <a:pt x="611" y="259"/>
                  </a:cubicBezTo>
                  <a:cubicBezTo>
                    <a:pt x="560" y="200"/>
                    <a:pt x="512" y="137"/>
                    <a:pt x="463" y="74"/>
                  </a:cubicBezTo>
                  <a:cubicBezTo>
                    <a:pt x="422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17"/>
            <p:cNvSpPr/>
            <p:nvPr/>
          </p:nvSpPr>
          <p:spPr>
            <a:xfrm>
              <a:off x="2617825" y="855125"/>
              <a:ext cx="23900" cy="21750"/>
            </a:xfrm>
            <a:custGeom>
              <a:avLst/>
              <a:gdLst/>
              <a:ahLst/>
              <a:cxnLst/>
              <a:rect l="l" t="t" r="r" b="b"/>
              <a:pathLst>
                <a:path w="956" h="870" extrusionOk="0">
                  <a:moveTo>
                    <a:pt x="295" y="0"/>
                  </a:moveTo>
                  <a:cubicBezTo>
                    <a:pt x="224" y="0"/>
                    <a:pt x="152" y="28"/>
                    <a:pt x="106" y="75"/>
                  </a:cubicBezTo>
                  <a:cubicBezTo>
                    <a:pt x="1" y="181"/>
                    <a:pt x="20" y="324"/>
                    <a:pt x="107" y="432"/>
                  </a:cubicBezTo>
                  <a:cubicBezTo>
                    <a:pt x="167" y="509"/>
                    <a:pt x="226" y="599"/>
                    <a:pt x="300" y="660"/>
                  </a:cubicBezTo>
                  <a:cubicBezTo>
                    <a:pt x="362" y="713"/>
                    <a:pt x="436" y="753"/>
                    <a:pt x="491" y="798"/>
                  </a:cubicBezTo>
                  <a:cubicBezTo>
                    <a:pt x="547" y="843"/>
                    <a:pt x="613" y="869"/>
                    <a:pt x="679" y="869"/>
                  </a:cubicBezTo>
                  <a:cubicBezTo>
                    <a:pt x="739" y="869"/>
                    <a:pt x="799" y="848"/>
                    <a:pt x="849" y="798"/>
                  </a:cubicBezTo>
                  <a:cubicBezTo>
                    <a:pt x="937" y="709"/>
                    <a:pt x="955" y="529"/>
                    <a:pt x="849" y="441"/>
                  </a:cubicBezTo>
                  <a:cubicBezTo>
                    <a:pt x="779" y="385"/>
                    <a:pt x="710" y="332"/>
                    <a:pt x="635" y="284"/>
                  </a:cubicBezTo>
                  <a:lnTo>
                    <a:pt x="635" y="284"/>
                  </a:lnTo>
                  <a:cubicBezTo>
                    <a:pt x="627" y="276"/>
                    <a:pt x="620" y="267"/>
                    <a:pt x="611" y="259"/>
                  </a:cubicBezTo>
                  <a:cubicBezTo>
                    <a:pt x="559" y="199"/>
                    <a:pt x="511" y="136"/>
                    <a:pt x="462" y="75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3" name="Google Shape;833;p17"/>
            <p:cNvSpPr/>
            <p:nvPr/>
          </p:nvSpPr>
          <p:spPr>
            <a:xfrm>
              <a:off x="2597625" y="872975"/>
              <a:ext cx="23925" cy="21750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1"/>
                    <a:pt x="20" y="325"/>
                    <a:pt x="106" y="433"/>
                  </a:cubicBezTo>
                  <a:cubicBezTo>
                    <a:pt x="167" y="510"/>
                    <a:pt x="224" y="599"/>
                    <a:pt x="299" y="661"/>
                  </a:cubicBezTo>
                  <a:cubicBezTo>
                    <a:pt x="362" y="712"/>
                    <a:pt x="437" y="754"/>
                    <a:pt x="491" y="798"/>
                  </a:cubicBezTo>
                  <a:cubicBezTo>
                    <a:pt x="547" y="842"/>
                    <a:pt x="614" y="869"/>
                    <a:pt x="680" y="869"/>
                  </a:cubicBezTo>
                  <a:cubicBezTo>
                    <a:pt x="740" y="869"/>
                    <a:pt x="799" y="847"/>
                    <a:pt x="848" y="798"/>
                  </a:cubicBezTo>
                  <a:cubicBezTo>
                    <a:pt x="936" y="710"/>
                    <a:pt x="956" y="527"/>
                    <a:pt x="848" y="442"/>
                  </a:cubicBezTo>
                  <a:cubicBezTo>
                    <a:pt x="778" y="387"/>
                    <a:pt x="708" y="332"/>
                    <a:pt x="633" y="285"/>
                  </a:cubicBezTo>
                  <a:lnTo>
                    <a:pt x="633" y="285"/>
                  </a:lnTo>
                  <a:cubicBezTo>
                    <a:pt x="626" y="277"/>
                    <a:pt x="619" y="267"/>
                    <a:pt x="610" y="259"/>
                  </a:cubicBezTo>
                  <a:cubicBezTo>
                    <a:pt x="559" y="200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2567450" y="879000"/>
              <a:ext cx="36100" cy="33325"/>
            </a:xfrm>
            <a:custGeom>
              <a:avLst/>
              <a:gdLst/>
              <a:ahLst/>
              <a:cxnLst/>
              <a:rect l="l" t="t" r="r" b="b"/>
              <a:pathLst>
                <a:path w="1444" h="1333" extrusionOk="0">
                  <a:moveTo>
                    <a:pt x="294" y="1"/>
                  </a:moveTo>
                  <a:cubicBezTo>
                    <a:pt x="223" y="1"/>
                    <a:pt x="151" y="28"/>
                    <a:pt x="105" y="74"/>
                  </a:cubicBezTo>
                  <a:cubicBezTo>
                    <a:pt x="0" y="179"/>
                    <a:pt x="20" y="325"/>
                    <a:pt x="105" y="432"/>
                  </a:cubicBezTo>
                  <a:cubicBezTo>
                    <a:pt x="343" y="731"/>
                    <a:pt x="594" y="1023"/>
                    <a:pt x="889" y="1270"/>
                  </a:cubicBezTo>
                  <a:cubicBezTo>
                    <a:pt x="942" y="1314"/>
                    <a:pt x="1000" y="1332"/>
                    <a:pt x="1055" y="1332"/>
                  </a:cubicBezTo>
                  <a:cubicBezTo>
                    <a:pt x="1262" y="1332"/>
                    <a:pt x="1444" y="1077"/>
                    <a:pt x="1247" y="914"/>
                  </a:cubicBezTo>
                  <a:cubicBezTo>
                    <a:pt x="950" y="669"/>
                    <a:pt x="701" y="375"/>
                    <a:pt x="461" y="74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35" name="Google Shape;835;p17"/>
          <p:cNvGrpSpPr/>
          <p:nvPr/>
        </p:nvGrpSpPr>
        <p:grpSpPr>
          <a:xfrm>
            <a:off x="4162867" y="795667"/>
            <a:ext cx="1147933" cy="762600"/>
            <a:chOff x="3122150" y="596750"/>
            <a:chExt cx="860950" cy="571950"/>
          </a:xfrm>
        </p:grpSpPr>
        <p:sp>
          <p:nvSpPr>
            <p:cNvPr id="836" name="Google Shape;836;p17"/>
            <p:cNvSpPr/>
            <p:nvPr/>
          </p:nvSpPr>
          <p:spPr>
            <a:xfrm>
              <a:off x="3122150" y="596750"/>
              <a:ext cx="860950" cy="571950"/>
            </a:xfrm>
            <a:custGeom>
              <a:avLst/>
              <a:gdLst/>
              <a:ahLst/>
              <a:cxnLst/>
              <a:rect l="l" t="t" r="r" b="b"/>
              <a:pathLst>
                <a:path w="34438" h="22878" extrusionOk="0">
                  <a:moveTo>
                    <a:pt x="25207" y="5662"/>
                  </a:moveTo>
                  <a:lnTo>
                    <a:pt x="15081" y="17219"/>
                  </a:lnTo>
                  <a:lnTo>
                    <a:pt x="7813" y="10191"/>
                  </a:lnTo>
                  <a:lnTo>
                    <a:pt x="25207" y="5662"/>
                  </a:lnTo>
                  <a:close/>
                  <a:moveTo>
                    <a:pt x="34437" y="1"/>
                  </a:moveTo>
                  <a:lnTo>
                    <a:pt x="0" y="8964"/>
                  </a:lnTo>
                  <a:lnTo>
                    <a:pt x="14389" y="22877"/>
                  </a:lnTo>
                  <a:lnTo>
                    <a:pt x="344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7" name="Google Shape;837;p17"/>
            <p:cNvSpPr/>
            <p:nvPr/>
          </p:nvSpPr>
          <p:spPr>
            <a:xfrm>
              <a:off x="3210150" y="79345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1"/>
                  </a:moveTo>
                  <a:lnTo>
                    <a:pt x="1" y="119"/>
                  </a:lnTo>
                  <a:lnTo>
                    <a:pt x="765" y="1648"/>
                  </a:lnTo>
                  <a:lnTo>
                    <a:pt x="1004" y="1529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3284725" y="77240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0"/>
                  </a:moveTo>
                  <a:lnTo>
                    <a:pt x="1" y="118"/>
                  </a:lnTo>
                  <a:lnTo>
                    <a:pt x="765" y="1647"/>
                  </a:lnTo>
                  <a:lnTo>
                    <a:pt x="1004" y="1528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3365025" y="75515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1"/>
                  </a:moveTo>
                  <a:lnTo>
                    <a:pt x="0" y="120"/>
                  </a:lnTo>
                  <a:lnTo>
                    <a:pt x="765" y="1648"/>
                  </a:lnTo>
                  <a:lnTo>
                    <a:pt x="1003" y="153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0" name="Google Shape;840;p17"/>
            <p:cNvSpPr/>
            <p:nvPr/>
          </p:nvSpPr>
          <p:spPr>
            <a:xfrm>
              <a:off x="3437725" y="734425"/>
              <a:ext cx="25075" cy="41225"/>
            </a:xfrm>
            <a:custGeom>
              <a:avLst/>
              <a:gdLst/>
              <a:ahLst/>
              <a:cxnLst/>
              <a:rect l="l" t="t" r="r" b="b"/>
              <a:pathLst>
                <a:path w="1003" h="1649" extrusionOk="0">
                  <a:moveTo>
                    <a:pt x="238" y="0"/>
                  </a:moveTo>
                  <a:lnTo>
                    <a:pt x="0" y="119"/>
                  </a:lnTo>
                  <a:lnTo>
                    <a:pt x="765" y="1648"/>
                  </a:lnTo>
                  <a:lnTo>
                    <a:pt x="1003" y="1529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1" name="Google Shape;841;p17"/>
            <p:cNvSpPr/>
            <p:nvPr/>
          </p:nvSpPr>
          <p:spPr>
            <a:xfrm>
              <a:off x="3502675" y="717075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1"/>
                  </a:moveTo>
                  <a:lnTo>
                    <a:pt x="1" y="120"/>
                  </a:lnTo>
                  <a:lnTo>
                    <a:pt x="765" y="1647"/>
                  </a:lnTo>
                  <a:lnTo>
                    <a:pt x="1003" y="153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2" name="Google Shape;842;p17"/>
            <p:cNvSpPr/>
            <p:nvPr/>
          </p:nvSpPr>
          <p:spPr>
            <a:xfrm>
              <a:off x="3575300" y="697825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0"/>
                  </a:moveTo>
                  <a:lnTo>
                    <a:pt x="1" y="119"/>
                  </a:lnTo>
                  <a:lnTo>
                    <a:pt x="765" y="1647"/>
                  </a:lnTo>
                  <a:lnTo>
                    <a:pt x="1003" y="1528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3" name="Google Shape;843;p17"/>
            <p:cNvSpPr/>
            <p:nvPr/>
          </p:nvSpPr>
          <p:spPr>
            <a:xfrm>
              <a:off x="3642225" y="678750"/>
              <a:ext cx="25050" cy="41225"/>
            </a:xfrm>
            <a:custGeom>
              <a:avLst/>
              <a:gdLst/>
              <a:ahLst/>
              <a:cxnLst/>
              <a:rect l="l" t="t" r="r" b="b"/>
              <a:pathLst>
                <a:path w="1002" h="1649" extrusionOk="0">
                  <a:moveTo>
                    <a:pt x="237" y="0"/>
                  </a:moveTo>
                  <a:lnTo>
                    <a:pt x="0" y="119"/>
                  </a:lnTo>
                  <a:lnTo>
                    <a:pt x="763" y="1648"/>
                  </a:lnTo>
                  <a:lnTo>
                    <a:pt x="1002" y="1529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17"/>
            <p:cNvSpPr/>
            <p:nvPr/>
          </p:nvSpPr>
          <p:spPr>
            <a:xfrm>
              <a:off x="3701475" y="665350"/>
              <a:ext cx="25050" cy="41225"/>
            </a:xfrm>
            <a:custGeom>
              <a:avLst/>
              <a:gdLst/>
              <a:ahLst/>
              <a:cxnLst/>
              <a:rect l="l" t="t" r="r" b="b"/>
              <a:pathLst>
                <a:path w="1002" h="1649" extrusionOk="0">
                  <a:moveTo>
                    <a:pt x="237" y="0"/>
                  </a:moveTo>
                  <a:lnTo>
                    <a:pt x="0" y="119"/>
                  </a:lnTo>
                  <a:lnTo>
                    <a:pt x="764" y="1648"/>
                  </a:lnTo>
                  <a:lnTo>
                    <a:pt x="1002" y="1529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17"/>
            <p:cNvSpPr/>
            <p:nvPr/>
          </p:nvSpPr>
          <p:spPr>
            <a:xfrm>
              <a:off x="3754975" y="65190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0"/>
                  </a:moveTo>
                  <a:lnTo>
                    <a:pt x="1" y="120"/>
                  </a:lnTo>
                  <a:lnTo>
                    <a:pt x="765" y="1647"/>
                  </a:lnTo>
                  <a:lnTo>
                    <a:pt x="1004" y="1530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6" name="Google Shape;846;p17"/>
            <p:cNvSpPr/>
            <p:nvPr/>
          </p:nvSpPr>
          <p:spPr>
            <a:xfrm>
              <a:off x="3818075" y="634700"/>
              <a:ext cx="25100" cy="41225"/>
            </a:xfrm>
            <a:custGeom>
              <a:avLst/>
              <a:gdLst/>
              <a:ahLst/>
              <a:cxnLst/>
              <a:rect l="l" t="t" r="r" b="b"/>
              <a:pathLst>
                <a:path w="1004" h="1649" extrusionOk="0">
                  <a:moveTo>
                    <a:pt x="239" y="1"/>
                  </a:moveTo>
                  <a:lnTo>
                    <a:pt x="0" y="120"/>
                  </a:lnTo>
                  <a:lnTo>
                    <a:pt x="765" y="1649"/>
                  </a:lnTo>
                  <a:lnTo>
                    <a:pt x="1003" y="153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17"/>
            <p:cNvSpPr/>
            <p:nvPr/>
          </p:nvSpPr>
          <p:spPr>
            <a:xfrm>
              <a:off x="3871625" y="619425"/>
              <a:ext cx="25075" cy="41225"/>
            </a:xfrm>
            <a:custGeom>
              <a:avLst/>
              <a:gdLst/>
              <a:ahLst/>
              <a:cxnLst/>
              <a:rect l="l" t="t" r="r" b="b"/>
              <a:pathLst>
                <a:path w="1003" h="1649" extrusionOk="0">
                  <a:moveTo>
                    <a:pt x="238" y="0"/>
                  </a:moveTo>
                  <a:lnTo>
                    <a:pt x="0" y="119"/>
                  </a:lnTo>
                  <a:lnTo>
                    <a:pt x="765" y="1648"/>
                  </a:lnTo>
                  <a:lnTo>
                    <a:pt x="1003" y="1529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48" name="Google Shape;848;p17"/>
          <p:cNvGrpSpPr/>
          <p:nvPr/>
        </p:nvGrpSpPr>
        <p:grpSpPr>
          <a:xfrm>
            <a:off x="9275667" y="4427534"/>
            <a:ext cx="819967" cy="1098367"/>
            <a:chOff x="6956750" y="3320650"/>
            <a:chExt cx="614975" cy="823775"/>
          </a:xfrm>
        </p:grpSpPr>
        <p:sp>
          <p:nvSpPr>
            <p:cNvPr id="849" name="Google Shape;849;p17"/>
            <p:cNvSpPr/>
            <p:nvPr/>
          </p:nvSpPr>
          <p:spPr>
            <a:xfrm>
              <a:off x="6956750" y="3320650"/>
              <a:ext cx="614975" cy="823775"/>
            </a:xfrm>
            <a:custGeom>
              <a:avLst/>
              <a:gdLst/>
              <a:ahLst/>
              <a:cxnLst/>
              <a:rect l="l" t="t" r="r" b="b"/>
              <a:pathLst>
                <a:path w="24599" h="32951" extrusionOk="0">
                  <a:moveTo>
                    <a:pt x="20363" y="0"/>
                  </a:moveTo>
                  <a:cubicBezTo>
                    <a:pt x="19192" y="0"/>
                    <a:pt x="18033" y="543"/>
                    <a:pt x="17316" y="1548"/>
                  </a:cubicBezTo>
                  <a:cubicBezTo>
                    <a:pt x="16346" y="2902"/>
                    <a:pt x="16417" y="4685"/>
                    <a:pt x="17370" y="5949"/>
                  </a:cubicBezTo>
                  <a:lnTo>
                    <a:pt x="656" y="29766"/>
                  </a:lnTo>
                  <a:cubicBezTo>
                    <a:pt x="224" y="30380"/>
                    <a:pt x="1" y="31118"/>
                    <a:pt x="17" y="31869"/>
                  </a:cubicBezTo>
                  <a:lnTo>
                    <a:pt x="29" y="32438"/>
                  </a:lnTo>
                  <a:cubicBezTo>
                    <a:pt x="36" y="32755"/>
                    <a:pt x="294" y="32951"/>
                    <a:pt x="558" y="32951"/>
                  </a:cubicBezTo>
                  <a:cubicBezTo>
                    <a:pt x="713" y="32951"/>
                    <a:pt x="870" y="32883"/>
                    <a:pt x="978" y="32732"/>
                  </a:cubicBezTo>
                  <a:lnTo>
                    <a:pt x="19221" y="7260"/>
                  </a:lnTo>
                  <a:cubicBezTo>
                    <a:pt x="19587" y="7375"/>
                    <a:pt x="19965" y="7432"/>
                    <a:pt x="20341" y="7432"/>
                  </a:cubicBezTo>
                  <a:cubicBezTo>
                    <a:pt x="21500" y="7432"/>
                    <a:pt x="22641" y="6893"/>
                    <a:pt x="23368" y="5879"/>
                  </a:cubicBezTo>
                  <a:cubicBezTo>
                    <a:pt x="24598" y="4160"/>
                    <a:pt x="24157" y="1752"/>
                    <a:pt x="22364" y="587"/>
                  </a:cubicBezTo>
                  <a:cubicBezTo>
                    <a:pt x="21752" y="190"/>
                    <a:pt x="21055" y="0"/>
                    <a:pt x="20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17"/>
            <p:cNvSpPr/>
            <p:nvPr/>
          </p:nvSpPr>
          <p:spPr>
            <a:xfrm>
              <a:off x="7484025" y="3350850"/>
              <a:ext cx="65275" cy="132350"/>
            </a:xfrm>
            <a:custGeom>
              <a:avLst/>
              <a:gdLst/>
              <a:ahLst/>
              <a:cxnLst/>
              <a:rect l="l" t="t" r="r" b="b"/>
              <a:pathLst>
                <a:path w="2611" h="5294" extrusionOk="0">
                  <a:moveTo>
                    <a:pt x="822" y="0"/>
                  </a:moveTo>
                  <a:cubicBezTo>
                    <a:pt x="760" y="0"/>
                    <a:pt x="698" y="21"/>
                    <a:pt x="648" y="64"/>
                  </a:cubicBezTo>
                  <a:cubicBezTo>
                    <a:pt x="536" y="158"/>
                    <a:pt x="523" y="327"/>
                    <a:pt x="619" y="439"/>
                  </a:cubicBezTo>
                  <a:cubicBezTo>
                    <a:pt x="692" y="524"/>
                    <a:pt x="2407" y="2585"/>
                    <a:pt x="107" y="4837"/>
                  </a:cubicBezTo>
                  <a:cubicBezTo>
                    <a:pt x="2" y="4940"/>
                    <a:pt x="1" y="5108"/>
                    <a:pt x="103" y="5213"/>
                  </a:cubicBezTo>
                  <a:cubicBezTo>
                    <a:pt x="114" y="5225"/>
                    <a:pt x="126" y="5235"/>
                    <a:pt x="138" y="5243"/>
                  </a:cubicBezTo>
                  <a:cubicBezTo>
                    <a:pt x="185" y="5277"/>
                    <a:pt x="241" y="5294"/>
                    <a:pt x="296" y="5294"/>
                  </a:cubicBezTo>
                  <a:cubicBezTo>
                    <a:pt x="362" y="5294"/>
                    <a:pt x="428" y="5269"/>
                    <a:pt x="479" y="5220"/>
                  </a:cubicBezTo>
                  <a:cubicBezTo>
                    <a:pt x="2611" y="3135"/>
                    <a:pt x="1767" y="954"/>
                    <a:pt x="1022" y="93"/>
                  </a:cubicBezTo>
                  <a:cubicBezTo>
                    <a:pt x="970" y="31"/>
                    <a:pt x="896" y="0"/>
                    <a:pt x="82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1" name="Google Shape;851;p17"/>
            <p:cNvSpPr/>
            <p:nvPr/>
          </p:nvSpPr>
          <p:spPr>
            <a:xfrm>
              <a:off x="7349400" y="3557875"/>
              <a:ext cx="35800" cy="28125"/>
            </a:xfrm>
            <a:custGeom>
              <a:avLst/>
              <a:gdLst/>
              <a:ahLst/>
              <a:cxnLst/>
              <a:rect l="l" t="t" r="r" b="b"/>
              <a:pathLst>
                <a:path w="1432" h="1125" extrusionOk="0">
                  <a:moveTo>
                    <a:pt x="302" y="0"/>
                  </a:moveTo>
                  <a:cubicBezTo>
                    <a:pt x="219" y="0"/>
                    <a:pt x="137" y="39"/>
                    <a:pt x="85" y="111"/>
                  </a:cubicBezTo>
                  <a:cubicBezTo>
                    <a:pt x="0" y="230"/>
                    <a:pt x="28" y="398"/>
                    <a:pt x="148" y="483"/>
                  </a:cubicBezTo>
                  <a:lnTo>
                    <a:pt x="976" y="1076"/>
                  </a:lnTo>
                  <a:cubicBezTo>
                    <a:pt x="1023" y="1109"/>
                    <a:pt x="1076" y="1125"/>
                    <a:pt x="1130" y="1125"/>
                  </a:cubicBezTo>
                  <a:cubicBezTo>
                    <a:pt x="1213" y="1125"/>
                    <a:pt x="1294" y="1086"/>
                    <a:pt x="1346" y="1015"/>
                  </a:cubicBezTo>
                  <a:cubicBezTo>
                    <a:pt x="1431" y="895"/>
                    <a:pt x="1403" y="728"/>
                    <a:pt x="1284" y="643"/>
                  </a:cubicBezTo>
                  <a:lnTo>
                    <a:pt x="457" y="50"/>
                  </a:lnTo>
                  <a:cubicBezTo>
                    <a:pt x="410" y="17"/>
                    <a:pt x="356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2" name="Google Shape;852;p17"/>
            <p:cNvSpPr/>
            <p:nvPr/>
          </p:nvSpPr>
          <p:spPr>
            <a:xfrm>
              <a:off x="7313900" y="3607400"/>
              <a:ext cx="35800" cy="28150"/>
            </a:xfrm>
            <a:custGeom>
              <a:avLst/>
              <a:gdLst/>
              <a:ahLst/>
              <a:cxnLst/>
              <a:rect l="l" t="t" r="r" b="b"/>
              <a:pathLst>
                <a:path w="1432" h="1126" extrusionOk="0">
                  <a:moveTo>
                    <a:pt x="303" y="0"/>
                  </a:moveTo>
                  <a:cubicBezTo>
                    <a:pt x="220" y="0"/>
                    <a:pt x="137" y="39"/>
                    <a:pt x="85" y="112"/>
                  </a:cubicBezTo>
                  <a:cubicBezTo>
                    <a:pt x="0" y="229"/>
                    <a:pt x="29" y="397"/>
                    <a:pt x="148" y="482"/>
                  </a:cubicBezTo>
                  <a:lnTo>
                    <a:pt x="976" y="1076"/>
                  </a:lnTo>
                  <a:cubicBezTo>
                    <a:pt x="1023" y="1109"/>
                    <a:pt x="1077" y="1126"/>
                    <a:pt x="1131" y="1126"/>
                  </a:cubicBezTo>
                  <a:cubicBezTo>
                    <a:pt x="1214" y="1126"/>
                    <a:pt x="1295" y="1087"/>
                    <a:pt x="1346" y="1014"/>
                  </a:cubicBezTo>
                  <a:cubicBezTo>
                    <a:pt x="1431" y="895"/>
                    <a:pt x="1403" y="729"/>
                    <a:pt x="1284" y="643"/>
                  </a:cubicBezTo>
                  <a:lnTo>
                    <a:pt x="455" y="49"/>
                  </a:lnTo>
                  <a:cubicBezTo>
                    <a:pt x="410" y="16"/>
                    <a:pt x="356" y="0"/>
                    <a:pt x="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17"/>
            <p:cNvSpPr/>
            <p:nvPr/>
          </p:nvSpPr>
          <p:spPr>
            <a:xfrm>
              <a:off x="7278425" y="3656900"/>
              <a:ext cx="35800" cy="28175"/>
            </a:xfrm>
            <a:custGeom>
              <a:avLst/>
              <a:gdLst/>
              <a:ahLst/>
              <a:cxnLst/>
              <a:rect l="l" t="t" r="r" b="b"/>
              <a:pathLst>
                <a:path w="1432" h="1127" extrusionOk="0">
                  <a:moveTo>
                    <a:pt x="303" y="0"/>
                  </a:moveTo>
                  <a:cubicBezTo>
                    <a:pt x="220" y="0"/>
                    <a:pt x="138" y="39"/>
                    <a:pt x="86" y="112"/>
                  </a:cubicBezTo>
                  <a:cubicBezTo>
                    <a:pt x="1" y="231"/>
                    <a:pt x="29" y="397"/>
                    <a:pt x="148" y="482"/>
                  </a:cubicBezTo>
                  <a:lnTo>
                    <a:pt x="977" y="1076"/>
                  </a:lnTo>
                  <a:cubicBezTo>
                    <a:pt x="1023" y="1110"/>
                    <a:pt x="1076" y="1126"/>
                    <a:pt x="1130" y="1126"/>
                  </a:cubicBezTo>
                  <a:cubicBezTo>
                    <a:pt x="1213" y="1126"/>
                    <a:pt x="1295" y="1087"/>
                    <a:pt x="1347" y="1014"/>
                  </a:cubicBezTo>
                  <a:cubicBezTo>
                    <a:pt x="1432" y="895"/>
                    <a:pt x="1404" y="729"/>
                    <a:pt x="1284" y="644"/>
                  </a:cubicBezTo>
                  <a:lnTo>
                    <a:pt x="456" y="49"/>
                  </a:lnTo>
                  <a:cubicBezTo>
                    <a:pt x="410" y="16"/>
                    <a:pt x="357" y="0"/>
                    <a:pt x="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4" name="Google Shape;854;p17"/>
            <p:cNvSpPr/>
            <p:nvPr/>
          </p:nvSpPr>
          <p:spPr>
            <a:xfrm>
              <a:off x="7242975" y="3706475"/>
              <a:ext cx="35800" cy="28125"/>
            </a:xfrm>
            <a:custGeom>
              <a:avLst/>
              <a:gdLst/>
              <a:ahLst/>
              <a:cxnLst/>
              <a:rect l="l" t="t" r="r" b="b"/>
              <a:pathLst>
                <a:path w="1432" h="1125" extrusionOk="0">
                  <a:moveTo>
                    <a:pt x="302" y="0"/>
                  </a:moveTo>
                  <a:cubicBezTo>
                    <a:pt x="219" y="0"/>
                    <a:pt x="137" y="39"/>
                    <a:pt x="85" y="110"/>
                  </a:cubicBezTo>
                  <a:cubicBezTo>
                    <a:pt x="0" y="229"/>
                    <a:pt x="29" y="397"/>
                    <a:pt x="148" y="482"/>
                  </a:cubicBezTo>
                  <a:lnTo>
                    <a:pt x="976" y="1075"/>
                  </a:lnTo>
                  <a:cubicBezTo>
                    <a:pt x="1023" y="1108"/>
                    <a:pt x="1077" y="1125"/>
                    <a:pt x="1131" y="1125"/>
                  </a:cubicBezTo>
                  <a:cubicBezTo>
                    <a:pt x="1213" y="1125"/>
                    <a:pt x="1295" y="1087"/>
                    <a:pt x="1346" y="1014"/>
                  </a:cubicBezTo>
                  <a:cubicBezTo>
                    <a:pt x="1431" y="895"/>
                    <a:pt x="1403" y="727"/>
                    <a:pt x="1284" y="642"/>
                  </a:cubicBezTo>
                  <a:lnTo>
                    <a:pt x="456" y="49"/>
                  </a:lnTo>
                  <a:cubicBezTo>
                    <a:pt x="410" y="16"/>
                    <a:pt x="356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5" name="Google Shape;855;p17"/>
            <p:cNvSpPr/>
            <p:nvPr/>
          </p:nvSpPr>
          <p:spPr>
            <a:xfrm>
              <a:off x="7207475" y="3755975"/>
              <a:ext cx="35775" cy="28175"/>
            </a:xfrm>
            <a:custGeom>
              <a:avLst/>
              <a:gdLst/>
              <a:ahLst/>
              <a:cxnLst/>
              <a:rect l="l" t="t" r="r" b="b"/>
              <a:pathLst>
                <a:path w="1431" h="1127" extrusionOk="0">
                  <a:moveTo>
                    <a:pt x="302" y="0"/>
                  </a:moveTo>
                  <a:cubicBezTo>
                    <a:pt x="219" y="0"/>
                    <a:pt x="137" y="39"/>
                    <a:pt x="85" y="110"/>
                  </a:cubicBezTo>
                  <a:cubicBezTo>
                    <a:pt x="0" y="230"/>
                    <a:pt x="29" y="397"/>
                    <a:pt x="146" y="482"/>
                  </a:cubicBezTo>
                  <a:lnTo>
                    <a:pt x="975" y="1075"/>
                  </a:lnTo>
                  <a:cubicBezTo>
                    <a:pt x="1022" y="1110"/>
                    <a:pt x="1077" y="1126"/>
                    <a:pt x="1131" y="1126"/>
                  </a:cubicBezTo>
                  <a:cubicBezTo>
                    <a:pt x="1214" y="1126"/>
                    <a:pt x="1295" y="1087"/>
                    <a:pt x="1346" y="1014"/>
                  </a:cubicBezTo>
                  <a:cubicBezTo>
                    <a:pt x="1430" y="895"/>
                    <a:pt x="1403" y="729"/>
                    <a:pt x="1284" y="642"/>
                  </a:cubicBezTo>
                  <a:lnTo>
                    <a:pt x="456" y="49"/>
                  </a:lnTo>
                  <a:cubicBezTo>
                    <a:pt x="409" y="16"/>
                    <a:pt x="355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17"/>
            <p:cNvSpPr/>
            <p:nvPr/>
          </p:nvSpPr>
          <p:spPr>
            <a:xfrm>
              <a:off x="7172000" y="3805500"/>
              <a:ext cx="35775" cy="28175"/>
            </a:xfrm>
            <a:custGeom>
              <a:avLst/>
              <a:gdLst/>
              <a:ahLst/>
              <a:cxnLst/>
              <a:rect l="l" t="t" r="r" b="b"/>
              <a:pathLst>
                <a:path w="1431" h="1127" extrusionOk="0">
                  <a:moveTo>
                    <a:pt x="303" y="1"/>
                  </a:moveTo>
                  <a:cubicBezTo>
                    <a:pt x="220" y="1"/>
                    <a:pt x="138" y="40"/>
                    <a:pt x="86" y="112"/>
                  </a:cubicBezTo>
                  <a:cubicBezTo>
                    <a:pt x="1" y="232"/>
                    <a:pt x="29" y="397"/>
                    <a:pt x="147" y="483"/>
                  </a:cubicBezTo>
                  <a:lnTo>
                    <a:pt x="975" y="1077"/>
                  </a:lnTo>
                  <a:cubicBezTo>
                    <a:pt x="1022" y="1110"/>
                    <a:pt x="1076" y="1126"/>
                    <a:pt x="1130" y="1126"/>
                  </a:cubicBezTo>
                  <a:cubicBezTo>
                    <a:pt x="1213" y="1126"/>
                    <a:pt x="1295" y="1088"/>
                    <a:pt x="1347" y="1015"/>
                  </a:cubicBezTo>
                  <a:cubicBezTo>
                    <a:pt x="1431" y="895"/>
                    <a:pt x="1404" y="729"/>
                    <a:pt x="1285" y="644"/>
                  </a:cubicBezTo>
                  <a:lnTo>
                    <a:pt x="456" y="50"/>
                  </a:lnTo>
                  <a:cubicBezTo>
                    <a:pt x="410" y="17"/>
                    <a:pt x="356" y="1"/>
                    <a:pt x="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17"/>
            <p:cNvSpPr/>
            <p:nvPr/>
          </p:nvSpPr>
          <p:spPr>
            <a:xfrm>
              <a:off x="7136550" y="3855025"/>
              <a:ext cx="35775" cy="28150"/>
            </a:xfrm>
            <a:custGeom>
              <a:avLst/>
              <a:gdLst/>
              <a:ahLst/>
              <a:cxnLst/>
              <a:rect l="l" t="t" r="r" b="b"/>
              <a:pathLst>
                <a:path w="1431" h="1126" extrusionOk="0">
                  <a:moveTo>
                    <a:pt x="303" y="0"/>
                  </a:moveTo>
                  <a:cubicBezTo>
                    <a:pt x="220" y="0"/>
                    <a:pt x="138" y="39"/>
                    <a:pt x="86" y="112"/>
                  </a:cubicBezTo>
                  <a:cubicBezTo>
                    <a:pt x="0" y="231"/>
                    <a:pt x="29" y="397"/>
                    <a:pt x="147" y="482"/>
                  </a:cubicBezTo>
                  <a:lnTo>
                    <a:pt x="975" y="1076"/>
                  </a:lnTo>
                  <a:cubicBezTo>
                    <a:pt x="1022" y="1110"/>
                    <a:pt x="1077" y="1126"/>
                    <a:pt x="1131" y="1126"/>
                  </a:cubicBezTo>
                  <a:cubicBezTo>
                    <a:pt x="1213" y="1126"/>
                    <a:pt x="1295" y="1087"/>
                    <a:pt x="1347" y="1014"/>
                  </a:cubicBezTo>
                  <a:cubicBezTo>
                    <a:pt x="1430" y="896"/>
                    <a:pt x="1403" y="729"/>
                    <a:pt x="1284" y="643"/>
                  </a:cubicBezTo>
                  <a:lnTo>
                    <a:pt x="456" y="49"/>
                  </a:lnTo>
                  <a:cubicBezTo>
                    <a:pt x="410" y="16"/>
                    <a:pt x="356" y="0"/>
                    <a:pt x="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8" name="Google Shape;858;p17"/>
            <p:cNvSpPr/>
            <p:nvPr/>
          </p:nvSpPr>
          <p:spPr>
            <a:xfrm>
              <a:off x="7101050" y="3904575"/>
              <a:ext cx="35775" cy="28175"/>
            </a:xfrm>
            <a:custGeom>
              <a:avLst/>
              <a:gdLst/>
              <a:ahLst/>
              <a:cxnLst/>
              <a:rect l="l" t="t" r="r" b="b"/>
              <a:pathLst>
                <a:path w="1431" h="1127" extrusionOk="0">
                  <a:moveTo>
                    <a:pt x="303" y="1"/>
                  </a:moveTo>
                  <a:cubicBezTo>
                    <a:pt x="220" y="1"/>
                    <a:pt x="138" y="40"/>
                    <a:pt x="86" y="112"/>
                  </a:cubicBezTo>
                  <a:cubicBezTo>
                    <a:pt x="1" y="232"/>
                    <a:pt x="29" y="398"/>
                    <a:pt x="147" y="483"/>
                  </a:cubicBezTo>
                  <a:lnTo>
                    <a:pt x="975" y="1077"/>
                  </a:lnTo>
                  <a:cubicBezTo>
                    <a:pt x="1022" y="1110"/>
                    <a:pt x="1076" y="1126"/>
                    <a:pt x="1129" y="1126"/>
                  </a:cubicBezTo>
                  <a:cubicBezTo>
                    <a:pt x="1212" y="1126"/>
                    <a:pt x="1293" y="1087"/>
                    <a:pt x="1345" y="1015"/>
                  </a:cubicBezTo>
                  <a:cubicBezTo>
                    <a:pt x="1430" y="895"/>
                    <a:pt x="1402" y="730"/>
                    <a:pt x="1284" y="644"/>
                  </a:cubicBezTo>
                  <a:lnTo>
                    <a:pt x="456" y="50"/>
                  </a:lnTo>
                  <a:cubicBezTo>
                    <a:pt x="409" y="17"/>
                    <a:pt x="356" y="1"/>
                    <a:pt x="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9" name="Google Shape;859;p17"/>
            <p:cNvSpPr/>
            <p:nvPr/>
          </p:nvSpPr>
          <p:spPr>
            <a:xfrm>
              <a:off x="7065600" y="3954100"/>
              <a:ext cx="35750" cy="28150"/>
            </a:xfrm>
            <a:custGeom>
              <a:avLst/>
              <a:gdLst/>
              <a:ahLst/>
              <a:cxnLst/>
              <a:rect l="l" t="t" r="r" b="b"/>
              <a:pathLst>
                <a:path w="1430" h="1126" extrusionOk="0">
                  <a:moveTo>
                    <a:pt x="302" y="0"/>
                  </a:moveTo>
                  <a:cubicBezTo>
                    <a:pt x="219" y="0"/>
                    <a:pt x="137" y="39"/>
                    <a:pt x="85" y="112"/>
                  </a:cubicBezTo>
                  <a:cubicBezTo>
                    <a:pt x="0" y="231"/>
                    <a:pt x="29" y="397"/>
                    <a:pt x="146" y="482"/>
                  </a:cubicBezTo>
                  <a:lnTo>
                    <a:pt x="975" y="1076"/>
                  </a:lnTo>
                  <a:cubicBezTo>
                    <a:pt x="1021" y="1110"/>
                    <a:pt x="1075" y="1126"/>
                    <a:pt x="1129" y="1126"/>
                  </a:cubicBezTo>
                  <a:cubicBezTo>
                    <a:pt x="1212" y="1126"/>
                    <a:pt x="1293" y="1087"/>
                    <a:pt x="1345" y="1014"/>
                  </a:cubicBezTo>
                  <a:cubicBezTo>
                    <a:pt x="1430" y="895"/>
                    <a:pt x="1402" y="729"/>
                    <a:pt x="1284" y="644"/>
                  </a:cubicBezTo>
                  <a:lnTo>
                    <a:pt x="456" y="49"/>
                  </a:lnTo>
                  <a:cubicBezTo>
                    <a:pt x="409" y="16"/>
                    <a:pt x="355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17"/>
            <p:cNvSpPr/>
            <p:nvPr/>
          </p:nvSpPr>
          <p:spPr>
            <a:xfrm>
              <a:off x="7030125" y="4003600"/>
              <a:ext cx="35775" cy="28200"/>
            </a:xfrm>
            <a:custGeom>
              <a:avLst/>
              <a:gdLst/>
              <a:ahLst/>
              <a:cxnLst/>
              <a:rect l="l" t="t" r="r" b="b"/>
              <a:pathLst>
                <a:path w="1431" h="1128" extrusionOk="0">
                  <a:moveTo>
                    <a:pt x="303" y="1"/>
                  </a:moveTo>
                  <a:cubicBezTo>
                    <a:pt x="220" y="1"/>
                    <a:pt x="138" y="40"/>
                    <a:pt x="86" y="112"/>
                  </a:cubicBezTo>
                  <a:cubicBezTo>
                    <a:pt x="1" y="231"/>
                    <a:pt x="29" y="398"/>
                    <a:pt x="147" y="483"/>
                  </a:cubicBezTo>
                  <a:lnTo>
                    <a:pt x="975" y="1076"/>
                  </a:lnTo>
                  <a:cubicBezTo>
                    <a:pt x="1022" y="1111"/>
                    <a:pt x="1076" y="1128"/>
                    <a:pt x="1130" y="1128"/>
                  </a:cubicBezTo>
                  <a:cubicBezTo>
                    <a:pt x="1213" y="1128"/>
                    <a:pt x="1294" y="1088"/>
                    <a:pt x="1345" y="1015"/>
                  </a:cubicBezTo>
                  <a:cubicBezTo>
                    <a:pt x="1431" y="896"/>
                    <a:pt x="1402" y="729"/>
                    <a:pt x="1284" y="644"/>
                  </a:cubicBezTo>
                  <a:lnTo>
                    <a:pt x="456" y="51"/>
                  </a:lnTo>
                  <a:cubicBezTo>
                    <a:pt x="410" y="17"/>
                    <a:pt x="356" y="1"/>
                    <a:pt x="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61" name="Google Shape;861;p17"/>
          <p:cNvGrpSpPr/>
          <p:nvPr/>
        </p:nvGrpSpPr>
        <p:grpSpPr>
          <a:xfrm>
            <a:off x="10780185" y="1558251"/>
            <a:ext cx="313433" cy="289100"/>
            <a:chOff x="1328925" y="4061563"/>
            <a:chExt cx="235075" cy="216825"/>
          </a:xfrm>
        </p:grpSpPr>
        <p:sp>
          <p:nvSpPr>
            <p:cNvPr id="862" name="Google Shape;862;p17"/>
            <p:cNvSpPr/>
            <p:nvPr/>
          </p:nvSpPr>
          <p:spPr>
            <a:xfrm>
              <a:off x="1328925" y="4194538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3" name="Google Shape;863;p17"/>
            <p:cNvSpPr/>
            <p:nvPr/>
          </p:nvSpPr>
          <p:spPr>
            <a:xfrm>
              <a:off x="1469125" y="4189288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4" name="Google Shape;864;p17"/>
            <p:cNvSpPr/>
            <p:nvPr/>
          </p:nvSpPr>
          <p:spPr>
            <a:xfrm>
              <a:off x="1420150" y="4061563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65" name="Google Shape;865;p17"/>
          <p:cNvGrpSpPr/>
          <p:nvPr/>
        </p:nvGrpSpPr>
        <p:grpSpPr>
          <a:xfrm>
            <a:off x="10501300" y="4129333"/>
            <a:ext cx="871200" cy="921067"/>
            <a:chOff x="7875975" y="3097000"/>
            <a:chExt cx="653400" cy="690800"/>
          </a:xfrm>
        </p:grpSpPr>
        <p:sp>
          <p:nvSpPr>
            <p:cNvPr id="866" name="Google Shape;866;p17"/>
            <p:cNvSpPr/>
            <p:nvPr/>
          </p:nvSpPr>
          <p:spPr>
            <a:xfrm>
              <a:off x="7876025" y="3097000"/>
              <a:ext cx="653325" cy="690800"/>
            </a:xfrm>
            <a:custGeom>
              <a:avLst/>
              <a:gdLst/>
              <a:ahLst/>
              <a:cxnLst/>
              <a:rect l="l" t="t" r="r" b="b"/>
              <a:pathLst>
                <a:path w="26133" h="27632" extrusionOk="0">
                  <a:moveTo>
                    <a:pt x="9560" y="1"/>
                  </a:moveTo>
                  <a:cubicBezTo>
                    <a:pt x="8250" y="1"/>
                    <a:pt x="7014" y="815"/>
                    <a:pt x="6546" y="2115"/>
                  </a:cubicBezTo>
                  <a:lnTo>
                    <a:pt x="593" y="18705"/>
                  </a:lnTo>
                  <a:cubicBezTo>
                    <a:pt x="0" y="20357"/>
                    <a:pt x="867" y="22194"/>
                    <a:pt x="2519" y="22789"/>
                  </a:cubicBezTo>
                  <a:lnTo>
                    <a:pt x="15502" y="27445"/>
                  </a:lnTo>
                  <a:cubicBezTo>
                    <a:pt x="15855" y="27572"/>
                    <a:pt x="16217" y="27632"/>
                    <a:pt x="16573" y="27632"/>
                  </a:cubicBezTo>
                  <a:cubicBezTo>
                    <a:pt x="17883" y="27632"/>
                    <a:pt x="19119" y="26818"/>
                    <a:pt x="19586" y="25519"/>
                  </a:cubicBezTo>
                  <a:lnTo>
                    <a:pt x="25539" y="8928"/>
                  </a:lnTo>
                  <a:cubicBezTo>
                    <a:pt x="26132" y="7275"/>
                    <a:pt x="25264" y="5438"/>
                    <a:pt x="23612" y="4845"/>
                  </a:cubicBezTo>
                  <a:lnTo>
                    <a:pt x="10630" y="187"/>
                  </a:lnTo>
                  <a:cubicBezTo>
                    <a:pt x="10277" y="61"/>
                    <a:pt x="9916" y="1"/>
                    <a:pt x="9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7" name="Google Shape;867;p17"/>
            <p:cNvSpPr/>
            <p:nvPr/>
          </p:nvSpPr>
          <p:spPr>
            <a:xfrm>
              <a:off x="8348575" y="3175850"/>
              <a:ext cx="180800" cy="344800"/>
            </a:xfrm>
            <a:custGeom>
              <a:avLst/>
              <a:gdLst/>
              <a:ahLst/>
              <a:cxnLst/>
              <a:rect l="l" t="t" r="r" b="b"/>
              <a:pathLst>
                <a:path w="7232" h="13792" extrusionOk="0">
                  <a:moveTo>
                    <a:pt x="0" y="0"/>
                  </a:moveTo>
                  <a:cubicBezTo>
                    <a:pt x="1432" y="1521"/>
                    <a:pt x="2588" y="3284"/>
                    <a:pt x="3294" y="5294"/>
                  </a:cubicBezTo>
                  <a:cubicBezTo>
                    <a:pt x="3993" y="7287"/>
                    <a:pt x="4114" y="9205"/>
                    <a:pt x="3961" y="11297"/>
                  </a:cubicBezTo>
                  <a:cubicBezTo>
                    <a:pt x="3900" y="12120"/>
                    <a:pt x="3806" y="12957"/>
                    <a:pt x="3759" y="13792"/>
                  </a:cubicBezTo>
                  <a:lnTo>
                    <a:pt x="6637" y="5774"/>
                  </a:lnTo>
                  <a:cubicBezTo>
                    <a:pt x="7232" y="4121"/>
                    <a:pt x="6362" y="2283"/>
                    <a:pt x="4710" y="16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8" name="Google Shape;868;p17"/>
            <p:cNvSpPr/>
            <p:nvPr/>
          </p:nvSpPr>
          <p:spPr>
            <a:xfrm>
              <a:off x="7875975" y="3341625"/>
              <a:ext cx="504300" cy="446150"/>
            </a:xfrm>
            <a:custGeom>
              <a:avLst/>
              <a:gdLst/>
              <a:ahLst/>
              <a:cxnLst/>
              <a:rect l="l" t="t" r="r" b="b"/>
              <a:pathLst>
                <a:path w="20172" h="17846" extrusionOk="0">
                  <a:moveTo>
                    <a:pt x="3795" y="1"/>
                  </a:moveTo>
                  <a:lnTo>
                    <a:pt x="594" y="8918"/>
                  </a:lnTo>
                  <a:cubicBezTo>
                    <a:pt x="1" y="10571"/>
                    <a:pt x="869" y="12409"/>
                    <a:pt x="2521" y="13001"/>
                  </a:cubicBezTo>
                  <a:lnTo>
                    <a:pt x="15504" y="17659"/>
                  </a:lnTo>
                  <a:cubicBezTo>
                    <a:pt x="15857" y="17786"/>
                    <a:pt x="16219" y="17846"/>
                    <a:pt x="16575" y="17846"/>
                  </a:cubicBezTo>
                  <a:cubicBezTo>
                    <a:pt x="17885" y="17846"/>
                    <a:pt x="19122" y="17031"/>
                    <a:pt x="19588" y="15731"/>
                  </a:cubicBezTo>
                  <a:lnTo>
                    <a:pt x="20171" y="14106"/>
                  </a:lnTo>
                  <a:lnTo>
                    <a:pt x="20171" y="14106"/>
                  </a:lnTo>
                  <a:cubicBezTo>
                    <a:pt x="19584" y="14160"/>
                    <a:pt x="18998" y="14189"/>
                    <a:pt x="18415" y="14189"/>
                  </a:cubicBezTo>
                  <a:cubicBezTo>
                    <a:pt x="13897" y="14189"/>
                    <a:pt x="9572" y="12503"/>
                    <a:pt x="6743" y="8496"/>
                  </a:cubicBezTo>
                  <a:cubicBezTo>
                    <a:pt x="4946" y="5950"/>
                    <a:pt x="4011" y="3013"/>
                    <a:pt x="379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9" name="Google Shape;869;p17"/>
            <p:cNvSpPr/>
            <p:nvPr/>
          </p:nvSpPr>
          <p:spPr>
            <a:xfrm>
              <a:off x="7901225" y="3127750"/>
              <a:ext cx="601025" cy="634275"/>
            </a:xfrm>
            <a:custGeom>
              <a:avLst/>
              <a:gdLst/>
              <a:ahLst/>
              <a:cxnLst/>
              <a:rect l="l" t="t" r="r" b="b"/>
              <a:pathLst>
                <a:path w="24041" h="25371" extrusionOk="0">
                  <a:moveTo>
                    <a:pt x="9020" y="267"/>
                  </a:moveTo>
                  <a:cubicBezTo>
                    <a:pt x="9362" y="267"/>
                    <a:pt x="9710" y="325"/>
                    <a:pt x="10050" y="446"/>
                  </a:cubicBezTo>
                  <a:lnTo>
                    <a:pt x="21323" y="4490"/>
                  </a:lnTo>
                  <a:cubicBezTo>
                    <a:pt x="22911" y="5059"/>
                    <a:pt x="23738" y="6815"/>
                    <a:pt x="23170" y="8404"/>
                  </a:cubicBezTo>
                  <a:lnTo>
                    <a:pt x="17906" y="23076"/>
                  </a:lnTo>
                  <a:cubicBezTo>
                    <a:pt x="17459" y="24325"/>
                    <a:pt x="16279" y="25103"/>
                    <a:pt x="15023" y="25103"/>
                  </a:cubicBezTo>
                  <a:cubicBezTo>
                    <a:pt x="14680" y="25103"/>
                    <a:pt x="14333" y="25045"/>
                    <a:pt x="13992" y="24923"/>
                  </a:cubicBezTo>
                  <a:lnTo>
                    <a:pt x="2718" y="20878"/>
                  </a:lnTo>
                  <a:cubicBezTo>
                    <a:pt x="1131" y="20307"/>
                    <a:pt x="303" y="18553"/>
                    <a:pt x="872" y="16964"/>
                  </a:cubicBezTo>
                  <a:lnTo>
                    <a:pt x="6138" y="2293"/>
                  </a:lnTo>
                  <a:cubicBezTo>
                    <a:pt x="6585" y="1045"/>
                    <a:pt x="7765" y="267"/>
                    <a:pt x="9020" y="267"/>
                  </a:cubicBezTo>
                  <a:close/>
                  <a:moveTo>
                    <a:pt x="9018" y="0"/>
                  </a:moveTo>
                  <a:cubicBezTo>
                    <a:pt x="7654" y="0"/>
                    <a:pt x="6372" y="847"/>
                    <a:pt x="5886" y="2204"/>
                  </a:cubicBezTo>
                  <a:lnTo>
                    <a:pt x="622" y="16875"/>
                  </a:lnTo>
                  <a:cubicBezTo>
                    <a:pt x="1" y="18601"/>
                    <a:pt x="901" y="20510"/>
                    <a:pt x="2629" y="21129"/>
                  </a:cubicBezTo>
                  <a:lnTo>
                    <a:pt x="13902" y="25176"/>
                  </a:lnTo>
                  <a:cubicBezTo>
                    <a:pt x="14271" y="25308"/>
                    <a:pt x="14649" y="25371"/>
                    <a:pt x="15021" y="25371"/>
                  </a:cubicBezTo>
                  <a:cubicBezTo>
                    <a:pt x="16387" y="25371"/>
                    <a:pt x="17669" y="24524"/>
                    <a:pt x="18155" y="23168"/>
                  </a:cubicBezTo>
                  <a:lnTo>
                    <a:pt x="23419" y="8496"/>
                  </a:lnTo>
                  <a:cubicBezTo>
                    <a:pt x="24041" y="6771"/>
                    <a:pt x="23140" y="4861"/>
                    <a:pt x="21412" y="4242"/>
                  </a:cubicBezTo>
                  <a:lnTo>
                    <a:pt x="10140" y="197"/>
                  </a:lnTo>
                  <a:cubicBezTo>
                    <a:pt x="9770" y="63"/>
                    <a:pt x="9391" y="0"/>
                    <a:pt x="90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0" name="Google Shape;870;p17"/>
            <p:cNvSpPr/>
            <p:nvPr/>
          </p:nvSpPr>
          <p:spPr>
            <a:xfrm>
              <a:off x="8062625" y="3148350"/>
              <a:ext cx="407225" cy="203225"/>
            </a:xfrm>
            <a:custGeom>
              <a:avLst/>
              <a:gdLst/>
              <a:ahLst/>
              <a:cxnLst/>
              <a:rect l="l" t="t" r="r" b="b"/>
              <a:pathLst>
                <a:path w="16289" h="8129" extrusionOk="0">
                  <a:moveTo>
                    <a:pt x="2166" y="1"/>
                  </a:moveTo>
                  <a:cubicBezTo>
                    <a:pt x="1379" y="1"/>
                    <a:pt x="637" y="489"/>
                    <a:pt x="358" y="1269"/>
                  </a:cubicBezTo>
                  <a:cubicBezTo>
                    <a:pt x="0" y="2262"/>
                    <a:pt x="521" y="3366"/>
                    <a:pt x="1514" y="3722"/>
                  </a:cubicBezTo>
                  <a:lnTo>
                    <a:pt x="13480" y="8015"/>
                  </a:lnTo>
                  <a:cubicBezTo>
                    <a:pt x="13692" y="8092"/>
                    <a:pt x="13909" y="8128"/>
                    <a:pt x="14123" y="8128"/>
                  </a:cubicBezTo>
                  <a:cubicBezTo>
                    <a:pt x="14910" y="8128"/>
                    <a:pt x="15652" y="7639"/>
                    <a:pt x="15932" y="6859"/>
                  </a:cubicBezTo>
                  <a:cubicBezTo>
                    <a:pt x="16288" y="5866"/>
                    <a:pt x="15769" y="4764"/>
                    <a:pt x="14776" y="4408"/>
                  </a:cubicBezTo>
                  <a:lnTo>
                    <a:pt x="2810" y="113"/>
                  </a:lnTo>
                  <a:cubicBezTo>
                    <a:pt x="2598" y="37"/>
                    <a:pt x="2380" y="1"/>
                    <a:pt x="21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1" name="Google Shape;871;p17"/>
            <p:cNvSpPr/>
            <p:nvPr/>
          </p:nvSpPr>
          <p:spPr>
            <a:xfrm>
              <a:off x="8049100" y="3295150"/>
              <a:ext cx="66975" cy="58800"/>
            </a:xfrm>
            <a:custGeom>
              <a:avLst/>
              <a:gdLst/>
              <a:ahLst/>
              <a:cxnLst/>
              <a:rect l="l" t="t" r="r" b="b"/>
              <a:pathLst>
                <a:path w="2679" h="2352" extrusionOk="0">
                  <a:moveTo>
                    <a:pt x="1340" y="0"/>
                  </a:moveTo>
                  <a:cubicBezTo>
                    <a:pt x="893" y="0"/>
                    <a:pt x="467" y="255"/>
                    <a:pt x="270" y="688"/>
                  </a:cubicBezTo>
                  <a:cubicBezTo>
                    <a:pt x="1" y="1280"/>
                    <a:pt x="262" y="1976"/>
                    <a:pt x="852" y="2246"/>
                  </a:cubicBezTo>
                  <a:cubicBezTo>
                    <a:pt x="1010" y="2318"/>
                    <a:pt x="1176" y="2352"/>
                    <a:pt x="1339" y="2352"/>
                  </a:cubicBezTo>
                  <a:cubicBezTo>
                    <a:pt x="1785" y="2352"/>
                    <a:pt x="2212" y="2096"/>
                    <a:pt x="2409" y="1663"/>
                  </a:cubicBezTo>
                  <a:cubicBezTo>
                    <a:pt x="2679" y="1072"/>
                    <a:pt x="2418" y="375"/>
                    <a:pt x="1828" y="106"/>
                  </a:cubicBezTo>
                  <a:cubicBezTo>
                    <a:pt x="1669" y="34"/>
                    <a:pt x="1503" y="0"/>
                    <a:pt x="13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2" name="Google Shape;872;p17"/>
            <p:cNvSpPr/>
            <p:nvPr/>
          </p:nvSpPr>
          <p:spPr>
            <a:xfrm>
              <a:off x="8140950" y="3328000"/>
              <a:ext cx="66300" cy="58850"/>
            </a:xfrm>
            <a:custGeom>
              <a:avLst/>
              <a:gdLst/>
              <a:ahLst/>
              <a:cxnLst/>
              <a:rect l="l" t="t" r="r" b="b"/>
              <a:pathLst>
                <a:path w="2652" h="2354" extrusionOk="0">
                  <a:moveTo>
                    <a:pt x="1328" y="1"/>
                  </a:moveTo>
                  <a:cubicBezTo>
                    <a:pt x="846" y="1"/>
                    <a:pt x="393" y="301"/>
                    <a:pt x="220" y="780"/>
                  </a:cubicBezTo>
                  <a:cubicBezTo>
                    <a:pt x="0" y="1390"/>
                    <a:pt x="318" y="2063"/>
                    <a:pt x="930" y="2283"/>
                  </a:cubicBezTo>
                  <a:cubicBezTo>
                    <a:pt x="1061" y="2331"/>
                    <a:pt x="1195" y="2353"/>
                    <a:pt x="1327" y="2353"/>
                  </a:cubicBezTo>
                  <a:cubicBezTo>
                    <a:pt x="1809" y="2353"/>
                    <a:pt x="2261" y="2055"/>
                    <a:pt x="2433" y="1574"/>
                  </a:cubicBezTo>
                  <a:cubicBezTo>
                    <a:pt x="2652" y="963"/>
                    <a:pt x="2334" y="290"/>
                    <a:pt x="1724" y="71"/>
                  </a:cubicBezTo>
                  <a:cubicBezTo>
                    <a:pt x="1593" y="23"/>
                    <a:pt x="1459" y="1"/>
                    <a:pt x="13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17"/>
            <p:cNvSpPr/>
            <p:nvPr/>
          </p:nvSpPr>
          <p:spPr>
            <a:xfrm>
              <a:off x="8232150" y="3360750"/>
              <a:ext cx="66975" cy="58825"/>
            </a:xfrm>
            <a:custGeom>
              <a:avLst/>
              <a:gdLst/>
              <a:ahLst/>
              <a:cxnLst/>
              <a:rect l="l" t="t" r="r" b="b"/>
              <a:pathLst>
                <a:path w="2679" h="2353" extrusionOk="0">
                  <a:moveTo>
                    <a:pt x="1340" y="1"/>
                  </a:moveTo>
                  <a:cubicBezTo>
                    <a:pt x="894" y="1"/>
                    <a:pt x="467" y="256"/>
                    <a:pt x="270" y="690"/>
                  </a:cubicBezTo>
                  <a:cubicBezTo>
                    <a:pt x="1" y="1280"/>
                    <a:pt x="262" y="1978"/>
                    <a:pt x="852" y="2247"/>
                  </a:cubicBezTo>
                  <a:cubicBezTo>
                    <a:pt x="1010" y="2319"/>
                    <a:pt x="1175" y="2353"/>
                    <a:pt x="1338" y="2353"/>
                  </a:cubicBezTo>
                  <a:cubicBezTo>
                    <a:pt x="1785" y="2353"/>
                    <a:pt x="2212" y="2097"/>
                    <a:pt x="2409" y="1664"/>
                  </a:cubicBezTo>
                  <a:cubicBezTo>
                    <a:pt x="2679" y="1074"/>
                    <a:pt x="2418" y="376"/>
                    <a:pt x="1826" y="107"/>
                  </a:cubicBezTo>
                  <a:cubicBezTo>
                    <a:pt x="1669" y="35"/>
                    <a:pt x="1503" y="1"/>
                    <a:pt x="1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4" name="Google Shape;874;p17"/>
            <p:cNvSpPr/>
            <p:nvPr/>
          </p:nvSpPr>
          <p:spPr>
            <a:xfrm>
              <a:off x="8335625" y="3397875"/>
              <a:ext cx="66300" cy="58825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7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20" y="2063"/>
                    <a:pt x="930" y="2283"/>
                  </a:cubicBezTo>
                  <a:cubicBezTo>
                    <a:pt x="1061" y="2330"/>
                    <a:pt x="1196" y="2352"/>
                    <a:pt x="1328" y="2352"/>
                  </a:cubicBezTo>
                  <a:cubicBezTo>
                    <a:pt x="1809" y="2352"/>
                    <a:pt x="2261" y="2054"/>
                    <a:pt x="2433" y="1573"/>
                  </a:cubicBezTo>
                  <a:cubicBezTo>
                    <a:pt x="2652" y="962"/>
                    <a:pt x="2334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5" name="Google Shape;875;p17"/>
            <p:cNvSpPr/>
            <p:nvPr/>
          </p:nvSpPr>
          <p:spPr>
            <a:xfrm>
              <a:off x="8302750" y="3489425"/>
              <a:ext cx="66350" cy="58825"/>
            </a:xfrm>
            <a:custGeom>
              <a:avLst/>
              <a:gdLst/>
              <a:ahLst/>
              <a:cxnLst/>
              <a:rect l="l" t="t" r="r" b="b"/>
              <a:pathLst>
                <a:path w="2654" h="2353" extrusionOk="0">
                  <a:moveTo>
                    <a:pt x="1326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20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9" y="2353"/>
                    <a:pt x="2261" y="2054"/>
                    <a:pt x="2433" y="1574"/>
                  </a:cubicBezTo>
                  <a:cubicBezTo>
                    <a:pt x="2653" y="961"/>
                    <a:pt x="2336" y="287"/>
                    <a:pt x="1724" y="70"/>
                  </a:cubicBezTo>
                  <a:cubicBezTo>
                    <a:pt x="1593" y="23"/>
                    <a:pt x="1458" y="0"/>
                    <a:pt x="1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17"/>
            <p:cNvSpPr/>
            <p:nvPr/>
          </p:nvSpPr>
          <p:spPr>
            <a:xfrm>
              <a:off x="8269925" y="3580950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1"/>
                  </a:moveTo>
                  <a:cubicBezTo>
                    <a:pt x="845" y="1"/>
                    <a:pt x="393" y="300"/>
                    <a:pt x="220" y="779"/>
                  </a:cubicBezTo>
                  <a:cubicBezTo>
                    <a:pt x="0" y="1389"/>
                    <a:pt x="317" y="2063"/>
                    <a:pt x="929" y="2283"/>
                  </a:cubicBezTo>
                  <a:cubicBezTo>
                    <a:pt x="1061" y="2330"/>
                    <a:pt x="1195" y="2353"/>
                    <a:pt x="1326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3" y="962"/>
                    <a:pt x="2335" y="290"/>
                    <a:pt x="1724" y="70"/>
                  </a:cubicBezTo>
                  <a:cubicBezTo>
                    <a:pt x="1593" y="23"/>
                    <a:pt x="1459" y="1"/>
                    <a:pt x="1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7" name="Google Shape;877;p17"/>
            <p:cNvSpPr/>
            <p:nvPr/>
          </p:nvSpPr>
          <p:spPr>
            <a:xfrm>
              <a:off x="8237050" y="3672525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8" y="0"/>
                  </a:moveTo>
                  <a:cubicBezTo>
                    <a:pt x="846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30" y="2282"/>
                  </a:cubicBezTo>
                  <a:cubicBezTo>
                    <a:pt x="1061" y="2330"/>
                    <a:pt x="1195" y="2352"/>
                    <a:pt x="1327" y="2352"/>
                  </a:cubicBezTo>
                  <a:cubicBezTo>
                    <a:pt x="1809" y="2352"/>
                    <a:pt x="2261" y="2054"/>
                    <a:pt x="2433" y="1573"/>
                  </a:cubicBezTo>
                  <a:cubicBezTo>
                    <a:pt x="2653" y="962"/>
                    <a:pt x="2334" y="289"/>
                    <a:pt x="1724" y="70"/>
                  </a:cubicBezTo>
                  <a:cubicBezTo>
                    <a:pt x="1593" y="22"/>
                    <a:pt x="1459" y="0"/>
                    <a:pt x="1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17"/>
            <p:cNvSpPr/>
            <p:nvPr/>
          </p:nvSpPr>
          <p:spPr>
            <a:xfrm>
              <a:off x="8016525" y="3386700"/>
              <a:ext cx="66375" cy="58825"/>
            </a:xfrm>
            <a:custGeom>
              <a:avLst/>
              <a:gdLst/>
              <a:ahLst/>
              <a:cxnLst/>
              <a:rect l="l" t="t" r="r" b="b"/>
              <a:pathLst>
                <a:path w="2655" h="2353" extrusionOk="0">
                  <a:moveTo>
                    <a:pt x="1327" y="0"/>
                  </a:moveTo>
                  <a:cubicBezTo>
                    <a:pt x="845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4" y="962"/>
                    <a:pt x="2336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9" name="Google Shape;879;p17"/>
            <p:cNvSpPr/>
            <p:nvPr/>
          </p:nvSpPr>
          <p:spPr>
            <a:xfrm>
              <a:off x="8107725" y="3419650"/>
              <a:ext cx="66975" cy="58825"/>
            </a:xfrm>
            <a:custGeom>
              <a:avLst/>
              <a:gdLst/>
              <a:ahLst/>
              <a:cxnLst/>
              <a:rect l="l" t="t" r="r" b="b"/>
              <a:pathLst>
                <a:path w="2679" h="2353" extrusionOk="0">
                  <a:moveTo>
                    <a:pt x="1340" y="1"/>
                  </a:moveTo>
                  <a:cubicBezTo>
                    <a:pt x="896" y="1"/>
                    <a:pt x="470" y="255"/>
                    <a:pt x="273" y="684"/>
                  </a:cubicBezTo>
                  <a:cubicBezTo>
                    <a:pt x="0" y="1274"/>
                    <a:pt x="257" y="1972"/>
                    <a:pt x="847" y="2244"/>
                  </a:cubicBezTo>
                  <a:cubicBezTo>
                    <a:pt x="1007" y="2318"/>
                    <a:pt x="1174" y="2353"/>
                    <a:pt x="1339" y="2353"/>
                  </a:cubicBezTo>
                  <a:cubicBezTo>
                    <a:pt x="1784" y="2353"/>
                    <a:pt x="2209" y="2099"/>
                    <a:pt x="2407" y="1670"/>
                  </a:cubicBezTo>
                  <a:cubicBezTo>
                    <a:pt x="2678" y="1080"/>
                    <a:pt x="2422" y="382"/>
                    <a:pt x="1832" y="109"/>
                  </a:cubicBezTo>
                  <a:cubicBezTo>
                    <a:pt x="1672" y="36"/>
                    <a:pt x="1505" y="1"/>
                    <a:pt x="1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0" name="Google Shape;880;p17"/>
            <p:cNvSpPr/>
            <p:nvPr/>
          </p:nvSpPr>
          <p:spPr>
            <a:xfrm>
              <a:off x="8199625" y="3452400"/>
              <a:ext cx="66350" cy="58825"/>
            </a:xfrm>
            <a:custGeom>
              <a:avLst/>
              <a:gdLst/>
              <a:ahLst/>
              <a:cxnLst/>
              <a:rect l="l" t="t" r="r" b="b"/>
              <a:pathLst>
                <a:path w="2654" h="2353" extrusionOk="0">
                  <a:moveTo>
                    <a:pt x="1327" y="1"/>
                  </a:moveTo>
                  <a:cubicBezTo>
                    <a:pt x="846" y="1"/>
                    <a:pt x="393" y="300"/>
                    <a:pt x="221" y="780"/>
                  </a:cubicBezTo>
                  <a:cubicBezTo>
                    <a:pt x="1" y="1390"/>
                    <a:pt x="319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9" y="2353"/>
                    <a:pt x="2261" y="2054"/>
                    <a:pt x="2434" y="1574"/>
                  </a:cubicBezTo>
                  <a:cubicBezTo>
                    <a:pt x="2653" y="963"/>
                    <a:pt x="2334" y="289"/>
                    <a:pt x="1724" y="70"/>
                  </a:cubicBezTo>
                  <a:cubicBezTo>
                    <a:pt x="1593" y="23"/>
                    <a:pt x="1459" y="1"/>
                    <a:pt x="13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17"/>
            <p:cNvSpPr/>
            <p:nvPr/>
          </p:nvSpPr>
          <p:spPr>
            <a:xfrm>
              <a:off x="7983675" y="3478225"/>
              <a:ext cx="66350" cy="58850"/>
            </a:xfrm>
            <a:custGeom>
              <a:avLst/>
              <a:gdLst/>
              <a:ahLst/>
              <a:cxnLst/>
              <a:rect l="l" t="t" r="r" b="b"/>
              <a:pathLst>
                <a:path w="2654" h="2354" extrusionOk="0">
                  <a:moveTo>
                    <a:pt x="1327" y="0"/>
                  </a:moveTo>
                  <a:cubicBezTo>
                    <a:pt x="845" y="0"/>
                    <a:pt x="393" y="299"/>
                    <a:pt x="220" y="779"/>
                  </a:cubicBezTo>
                  <a:cubicBezTo>
                    <a:pt x="1" y="1391"/>
                    <a:pt x="320" y="2064"/>
                    <a:pt x="930" y="2284"/>
                  </a:cubicBezTo>
                  <a:cubicBezTo>
                    <a:pt x="1061" y="2331"/>
                    <a:pt x="1195" y="2354"/>
                    <a:pt x="1327" y="2354"/>
                  </a:cubicBezTo>
                  <a:cubicBezTo>
                    <a:pt x="1808" y="2354"/>
                    <a:pt x="2261" y="2055"/>
                    <a:pt x="2433" y="1575"/>
                  </a:cubicBezTo>
                  <a:cubicBezTo>
                    <a:pt x="2653" y="962"/>
                    <a:pt x="2337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17"/>
            <p:cNvSpPr/>
            <p:nvPr/>
          </p:nvSpPr>
          <p:spPr>
            <a:xfrm>
              <a:off x="8075200" y="3511100"/>
              <a:ext cx="66375" cy="58825"/>
            </a:xfrm>
            <a:custGeom>
              <a:avLst/>
              <a:gdLst/>
              <a:ahLst/>
              <a:cxnLst/>
              <a:rect l="l" t="t" r="r" b="b"/>
              <a:pathLst>
                <a:path w="2655" h="2353" extrusionOk="0">
                  <a:moveTo>
                    <a:pt x="1328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18" y="2063"/>
                    <a:pt x="930" y="2283"/>
                  </a:cubicBezTo>
                  <a:cubicBezTo>
                    <a:pt x="1061" y="2330"/>
                    <a:pt x="1195" y="2352"/>
                    <a:pt x="1327" y="2352"/>
                  </a:cubicBezTo>
                  <a:cubicBezTo>
                    <a:pt x="1808" y="2352"/>
                    <a:pt x="2261" y="2053"/>
                    <a:pt x="2435" y="1573"/>
                  </a:cubicBezTo>
                  <a:cubicBezTo>
                    <a:pt x="2655" y="962"/>
                    <a:pt x="2335" y="290"/>
                    <a:pt x="1725" y="70"/>
                  </a:cubicBezTo>
                  <a:cubicBezTo>
                    <a:pt x="1594" y="23"/>
                    <a:pt x="1460" y="0"/>
                    <a:pt x="13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17"/>
            <p:cNvSpPr/>
            <p:nvPr/>
          </p:nvSpPr>
          <p:spPr>
            <a:xfrm>
              <a:off x="8166800" y="3543925"/>
              <a:ext cx="66300" cy="58825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8" y="1"/>
                  </a:moveTo>
                  <a:cubicBezTo>
                    <a:pt x="846" y="1"/>
                    <a:pt x="393" y="301"/>
                    <a:pt x="220" y="780"/>
                  </a:cubicBezTo>
                  <a:cubicBezTo>
                    <a:pt x="0" y="1390"/>
                    <a:pt x="318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1" y="2054"/>
                    <a:pt x="2433" y="1574"/>
                  </a:cubicBezTo>
                  <a:cubicBezTo>
                    <a:pt x="2652" y="964"/>
                    <a:pt x="2334" y="290"/>
                    <a:pt x="1724" y="70"/>
                  </a:cubicBezTo>
                  <a:cubicBezTo>
                    <a:pt x="1593" y="23"/>
                    <a:pt x="1459" y="1"/>
                    <a:pt x="13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17"/>
            <p:cNvSpPr/>
            <p:nvPr/>
          </p:nvSpPr>
          <p:spPr>
            <a:xfrm>
              <a:off x="7950850" y="3569825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0"/>
                  </a:moveTo>
                  <a:cubicBezTo>
                    <a:pt x="845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0" y="2330"/>
                    <a:pt x="1194" y="2352"/>
                    <a:pt x="1326" y="2352"/>
                  </a:cubicBezTo>
                  <a:cubicBezTo>
                    <a:pt x="1808" y="2352"/>
                    <a:pt x="2260" y="2053"/>
                    <a:pt x="2433" y="1573"/>
                  </a:cubicBezTo>
                  <a:cubicBezTo>
                    <a:pt x="2653" y="962"/>
                    <a:pt x="2333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17"/>
            <p:cNvSpPr/>
            <p:nvPr/>
          </p:nvSpPr>
          <p:spPr>
            <a:xfrm>
              <a:off x="8042375" y="3602650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1"/>
                  </a:moveTo>
                  <a:cubicBezTo>
                    <a:pt x="845" y="1"/>
                    <a:pt x="393" y="300"/>
                    <a:pt x="220" y="780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0" y="2055"/>
                    <a:pt x="2433" y="1574"/>
                  </a:cubicBezTo>
                  <a:cubicBezTo>
                    <a:pt x="2653" y="963"/>
                    <a:pt x="2334" y="290"/>
                    <a:pt x="1724" y="70"/>
                  </a:cubicBezTo>
                  <a:cubicBezTo>
                    <a:pt x="1592" y="23"/>
                    <a:pt x="1458" y="1"/>
                    <a:pt x="13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17"/>
            <p:cNvSpPr/>
            <p:nvPr/>
          </p:nvSpPr>
          <p:spPr>
            <a:xfrm>
              <a:off x="8133975" y="3635525"/>
              <a:ext cx="66300" cy="58825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6" y="0"/>
                  </a:moveTo>
                  <a:cubicBezTo>
                    <a:pt x="844" y="0"/>
                    <a:pt x="392" y="299"/>
                    <a:pt x="220" y="779"/>
                  </a:cubicBezTo>
                  <a:cubicBezTo>
                    <a:pt x="0" y="1389"/>
                    <a:pt x="319" y="2063"/>
                    <a:pt x="929" y="2283"/>
                  </a:cubicBezTo>
                  <a:cubicBezTo>
                    <a:pt x="1060" y="2330"/>
                    <a:pt x="1194" y="2353"/>
                    <a:pt x="1326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1" y="961"/>
                    <a:pt x="2333" y="287"/>
                    <a:pt x="1723" y="70"/>
                  </a:cubicBezTo>
                  <a:cubicBezTo>
                    <a:pt x="1592" y="23"/>
                    <a:pt x="1458" y="0"/>
                    <a:pt x="13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17"/>
            <p:cNvSpPr/>
            <p:nvPr/>
          </p:nvSpPr>
          <p:spPr>
            <a:xfrm>
              <a:off x="8267784" y="3234990"/>
              <a:ext cx="52650" cy="53100"/>
            </a:xfrm>
            <a:custGeom>
              <a:avLst/>
              <a:gdLst/>
              <a:ahLst/>
              <a:cxnLst/>
              <a:rect l="l" t="t" r="r" b="b"/>
              <a:pathLst>
                <a:path w="2106" h="2124" extrusionOk="0">
                  <a:moveTo>
                    <a:pt x="1247" y="1"/>
                  </a:moveTo>
                  <a:cubicBezTo>
                    <a:pt x="1080" y="1"/>
                    <a:pt x="968" y="68"/>
                    <a:pt x="902" y="206"/>
                  </a:cubicBezTo>
                  <a:cubicBezTo>
                    <a:pt x="817" y="380"/>
                    <a:pt x="860" y="490"/>
                    <a:pt x="1019" y="502"/>
                  </a:cubicBezTo>
                  <a:cubicBezTo>
                    <a:pt x="1027" y="503"/>
                    <a:pt x="1034" y="503"/>
                    <a:pt x="1041" y="503"/>
                  </a:cubicBezTo>
                  <a:cubicBezTo>
                    <a:pt x="1073" y="503"/>
                    <a:pt x="1090" y="497"/>
                    <a:pt x="1091" y="481"/>
                  </a:cubicBezTo>
                  <a:cubicBezTo>
                    <a:pt x="1091" y="466"/>
                    <a:pt x="1105" y="409"/>
                    <a:pt x="1125" y="355"/>
                  </a:cubicBezTo>
                  <a:cubicBezTo>
                    <a:pt x="1146" y="277"/>
                    <a:pt x="1168" y="253"/>
                    <a:pt x="1233" y="214"/>
                  </a:cubicBezTo>
                  <a:cubicBezTo>
                    <a:pt x="1276" y="192"/>
                    <a:pt x="1307" y="183"/>
                    <a:pt x="1349" y="183"/>
                  </a:cubicBezTo>
                  <a:cubicBezTo>
                    <a:pt x="1368" y="183"/>
                    <a:pt x="1390" y="185"/>
                    <a:pt x="1417" y="189"/>
                  </a:cubicBezTo>
                  <a:cubicBezTo>
                    <a:pt x="1632" y="224"/>
                    <a:pt x="1803" y="363"/>
                    <a:pt x="1813" y="501"/>
                  </a:cubicBezTo>
                  <a:cubicBezTo>
                    <a:pt x="1816" y="687"/>
                    <a:pt x="1724" y="779"/>
                    <a:pt x="1324" y="986"/>
                  </a:cubicBezTo>
                  <a:cubicBezTo>
                    <a:pt x="992" y="1162"/>
                    <a:pt x="708" y="1285"/>
                    <a:pt x="345" y="1420"/>
                  </a:cubicBezTo>
                  <a:cubicBezTo>
                    <a:pt x="75" y="1522"/>
                    <a:pt x="0" y="1565"/>
                    <a:pt x="43" y="1610"/>
                  </a:cubicBezTo>
                  <a:cubicBezTo>
                    <a:pt x="57" y="1631"/>
                    <a:pt x="230" y="1690"/>
                    <a:pt x="329" y="1707"/>
                  </a:cubicBezTo>
                  <a:cubicBezTo>
                    <a:pt x="508" y="1744"/>
                    <a:pt x="875" y="1860"/>
                    <a:pt x="1169" y="1983"/>
                  </a:cubicBezTo>
                  <a:cubicBezTo>
                    <a:pt x="1419" y="2085"/>
                    <a:pt x="1529" y="2123"/>
                    <a:pt x="1589" y="2123"/>
                  </a:cubicBezTo>
                  <a:cubicBezTo>
                    <a:pt x="1605" y="2123"/>
                    <a:pt x="1618" y="2120"/>
                    <a:pt x="1629" y="2115"/>
                  </a:cubicBezTo>
                  <a:cubicBezTo>
                    <a:pt x="1678" y="2092"/>
                    <a:pt x="1616" y="2022"/>
                    <a:pt x="1481" y="1942"/>
                  </a:cubicBezTo>
                  <a:cubicBezTo>
                    <a:pt x="1355" y="1867"/>
                    <a:pt x="951" y="1709"/>
                    <a:pt x="719" y="1643"/>
                  </a:cubicBezTo>
                  <a:cubicBezTo>
                    <a:pt x="623" y="1617"/>
                    <a:pt x="539" y="1590"/>
                    <a:pt x="535" y="1589"/>
                  </a:cubicBezTo>
                  <a:cubicBezTo>
                    <a:pt x="536" y="1586"/>
                    <a:pt x="592" y="1561"/>
                    <a:pt x="880" y="1454"/>
                  </a:cubicBezTo>
                  <a:cubicBezTo>
                    <a:pt x="1084" y="1378"/>
                    <a:pt x="1721" y="1048"/>
                    <a:pt x="1884" y="936"/>
                  </a:cubicBezTo>
                  <a:cubicBezTo>
                    <a:pt x="2005" y="858"/>
                    <a:pt x="2014" y="846"/>
                    <a:pt x="2063" y="714"/>
                  </a:cubicBezTo>
                  <a:cubicBezTo>
                    <a:pt x="2090" y="637"/>
                    <a:pt x="2105" y="545"/>
                    <a:pt x="2102" y="508"/>
                  </a:cubicBezTo>
                  <a:cubicBezTo>
                    <a:pt x="2091" y="420"/>
                    <a:pt x="1990" y="302"/>
                    <a:pt x="1830" y="190"/>
                  </a:cubicBezTo>
                  <a:cubicBezTo>
                    <a:pt x="1708" y="105"/>
                    <a:pt x="1678" y="91"/>
                    <a:pt x="1541" y="51"/>
                  </a:cubicBezTo>
                  <a:cubicBezTo>
                    <a:pt x="1428" y="18"/>
                    <a:pt x="1331" y="1"/>
                    <a:pt x="1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17"/>
            <p:cNvSpPr/>
            <p:nvPr/>
          </p:nvSpPr>
          <p:spPr>
            <a:xfrm>
              <a:off x="8324209" y="3269140"/>
              <a:ext cx="48850" cy="27625"/>
            </a:xfrm>
            <a:custGeom>
              <a:avLst/>
              <a:gdLst/>
              <a:ahLst/>
              <a:cxnLst/>
              <a:rect l="l" t="t" r="r" b="b"/>
              <a:pathLst>
                <a:path w="1954" h="1105" extrusionOk="0">
                  <a:moveTo>
                    <a:pt x="1002" y="1"/>
                  </a:moveTo>
                  <a:cubicBezTo>
                    <a:pt x="942" y="1"/>
                    <a:pt x="903" y="154"/>
                    <a:pt x="887" y="210"/>
                  </a:cubicBezTo>
                  <a:lnTo>
                    <a:pt x="831" y="416"/>
                  </a:lnTo>
                  <a:cubicBezTo>
                    <a:pt x="467" y="292"/>
                    <a:pt x="201" y="200"/>
                    <a:pt x="159" y="192"/>
                  </a:cubicBezTo>
                  <a:cubicBezTo>
                    <a:pt x="141" y="188"/>
                    <a:pt x="124" y="186"/>
                    <a:pt x="109" y="186"/>
                  </a:cubicBezTo>
                  <a:cubicBezTo>
                    <a:pt x="50" y="186"/>
                    <a:pt x="11" y="211"/>
                    <a:pt x="4" y="229"/>
                  </a:cubicBezTo>
                  <a:cubicBezTo>
                    <a:pt x="0" y="256"/>
                    <a:pt x="34" y="292"/>
                    <a:pt x="114" y="328"/>
                  </a:cubicBezTo>
                  <a:cubicBezTo>
                    <a:pt x="169" y="355"/>
                    <a:pt x="465" y="461"/>
                    <a:pt x="786" y="572"/>
                  </a:cubicBezTo>
                  <a:cubicBezTo>
                    <a:pt x="719" y="787"/>
                    <a:pt x="668" y="951"/>
                    <a:pt x="670" y="976"/>
                  </a:cubicBezTo>
                  <a:cubicBezTo>
                    <a:pt x="672" y="1030"/>
                    <a:pt x="753" y="1082"/>
                    <a:pt x="794" y="1098"/>
                  </a:cubicBezTo>
                  <a:cubicBezTo>
                    <a:pt x="809" y="1102"/>
                    <a:pt x="823" y="1104"/>
                    <a:pt x="837" y="1104"/>
                  </a:cubicBezTo>
                  <a:cubicBezTo>
                    <a:pt x="870" y="1104"/>
                    <a:pt x="900" y="1092"/>
                    <a:pt x="919" y="1063"/>
                  </a:cubicBezTo>
                  <a:cubicBezTo>
                    <a:pt x="940" y="1037"/>
                    <a:pt x="1006" y="856"/>
                    <a:pt x="1067" y="670"/>
                  </a:cubicBezTo>
                  <a:cubicBezTo>
                    <a:pt x="1332" y="758"/>
                    <a:pt x="1566" y="840"/>
                    <a:pt x="1630" y="856"/>
                  </a:cubicBezTo>
                  <a:cubicBezTo>
                    <a:pt x="1697" y="873"/>
                    <a:pt x="1763" y="891"/>
                    <a:pt x="1818" y="891"/>
                  </a:cubicBezTo>
                  <a:cubicBezTo>
                    <a:pt x="1872" y="891"/>
                    <a:pt x="1915" y="874"/>
                    <a:pt x="1939" y="826"/>
                  </a:cubicBezTo>
                  <a:cubicBezTo>
                    <a:pt x="1953" y="789"/>
                    <a:pt x="1650" y="690"/>
                    <a:pt x="1539" y="654"/>
                  </a:cubicBezTo>
                  <a:lnTo>
                    <a:pt x="1112" y="511"/>
                  </a:lnTo>
                  <a:cubicBezTo>
                    <a:pt x="1155" y="378"/>
                    <a:pt x="1184" y="263"/>
                    <a:pt x="1190" y="229"/>
                  </a:cubicBezTo>
                  <a:cubicBezTo>
                    <a:pt x="1206" y="153"/>
                    <a:pt x="1199" y="75"/>
                    <a:pt x="1014" y="3"/>
                  </a:cubicBezTo>
                  <a:cubicBezTo>
                    <a:pt x="1010" y="2"/>
                    <a:pt x="1006" y="1"/>
                    <a:pt x="10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17"/>
            <p:cNvSpPr/>
            <p:nvPr/>
          </p:nvSpPr>
          <p:spPr>
            <a:xfrm>
              <a:off x="8377184" y="3274215"/>
              <a:ext cx="52650" cy="53100"/>
            </a:xfrm>
            <a:custGeom>
              <a:avLst/>
              <a:gdLst/>
              <a:ahLst/>
              <a:cxnLst/>
              <a:rect l="l" t="t" r="r" b="b"/>
              <a:pathLst>
                <a:path w="2106" h="2124" extrusionOk="0">
                  <a:moveTo>
                    <a:pt x="1245" y="1"/>
                  </a:moveTo>
                  <a:cubicBezTo>
                    <a:pt x="1079" y="1"/>
                    <a:pt x="967" y="68"/>
                    <a:pt x="902" y="206"/>
                  </a:cubicBezTo>
                  <a:cubicBezTo>
                    <a:pt x="817" y="380"/>
                    <a:pt x="860" y="489"/>
                    <a:pt x="1019" y="502"/>
                  </a:cubicBezTo>
                  <a:cubicBezTo>
                    <a:pt x="1029" y="503"/>
                    <a:pt x="1038" y="504"/>
                    <a:pt x="1046" y="504"/>
                  </a:cubicBezTo>
                  <a:cubicBezTo>
                    <a:pt x="1075" y="504"/>
                    <a:pt x="1091" y="496"/>
                    <a:pt x="1091" y="481"/>
                  </a:cubicBezTo>
                  <a:cubicBezTo>
                    <a:pt x="1091" y="465"/>
                    <a:pt x="1105" y="409"/>
                    <a:pt x="1125" y="355"/>
                  </a:cubicBezTo>
                  <a:cubicBezTo>
                    <a:pt x="1146" y="277"/>
                    <a:pt x="1168" y="253"/>
                    <a:pt x="1233" y="216"/>
                  </a:cubicBezTo>
                  <a:cubicBezTo>
                    <a:pt x="1276" y="192"/>
                    <a:pt x="1307" y="183"/>
                    <a:pt x="1349" y="183"/>
                  </a:cubicBezTo>
                  <a:cubicBezTo>
                    <a:pt x="1369" y="183"/>
                    <a:pt x="1391" y="185"/>
                    <a:pt x="1417" y="189"/>
                  </a:cubicBezTo>
                  <a:cubicBezTo>
                    <a:pt x="1631" y="224"/>
                    <a:pt x="1804" y="365"/>
                    <a:pt x="1813" y="501"/>
                  </a:cubicBezTo>
                  <a:cubicBezTo>
                    <a:pt x="1816" y="687"/>
                    <a:pt x="1724" y="779"/>
                    <a:pt x="1324" y="986"/>
                  </a:cubicBezTo>
                  <a:cubicBezTo>
                    <a:pt x="992" y="1162"/>
                    <a:pt x="708" y="1287"/>
                    <a:pt x="345" y="1421"/>
                  </a:cubicBezTo>
                  <a:cubicBezTo>
                    <a:pt x="75" y="1522"/>
                    <a:pt x="0" y="1566"/>
                    <a:pt x="43" y="1610"/>
                  </a:cubicBezTo>
                  <a:cubicBezTo>
                    <a:pt x="57" y="1631"/>
                    <a:pt x="230" y="1691"/>
                    <a:pt x="329" y="1706"/>
                  </a:cubicBezTo>
                  <a:cubicBezTo>
                    <a:pt x="508" y="1743"/>
                    <a:pt x="875" y="1861"/>
                    <a:pt x="1169" y="1983"/>
                  </a:cubicBezTo>
                  <a:cubicBezTo>
                    <a:pt x="1421" y="2086"/>
                    <a:pt x="1531" y="2124"/>
                    <a:pt x="1590" y="2124"/>
                  </a:cubicBezTo>
                  <a:cubicBezTo>
                    <a:pt x="1606" y="2124"/>
                    <a:pt x="1618" y="2121"/>
                    <a:pt x="1629" y="2116"/>
                  </a:cubicBezTo>
                  <a:cubicBezTo>
                    <a:pt x="1678" y="2092"/>
                    <a:pt x="1616" y="2021"/>
                    <a:pt x="1481" y="1942"/>
                  </a:cubicBezTo>
                  <a:cubicBezTo>
                    <a:pt x="1355" y="1868"/>
                    <a:pt x="951" y="1709"/>
                    <a:pt x="719" y="1643"/>
                  </a:cubicBezTo>
                  <a:cubicBezTo>
                    <a:pt x="623" y="1617"/>
                    <a:pt x="539" y="1592"/>
                    <a:pt x="535" y="1589"/>
                  </a:cubicBezTo>
                  <a:cubicBezTo>
                    <a:pt x="536" y="1586"/>
                    <a:pt x="592" y="1560"/>
                    <a:pt x="880" y="1454"/>
                  </a:cubicBezTo>
                  <a:cubicBezTo>
                    <a:pt x="1084" y="1379"/>
                    <a:pt x="1721" y="1048"/>
                    <a:pt x="1884" y="936"/>
                  </a:cubicBezTo>
                  <a:cubicBezTo>
                    <a:pt x="2004" y="858"/>
                    <a:pt x="2014" y="847"/>
                    <a:pt x="2063" y="714"/>
                  </a:cubicBezTo>
                  <a:cubicBezTo>
                    <a:pt x="2090" y="637"/>
                    <a:pt x="2105" y="545"/>
                    <a:pt x="2102" y="508"/>
                  </a:cubicBezTo>
                  <a:cubicBezTo>
                    <a:pt x="2091" y="421"/>
                    <a:pt x="1990" y="302"/>
                    <a:pt x="1830" y="190"/>
                  </a:cubicBezTo>
                  <a:cubicBezTo>
                    <a:pt x="1708" y="105"/>
                    <a:pt x="1678" y="91"/>
                    <a:pt x="1541" y="53"/>
                  </a:cubicBezTo>
                  <a:cubicBezTo>
                    <a:pt x="1428" y="18"/>
                    <a:pt x="1329" y="1"/>
                    <a:pt x="12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90" name="Google Shape;890;p17"/>
          <p:cNvGrpSpPr/>
          <p:nvPr/>
        </p:nvGrpSpPr>
        <p:grpSpPr>
          <a:xfrm>
            <a:off x="11423134" y="5236785"/>
            <a:ext cx="313433" cy="289100"/>
            <a:chOff x="1328925" y="4061563"/>
            <a:chExt cx="235075" cy="216825"/>
          </a:xfrm>
        </p:grpSpPr>
        <p:sp>
          <p:nvSpPr>
            <p:cNvPr id="891" name="Google Shape;891;p17"/>
            <p:cNvSpPr/>
            <p:nvPr/>
          </p:nvSpPr>
          <p:spPr>
            <a:xfrm>
              <a:off x="1328925" y="4194538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17"/>
            <p:cNvSpPr/>
            <p:nvPr/>
          </p:nvSpPr>
          <p:spPr>
            <a:xfrm>
              <a:off x="1469125" y="4189288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17"/>
            <p:cNvSpPr/>
            <p:nvPr/>
          </p:nvSpPr>
          <p:spPr>
            <a:xfrm>
              <a:off x="1420150" y="4061563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49587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p18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18"/>
          <p:cNvSpPr txBox="1">
            <a:spLocks noGrp="1"/>
          </p:cNvSpPr>
          <p:nvPr>
            <p:ph type="subTitle" idx="1"/>
          </p:nvPr>
        </p:nvSpPr>
        <p:spPr>
          <a:xfrm rot="258">
            <a:off x="3435341" y="4266024"/>
            <a:ext cx="5321200" cy="8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18"/>
          <p:cNvSpPr txBox="1">
            <a:spLocks noGrp="1"/>
          </p:cNvSpPr>
          <p:nvPr>
            <p:ph type="title"/>
          </p:nvPr>
        </p:nvSpPr>
        <p:spPr>
          <a:xfrm>
            <a:off x="3104667" y="1750967"/>
            <a:ext cx="5982800" cy="24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6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898" name="Google Shape;898;p18"/>
          <p:cNvGrpSpPr/>
          <p:nvPr/>
        </p:nvGrpSpPr>
        <p:grpSpPr>
          <a:xfrm>
            <a:off x="1529501" y="1431001"/>
            <a:ext cx="313433" cy="289100"/>
            <a:chOff x="8106175" y="1976800"/>
            <a:chExt cx="235075" cy="216825"/>
          </a:xfrm>
        </p:grpSpPr>
        <p:sp>
          <p:nvSpPr>
            <p:cNvPr id="899" name="Google Shape;899;p18"/>
            <p:cNvSpPr/>
            <p:nvPr/>
          </p:nvSpPr>
          <p:spPr>
            <a:xfrm>
              <a:off x="8106175" y="21097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18"/>
            <p:cNvSpPr/>
            <p:nvPr/>
          </p:nvSpPr>
          <p:spPr>
            <a:xfrm>
              <a:off x="8246375" y="21045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1" name="Google Shape;901;p18"/>
            <p:cNvSpPr/>
            <p:nvPr/>
          </p:nvSpPr>
          <p:spPr>
            <a:xfrm>
              <a:off x="8197400" y="19768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02" name="Google Shape;902;p18"/>
          <p:cNvSpPr/>
          <p:nvPr/>
        </p:nvSpPr>
        <p:spPr>
          <a:xfrm>
            <a:off x="787634" y="26940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03" name="Google Shape;903;p18"/>
          <p:cNvGrpSpPr/>
          <p:nvPr/>
        </p:nvGrpSpPr>
        <p:grpSpPr>
          <a:xfrm>
            <a:off x="1615234" y="2357001"/>
            <a:ext cx="481767" cy="701900"/>
            <a:chOff x="1211425" y="1767750"/>
            <a:chExt cx="361325" cy="526425"/>
          </a:xfrm>
        </p:grpSpPr>
        <p:sp>
          <p:nvSpPr>
            <p:cNvPr id="904" name="Google Shape;904;p18"/>
            <p:cNvSpPr/>
            <p:nvPr/>
          </p:nvSpPr>
          <p:spPr>
            <a:xfrm>
              <a:off x="1219075" y="1826300"/>
              <a:ext cx="353675" cy="467875"/>
            </a:xfrm>
            <a:custGeom>
              <a:avLst/>
              <a:gdLst/>
              <a:ahLst/>
              <a:cxnLst/>
              <a:rect l="l" t="t" r="r" b="b"/>
              <a:pathLst>
                <a:path w="14147" h="18715" extrusionOk="0">
                  <a:moveTo>
                    <a:pt x="7635" y="0"/>
                  </a:moveTo>
                  <a:cubicBezTo>
                    <a:pt x="7550" y="0"/>
                    <a:pt x="7464" y="16"/>
                    <a:pt x="7381" y="51"/>
                  </a:cubicBezTo>
                  <a:lnTo>
                    <a:pt x="505" y="2881"/>
                  </a:lnTo>
                  <a:cubicBezTo>
                    <a:pt x="164" y="3021"/>
                    <a:pt x="0" y="3417"/>
                    <a:pt x="141" y="3759"/>
                  </a:cubicBezTo>
                  <a:cubicBezTo>
                    <a:pt x="247" y="4018"/>
                    <a:pt x="500" y="4174"/>
                    <a:pt x="765" y="4174"/>
                  </a:cubicBezTo>
                  <a:cubicBezTo>
                    <a:pt x="850" y="4174"/>
                    <a:pt x="936" y="4158"/>
                    <a:pt x="1019" y="4125"/>
                  </a:cubicBezTo>
                  <a:lnTo>
                    <a:pt x="1558" y="3902"/>
                  </a:lnTo>
                  <a:lnTo>
                    <a:pt x="6514" y="15943"/>
                  </a:lnTo>
                  <a:cubicBezTo>
                    <a:pt x="6514" y="15943"/>
                    <a:pt x="7518" y="18714"/>
                    <a:pt x="9762" y="18714"/>
                  </a:cubicBezTo>
                  <a:cubicBezTo>
                    <a:pt x="10124" y="18714"/>
                    <a:pt x="10518" y="18642"/>
                    <a:pt x="10945" y="18475"/>
                  </a:cubicBezTo>
                  <a:lnTo>
                    <a:pt x="10945" y="18476"/>
                  </a:lnTo>
                  <a:cubicBezTo>
                    <a:pt x="10973" y="18466"/>
                    <a:pt x="11000" y="18454"/>
                    <a:pt x="11029" y="18441"/>
                  </a:cubicBezTo>
                  <a:cubicBezTo>
                    <a:pt x="11057" y="18430"/>
                    <a:pt x="11084" y="18420"/>
                    <a:pt x="11112" y="18408"/>
                  </a:cubicBezTo>
                  <a:lnTo>
                    <a:pt x="11112" y="18405"/>
                  </a:lnTo>
                  <a:cubicBezTo>
                    <a:pt x="14147" y="17096"/>
                    <a:pt x="12476" y="13488"/>
                    <a:pt x="12476" y="13488"/>
                  </a:cubicBezTo>
                  <a:lnTo>
                    <a:pt x="7518" y="1447"/>
                  </a:lnTo>
                  <a:lnTo>
                    <a:pt x="7893" y="1292"/>
                  </a:lnTo>
                  <a:cubicBezTo>
                    <a:pt x="8234" y="1153"/>
                    <a:pt x="8398" y="757"/>
                    <a:pt x="8257" y="415"/>
                  </a:cubicBezTo>
                  <a:cubicBezTo>
                    <a:pt x="8150" y="158"/>
                    <a:pt x="7899" y="0"/>
                    <a:pt x="76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18"/>
            <p:cNvSpPr/>
            <p:nvPr/>
          </p:nvSpPr>
          <p:spPr>
            <a:xfrm>
              <a:off x="1211425" y="1767750"/>
              <a:ext cx="225075" cy="168475"/>
            </a:xfrm>
            <a:custGeom>
              <a:avLst/>
              <a:gdLst/>
              <a:ahLst/>
              <a:cxnLst/>
              <a:rect l="l" t="t" r="r" b="b"/>
              <a:pathLst>
                <a:path w="9003" h="6739" extrusionOk="0">
                  <a:moveTo>
                    <a:pt x="3576" y="0"/>
                  </a:moveTo>
                  <a:cubicBezTo>
                    <a:pt x="3299" y="0"/>
                    <a:pt x="3017" y="53"/>
                    <a:pt x="2746" y="164"/>
                  </a:cubicBezTo>
                  <a:cubicBezTo>
                    <a:pt x="1631" y="624"/>
                    <a:pt x="1094" y="1913"/>
                    <a:pt x="1553" y="3030"/>
                  </a:cubicBezTo>
                  <a:lnTo>
                    <a:pt x="2184" y="4562"/>
                  </a:lnTo>
                  <a:lnTo>
                    <a:pt x="418" y="5289"/>
                  </a:lnTo>
                  <a:cubicBezTo>
                    <a:pt x="136" y="5404"/>
                    <a:pt x="0" y="5730"/>
                    <a:pt x="116" y="6013"/>
                  </a:cubicBezTo>
                  <a:lnTo>
                    <a:pt x="274" y="6396"/>
                  </a:lnTo>
                  <a:cubicBezTo>
                    <a:pt x="362" y="6608"/>
                    <a:pt x="570" y="6739"/>
                    <a:pt x="788" y="6739"/>
                  </a:cubicBezTo>
                  <a:cubicBezTo>
                    <a:pt x="858" y="6739"/>
                    <a:pt x="929" y="6725"/>
                    <a:pt x="997" y="6696"/>
                  </a:cubicBezTo>
                  <a:lnTo>
                    <a:pt x="8586" y="3573"/>
                  </a:lnTo>
                  <a:cubicBezTo>
                    <a:pt x="8868" y="3457"/>
                    <a:pt x="9003" y="3130"/>
                    <a:pt x="8888" y="2850"/>
                  </a:cubicBezTo>
                  <a:lnTo>
                    <a:pt x="8731" y="2467"/>
                  </a:lnTo>
                  <a:cubicBezTo>
                    <a:pt x="8645" y="2252"/>
                    <a:pt x="8436" y="2122"/>
                    <a:pt x="8217" y="2122"/>
                  </a:cubicBezTo>
                  <a:cubicBezTo>
                    <a:pt x="8148" y="2122"/>
                    <a:pt x="8077" y="2135"/>
                    <a:pt x="8009" y="2163"/>
                  </a:cubicBezTo>
                  <a:lnTo>
                    <a:pt x="6243" y="2889"/>
                  </a:lnTo>
                  <a:lnTo>
                    <a:pt x="5611" y="1357"/>
                  </a:lnTo>
                  <a:cubicBezTo>
                    <a:pt x="5263" y="513"/>
                    <a:pt x="4440" y="0"/>
                    <a:pt x="35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6" name="Google Shape;906;p18"/>
            <p:cNvSpPr/>
            <p:nvPr/>
          </p:nvSpPr>
          <p:spPr>
            <a:xfrm>
              <a:off x="1295775" y="1900050"/>
              <a:ext cx="222075" cy="357075"/>
            </a:xfrm>
            <a:custGeom>
              <a:avLst/>
              <a:gdLst/>
              <a:ahLst/>
              <a:cxnLst/>
              <a:rect l="l" t="t" r="r" b="b"/>
              <a:pathLst>
                <a:path w="8883" h="14283" extrusionOk="0">
                  <a:moveTo>
                    <a:pt x="3727" y="0"/>
                  </a:moveTo>
                  <a:lnTo>
                    <a:pt x="0" y="1536"/>
                  </a:lnTo>
                  <a:lnTo>
                    <a:pt x="4734" y="13036"/>
                  </a:lnTo>
                  <a:cubicBezTo>
                    <a:pt x="5053" y="13812"/>
                    <a:pt x="5810" y="14283"/>
                    <a:pt x="6604" y="14283"/>
                  </a:cubicBezTo>
                  <a:cubicBezTo>
                    <a:pt x="6858" y="14283"/>
                    <a:pt x="7116" y="14234"/>
                    <a:pt x="7365" y="14132"/>
                  </a:cubicBezTo>
                  <a:cubicBezTo>
                    <a:pt x="8389" y="13709"/>
                    <a:pt x="8883" y="12525"/>
                    <a:pt x="8460" y="11501"/>
                  </a:cubicBezTo>
                  <a:lnTo>
                    <a:pt x="37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18"/>
            <p:cNvSpPr/>
            <p:nvPr/>
          </p:nvSpPr>
          <p:spPr>
            <a:xfrm>
              <a:off x="1295775" y="1900075"/>
              <a:ext cx="158250" cy="190425"/>
            </a:xfrm>
            <a:custGeom>
              <a:avLst/>
              <a:gdLst/>
              <a:ahLst/>
              <a:cxnLst/>
              <a:rect l="l" t="t" r="r" b="b"/>
              <a:pathLst>
                <a:path w="6330" h="7617" extrusionOk="0">
                  <a:moveTo>
                    <a:pt x="3727" y="1"/>
                  </a:moveTo>
                  <a:lnTo>
                    <a:pt x="0" y="1537"/>
                  </a:lnTo>
                  <a:lnTo>
                    <a:pt x="2504" y="7616"/>
                  </a:lnTo>
                  <a:cubicBezTo>
                    <a:pt x="3608" y="7473"/>
                    <a:pt x="4741" y="7359"/>
                    <a:pt x="5670" y="6809"/>
                  </a:cubicBezTo>
                  <a:cubicBezTo>
                    <a:pt x="5910" y="6667"/>
                    <a:pt x="6130" y="6504"/>
                    <a:pt x="6330" y="6323"/>
                  </a:cubicBezTo>
                  <a:lnTo>
                    <a:pt x="37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18"/>
            <p:cNvSpPr/>
            <p:nvPr/>
          </p:nvSpPr>
          <p:spPr>
            <a:xfrm>
              <a:off x="1398500" y="1886575"/>
              <a:ext cx="135875" cy="389125"/>
            </a:xfrm>
            <a:custGeom>
              <a:avLst/>
              <a:gdLst/>
              <a:ahLst/>
              <a:cxnLst/>
              <a:rect l="l" t="t" r="r" b="b"/>
              <a:pathLst>
                <a:path w="5435" h="15565" extrusionOk="0">
                  <a:moveTo>
                    <a:pt x="184" y="0"/>
                  </a:moveTo>
                  <a:lnTo>
                    <a:pt x="1" y="75"/>
                  </a:lnTo>
                  <a:lnTo>
                    <a:pt x="4796" y="11723"/>
                  </a:lnTo>
                  <a:cubicBezTo>
                    <a:pt x="5199" y="12701"/>
                    <a:pt x="5232" y="13526"/>
                    <a:pt x="4893" y="14177"/>
                  </a:cubicBezTo>
                  <a:cubicBezTo>
                    <a:pt x="4405" y="15112"/>
                    <a:pt x="3303" y="15369"/>
                    <a:pt x="3290" y="15370"/>
                  </a:cubicBezTo>
                  <a:lnTo>
                    <a:pt x="3333" y="15565"/>
                  </a:lnTo>
                  <a:cubicBezTo>
                    <a:pt x="3350" y="15559"/>
                    <a:pt x="3504" y="15523"/>
                    <a:pt x="3721" y="15434"/>
                  </a:cubicBezTo>
                  <a:cubicBezTo>
                    <a:pt x="4118" y="15271"/>
                    <a:pt x="4723" y="14928"/>
                    <a:pt x="5069" y="14271"/>
                  </a:cubicBezTo>
                  <a:cubicBezTo>
                    <a:pt x="5435" y="13566"/>
                    <a:pt x="5405" y="12685"/>
                    <a:pt x="4979" y="11650"/>
                  </a:cubicBezTo>
                  <a:lnTo>
                    <a:pt x="184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18"/>
            <p:cNvSpPr/>
            <p:nvPr/>
          </p:nvSpPr>
          <p:spPr>
            <a:xfrm>
              <a:off x="1330075" y="1940525"/>
              <a:ext cx="39350" cy="34700"/>
            </a:xfrm>
            <a:custGeom>
              <a:avLst/>
              <a:gdLst/>
              <a:ahLst/>
              <a:cxnLst/>
              <a:rect l="l" t="t" r="r" b="b"/>
              <a:pathLst>
                <a:path w="1574" h="1388" extrusionOk="0">
                  <a:moveTo>
                    <a:pt x="787" y="1"/>
                  </a:moveTo>
                  <a:cubicBezTo>
                    <a:pt x="699" y="1"/>
                    <a:pt x="610" y="18"/>
                    <a:pt x="524" y="53"/>
                  </a:cubicBezTo>
                  <a:cubicBezTo>
                    <a:pt x="169" y="198"/>
                    <a:pt x="0" y="602"/>
                    <a:pt x="146" y="957"/>
                  </a:cubicBezTo>
                  <a:cubicBezTo>
                    <a:pt x="256" y="1226"/>
                    <a:pt x="514" y="1387"/>
                    <a:pt x="787" y="1387"/>
                  </a:cubicBezTo>
                  <a:cubicBezTo>
                    <a:pt x="875" y="1387"/>
                    <a:pt x="964" y="1371"/>
                    <a:pt x="1050" y="1336"/>
                  </a:cubicBezTo>
                  <a:cubicBezTo>
                    <a:pt x="1404" y="1190"/>
                    <a:pt x="1573" y="785"/>
                    <a:pt x="1427" y="431"/>
                  </a:cubicBezTo>
                  <a:cubicBezTo>
                    <a:pt x="1318" y="163"/>
                    <a:pt x="1059" y="1"/>
                    <a:pt x="787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1453225" y="2177650"/>
              <a:ext cx="39325" cy="34675"/>
            </a:xfrm>
            <a:custGeom>
              <a:avLst/>
              <a:gdLst/>
              <a:ahLst/>
              <a:cxnLst/>
              <a:rect l="l" t="t" r="r" b="b"/>
              <a:pathLst>
                <a:path w="1573" h="1387" extrusionOk="0">
                  <a:moveTo>
                    <a:pt x="786" y="0"/>
                  </a:moveTo>
                  <a:cubicBezTo>
                    <a:pt x="698" y="0"/>
                    <a:pt x="609" y="17"/>
                    <a:pt x="522" y="52"/>
                  </a:cubicBezTo>
                  <a:cubicBezTo>
                    <a:pt x="168" y="198"/>
                    <a:pt x="0" y="602"/>
                    <a:pt x="145" y="957"/>
                  </a:cubicBezTo>
                  <a:cubicBezTo>
                    <a:pt x="256" y="1225"/>
                    <a:pt x="514" y="1386"/>
                    <a:pt x="786" y="1386"/>
                  </a:cubicBezTo>
                  <a:cubicBezTo>
                    <a:pt x="874" y="1386"/>
                    <a:pt x="964" y="1370"/>
                    <a:pt x="1050" y="1334"/>
                  </a:cubicBezTo>
                  <a:cubicBezTo>
                    <a:pt x="1405" y="1188"/>
                    <a:pt x="1572" y="784"/>
                    <a:pt x="1427" y="429"/>
                  </a:cubicBezTo>
                  <a:cubicBezTo>
                    <a:pt x="1317" y="161"/>
                    <a:pt x="1059" y="0"/>
                    <a:pt x="78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18"/>
            <p:cNvSpPr/>
            <p:nvPr/>
          </p:nvSpPr>
          <p:spPr>
            <a:xfrm>
              <a:off x="1390675" y="1998075"/>
              <a:ext cx="25025" cy="22075"/>
            </a:xfrm>
            <a:custGeom>
              <a:avLst/>
              <a:gdLst/>
              <a:ahLst/>
              <a:cxnLst/>
              <a:rect l="l" t="t" r="r" b="b"/>
              <a:pathLst>
                <a:path w="1001" h="883" extrusionOk="0">
                  <a:moveTo>
                    <a:pt x="501" y="1"/>
                  </a:moveTo>
                  <a:cubicBezTo>
                    <a:pt x="445" y="1"/>
                    <a:pt x="388" y="11"/>
                    <a:pt x="332" y="34"/>
                  </a:cubicBezTo>
                  <a:cubicBezTo>
                    <a:pt x="107" y="126"/>
                    <a:pt x="0" y="384"/>
                    <a:pt x="92" y="610"/>
                  </a:cubicBezTo>
                  <a:cubicBezTo>
                    <a:pt x="162" y="780"/>
                    <a:pt x="327" y="882"/>
                    <a:pt x="500" y="882"/>
                  </a:cubicBezTo>
                  <a:cubicBezTo>
                    <a:pt x="556" y="882"/>
                    <a:pt x="613" y="872"/>
                    <a:pt x="668" y="849"/>
                  </a:cubicBezTo>
                  <a:cubicBezTo>
                    <a:pt x="894" y="757"/>
                    <a:pt x="1000" y="498"/>
                    <a:pt x="908" y="272"/>
                  </a:cubicBezTo>
                  <a:cubicBezTo>
                    <a:pt x="838" y="103"/>
                    <a:pt x="675" y="1"/>
                    <a:pt x="50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18"/>
            <p:cNvSpPr/>
            <p:nvPr/>
          </p:nvSpPr>
          <p:spPr>
            <a:xfrm>
              <a:off x="1393325" y="2145125"/>
              <a:ext cx="25025" cy="22075"/>
            </a:xfrm>
            <a:custGeom>
              <a:avLst/>
              <a:gdLst/>
              <a:ahLst/>
              <a:cxnLst/>
              <a:rect l="l" t="t" r="r" b="b"/>
              <a:pathLst>
                <a:path w="1001" h="883" extrusionOk="0">
                  <a:moveTo>
                    <a:pt x="500" y="1"/>
                  </a:moveTo>
                  <a:cubicBezTo>
                    <a:pt x="444" y="1"/>
                    <a:pt x="387" y="11"/>
                    <a:pt x="333" y="34"/>
                  </a:cubicBezTo>
                  <a:cubicBezTo>
                    <a:pt x="107" y="126"/>
                    <a:pt x="1" y="384"/>
                    <a:pt x="93" y="610"/>
                  </a:cubicBezTo>
                  <a:cubicBezTo>
                    <a:pt x="163" y="780"/>
                    <a:pt x="327" y="883"/>
                    <a:pt x="501" y="883"/>
                  </a:cubicBezTo>
                  <a:cubicBezTo>
                    <a:pt x="557" y="883"/>
                    <a:pt x="614" y="872"/>
                    <a:pt x="669" y="850"/>
                  </a:cubicBezTo>
                  <a:cubicBezTo>
                    <a:pt x="894" y="757"/>
                    <a:pt x="1001" y="499"/>
                    <a:pt x="908" y="274"/>
                  </a:cubicBezTo>
                  <a:cubicBezTo>
                    <a:pt x="839" y="103"/>
                    <a:pt x="673" y="1"/>
                    <a:pt x="50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18"/>
            <p:cNvSpPr/>
            <p:nvPr/>
          </p:nvSpPr>
          <p:spPr>
            <a:xfrm>
              <a:off x="1434100" y="2099400"/>
              <a:ext cx="25025" cy="22100"/>
            </a:xfrm>
            <a:custGeom>
              <a:avLst/>
              <a:gdLst/>
              <a:ahLst/>
              <a:cxnLst/>
              <a:rect l="l" t="t" r="r" b="b"/>
              <a:pathLst>
                <a:path w="1001" h="884" extrusionOk="0">
                  <a:moveTo>
                    <a:pt x="501" y="1"/>
                  </a:moveTo>
                  <a:cubicBezTo>
                    <a:pt x="445" y="1"/>
                    <a:pt x="388" y="12"/>
                    <a:pt x="333" y="35"/>
                  </a:cubicBezTo>
                  <a:cubicBezTo>
                    <a:pt x="107" y="127"/>
                    <a:pt x="1" y="386"/>
                    <a:pt x="93" y="612"/>
                  </a:cubicBezTo>
                  <a:cubicBezTo>
                    <a:pt x="163" y="781"/>
                    <a:pt x="327" y="883"/>
                    <a:pt x="501" y="883"/>
                  </a:cubicBezTo>
                  <a:cubicBezTo>
                    <a:pt x="557" y="883"/>
                    <a:pt x="614" y="873"/>
                    <a:pt x="669" y="850"/>
                  </a:cubicBezTo>
                  <a:cubicBezTo>
                    <a:pt x="894" y="758"/>
                    <a:pt x="1001" y="500"/>
                    <a:pt x="909" y="274"/>
                  </a:cubicBezTo>
                  <a:cubicBezTo>
                    <a:pt x="838" y="103"/>
                    <a:pt x="674" y="1"/>
                    <a:pt x="50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18"/>
            <p:cNvSpPr/>
            <p:nvPr/>
          </p:nvSpPr>
          <p:spPr>
            <a:xfrm>
              <a:off x="1371450" y="2067275"/>
              <a:ext cx="25050" cy="22100"/>
            </a:xfrm>
            <a:custGeom>
              <a:avLst/>
              <a:gdLst/>
              <a:ahLst/>
              <a:cxnLst/>
              <a:rect l="l" t="t" r="r" b="b"/>
              <a:pathLst>
                <a:path w="1002" h="884" extrusionOk="0">
                  <a:moveTo>
                    <a:pt x="502" y="1"/>
                  </a:moveTo>
                  <a:cubicBezTo>
                    <a:pt x="445" y="1"/>
                    <a:pt x="388" y="12"/>
                    <a:pt x="332" y="35"/>
                  </a:cubicBezTo>
                  <a:cubicBezTo>
                    <a:pt x="107" y="127"/>
                    <a:pt x="0" y="386"/>
                    <a:pt x="94" y="610"/>
                  </a:cubicBezTo>
                  <a:cubicBezTo>
                    <a:pt x="164" y="781"/>
                    <a:pt x="328" y="883"/>
                    <a:pt x="502" y="883"/>
                  </a:cubicBezTo>
                  <a:cubicBezTo>
                    <a:pt x="558" y="883"/>
                    <a:pt x="615" y="873"/>
                    <a:pt x="670" y="850"/>
                  </a:cubicBezTo>
                  <a:cubicBezTo>
                    <a:pt x="895" y="758"/>
                    <a:pt x="1002" y="500"/>
                    <a:pt x="910" y="274"/>
                  </a:cubicBezTo>
                  <a:cubicBezTo>
                    <a:pt x="840" y="104"/>
                    <a:pt x="676" y="1"/>
                    <a:pt x="50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18"/>
            <p:cNvSpPr/>
            <p:nvPr/>
          </p:nvSpPr>
          <p:spPr>
            <a:xfrm>
              <a:off x="1279175" y="1785600"/>
              <a:ext cx="74250" cy="48325"/>
            </a:xfrm>
            <a:custGeom>
              <a:avLst/>
              <a:gdLst/>
              <a:ahLst/>
              <a:cxnLst/>
              <a:rect l="l" t="t" r="r" b="b"/>
              <a:pathLst>
                <a:path w="2970" h="1933" extrusionOk="0">
                  <a:moveTo>
                    <a:pt x="900" y="1"/>
                  </a:moveTo>
                  <a:cubicBezTo>
                    <a:pt x="390" y="1"/>
                    <a:pt x="20" y="236"/>
                    <a:pt x="1" y="249"/>
                  </a:cubicBezTo>
                  <a:lnTo>
                    <a:pt x="107" y="415"/>
                  </a:lnTo>
                  <a:cubicBezTo>
                    <a:pt x="111" y="413"/>
                    <a:pt x="447" y="202"/>
                    <a:pt x="903" y="202"/>
                  </a:cubicBezTo>
                  <a:cubicBezTo>
                    <a:pt x="1036" y="202"/>
                    <a:pt x="1180" y="220"/>
                    <a:pt x="1328" y="266"/>
                  </a:cubicBezTo>
                  <a:cubicBezTo>
                    <a:pt x="1917" y="450"/>
                    <a:pt x="2406" y="1011"/>
                    <a:pt x="2786" y="1933"/>
                  </a:cubicBezTo>
                  <a:lnTo>
                    <a:pt x="2969" y="1859"/>
                  </a:lnTo>
                  <a:cubicBezTo>
                    <a:pt x="2567" y="877"/>
                    <a:pt x="2033" y="280"/>
                    <a:pt x="1385" y="75"/>
                  </a:cubicBezTo>
                  <a:cubicBezTo>
                    <a:pt x="1215" y="21"/>
                    <a:pt x="1051" y="1"/>
                    <a:pt x="90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16" name="Google Shape;916;p18"/>
          <p:cNvGrpSpPr/>
          <p:nvPr/>
        </p:nvGrpSpPr>
        <p:grpSpPr>
          <a:xfrm>
            <a:off x="577829" y="3488005"/>
            <a:ext cx="1265099" cy="1303953"/>
            <a:chOff x="433372" y="2616003"/>
            <a:chExt cx="948824" cy="977965"/>
          </a:xfrm>
        </p:grpSpPr>
        <p:sp>
          <p:nvSpPr>
            <p:cNvPr id="917" name="Google Shape;917;p18"/>
            <p:cNvSpPr/>
            <p:nvPr/>
          </p:nvSpPr>
          <p:spPr>
            <a:xfrm rot="1730922">
              <a:off x="571695" y="2731859"/>
              <a:ext cx="672177" cy="746253"/>
            </a:xfrm>
            <a:custGeom>
              <a:avLst/>
              <a:gdLst/>
              <a:ahLst/>
              <a:cxnLst/>
              <a:rect l="l" t="t" r="r" b="b"/>
              <a:pathLst>
                <a:path w="26887" h="29850" extrusionOk="0">
                  <a:moveTo>
                    <a:pt x="17890" y="0"/>
                  </a:moveTo>
                  <a:cubicBezTo>
                    <a:pt x="17607" y="0"/>
                    <a:pt x="17320" y="38"/>
                    <a:pt x="17034" y="118"/>
                  </a:cubicBezTo>
                  <a:lnTo>
                    <a:pt x="2688" y="4134"/>
                  </a:lnTo>
                  <a:cubicBezTo>
                    <a:pt x="997" y="4606"/>
                    <a:pt x="0" y="6378"/>
                    <a:pt x="474" y="8070"/>
                  </a:cubicBezTo>
                  <a:lnTo>
                    <a:pt x="5917" y="27517"/>
                  </a:lnTo>
                  <a:cubicBezTo>
                    <a:pt x="6311" y="28923"/>
                    <a:pt x="7602" y="29849"/>
                    <a:pt x="8998" y="29849"/>
                  </a:cubicBezTo>
                  <a:cubicBezTo>
                    <a:pt x="9281" y="29849"/>
                    <a:pt x="9568" y="29811"/>
                    <a:pt x="9853" y="29731"/>
                  </a:cubicBezTo>
                  <a:lnTo>
                    <a:pt x="24199" y="25716"/>
                  </a:lnTo>
                  <a:cubicBezTo>
                    <a:pt x="25891" y="25242"/>
                    <a:pt x="26887" y="23470"/>
                    <a:pt x="26416" y="21781"/>
                  </a:cubicBezTo>
                  <a:lnTo>
                    <a:pt x="20971" y="2333"/>
                  </a:lnTo>
                  <a:cubicBezTo>
                    <a:pt x="20577" y="926"/>
                    <a:pt x="19286" y="0"/>
                    <a:pt x="178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18"/>
            <p:cNvSpPr/>
            <p:nvPr/>
          </p:nvSpPr>
          <p:spPr>
            <a:xfrm rot="1730922">
              <a:off x="622340" y="2745825"/>
              <a:ext cx="588377" cy="692477"/>
            </a:xfrm>
            <a:custGeom>
              <a:avLst/>
              <a:gdLst/>
              <a:ahLst/>
              <a:cxnLst/>
              <a:rect l="l" t="t" r="r" b="b"/>
              <a:pathLst>
                <a:path w="23535" h="27699" extrusionOk="0">
                  <a:moveTo>
                    <a:pt x="17121" y="1"/>
                  </a:moveTo>
                  <a:lnTo>
                    <a:pt x="1" y="4795"/>
                  </a:lnTo>
                  <a:lnTo>
                    <a:pt x="6413" y="27698"/>
                  </a:lnTo>
                  <a:lnTo>
                    <a:pt x="23534" y="22906"/>
                  </a:lnTo>
                  <a:lnTo>
                    <a:pt x="171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18"/>
            <p:cNvSpPr/>
            <p:nvPr/>
          </p:nvSpPr>
          <p:spPr>
            <a:xfrm rot="1730922">
              <a:off x="647839" y="2751202"/>
              <a:ext cx="533002" cy="652827"/>
            </a:xfrm>
            <a:custGeom>
              <a:avLst/>
              <a:gdLst/>
              <a:ahLst/>
              <a:cxnLst/>
              <a:rect l="l" t="t" r="r" b="b"/>
              <a:pathLst>
                <a:path w="21320" h="26113" extrusionOk="0">
                  <a:moveTo>
                    <a:pt x="15200" y="1"/>
                  </a:moveTo>
                  <a:lnTo>
                    <a:pt x="0" y="4256"/>
                  </a:lnTo>
                  <a:lnTo>
                    <a:pt x="6120" y="26113"/>
                  </a:lnTo>
                  <a:lnTo>
                    <a:pt x="21320" y="21857"/>
                  </a:lnTo>
                  <a:lnTo>
                    <a:pt x="1520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0" name="Google Shape;920;p18"/>
            <p:cNvSpPr/>
            <p:nvPr/>
          </p:nvSpPr>
          <p:spPr>
            <a:xfrm rot="1730922">
              <a:off x="861369" y="2722287"/>
              <a:ext cx="237876" cy="148301"/>
            </a:xfrm>
            <a:custGeom>
              <a:avLst/>
              <a:gdLst/>
              <a:ahLst/>
              <a:cxnLst/>
              <a:rect l="l" t="t" r="r" b="b"/>
              <a:pathLst>
                <a:path w="9515" h="5932" extrusionOk="0">
                  <a:moveTo>
                    <a:pt x="8521" y="1"/>
                  </a:moveTo>
                  <a:lnTo>
                    <a:pt x="1" y="2386"/>
                  </a:lnTo>
                  <a:lnTo>
                    <a:pt x="994" y="5931"/>
                  </a:lnTo>
                  <a:lnTo>
                    <a:pt x="9514" y="3545"/>
                  </a:lnTo>
                  <a:lnTo>
                    <a:pt x="85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1" name="Google Shape;921;p18"/>
            <p:cNvSpPr/>
            <p:nvPr/>
          </p:nvSpPr>
          <p:spPr>
            <a:xfrm rot="1730922">
              <a:off x="795712" y="2903534"/>
              <a:ext cx="289226" cy="114375"/>
            </a:xfrm>
            <a:custGeom>
              <a:avLst/>
              <a:gdLst/>
              <a:ahLst/>
              <a:cxnLst/>
              <a:rect l="l" t="t" r="r" b="b"/>
              <a:pathLst>
                <a:path w="11569" h="4575" extrusionOk="0">
                  <a:moveTo>
                    <a:pt x="10387" y="0"/>
                  </a:moveTo>
                  <a:cubicBezTo>
                    <a:pt x="9409" y="0"/>
                    <a:pt x="8952" y="1539"/>
                    <a:pt x="8005" y="1539"/>
                  </a:cubicBezTo>
                  <a:cubicBezTo>
                    <a:pt x="7921" y="1539"/>
                    <a:pt x="7834" y="1527"/>
                    <a:pt x="7743" y="1501"/>
                  </a:cubicBezTo>
                  <a:cubicBezTo>
                    <a:pt x="7232" y="1358"/>
                    <a:pt x="7049" y="853"/>
                    <a:pt x="6412" y="810"/>
                  </a:cubicBezTo>
                  <a:cubicBezTo>
                    <a:pt x="6375" y="808"/>
                    <a:pt x="6339" y="807"/>
                    <a:pt x="6302" y="807"/>
                  </a:cubicBezTo>
                  <a:cubicBezTo>
                    <a:pt x="5900" y="807"/>
                    <a:pt x="5535" y="956"/>
                    <a:pt x="5234" y="1220"/>
                  </a:cubicBezTo>
                  <a:cubicBezTo>
                    <a:pt x="4802" y="1596"/>
                    <a:pt x="4774" y="2185"/>
                    <a:pt x="4384" y="2548"/>
                  </a:cubicBezTo>
                  <a:cubicBezTo>
                    <a:pt x="4156" y="2760"/>
                    <a:pt x="3907" y="2833"/>
                    <a:pt x="3649" y="2833"/>
                  </a:cubicBezTo>
                  <a:cubicBezTo>
                    <a:pt x="3101" y="2833"/>
                    <a:pt x="2511" y="2506"/>
                    <a:pt x="1987" y="2491"/>
                  </a:cubicBezTo>
                  <a:cubicBezTo>
                    <a:pt x="1967" y="2491"/>
                    <a:pt x="1948" y="2490"/>
                    <a:pt x="1929" y="2490"/>
                  </a:cubicBezTo>
                  <a:cubicBezTo>
                    <a:pt x="878" y="2490"/>
                    <a:pt x="0" y="3281"/>
                    <a:pt x="261" y="4192"/>
                  </a:cubicBezTo>
                  <a:cubicBezTo>
                    <a:pt x="337" y="4460"/>
                    <a:pt x="570" y="4575"/>
                    <a:pt x="818" y="4575"/>
                  </a:cubicBezTo>
                  <a:cubicBezTo>
                    <a:pt x="1222" y="4575"/>
                    <a:pt x="1666" y="4272"/>
                    <a:pt x="1540" y="3834"/>
                  </a:cubicBezTo>
                  <a:cubicBezTo>
                    <a:pt x="1524" y="3779"/>
                    <a:pt x="1598" y="3758"/>
                    <a:pt x="1724" y="3758"/>
                  </a:cubicBezTo>
                  <a:cubicBezTo>
                    <a:pt x="2181" y="3758"/>
                    <a:pt x="3332" y="4039"/>
                    <a:pt x="3502" y="4054"/>
                  </a:cubicBezTo>
                  <a:cubicBezTo>
                    <a:pt x="3581" y="4061"/>
                    <a:pt x="3661" y="4065"/>
                    <a:pt x="3740" y="4065"/>
                  </a:cubicBezTo>
                  <a:cubicBezTo>
                    <a:pt x="4042" y="4065"/>
                    <a:pt x="4342" y="4011"/>
                    <a:pt x="4625" y="3877"/>
                  </a:cubicBezTo>
                  <a:cubicBezTo>
                    <a:pt x="4920" y="3739"/>
                    <a:pt x="5156" y="3527"/>
                    <a:pt x="5350" y="3287"/>
                  </a:cubicBezTo>
                  <a:cubicBezTo>
                    <a:pt x="5530" y="3067"/>
                    <a:pt x="5763" y="2266"/>
                    <a:pt x="6017" y="2135"/>
                  </a:cubicBezTo>
                  <a:cubicBezTo>
                    <a:pt x="6082" y="2102"/>
                    <a:pt x="6149" y="2087"/>
                    <a:pt x="6217" y="2087"/>
                  </a:cubicBezTo>
                  <a:cubicBezTo>
                    <a:pt x="6609" y="2087"/>
                    <a:pt x="7039" y="2562"/>
                    <a:pt x="7331" y="2670"/>
                  </a:cubicBezTo>
                  <a:cubicBezTo>
                    <a:pt x="7571" y="2758"/>
                    <a:pt x="7815" y="2804"/>
                    <a:pt x="8069" y="2804"/>
                  </a:cubicBezTo>
                  <a:cubicBezTo>
                    <a:pt x="8206" y="2804"/>
                    <a:pt x="8346" y="2790"/>
                    <a:pt x="8490" y="2763"/>
                  </a:cubicBezTo>
                  <a:cubicBezTo>
                    <a:pt x="8886" y="2691"/>
                    <a:pt x="9283" y="2525"/>
                    <a:pt x="9585" y="2267"/>
                  </a:cubicBezTo>
                  <a:cubicBezTo>
                    <a:pt x="9699" y="2172"/>
                    <a:pt x="10388" y="1257"/>
                    <a:pt x="10302" y="1207"/>
                  </a:cubicBezTo>
                  <a:lnTo>
                    <a:pt x="10302" y="1207"/>
                  </a:lnTo>
                  <a:cubicBezTo>
                    <a:pt x="10407" y="1267"/>
                    <a:pt x="10512" y="1292"/>
                    <a:pt x="10612" y="1292"/>
                  </a:cubicBezTo>
                  <a:cubicBezTo>
                    <a:pt x="11166" y="1292"/>
                    <a:pt x="11569" y="503"/>
                    <a:pt x="10991" y="179"/>
                  </a:cubicBezTo>
                  <a:cubicBezTo>
                    <a:pt x="10767" y="53"/>
                    <a:pt x="10568" y="0"/>
                    <a:pt x="10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2" name="Google Shape;922;p18"/>
            <p:cNvSpPr/>
            <p:nvPr/>
          </p:nvSpPr>
          <p:spPr>
            <a:xfrm rot="1730922">
              <a:off x="775894" y="2988144"/>
              <a:ext cx="289201" cy="114400"/>
            </a:xfrm>
            <a:custGeom>
              <a:avLst/>
              <a:gdLst/>
              <a:ahLst/>
              <a:cxnLst/>
              <a:rect l="l" t="t" r="r" b="b"/>
              <a:pathLst>
                <a:path w="11568" h="4576" extrusionOk="0">
                  <a:moveTo>
                    <a:pt x="10386" y="1"/>
                  </a:moveTo>
                  <a:cubicBezTo>
                    <a:pt x="9409" y="1"/>
                    <a:pt x="8951" y="1539"/>
                    <a:pt x="8003" y="1539"/>
                  </a:cubicBezTo>
                  <a:cubicBezTo>
                    <a:pt x="7920" y="1539"/>
                    <a:pt x="7833" y="1527"/>
                    <a:pt x="7741" y="1501"/>
                  </a:cubicBezTo>
                  <a:cubicBezTo>
                    <a:pt x="7231" y="1358"/>
                    <a:pt x="7048" y="853"/>
                    <a:pt x="6412" y="811"/>
                  </a:cubicBezTo>
                  <a:cubicBezTo>
                    <a:pt x="6375" y="808"/>
                    <a:pt x="6339" y="807"/>
                    <a:pt x="6302" y="807"/>
                  </a:cubicBezTo>
                  <a:cubicBezTo>
                    <a:pt x="5900" y="807"/>
                    <a:pt x="5535" y="956"/>
                    <a:pt x="5232" y="1219"/>
                  </a:cubicBezTo>
                  <a:cubicBezTo>
                    <a:pt x="4802" y="1597"/>
                    <a:pt x="4774" y="2185"/>
                    <a:pt x="4384" y="2548"/>
                  </a:cubicBezTo>
                  <a:cubicBezTo>
                    <a:pt x="4156" y="2761"/>
                    <a:pt x="3906" y="2833"/>
                    <a:pt x="3648" y="2833"/>
                  </a:cubicBezTo>
                  <a:cubicBezTo>
                    <a:pt x="3100" y="2833"/>
                    <a:pt x="2510" y="2507"/>
                    <a:pt x="1987" y="2492"/>
                  </a:cubicBezTo>
                  <a:cubicBezTo>
                    <a:pt x="1966" y="2491"/>
                    <a:pt x="1946" y="2491"/>
                    <a:pt x="1926" y="2491"/>
                  </a:cubicBezTo>
                  <a:cubicBezTo>
                    <a:pt x="876" y="2491"/>
                    <a:pt x="0" y="3282"/>
                    <a:pt x="259" y="4192"/>
                  </a:cubicBezTo>
                  <a:cubicBezTo>
                    <a:pt x="335" y="4461"/>
                    <a:pt x="568" y="4575"/>
                    <a:pt x="817" y="4575"/>
                  </a:cubicBezTo>
                  <a:cubicBezTo>
                    <a:pt x="1220" y="4575"/>
                    <a:pt x="1665" y="4272"/>
                    <a:pt x="1540" y="3835"/>
                  </a:cubicBezTo>
                  <a:cubicBezTo>
                    <a:pt x="1524" y="3780"/>
                    <a:pt x="1597" y="3758"/>
                    <a:pt x="1724" y="3758"/>
                  </a:cubicBezTo>
                  <a:cubicBezTo>
                    <a:pt x="2180" y="3758"/>
                    <a:pt x="3331" y="4039"/>
                    <a:pt x="3500" y="4055"/>
                  </a:cubicBezTo>
                  <a:cubicBezTo>
                    <a:pt x="3580" y="4062"/>
                    <a:pt x="3659" y="4066"/>
                    <a:pt x="3739" y="4066"/>
                  </a:cubicBezTo>
                  <a:cubicBezTo>
                    <a:pt x="4041" y="4066"/>
                    <a:pt x="4341" y="4011"/>
                    <a:pt x="4625" y="3877"/>
                  </a:cubicBezTo>
                  <a:cubicBezTo>
                    <a:pt x="4919" y="3740"/>
                    <a:pt x="5154" y="3527"/>
                    <a:pt x="5350" y="3287"/>
                  </a:cubicBezTo>
                  <a:cubicBezTo>
                    <a:pt x="5529" y="3067"/>
                    <a:pt x="5761" y="2266"/>
                    <a:pt x="6017" y="2136"/>
                  </a:cubicBezTo>
                  <a:cubicBezTo>
                    <a:pt x="6082" y="2102"/>
                    <a:pt x="6149" y="2088"/>
                    <a:pt x="6217" y="2088"/>
                  </a:cubicBezTo>
                  <a:cubicBezTo>
                    <a:pt x="6609" y="2088"/>
                    <a:pt x="7039" y="2563"/>
                    <a:pt x="7330" y="2670"/>
                  </a:cubicBezTo>
                  <a:cubicBezTo>
                    <a:pt x="7569" y="2759"/>
                    <a:pt x="7814" y="2804"/>
                    <a:pt x="8069" y="2804"/>
                  </a:cubicBezTo>
                  <a:cubicBezTo>
                    <a:pt x="8206" y="2804"/>
                    <a:pt x="8346" y="2791"/>
                    <a:pt x="8490" y="2764"/>
                  </a:cubicBezTo>
                  <a:cubicBezTo>
                    <a:pt x="8885" y="2692"/>
                    <a:pt x="9282" y="2526"/>
                    <a:pt x="9584" y="2267"/>
                  </a:cubicBezTo>
                  <a:cubicBezTo>
                    <a:pt x="9697" y="2172"/>
                    <a:pt x="10387" y="1258"/>
                    <a:pt x="10300" y="1208"/>
                  </a:cubicBezTo>
                  <a:lnTo>
                    <a:pt x="10300" y="1208"/>
                  </a:lnTo>
                  <a:cubicBezTo>
                    <a:pt x="10406" y="1267"/>
                    <a:pt x="10511" y="1293"/>
                    <a:pt x="10611" y="1293"/>
                  </a:cubicBezTo>
                  <a:cubicBezTo>
                    <a:pt x="11166" y="1293"/>
                    <a:pt x="11567" y="504"/>
                    <a:pt x="10990" y="180"/>
                  </a:cubicBezTo>
                  <a:cubicBezTo>
                    <a:pt x="10766" y="54"/>
                    <a:pt x="10567" y="1"/>
                    <a:pt x="103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3" name="Google Shape;923;p18"/>
            <p:cNvSpPr/>
            <p:nvPr/>
          </p:nvSpPr>
          <p:spPr>
            <a:xfrm rot="1730922">
              <a:off x="756889" y="3069042"/>
              <a:ext cx="289226" cy="114350"/>
            </a:xfrm>
            <a:custGeom>
              <a:avLst/>
              <a:gdLst/>
              <a:ahLst/>
              <a:cxnLst/>
              <a:rect l="l" t="t" r="r" b="b"/>
              <a:pathLst>
                <a:path w="11569" h="4574" extrusionOk="0">
                  <a:moveTo>
                    <a:pt x="10386" y="0"/>
                  </a:moveTo>
                  <a:cubicBezTo>
                    <a:pt x="9409" y="0"/>
                    <a:pt x="8951" y="1539"/>
                    <a:pt x="8002" y="1539"/>
                  </a:cubicBezTo>
                  <a:cubicBezTo>
                    <a:pt x="7919" y="1539"/>
                    <a:pt x="7833" y="1528"/>
                    <a:pt x="7741" y="1502"/>
                  </a:cubicBezTo>
                  <a:cubicBezTo>
                    <a:pt x="7231" y="1357"/>
                    <a:pt x="7049" y="852"/>
                    <a:pt x="6412" y="810"/>
                  </a:cubicBezTo>
                  <a:cubicBezTo>
                    <a:pt x="6375" y="807"/>
                    <a:pt x="6339" y="806"/>
                    <a:pt x="6302" y="806"/>
                  </a:cubicBezTo>
                  <a:cubicBezTo>
                    <a:pt x="5900" y="806"/>
                    <a:pt x="5535" y="956"/>
                    <a:pt x="5234" y="1220"/>
                  </a:cubicBezTo>
                  <a:cubicBezTo>
                    <a:pt x="4802" y="1596"/>
                    <a:pt x="4774" y="2184"/>
                    <a:pt x="4384" y="2547"/>
                  </a:cubicBezTo>
                  <a:cubicBezTo>
                    <a:pt x="4156" y="2760"/>
                    <a:pt x="3907" y="2833"/>
                    <a:pt x="3649" y="2833"/>
                  </a:cubicBezTo>
                  <a:cubicBezTo>
                    <a:pt x="3101" y="2833"/>
                    <a:pt x="2511" y="2506"/>
                    <a:pt x="1987" y="2491"/>
                  </a:cubicBezTo>
                  <a:cubicBezTo>
                    <a:pt x="1967" y="2490"/>
                    <a:pt x="1948" y="2490"/>
                    <a:pt x="1929" y="2490"/>
                  </a:cubicBezTo>
                  <a:cubicBezTo>
                    <a:pt x="878" y="2490"/>
                    <a:pt x="0" y="3280"/>
                    <a:pt x="259" y="4191"/>
                  </a:cubicBezTo>
                  <a:cubicBezTo>
                    <a:pt x="335" y="4460"/>
                    <a:pt x="568" y="4574"/>
                    <a:pt x="816" y="4574"/>
                  </a:cubicBezTo>
                  <a:cubicBezTo>
                    <a:pt x="1220" y="4574"/>
                    <a:pt x="1665" y="4271"/>
                    <a:pt x="1540" y="3835"/>
                  </a:cubicBezTo>
                  <a:cubicBezTo>
                    <a:pt x="1524" y="3780"/>
                    <a:pt x="1598" y="3758"/>
                    <a:pt x="1725" y="3758"/>
                  </a:cubicBezTo>
                  <a:cubicBezTo>
                    <a:pt x="2182" y="3758"/>
                    <a:pt x="3332" y="4040"/>
                    <a:pt x="3500" y="4055"/>
                  </a:cubicBezTo>
                  <a:cubicBezTo>
                    <a:pt x="3580" y="4062"/>
                    <a:pt x="3659" y="4066"/>
                    <a:pt x="3739" y="4066"/>
                  </a:cubicBezTo>
                  <a:cubicBezTo>
                    <a:pt x="4041" y="4066"/>
                    <a:pt x="4341" y="4013"/>
                    <a:pt x="4625" y="3878"/>
                  </a:cubicBezTo>
                  <a:cubicBezTo>
                    <a:pt x="4919" y="3739"/>
                    <a:pt x="5156" y="3526"/>
                    <a:pt x="5350" y="3286"/>
                  </a:cubicBezTo>
                  <a:cubicBezTo>
                    <a:pt x="5529" y="3066"/>
                    <a:pt x="5761" y="2265"/>
                    <a:pt x="6017" y="2135"/>
                  </a:cubicBezTo>
                  <a:cubicBezTo>
                    <a:pt x="6081" y="2101"/>
                    <a:pt x="6148" y="2087"/>
                    <a:pt x="6217" y="2087"/>
                  </a:cubicBezTo>
                  <a:cubicBezTo>
                    <a:pt x="6609" y="2087"/>
                    <a:pt x="7039" y="2563"/>
                    <a:pt x="7330" y="2669"/>
                  </a:cubicBezTo>
                  <a:cubicBezTo>
                    <a:pt x="7570" y="2759"/>
                    <a:pt x="7815" y="2804"/>
                    <a:pt x="8069" y="2804"/>
                  </a:cubicBezTo>
                  <a:cubicBezTo>
                    <a:pt x="8207" y="2804"/>
                    <a:pt x="8347" y="2791"/>
                    <a:pt x="8490" y="2764"/>
                  </a:cubicBezTo>
                  <a:cubicBezTo>
                    <a:pt x="8886" y="2691"/>
                    <a:pt x="9283" y="2525"/>
                    <a:pt x="9584" y="2268"/>
                  </a:cubicBezTo>
                  <a:cubicBezTo>
                    <a:pt x="9697" y="2172"/>
                    <a:pt x="10388" y="1258"/>
                    <a:pt x="10301" y="1207"/>
                  </a:cubicBezTo>
                  <a:lnTo>
                    <a:pt x="10301" y="1207"/>
                  </a:lnTo>
                  <a:cubicBezTo>
                    <a:pt x="10406" y="1266"/>
                    <a:pt x="10512" y="1292"/>
                    <a:pt x="10612" y="1292"/>
                  </a:cubicBezTo>
                  <a:cubicBezTo>
                    <a:pt x="11166" y="1292"/>
                    <a:pt x="11568" y="503"/>
                    <a:pt x="10990" y="179"/>
                  </a:cubicBezTo>
                  <a:cubicBezTo>
                    <a:pt x="10766" y="53"/>
                    <a:pt x="10567" y="0"/>
                    <a:pt x="103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24" name="Google Shape;924;p18"/>
          <p:cNvGrpSpPr/>
          <p:nvPr/>
        </p:nvGrpSpPr>
        <p:grpSpPr>
          <a:xfrm>
            <a:off x="1842934" y="4069668"/>
            <a:ext cx="1283967" cy="1469033"/>
            <a:chOff x="1382200" y="3052250"/>
            <a:chExt cx="962975" cy="1101775"/>
          </a:xfrm>
        </p:grpSpPr>
        <p:sp>
          <p:nvSpPr>
            <p:cNvPr id="925" name="Google Shape;925;p18"/>
            <p:cNvSpPr/>
            <p:nvPr/>
          </p:nvSpPr>
          <p:spPr>
            <a:xfrm>
              <a:off x="1762025" y="3735950"/>
              <a:ext cx="540650" cy="361450"/>
            </a:xfrm>
            <a:custGeom>
              <a:avLst/>
              <a:gdLst/>
              <a:ahLst/>
              <a:cxnLst/>
              <a:rect l="l" t="t" r="r" b="b"/>
              <a:pathLst>
                <a:path w="21626" h="14458" extrusionOk="0">
                  <a:moveTo>
                    <a:pt x="17060" y="1"/>
                  </a:moveTo>
                  <a:lnTo>
                    <a:pt x="0" y="6084"/>
                  </a:lnTo>
                  <a:lnTo>
                    <a:pt x="27" y="14457"/>
                  </a:lnTo>
                  <a:cubicBezTo>
                    <a:pt x="27" y="14457"/>
                    <a:pt x="16668" y="11567"/>
                    <a:pt x="21626" y="6262"/>
                  </a:cubicBezTo>
                  <a:lnTo>
                    <a:pt x="1706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6" name="Google Shape;926;p18"/>
            <p:cNvSpPr/>
            <p:nvPr/>
          </p:nvSpPr>
          <p:spPr>
            <a:xfrm>
              <a:off x="1762025" y="3735950"/>
              <a:ext cx="480425" cy="242725"/>
            </a:xfrm>
            <a:custGeom>
              <a:avLst/>
              <a:gdLst/>
              <a:ahLst/>
              <a:cxnLst/>
              <a:rect l="l" t="t" r="r" b="b"/>
              <a:pathLst>
                <a:path w="19217" h="9709" extrusionOk="0">
                  <a:moveTo>
                    <a:pt x="17060" y="1"/>
                  </a:moveTo>
                  <a:lnTo>
                    <a:pt x="0" y="6084"/>
                  </a:lnTo>
                  <a:lnTo>
                    <a:pt x="13" y="9708"/>
                  </a:lnTo>
                  <a:cubicBezTo>
                    <a:pt x="2101" y="9050"/>
                    <a:pt x="4199" y="8419"/>
                    <a:pt x="6250" y="7703"/>
                  </a:cubicBezTo>
                  <a:cubicBezTo>
                    <a:pt x="10596" y="6185"/>
                    <a:pt x="14914" y="4589"/>
                    <a:pt x="19216" y="2957"/>
                  </a:cubicBezTo>
                  <a:lnTo>
                    <a:pt x="1706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7" name="Google Shape;927;p18"/>
            <p:cNvSpPr/>
            <p:nvPr/>
          </p:nvSpPr>
          <p:spPr>
            <a:xfrm>
              <a:off x="1641700" y="3052250"/>
              <a:ext cx="322375" cy="411200"/>
            </a:xfrm>
            <a:custGeom>
              <a:avLst/>
              <a:gdLst/>
              <a:ahLst/>
              <a:cxnLst/>
              <a:rect l="l" t="t" r="r" b="b"/>
              <a:pathLst>
                <a:path w="12895" h="16448" extrusionOk="0">
                  <a:moveTo>
                    <a:pt x="5105" y="1"/>
                  </a:moveTo>
                  <a:cubicBezTo>
                    <a:pt x="4601" y="1"/>
                    <a:pt x="4018" y="108"/>
                    <a:pt x="3348" y="376"/>
                  </a:cubicBezTo>
                  <a:cubicBezTo>
                    <a:pt x="1" y="1715"/>
                    <a:pt x="503" y="4393"/>
                    <a:pt x="503" y="4393"/>
                  </a:cubicBezTo>
                  <a:lnTo>
                    <a:pt x="5525" y="16448"/>
                  </a:lnTo>
                  <a:cubicBezTo>
                    <a:pt x="11890" y="15946"/>
                    <a:pt x="12894" y="12766"/>
                    <a:pt x="12893" y="12766"/>
                  </a:cubicBezTo>
                  <a:lnTo>
                    <a:pt x="7870" y="1715"/>
                  </a:lnTo>
                  <a:cubicBezTo>
                    <a:pt x="7870" y="1715"/>
                    <a:pt x="7120" y="1"/>
                    <a:pt x="51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8" name="Google Shape;928;p18"/>
            <p:cNvSpPr/>
            <p:nvPr/>
          </p:nvSpPr>
          <p:spPr>
            <a:xfrm>
              <a:off x="1737975" y="3329525"/>
              <a:ext cx="343300" cy="272100"/>
            </a:xfrm>
            <a:custGeom>
              <a:avLst/>
              <a:gdLst/>
              <a:ahLst/>
              <a:cxnLst/>
              <a:rect l="l" t="t" r="r" b="b"/>
              <a:pathLst>
                <a:path w="13732" h="10884" extrusionOk="0">
                  <a:moveTo>
                    <a:pt x="8206" y="1"/>
                  </a:moveTo>
                  <a:lnTo>
                    <a:pt x="1174" y="3683"/>
                  </a:lnTo>
                  <a:lnTo>
                    <a:pt x="1" y="10883"/>
                  </a:lnTo>
                  <a:cubicBezTo>
                    <a:pt x="1" y="10883"/>
                    <a:pt x="9713" y="10382"/>
                    <a:pt x="13731" y="3517"/>
                  </a:cubicBezTo>
                  <a:lnTo>
                    <a:pt x="82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9" name="Google Shape;929;p18"/>
            <p:cNvSpPr/>
            <p:nvPr/>
          </p:nvSpPr>
          <p:spPr>
            <a:xfrm>
              <a:off x="1382200" y="3178825"/>
              <a:ext cx="372575" cy="715850"/>
            </a:xfrm>
            <a:custGeom>
              <a:avLst/>
              <a:gdLst/>
              <a:ahLst/>
              <a:cxnLst/>
              <a:rect l="l" t="t" r="r" b="b"/>
              <a:pathLst>
                <a:path w="14903" h="28634" extrusionOk="0">
                  <a:moveTo>
                    <a:pt x="12054" y="1"/>
                  </a:moveTo>
                  <a:cubicBezTo>
                    <a:pt x="12054" y="1"/>
                    <a:pt x="0" y="4354"/>
                    <a:pt x="1172" y="16410"/>
                  </a:cubicBezTo>
                  <a:cubicBezTo>
                    <a:pt x="2344" y="28464"/>
                    <a:pt x="13562" y="28464"/>
                    <a:pt x="14066" y="28633"/>
                  </a:cubicBezTo>
                  <a:lnTo>
                    <a:pt x="14903" y="26456"/>
                  </a:lnTo>
                  <a:cubicBezTo>
                    <a:pt x="14903" y="26456"/>
                    <a:pt x="5527" y="24613"/>
                    <a:pt x="5192" y="16242"/>
                  </a:cubicBezTo>
                  <a:cubicBezTo>
                    <a:pt x="4856" y="7869"/>
                    <a:pt x="10717" y="3517"/>
                    <a:pt x="13564" y="2176"/>
                  </a:cubicBezTo>
                  <a:lnTo>
                    <a:pt x="120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0" name="Google Shape;930;p18"/>
            <p:cNvSpPr/>
            <p:nvPr/>
          </p:nvSpPr>
          <p:spPr>
            <a:xfrm>
              <a:off x="1649925" y="3668725"/>
              <a:ext cx="611550" cy="276025"/>
            </a:xfrm>
            <a:custGeom>
              <a:avLst/>
              <a:gdLst/>
              <a:ahLst/>
              <a:cxnLst/>
              <a:rect l="l" t="t" r="r" b="b"/>
              <a:pathLst>
                <a:path w="24462" h="11041" extrusionOk="0">
                  <a:moveTo>
                    <a:pt x="22692" y="1"/>
                  </a:moveTo>
                  <a:cubicBezTo>
                    <a:pt x="22533" y="1"/>
                    <a:pt x="22372" y="28"/>
                    <a:pt x="22215" y="85"/>
                  </a:cubicBezTo>
                  <a:lnTo>
                    <a:pt x="1096" y="7810"/>
                  </a:lnTo>
                  <a:cubicBezTo>
                    <a:pt x="374" y="8074"/>
                    <a:pt x="1" y="8881"/>
                    <a:pt x="263" y="9603"/>
                  </a:cubicBezTo>
                  <a:lnTo>
                    <a:pt x="452" y="10122"/>
                  </a:lnTo>
                  <a:cubicBezTo>
                    <a:pt x="658" y="10688"/>
                    <a:pt x="1198" y="11040"/>
                    <a:pt x="1770" y="11040"/>
                  </a:cubicBezTo>
                  <a:cubicBezTo>
                    <a:pt x="1928" y="11040"/>
                    <a:pt x="2088" y="11013"/>
                    <a:pt x="2245" y="10956"/>
                  </a:cubicBezTo>
                  <a:lnTo>
                    <a:pt x="23365" y="3230"/>
                  </a:lnTo>
                  <a:cubicBezTo>
                    <a:pt x="24087" y="2966"/>
                    <a:pt x="24462" y="2159"/>
                    <a:pt x="24199" y="1437"/>
                  </a:cubicBezTo>
                  <a:lnTo>
                    <a:pt x="24009" y="918"/>
                  </a:lnTo>
                  <a:cubicBezTo>
                    <a:pt x="23801" y="352"/>
                    <a:pt x="23262" y="1"/>
                    <a:pt x="226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1" name="Google Shape;931;p18"/>
            <p:cNvSpPr/>
            <p:nvPr/>
          </p:nvSpPr>
          <p:spPr>
            <a:xfrm>
              <a:off x="1733625" y="3878025"/>
              <a:ext cx="611550" cy="276000"/>
            </a:xfrm>
            <a:custGeom>
              <a:avLst/>
              <a:gdLst/>
              <a:ahLst/>
              <a:cxnLst/>
              <a:rect l="l" t="t" r="r" b="b"/>
              <a:pathLst>
                <a:path w="24462" h="11040" extrusionOk="0">
                  <a:moveTo>
                    <a:pt x="22692" y="0"/>
                  </a:moveTo>
                  <a:cubicBezTo>
                    <a:pt x="22534" y="0"/>
                    <a:pt x="22373" y="28"/>
                    <a:pt x="22216" y="85"/>
                  </a:cubicBezTo>
                  <a:lnTo>
                    <a:pt x="1095" y="7811"/>
                  </a:lnTo>
                  <a:cubicBezTo>
                    <a:pt x="373" y="8075"/>
                    <a:pt x="0" y="8882"/>
                    <a:pt x="263" y="9603"/>
                  </a:cubicBezTo>
                  <a:lnTo>
                    <a:pt x="451" y="10123"/>
                  </a:lnTo>
                  <a:cubicBezTo>
                    <a:pt x="659" y="10688"/>
                    <a:pt x="1198" y="11040"/>
                    <a:pt x="1769" y="11040"/>
                  </a:cubicBezTo>
                  <a:cubicBezTo>
                    <a:pt x="1927" y="11040"/>
                    <a:pt x="2088" y="11013"/>
                    <a:pt x="2244" y="10956"/>
                  </a:cubicBezTo>
                  <a:lnTo>
                    <a:pt x="23365" y="3231"/>
                  </a:lnTo>
                  <a:cubicBezTo>
                    <a:pt x="24087" y="2967"/>
                    <a:pt x="24461" y="2160"/>
                    <a:pt x="24199" y="1438"/>
                  </a:cubicBezTo>
                  <a:lnTo>
                    <a:pt x="24009" y="919"/>
                  </a:lnTo>
                  <a:cubicBezTo>
                    <a:pt x="23802" y="353"/>
                    <a:pt x="23263" y="0"/>
                    <a:pt x="226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2" name="Google Shape;932;p18"/>
            <p:cNvSpPr/>
            <p:nvPr/>
          </p:nvSpPr>
          <p:spPr>
            <a:xfrm>
              <a:off x="1623500" y="3814900"/>
              <a:ext cx="162100" cy="150775"/>
            </a:xfrm>
            <a:custGeom>
              <a:avLst/>
              <a:gdLst/>
              <a:ahLst/>
              <a:cxnLst/>
              <a:rect l="l" t="t" r="r" b="b"/>
              <a:pathLst>
                <a:path w="6484" h="6031" extrusionOk="0">
                  <a:moveTo>
                    <a:pt x="3239" y="1"/>
                  </a:moveTo>
                  <a:cubicBezTo>
                    <a:pt x="1787" y="1"/>
                    <a:pt x="506" y="1055"/>
                    <a:pt x="266" y="2535"/>
                  </a:cubicBezTo>
                  <a:cubicBezTo>
                    <a:pt x="1" y="4179"/>
                    <a:pt x="1117" y="5726"/>
                    <a:pt x="2761" y="5992"/>
                  </a:cubicBezTo>
                  <a:cubicBezTo>
                    <a:pt x="2924" y="6018"/>
                    <a:pt x="3086" y="6031"/>
                    <a:pt x="3246" y="6031"/>
                  </a:cubicBezTo>
                  <a:cubicBezTo>
                    <a:pt x="4699" y="6031"/>
                    <a:pt x="5979" y="4978"/>
                    <a:pt x="6218" y="3497"/>
                  </a:cubicBezTo>
                  <a:cubicBezTo>
                    <a:pt x="6483" y="1854"/>
                    <a:pt x="5367" y="306"/>
                    <a:pt x="3723" y="40"/>
                  </a:cubicBezTo>
                  <a:cubicBezTo>
                    <a:pt x="3560" y="14"/>
                    <a:pt x="3399" y="1"/>
                    <a:pt x="32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3" name="Google Shape;933;p18"/>
            <p:cNvSpPr/>
            <p:nvPr/>
          </p:nvSpPr>
          <p:spPr>
            <a:xfrm>
              <a:off x="1647600" y="3839900"/>
              <a:ext cx="114050" cy="100500"/>
            </a:xfrm>
            <a:custGeom>
              <a:avLst/>
              <a:gdLst/>
              <a:ahLst/>
              <a:cxnLst/>
              <a:rect l="l" t="t" r="r" b="b"/>
              <a:pathLst>
                <a:path w="4562" h="4020" extrusionOk="0">
                  <a:moveTo>
                    <a:pt x="2280" y="1"/>
                  </a:moveTo>
                  <a:cubicBezTo>
                    <a:pt x="2023" y="1"/>
                    <a:pt x="1761" y="51"/>
                    <a:pt x="1508" y="156"/>
                  </a:cubicBezTo>
                  <a:cubicBezTo>
                    <a:pt x="484" y="582"/>
                    <a:pt x="0" y="1758"/>
                    <a:pt x="426" y="2783"/>
                  </a:cubicBezTo>
                  <a:cubicBezTo>
                    <a:pt x="747" y="3554"/>
                    <a:pt x="1494" y="4019"/>
                    <a:pt x="2280" y="4019"/>
                  </a:cubicBezTo>
                  <a:cubicBezTo>
                    <a:pt x="2538" y="4019"/>
                    <a:pt x="2800" y="3969"/>
                    <a:pt x="3053" y="3864"/>
                  </a:cubicBezTo>
                  <a:cubicBezTo>
                    <a:pt x="4077" y="3438"/>
                    <a:pt x="4562" y="2261"/>
                    <a:pt x="4135" y="1237"/>
                  </a:cubicBezTo>
                  <a:cubicBezTo>
                    <a:pt x="3813" y="466"/>
                    <a:pt x="3067" y="1"/>
                    <a:pt x="228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4" name="Google Shape;934;p18"/>
            <p:cNvSpPr/>
            <p:nvPr/>
          </p:nvSpPr>
          <p:spPr>
            <a:xfrm>
              <a:off x="1815700" y="3537650"/>
              <a:ext cx="87450" cy="133800"/>
            </a:xfrm>
            <a:custGeom>
              <a:avLst/>
              <a:gdLst/>
              <a:ahLst/>
              <a:cxnLst/>
              <a:rect l="l" t="t" r="r" b="b"/>
              <a:pathLst>
                <a:path w="3498" h="5352" extrusionOk="0">
                  <a:moveTo>
                    <a:pt x="1704" y="1"/>
                  </a:moveTo>
                  <a:lnTo>
                    <a:pt x="1" y="862"/>
                  </a:lnTo>
                  <a:lnTo>
                    <a:pt x="2285" y="5351"/>
                  </a:lnTo>
                  <a:lnTo>
                    <a:pt x="3497" y="4591"/>
                  </a:lnTo>
                  <a:lnTo>
                    <a:pt x="170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5" name="Google Shape;935;p18"/>
            <p:cNvSpPr/>
            <p:nvPr/>
          </p:nvSpPr>
          <p:spPr>
            <a:xfrm>
              <a:off x="1907775" y="3495825"/>
              <a:ext cx="87425" cy="133725"/>
            </a:xfrm>
            <a:custGeom>
              <a:avLst/>
              <a:gdLst/>
              <a:ahLst/>
              <a:cxnLst/>
              <a:rect l="l" t="t" r="r" b="b"/>
              <a:pathLst>
                <a:path w="3497" h="5349" extrusionOk="0">
                  <a:moveTo>
                    <a:pt x="1704" y="0"/>
                  </a:moveTo>
                  <a:lnTo>
                    <a:pt x="0" y="860"/>
                  </a:lnTo>
                  <a:lnTo>
                    <a:pt x="2285" y="5349"/>
                  </a:lnTo>
                  <a:lnTo>
                    <a:pt x="3497" y="4590"/>
                  </a:lnTo>
                  <a:lnTo>
                    <a:pt x="170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6" name="Google Shape;936;p18"/>
            <p:cNvSpPr/>
            <p:nvPr/>
          </p:nvSpPr>
          <p:spPr>
            <a:xfrm>
              <a:off x="1987200" y="3454350"/>
              <a:ext cx="96025" cy="131775"/>
            </a:xfrm>
            <a:custGeom>
              <a:avLst/>
              <a:gdLst/>
              <a:ahLst/>
              <a:cxnLst/>
              <a:rect l="l" t="t" r="r" b="b"/>
              <a:pathLst>
                <a:path w="3841" h="5271" extrusionOk="0">
                  <a:moveTo>
                    <a:pt x="1612" y="1"/>
                  </a:moveTo>
                  <a:lnTo>
                    <a:pt x="0" y="1024"/>
                  </a:lnTo>
                  <a:lnTo>
                    <a:pt x="2710" y="5270"/>
                  </a:lnTo>
                  <a:lnTo>
                    <a:pt x="3840" y="4394"/>
                  </a:lnTo>
                  <a:lnTo>
                    <a:pt x="16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7" name="Google Shape;937;p18"/>
            <p:cNvSpPr/>
            <p:nvPr/>
          </p:nvSpPr>
          <p:spPr>
            <a:xfrm>
              <a:off x="1712450" y="3085425"/>
              <a:ext cx="160100" cy="126475"/>
            </a:xfrm>
            <a:custGeom>
              <a:avLst/>
              <a:gdLst/>
              <a:ahLst/>
              <a:cxnLst/>
              <a:rect l="l" t="t" r="r" b="b"/>
              <a:pathLst>
                <a:path w="6404" h="5059" extrusionOk="0">
                  <a:moveTo>
                    <a:pt x="2188" y="1"/>
                  </a:moveTo>
                  <a:cubicBezTo>
                    <a:pt x="1016" y="1"/>
                    <a:pt x="173" y="786"/>
                    <a:pt x="132" y="825"/>
                  </a:cubicBezTo>
                  <a:cubicBezTo>
                    <a:pt x="6" y="945"/>
                    <a:pt x="0" y="1148"/>
                    <a:pt x="121" y="1276"/>
                  </a:cubicBezTo>
                  <a:cubicBezTo>
                    <a:pt x="183" y="1341"/>
                    <a:pt x="267" y="1375"/>
                    <a:pt x="351" y="1375"/>
                  </a:cubicBezTo>
                  <a:cubicBezTo>
                    <a:pt x="431" y="1375"/>
                    <a:pt x="510" y="1345"/>
                    <a:pt x="572" y="1286"/>
                  </a:cubicBezTo>
                  <a:cubicBezTo>
                    <a:pt x="581" y="1279"/>
                    <a:pt x="1266" y="638"/>
                    <a:pt x="2192" y="638"/>
                  </a:cubicBezTo>
                  <a:cubicBezTo>
                    <a:pt x="2344" y="638"/>
                    <a:pt x="2502" y="656"/>
                    <a:pt x="2664" y="695"/>
                  </a:cubicBezTo>
                  <a:cubicBezTo>
                    <a:pt x="3851" y="988"/>
                    <a:pt x="4918" y="2423"/>
                    <a:pt x="5744" y="4843"/>
                  </a:cubicBezTo>
                  <a:cubicBezTo>
                    <a:pt x="5788" y="4976"/>
                    <a:pt x="5912" y="5059"/>
                    <a:pt x="6046" y="5059"/>
                  </a:cubicBezTo>
                  <a:cubicBezTo>
                    <a:pt x="6081" y="5059"/>
                    <a:pt x="6114" y="5054"/>
                    <a:pt x="6148" y="5042"/>
                  </a:cubicBezTo>
                  <a:cubicBezTo>
                    <a:pt x="6315" y="4985"/>
                    <a:pt x="6403" y="4803"/>
                    <a:pt x="6346" y="4637"/>
                  </a:cubicBezTo>
                  <a:cubicBezTo>
                    <a:pt x="5433" y="1962"/>
                    <a:pt x="4244" y="427"/>
                    <a:pt x="2815" y="77"/>
                  </a:cubicBezTo>
                  <a:cubicBezTo>
                    <a:pt x="2598" y="24"/>
                    <a:pt x="2388" y="1"/>
                    <a:pt x="21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8" name="Google Shape;938;p18"/>
            <p:cNvSpPr/>
            <p:nvPr/>
          </p:nvSpPr>
          <p:spPr>
            <a:xfrm>
              <a:off x="1938225" y="3363425"/>
              <a:ext cx="114500" cy="66175"/>
            </a:xfrm>
            <a:custGeom>
              <a:avLst/>
              <a:gdLst/>
              <a:ahLst/>
              <a:cxnLst/>
              <a:rect l="l" t="t" r="r" b="b"/>
              <a:pathLst>
                <a:path w="4580" h="2647" extrusionOk="0">
                  <a:moveTo>
                    <a:pt x="365" y="0"/>
                  </a:moveTo>
                  <a:cubicBezTo>
                    <a:pt x="249" y="0"/>
                    <a:pt x="139" y="62"/>
                    <a:pt x="81" y="171"/>
                  </a:cubicBezTo>
                  <a:cubicBezTo>
                    <a:pt x="1" y="327"/>
                    <a:pt x="60" y="520"/>
                    <a:pt x="216" y="602"/>
                  </a:cubicBezTo>
                  <a:lnTo>
                    <a:pt x="4067" y="2611"/>
                  </a:lnTo>
                  <a:cubicBezTo>
                    <a:pt x="4116" y="2636"/>
                    <a:pt x="4165" y="2646"/>
                    <a:pt x="4215" y="2646"/>
                  </a:cubicBezTo>
                  <a:cubicBezTo>
                    <a:pt x="4330" y="2646"/>
                    <a:pt x="4440" y="2584"/>
                    <a:pt x="4498" y="2476"/>
                  </a:cubicBezTo>
                  <a:cubicBezTo>
                    <a:pt x="4579" y="2320"/>
                    <a:pt x="4520" y="2127"/>
                    <a:pt x="4364" y="2045"/>
                  </a:cubicBezTo>
                  <a:lnTo>
                    <a:pt x="513" y="36"/>
                  </a:lnTo>
                  <a:cubicBezTo>
                    <a:pt x="465" y="12"/>
                    <a:pt x="414" y="0"/>
                    <a:pt x="3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9" name="Google Shape;939;p18"/>
            <p:cNvSpPr/>
            <p:nvPr/>
          </p:nvSpPr>
          <p:spPr>
            <a:xfrm>
              <a:off x="1948025" y="3881875"/>
              <a:ext cx="346325" cy="134825"/>
            </a:xfrm>
            <a:custGeom>
              <a:avLst/>
              <a:gdLst/>
              <a:ahLst/>
              <a:cxnLst/>
              <a:rect l="l" t="t" r="r" b="b"/>
              <a:pathLst>
                <a:path w="13853" h="5393" extrusionOk="0">
                  <a:moveTo>
                    <a:pt x="13492" y="1"/>
                  </a:moveTo>
                  <a:cubicBezTo>
                    <a:pt x="13457" y="1"/>
                    <a:pt x="13420" y="7"/>
                    <a:pt x="13385" y="20"/>
                  </a:cubicBezTo>
                  <a:lnTo>
                    <a:pt x="251" y="4774"/>
                  </a:lnTo>
                  <a:cubicBezTo>
                    <a:pt x="87" y="4835"/>
                    <a:pt x="0" y="5016"/>
                    <a:pt x="60" y="5182"/>
                  </a:cubicBezTo>
                  <a:cubicBezTo>
                    <a:pt x="106" y="5313"/>
                    <a:pt x="228" y="5392"/>
                    <a:pt x="360" y="5392"/>
                  </a:cubicBezTo>
                  <a:cubicBezTo>
                    <a:pt x="396" y="5392"/>
                    <a:pt x="433" y="5385"/>
                    <a:pt x="468" y="5374"/>
                  </a:cubicBezTo>
                  <a:lnTo>
                    <a:pt x="13602" y="619"/>
                  </a:lnTo>
                  <a:cubicBezTo>
                    <a:pt x="13766" y="559"/>
                    <a:pt x="13853" y="376"/>
                    <a:pt x="13793" y="212"/>
                  </a:cubicBezTo>
                  <a:cubicBezTo>
                    <a:pt x="13745" y="83"/>
                    <a:pt x="13622" y="1"/>
                    <a:pt x="134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18"/>
            <p:cNvSpPr/>
            <p:nvPr/>
          </p:nvSpPr>
          <p:spPr>
            <a:xfrm>
              <a:off x="1861525" y="3650675"/>
              <a:ext cx="309700" cy="140450"/>
            </a:xfrm>
            <a:custGeom>
              <a:avLst/>
              <a:gdLst/>
              <a:ahLst/>
              <a:cxnLst/>
              <a:rect l="l" t="t" r="r" b="b"/>
              <a:pathLst>
                <a:path w="12388" h="5618" extrusionOk="0">
                  <a:moveTo>
                    <a:pt x="11587" y="1"/>
                  </a:moveTo>
                  <a:cubicBezTo>
                    <a:pt x="11514" y="1"/>
                    <a:pt x="11439" y="14"/>
                    <a:pt x="11367" y="41"/>
                  </a:cubicBezTo>
                  <a:lnTo>
                    <a:pt x="488" y="4169"/>
                  </a:lnTo>
                  <a:cubicBezTo>
                    <a:pt x="165" y="4291"/>
                    <a:pt x="1" y="4657"/>
                    <a:pt x="122" y="4979"/>
                  </a:cubicBezTo>
                  <a:lnTo>
                    <a:pt x="212" y="5212"/>
                  </a:lnTo>
                  <a:cubicBezTo>
                    <a:pt x="306" y="5461"/>
                    <a:pt x="548" y="5617"/>
                    <a:pt x="801" y="5617"/>
                  </a:cubicBezTo>
                  <a:cubicBezTo>
                    <a:pt x="875" y="5617"/>
                    <a:pt x="949" y="5604"/>
                    <a:pt x="1022" y="5576"/>
                  </a:cubicBezTo>
                  <a:lnTo>
                    <a:pt x="11900" y="1449"/>
                  </a:lnTo>
                  <a:cubicBezTo>
                    <a:pt x="12222" y="1327"/>
                    <a:pt x="12388" y="962"/>
                    <a:pt x="12264" y="639"/>
                  </a:cubicBezTo>
                  <a:lnTo>
                    <a:pt x="12176" y="406"/>
                  </a:lnTo>
                  <a:cubicBezTo>
                    <a:pt x="12082" y="155"/>
                    <a:pt x="11841" y="1"/>
                    <a:pt x="115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1" name="Google Shape;941;p18"/>
            <p:cNvSpPr/>
            <p:nvPr/>
          </p:nvSpPr>
          <p:spPr>
            <a:xfrm>
              <a:off x="1918225" y="3719400"/>
              <a:ext cx="49025" cy="58925"/>
            </a:xfrm>
            <a:custGeom>
              <a:avLst/>
              <a:gdLst/>
              <a:ahLst/>
              <a:cxnLst/>
              <a:rect l="l" t="t" r="r" b="b"/>
              <a:pathLst>
                <a:path w="1961" h="2357" extrusionOk="0">
                  <a:moveTo>
                    <a:pt x="1961" y="0"/>
                  </a:moveTo>
                  <a:lnTo>
                    <a:pt x="874" y="413"/>
                  </a:lnTo>
                  <a:cubicBezTo>
                    <a:pt x="581" y="1060"/>
                    <a:pt x="290" y="1707"/>
                    <a:pt x="1" y="2356"/>
                  </a:cubicBezTo>
                  <a:lnTo>
                    <a:pt x="1226" y="1891"/>
                  </a:lnTo>
                  <a:cubicBezTo>
                    <a:pt x="1464" y="1258"/>
                    <a:pt x="1711" y="629"/>
                    <a:pt x="196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2" name="Google Shape;942;p18"/>
            <p:cNvSpPr/>
            <p:nvPr/>
          </p:nvSpPr>
          <p:spPr>
            <a:xfrm>
              <a:off x="2028875" y="3673300"/>
              <a:ext cx="59950" cy="63025"/>
            </a:xfrm>
            <a:custGeom>
              <a:avLst/>
              <a:gdLst/>
              <a:ahLst/>
              <a:cxnLst/>
              <a:rect l="l" t="t" r="r" b="b"/>
              <a:pathLst>
                <a:path w="2398" h="2521" extrusionOk="0">
                  <a:moveTo>
                    <a:pt x="2397" y="0"/>
                  </a:moveTo>
                  <a:lnTo>
                    <a:pt x="776" y="614"/>
                  </a:lnTo>
                  <a:cubicBezTo>
                    <a:pt x="514" y="1250"/>
                    <a:pt x="254" y="1884"/>
                    <a:pt x="0" y="2521"/>
                  </a:cubicBezTo>
                  <a:lnTo>
                    <a:pt x="1816" y="1831"/>
                  </a:lnTo>
                  <a:cubicBezTo>
                    <a:pt x="2006" y="1217"/>
                    <a:pt x="2199" y="607"/>
                    <a:pt x="239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43" name="Google Shape;943;p18"/>
          <p:cNvSpPr/>
          <p:nvPr/>
        </p:nvSpPr>
        <p:spPr>
          <a:xfrm>
            <a:off x="4428467" y="1092267"/>
            <a:ext cx="3335067" cy="601533"/>
          </a:xfrm>
          <a:custGeom>
            <a:avLst/>
            <a:gdLst/>
            <a:ahLst/>
            <a:cxnLst/>
            <a:rect l="l" t="t" r="r" b="b"/>
            <a:pathLst>
              <a:path w="100052" h="18046" extrusionOk="0">
                <a:moveTo>
                  <a:pt x="89664" y="2368"/>
                </a:moveTo>
                <a:cubicBezTo>
                  <a:pt x="90691" y="2368"/>
                  <a:pt x="91259" y="6699"/>
                  <a:pt x="91674" y="9860"/>
                </a:cubicBezTo>
                <a:cubicBezTo>
                  <a:pt x="91742" y="10389"/>
                  <a:pt x="91810" y="10907"/>
                  <a:pt x="91880" y="11412"/>
                </a:cubicBezTo>
                <a:lnTo>
                  <a:pt x="86351" y="11412"/>
                </a:lnTo>
                <a:cubicBezTo>
                  <a:pt x="86768" y="10465"/>
                  <a:pt x="87074" y="9091"/>
                  <a:pt x="87405" y="7602"/>
                </a:cubicBezTo>
                <a:cubicBezTo>
                  <a:pt x="87948" y="5148"/>
                  <a:pt x="88564" y="2368"/>
                  <a:pt x="89664" y="2368"/>
                </a:cubicBezTo>
                <a:close/>
                <a:moveTo>
                  <a:pt x="30677" y="1263"/>
                </a:moveTo>
                <a:cubicBezTo>
                  <a:pt x="31156" y="1263"/>
                  <a:pt x="31307" y="2816"/>
                  <a:pt x="31427" y="4064"/>
                </a:cubicBezTo>
                <a:cubicBezTo>
                  <a:pt x="31633" y="6196"/>
                  <a:pt x="31867" y="8610"/>
                  <a:pt x="33551" y="8610"/>
                </a:cubicBezTo>
                <a:cubicBezTo>
                  <a:pt x="34335" y="8610"/>
                  <a:pt x="34674" y="9873"/>
                  <a:pt x="34873" y="11413"/>
                </a:cubicBezTo>
                <a:lnTo>
                  <a:pt x="25788" y="11413"/>
                </a:lnTo>
                <a:cubicBezTo>
                  <a:pt x="25827" y="11277"/>
                  <a:pt x="25887" y="11153"/>
                  <a:pt x="25979" y="11054"/>
                </a:cubicBezTo>
                <a:cubicBezTo>
                  <a:pt x="26196" y="10820"/>
                  <a:pt x="26600" y="10701"/>
                  <a:pt x="27180" y="10701"/>
                </a:cubicBezTo>
                <a:cubicBezTo>
                  <a:pt x="29470" y="10701"/>
                  <a:pt x="29761" y="7229"/>
                  <a:pt x="29993" y="4440"/>
                </a:cubicBezTo>
                <a:cubicBezTo>
                  <a:pt x="30104" y="3099"/>
                  <a:pt x="30258" y="1263"/>
                  <a:pt x="30677" y="1263"/>
                </a:cubicBezTo>
                <a:close/>
                <a:moveTo>
                  <a:pt x="46447" y="5027"/>
                </a:moveTo>
                <a:cubicBezTo>
                  <a:pt x="47195" y="5027"/>
                  <a:pt x="47484" y="7917"/>
                  <a:pt x="47674" y="9830"/>
                </a:cubicBezTo>
                <a:cubicBezTo>
                  <a:pt x="47732" y="10412"/>
                  <a:pt x="47788" y="10938"/>
                  <a:pt x="47844" y="11413"/>
                </a:cubicBezTo>
                <a:lnTo>
                  <a:pt x="41626" y="11413"/>
                </a:lnTo>
                <a:cubicBezTo>
                  <a:pt x="41849" y="10823"/>
                  <a:pt x="41937" y="10048"/>
                  <a:pt x="42022" y="9284"/>
                </a:cubicBezTo>
                <a:cubicBezTo>
                  <a:pt x="42215" y="7551"/>
                  <a:pt x="42409" y="6412"/>
                  <a:pt x="43327" y="6400"/>
                </a:cubicBezTo>
                <a:cubicBezTo>
                  <a:pt x="44732" y="6383"/>
                  <a:pt x="45068" y="5915"/>
                  <a:pt x="45338" y="5539"/>
                </a:cubicBezTo>
                <a:cubicBezTo>
                  <a:pt x="45548" y="5248"/>
                  <a:pt x="45698" y="5037"/>
                  <a:pt x="46442" y="5027"/>
                </a:cubicBezTo>
                <a:close/>
                <a:moveTo>
                  <a:pt x="55603" y="6390"/>
                </a:moveTo>
                <a:cubicBezTo>
                  <a:pt x="55820" y="6390"/>
                  <a:pt x="56067" y="6398"/>
                  <a:pt x="56338" y="6406"/>
                </a:cubicBezTo>
                <a:cubicBezTo>
                  <a:pt x="56693" y="6417"/>
                  <a:pt x="57095" y="6430"/>
                  <a:pt x="57549" y="6430"/>
                </a:cubicBezTo>
                <a:cubicBezTo>
                  <a:pt x="58349" y="6430"/>
                  <a:pt x="58535" y="8515"/>
                  <a:pt x="58698" y="10355"/>
                </a:cubicBezTo>
                <a:cubicBezTo>
                  <a:pt x="58730" y="10708"/>
                  <a:pt x="58762" y="11063"/>
                  <a:pt x="58798" y="11413"/>
                </a:cubicBezTo>
                <a:lnTo>
                  <a:pt x="50661" y="11413"/>
                </a:lnTo>
                <a:cubicBezTo>
                  <a:pt x="50939" y="10446"/>
                  <a:pt x="51286" y="9596"/>
                  <a:pt x="51993" y="9596"/>
                </a:cubicBezTo>
                <a:cubicBezTo>
                  <a:pt x="53164" y="9596"/>
                  <a:pt x="54558" y="9135"/>
                  <a:pt x="54558" y="6941"/>
                </a:cubicBezTo>
                <a:cubicBezTo>
                  <a:pt x="54558" y="6694"/>
                  <a:pt x="54620" y="6604"/>
                  <a:pt x="54667" y="6559"/>
                </a:cubicBezTo>
                <a:cubicBezTo>
                  <a:pt x="54805" y="6425"/>
                  <a:pt x="55136" y="6390"/>
                  <a:pt x="55603" y="6390"/>
                </a:cubicBezTo>
                <a:close/>
                <a:moveTo>
                  <a:pt x="64159" y="3623"/>
                </a:moveTo>
                <a:cubicBezTo>
                  <a:pt x="65097" y="3623"/>
                  <a:pt x="65277" y="7552"/>
                  <a:pt x="65406" y="10420"/>
                </a:cubicBezTo>
                <a:cubicBezTo>
                  <a:pt x="65422" y="10755"/>
                  <a:pt x="65436" y="11087"/>
                  <a:pt x="65452" y="11413"/>
                </a:cubicBezTo>
                <a:lnTo>
                  <a:pt x="63008" y="11413"/>
                </a:lnTo>
                <a:cubicBezTo>
                  <a:pt x="63063" y="10602"/>
                  <a:pt x="63093" y="9739"/>
                  <a:pt x="63118" y="8885"/>
                </a:cubicBezTo>
                <a:cubicBezTo>
                  <a:pt x="63195" y="6541"/>
                  <a:pt x="63288" y="3623"/>
                  <a:pt x="64159" y="3623"/>
                </a:cubicBezTo>
                <a:close/>
                <a:moveTo>
                  <a:pt x="70157" y="6551"/>
                </a:moveTo>
                <a:cubicBezTo>
                  <a:pt x="70881" y="6551"/>
                  <a:pt x="71066" y="9256"/>
                  <a:pt x="71185" y="11413"/>
                </a:cubicBezTo>
                <a:lnTo>
                  <a:pt x="69135" y="11413"/>
                </a:lnTo>
                <a:cubicBezTo>
                  <a:pt x="69259" y="9284"/>
                  <a:pt x="69444" y="6560"/>
                  <a:pt x="70152" y="6551"/>
                </a:cubicBezTo>
                <a:close/>
                <a:moveTo>
                  <a:pt x="76182" y="9359"/>
                </a:moveTo>
                <a:cubicBezTo>
                  <a:pt x="76741" y="9359"/>
                  <a:pt x="76888" y="9787"/>
                  <a:pt x="77090" y="10768"/>
                </a:cubicBezTo>
                <a:cubicBezTo>
                  <a:pt x="77132" y="10978"/>
                  <a:pt x="77179" y="11197"/>
                  <a:pt x="77237" y="11413"/>
                </a:cubicBezTo>
                <a:lnTo>
                  <a:pt x="75223" y="11413"/>
                </a:lnTo>
                <a:cubicBezTo>
                  <a:pt x="75456" y="10292"/>
                  <a:pt x="75749" y="9359"/>
                  <a:pt x="76182" y="9359"/>
                </a:cubicBezTo>
                <a:close/>
                <a:moveTo>
                  <a:pt x="81931" y="3085"/>
                </a:moveTo>
                <a:cubicBezTo>
                  <a:pt x="83149" y="3085"/>
                  <a:pt x="83303" y="5729"/>
                  <a:pt x="83437" y="8061"/>
                </a:cubicBezTo>
                <a:cubicBezTo>
                  <a:pt x="83513" y="9356"/>
                  <a:pt x="83585" y="10555"/>
                  <a:pt x="83815" y="11413"/>
                </a:cubicBezTo>
                <a:lnTo>
                  <a:pt x="80501" y="11413"/>
                </a:lnTo>
                <a:cubicBezTo>
                  <a:pt x="80686" y="10480"/>
                  <a:pt x="80703" y="9247"/>
                  <a:pt x="80717" y="7979"/>
                </a:cubicBezTo>
                <a:cubicBezTo>
                  <a:pt x="80742" y="5685"/>
                  <a:pt x="80774" y="3085"/>
                  <a:pt x="81931" y="3085"/>
                </a:cubicBezTo>
                <a:close/>
                <a:moveTo>
                  <a:pt x="8451" y="4101"/>
                </a:moveTo>
                <a:cubicBezTo>
                  <a:pt x="8536" y="4101"/>
                  <a:pt x="8605" y="4132"/>
                  <a:pt x="8668" y="4199"/>
                </a:cubicBezTo>
                <a:cubicBezTo>
                  <a:pt x="9214" y="4760"/>
                  <a:pt x="9144" y="7149"/>
                  <a:pt x="9075" y="9458"/>
                </a:cubicBezTo>
                <a:cubicBezTo>
                  <a:pt x="9056" y="10114"/>
                  <a:pt x="9037" y="10772"/>
                  <a:pt x="9029" y="11416"/>
                </a:cubicBezTo>
                <a:lnTo>
                  <a:pt x="4756" y="11416"/>
                </a:lnTo>
                <a:cubicBezTo>
                  <a:pt x="7031" y="10321"/>
                  <a:pt x="7329" y="7924"/>
                  <a:pt x="7539" y="6224"/>
                </a:cubicBezTo>
                <a:cubicBezTo>
                  <a:pt x="7705" y="4870"/>
                  <a:pt x="7830" y="4101"/>
                  <a:pt x="8451" y="4101"/>
                </a:cubicBezTo>
                <a:close/>
                <a:moveTo>
                  <a:pt x="15598" y="538"/>
                </a:moveTo>
                <a:cubicBezTo>
                  <a:pt x="15783" y="538"/>
                  <a:pt x="15929" y="589"/>
                  <a:pt x="16043" y="692"/>
                </a:cubicBezTo>
                <a:cubicBezTo>
                  <a:pt x="16512" y="1114"/>
                  <a:pt x="16511" y="2387"/>
                  <a:pt x="16508" y="3619"/>
                </a:cubicBezTo>
                <a:cubicBezTo>
                  <a:pt x="16507" y="5121"/>
                  <a:pt x="16505" y="6673"/>
                  <a:pt x="17267" y="7437"/>
                </a:cubicBezTo>
                <a:cubicBezTo>
                  <a:pt x="17572" y="7742"/>
                  <a:pt x="17973" y="7895"/>
                  <a:pt x="18463" y="7895"/>
                </a:cubicBezTo>
                <a:cubicBezTo>
                  <a:pt x="20508" y="7895"/>
                  <a:pt x="20840" y="6678"/>
                  <a:pt x="21083" y="5787"/>
                </a:cubicBezTo>
                <a:cubicBezTo>
                  <a:pt x="21284" y="5054"/>
                  <a:pt x="21406" y="4701"/>
                  <a:pt x="22007" y="4701"/>
                </a:cubicBezTo>
                <a:cubicBezTo>
                  <a:pt x="22629" y="4701"/>
                  <a:pt x="22660" y="7085"/>
                  <a:pt x="22678" y="8827"/>
                </a:cubicBezTo>
                <a:cubicBezTo>
                  <a:pt x="22690" y="9711"/>
                  <a:pt x="22700" y="10604"/>
                  <a:pt x="22761" y="11416"/>
                </a:cubicBezTo>
                <a:lnTo>
                  <a:pt x="13562" y="11416"/>
                </a:lnTo>
                <a:cubicBezTo>
                  <a:pt x="13667" y="10373"/>
                  <a:pt x="13749" y="9264"/>
                  <a:pt x="13833" y="8139"/>
                </a:cubicBezTo>
                <a:cubicBezTo>
                  <a:pt x="14081" y="4807"/>
                  <a:pt x="14388" y="660"/>
                  <a:pt x="15473" y="545"/>
                </a:cubicBezTo>
                <a:cubicBezTo>
                  <a:pt x="15516" y="540"/>
                  <a:pt x="15558" y="538"/>
                  <a:pt x="15598" y="538"/>
                </a:cubicBezTo>
                <a:close/>
                <a:moveTo>
                  <a:pt x="85425" y="11945"/>
                </a:moveTo>
                <a:cubicBezTo>
                  <a:pt x="85291" y="12090"/>
                  <a:pt x="85149" y="12170"/>
                  <a:pt x="84996" y="12170"/>
                </a:cubicBezTo>
                <a:cubicBezTo>
                  <a:pt x="84846" y="12170"/>
                  <a:pt x="84720" y="12090"/>
                  <a:pt x="84613" y="11945"/>
                </a:cubicBezTo>
                <a:close/>
                <a:moveTo>
                  <a:pt x="79801" y="11945"/>
                </a:moveTo>
                <a:cubicBezTo>
                  <a:pt x="79653" y="12309"/>
                  <a:pt x="79446" y="12529"/>
                  <a:pt x="79152" y="12529"/>
                </a:cubicBezTo>
                <a:cubicBezTo>
                  <a:pt x="78568" y="12529"/>
                  <a:pt x="78235" y="12319"/>
                  <a:pt x="78015" y="11945"/>
                </a:cubicBezTo>
                <a:close/>
                <a:moveTo>
                  <a:pt x="49966" y="11945"/>
                </a:moveTo>
                <a:cubicBezTo>
                  <a:pt x="49728" y="12831"/>
                  <a:pt x="49478" y="13725"/>
                  <a:pt x="49047" y="13725"/>
                </a:cubicBezTo>
                <a:lnTo>
                  <a:pt x="49036" y="13725"/>
                </a:lnTo>
                <a:cubicBezTo>
                  <a:pt x="48783" y="13715"/>
                  <a:pt x="48598" y="12908"/>
                  <a:pt x="48456" y="11945"/>
                </a:cubicBezTo>
                <a:close/>
                <a:moveTo>
                  <a:pt x="25189" y="11948"/>
                </a:moveTo>
                <a:cubicBezTo>
                  <a:pt x="25188" y="12168"/>
                  <a:pt x="25202" y="12390"/>
                  <a:pt x="25216" y="12604"/>
                </a:cubicBezTo>
                <a:cubicBezTo>
                  <a:pt x="25253" y="13126"/>
                  <a:pt x="25287" y="13619"/>
                  <a:pt x="25067" y="13856"/>
                </a:cubicBezTo>
                <a:cubicBezTo>
                  <a:pt x="24944" y="13987"/>
                  <a:pt x="24725" y="14054"/>
                  <a:pt x="24402" y="14054"/>
                </a:cubicBezTo>
                <a:cubicBezTo>
                  <a:pt x="23773" y="14054"/>
                  <a:pt x="23485" y="13149"/>
                  <a:pt x="23348" y="11948"/>
                </a:cubicBezTo>
                <a:close/>
                <a:moveTo>
                  <a:pt x="62427" y="11945"/>
                </a:moveTo>
                <a:cubicBezTo>
                  <a:pt x="62260" y="13738"/>
                  <a:pt x="61905" y="15200"/>
                  <a:pt x="61040" y="15219"/>
                </a:cubicBezTo>
                <a:lnTo>
                  <a:pt x="61019" y="15219"/>
                </a:lnTo>
                <a:cubicBezTo>
                  <a:pt x="59986" y="15219"/>
                  <a:pt x="59606" y="13694"/>
                  <a:pt x="59392" y="11945"/>
                </a:cubicBezTo>
                <a:close/>
                <a:moveTo>
                  <a:pt x="12965" y="11945"/>
                </a:moveTo>
                <a:cubicBezTo>
                  <a:pt x="12657" y="14629"/>
                  <a:pt x="12149" y="16891"/>
                  <a:pt x="11074" y="16891"/>
                </a:cubicBezTo>
                <a:lnTo>
                  <a:pt x="11047" y="16891"/>
                </a:lnTo>
                <a:cubicBezTo>
                  <a:pt x="9795" y="16848"/>
                  <a:pt x="9558" y="14504"/>
                  <a:pt x="9558" y="11945"/>
                </a:cubicBezTo>
                <a:close/>
                <a:moveTo>
                  <a:pt x="74579" y="11945"/>
                </a:moveTo>
                <a:cubicBezTo>
                  <a:pt x="74515" y="12298"/>
                  <a:pt x="74456" y="12665"/>
                  <a:pt x="74393" y="13043"/>
                </a:cubicBezTo>
                <a:cubicBezTo>
                  <a:pt x="74090" y="14894"/>
                  <a:pt x="73714" y="17192"/>
                  <a:pt x="72891" y="17192"/>
                </a:cubicBezTo>
                <a:cubicBezTo>
                  <a:pt x="72879" y="17192"/>
                  <a:pt x="72867" y="17192"/>
                  <a:pt x="72853" y="17190"/>
                </a:cubicBezTo>
                <a:cubicBezTo>
                  <a:pt x="72049" y="17121"/>
                  <a:pt x="71867" y="14193"/>
                  <a:pt x="71747" y="11945"/>
                </a:cubicBezTo>
                <a:close/>
                <a:moveTo>
                  <a:pt x="68568" y="11943"/>
                </a:moveTo>
                <a:cubicBezTo>
                  <a:pt x="68437" y="14206"/>
                  <a:pt x="68267" y="16664"/>
                  <a:pt x="67578" y="17275"/>
                </a:cubicBezTo>
                <a:cubicBezTo>
                  <a:pt x="67484" y="17360"/>
                  <a:pt x="67383" y="17398"/>
                  <a:pt x="67271" y="17398"/>
                </a:cubicBezTo>
                <a:cubicBezTo>
                  <a:pt x="67261" y="17398"/>
                  <a:pt x="67251" y="17398"/>
                  <a:pt x="67242" y="17397"/>
                </a:cubicBezTo>
                <a:cubicBezTo>
                  <a:pt x="66420" y="17348"/>
                  <a:pt x="66155" y="14565"/>
                  <a:pt x="66012" y="11943"/>
                </a:cubicBezTo>
                <a:close/>
                <a:moveTo>
                  <a:pt x="96008" y="11945"/>
                </a:moveTo>
                <a:cubicBezTo>
                  <a:pt x="95890" y="12409"/>
                  <a:pt x="95653" y="13399"/>
                  <a:pt x="95323" y="14980"/>
                </a:cubicBezTo>
                <a:cubicBezTo>
                  <a:pt x="94847" y="17260"/>
                  <a:pt x="94721" y="17458"/>
                  <a:pt x="94289" y="17458"/>
                </a:cubicBezTo>
                <a:cubicBezTo>
                  <a:pt x="93435" y="17458"/>
                  <a:pt x="92891" y="14698"/>
                  <a:pt x="92493" y="11945"/>
                </a:cubicBezTo>
                <a:close/>
                <a:moveTo>
                  <a:pt x="40010" y="11945"/>
                </a:moveTo>
                <a:cubicBezTo>
                  <a:pt x="38952" y="12196"/>
                  <a:pt x="38558" y="13604"/>
                  <a:pt x="38179" y="14976"/>
                </a:cubicBezTo>
                <a:cubicBezTo>
                  <a:pt x="37817" y="16282"/>
                  <a:pt x="37476" y="17518"/>
                  <a:pt x="36664" y="17518"/>
                </a:cubicBezTo>
                <a:cubicBezTo>
                  <a:pt x="35938" y="17518"/>
                  <a:pt x="35754" y="15260"/>
                  <a:pt x="35605" y="13446"/>
                </a:cubicBezTo>
                <a:cubicBezTo>
                  <a:pt x="35563" y="12942"/>
                  <a:pt x="35521" y="12437"/>
                  <a:pt x="35470" y="11945"/>
                </a:cubicBezTo>
                <a:close/>
                <a:moveTo>
                  <a:pt x="15599" y="0"/>
                </a:moveTo>
                <a:cubicBezTo>
                  <a:pt x="15541" y="0"/>
                  <a:pt x="15480" y="4"/>
                  <a:pt x="15419" y="10"/>
                </a:cubicBezTo>
                <a:cubicBezTo>
                  <a:pt x="13891" y="173"/>
                  <a:pt x="13620" y="3846"/>
                  <a:pt x="13305" y="8095"/>
                </a:cubicBezTo>
                <a:cubicBezTo>
                  <a:pt x="13224" y="9169"/>
                  <a:pt x="13139" y="10314"/>
                  <a:pt x="13026" y="11410"/>
                </a:cubicBezTo>
                <a:lnTo>
                  <a:pt x="9565" y="11410"/>
                </a:lnTo>
                <a:cubicBezTo>
                  <a:pt x="9572" y="10755"/>
                  <a:pt x="9592" y="10098"/>
                  <a:pt x="9612" y="9468"/>
                </a:cubicBezTo>
                <a:cubicBezTo>
                  <a:pt x="9690" y="6829"/>
                  <a:pt x="9756" y="4548"/>
                  <a:pt x="9054" y="3823"/>
                </a:cubicBezTo>
                <a:cubicBezTo>
                  <a:pt x="8890" y="3654"/>
                  <a:pt x="8684" y="3563"/>
                  <a:pt x="8456" y="3563"/>
                </a:cubicBezTo>
                <a:cubicBezTo>
                  <a:pt x="7334" y="3563"/>
                  <a:pt x="7179" y="4823"/>
                  <a:pt x="7014" y="6155"/>
                </a:cubicBezTo>
                <a:cubicBezTo>
                  <a:pt x="6748" y="8321"/>
                  <a:pt x="6413" y="11013"/>
                  <a:pt x="2724" y="11410"/>
                </a:cubicBezTo>
                <a:lnTo>
                  <a:pt x="0" y="11410"/>
                </a:lnTo>
                <a:lnTo>
                  <a:pt x="0" y="11942"/>
                </a:lnTo>
                <a:lnTo>
                  <a:pt x="2663" y="11942"/>
                </a:lnTo>
                <a:lnTo>
                  <a:pt x="2664" y="11952"/>
                </a:lnTo>
                <a:cubicBezTo>
                  <a:pt x="2695" y="11949"/>
                  <a:pt x="2724" y="11945"/>
                  <a:pt x="2753" y="11942"/>
                </a:cubicBezTo>
                <a:lnTo>
                  <a:pt x="9024" y="11942"/>
                </a:lnTo>
                <a:cubicBezTo>
                  <a:pt x="9017" y="14880"/>
                  <a:pt x="9315" y="17360"/>
                  <a:pt x="11030" y="17419"/>
                </a:cubicBezTo>
                <a:cubicBezTo>
                  <a:pt x="11046" y="17419"/>
                  <a:pt x="11064" y="17420"/>
                  <a:pt x="11080" y="17420"/>
                </a:cubicBezTo>
                <a:cubicBezTo>
                  <a:pt x="12575" y="17420"/>
                  <a:pt x="13161" y="15057"/>
                  <a:pt x="13507" y="11942"/>
                </a:cubicBezTo>
                <a:lnTo>
                  <a:pt x="22810" y="11942"/>
                </a:lnTo>
                <a:cubicBezTo>
                  <a:pt x="22976" y="13463"/>
                  <a:pt x="23380" y="14582"/>
                  <a:pt x="24402" y="14582"/>
                </a:cubicBezTo>
                <a:cubicBezTo>
                  <a:pt x="24881" y="14582"/>
                  <a:pt x="25227" y="14461"/>
                  <a:pt x="25457" y="14214"/>
                </a:cubicBezTo>
                <a:cubicBezTo>
                  <a:pt x="25834" y="13810"/>
                  <a:pt x="25790" y="13178"/>
                  <a:pt x="25748" y="12563"/>
                </a:cubicBezTo>
                <a:cubicBezTo>
                  <a:pt x="25734" y="12355"/>
                  <a:pt x="25719" y="12143"/>
                  <a:pt x="25721" y="11942"/>
                </a:cubicBezTo>
                <a:lnTo>
                  <a:pt x="34937" y="11942"/>
                </a:lnTo>
                <a:cubicBezTo>
                  <a:pt x="34990" y="12450"/>
                  <a:pt x="35033" y="12975"/>
                  <a:pt x="35076" y="13484"/>
                </a:cubicBezTo>
                <a:cubicBezTo>
                  <a:pt x="35277" y="15932"/>
                  <a:pt x="35450" y="18046"/>
                  <a:pt x="36666" y="18046"/>
                </a:cubicBezTo>
                <a:cubicBezTo>
                  <a:pt x="37881" y="18046"/>
                  <a:pt x="38294" y="16555"/>
                  <a:pt x="38693" y="15114"/>
                </a:cubicBezTo>
                <a:cubicBezTo>
                  <a:pt x="39059" y="13795"/>
                  <a:pt x="39436" y="12429"/>
                  <a:pt x="40354" y="12429"/>
                </a:cubicBezTo>
                <a:cubicBezTo>
                  <a:pt x="40799" y="12429"/>
                  <a:pt x="41112" y="12243"/>
                  <a:pt x="41342" y="11939"/>
                </a:cubicBezTo>
                <a:lnTo>
                  <a:pt x="47914" y="11939"/>
                </a:lnTo>
                <a:cubicBezTo>
                  <a:pt x="48124" y="13412"/>
                  <a:pt x="48402" y="14226"/>
                  <a:pt x="49012" y="14250"/>
                </a:cubicBezTo>
                <a:cubicBezTo>
                  <a:pt x="49025" y="14250"/>
                  <a:pt x="49038" y="14251"/>
                  <a:pt x="49051" y="14251"/>
                </a:cubicBezTo>
                <a:cubicBezTo>
                  <a:pt x="49899" y="14251"/>
                  <a:pt x="50188" y="13163"/>
                  <a:pt x="50495" y="12009"/>
                </a:cubicBezTo>
                <a:cubicBezTo>
                  <a:pt x="50503" y="11986"/>
                  <a:pt x="50508" y="11963"/>
                  <a:pt x="50515" y="11939"/>
                </a:cubicBezTo>
                <a:lnTo>
                  <a:pt x="58856" y="11939"/>
                </a:lnTo>
                <a:cubicBezTo>
                  <a:pt x="59098" y="13995"/>
                  <a:pt x="59549" y="15745"/>
                  <a:pt x="61013" y="15745"/>
                </a:cubicBezTo>
                <a:lnTo>
                  <a:pt x="61052" y="15745"/>
                </a:lnTo>
                <a:cubicBezTo>
                  <a:pt x="62324" y="15719"/>
                  <a:pt x="62774" y="14065"/>
                  <a:pt x="62964" y="11939"/>
                </a:cubicBezTo>
                <a:lnTo>
                  <a:pt x="65478" y="11939"/>
                </a:lnTo>
                <a:cubicBezTo>
                  <a:pt x="65650" y="15236"/>
                  <a:pt x="65934" y="17846"/>
                  <a:pt x="67209" y="17924"/>
                </a:cubicBezTo>
                <a:cubicBezTo>
                  <a:pt x="67230" y="17925"/>
                  <a:pt x="67250" y="17925"/>
                  <a:pt x="67271" y="17925"/>
                </a:cubicBezTo>
                <a:cubicBezTo>
                  <a:pt x="67515" y="17925"/>
                  <a:pt x="67737" y="17840"/>
                  <a:pt x="67931" y="17667"/>
                </a:cubicBezTo>
                <a:cubicBezTo>
                  <a:pt x="68786" y="16907"/>
                  <a:pt x="68952" y="14517"/>
                  <a:pt x="69103" y="11938"/>
                </a:cubicBezTo>
                <a:lnTo>
                  <a:pt x="71213" y="11938"/>
                </a:lnTo>
                <a:cubicBezTo>
                  <a:pt x="71378" y="14996"/>
                  <a:pt x="71542" y="17604"/>
                  <a:pt x="72806" y="17712"/>
                </a:cubicBezTo>
                <a:cubicBezTo>
                  <a:pt x="72840" y="17715"/>
                  <a:pt x="72873" y="17717"/>
                  <a:pt x="72905" y="17717"/>
                </a:cubicBezTo>
                <a:cubicBezTo>
                  <a:pt x="74165" y="17717"/>
                  <a:pt x="74531" y="15480"/>
                  <a:pt x="74918" y="13122"/>
                </a:cubicBezTo>
                <a:cubicBezTo>
                  <a:pt x="74981" y="12739"/>
                  <a:pt x="75047" y="12335"/>
                  <a:pt x="75120" y="11938"/>
                </a:cubicBezTo>
                <a:lnTo>
                  <a:pt x="77416" y="11938"/>
                </a:lnTo>
                <a:cubicBezTo>
                  <a:pt x="77684" y="12559"/>
                  <a:pt x="78159" y="13056"/>
                  <a:pt x="79152" y="13056"/>
                </a:cubicBezTo>
                <a:cubicBezTo>
                  <a:pt x="79776" y="13056"/>
                  <a:pt x="80145" y="12624"/>
                  <a:pt x="80366" y="11938"/>
                </a:cubicBezTo>
                <a:lnTo>
                  <a:pt x="84002" y="11938"/>
                </a:lnTo>
                <a:cubicBezTo>
                  <a:pt x="84219" y="12413"/>
                  <a:pt x="84531" y="12695"/>
                  <a:pt x="84996" y="12695"/>
                </a:cubicBezTo>
                <a:cubicBezTo>
                  <a:pt x="85435" y="12695"/>
                  <a:pt x="85782" y="12413"/>
                  <a:pt x="86076" y="11938"/>
                </a:cubicBezTo>
                <a:lnTo>
                  <a:pt x="91954" y="11938"/>
                </a:lnTo>
                <a:cubicBezTo>
                  <a:pt x="92436" y="15349"/>
                  <a:pt x="92992" y="17982"/>
                  <a:pt x="94289" y="17982"/>
                </a:cubicBezTo>
                <a:cubicBezTo>
                  <a:pt x="95201" y="17982"/>
                  <a:pt x="95364" y="17382"/>
                  <a:pt x="95842" y="15081"/>
                </a:cubicBezTo>
                <a:cubicBezTo>
                  <a:pt x="96208" y="13329"/>
                  <a:pt x="96459" y="12314"/>
                  <a:pt x="96555" y="11936"/>
                </a:cubicBezTo>
                <a:lnTo>
                  <a:pt x="100052" y="11936"/>
                </a:lnTo>
                <a:lnTo>
                  <a:pt x="100052" y="11404"/>
                </a:lnTo>
                <a:lnTo>
                  <a:pt x="92419" y="11404"/>
                </a:lnTo>
                <a:lnTo>
                  <a:pt x="92419" y="11413"/>
                </a:lnTo>
                <a:cubicBezTo>
                  <a:pt x="92341" y="10858"/>
                  <a:pt x="92270" y="10311"/>
                  <a:pt x="92202" y="9793"/>
                </a:cubicBezTo>
                <a:cubicBezTo>
                  <a:pt x="91642" y="5524"/>
                  <a:pt x="91159" y="1836"/>
                  <a:pt x="89666" y="1836"/>
                </a:cubicBezTo>
                <a:cubicBezTo>
                  <a:pt x="88138" y="1836"/>
                  <a:pt x="87530" y="4580"/>
                  <a:pt x="86887" y="7487"/>
                </a:cubicBezTo>
                <a:cubicBezTo>
                  <a:pt x="86565" y="8936"/>
                  <a:pt x="86215" y="10509"/>
                  <a:pt x="85769" y="11413"/>
                </a:cubicBezTo>
                <a:lnTo>
                  <a:pt x="84371" y="11413"/>
                </a:lnTo>
                <a:cubicBezTo>
                  <a:pt x="84121" y="10602"/>
                  <a:pt x="84043" y="9264"/>
                  <a:pt x="83972" y="8030"/>
                </a:cubicBezTo>
                <a:cubicBezTo>
                  <a:pt x="83816" y="5338"/>
                  <a:pt x="83654" y="2553"/>
                  <a:pt x="81932" y="2553"/>
                </a:cubicBezTo>
                <a:cubicBezTo>
                  <a:pt x="80250" y="2553"/>
                  <a:pt x="80216" y="5309"/>
                  <a:pt x="80186" y="7973"/>
                </a:cubicBezTo>
                <a:cubicBezTo>
                  <a:pt x="80172" y="9197"/>
                  <a:pt x="80155" y="10512"/>
                  <a:pt x="79961" y="11413"/>
                </a:cubicBezTo>
                <a:lnTo>
                  <a:pt x="77793" y="11413"/>
                </a:lnTo>
                <a:cubicBezTo>
                  <a:pt x="77727" y="11190"/>
                  <a:pt x="77670" y="10938"/>
                  <a:pt x="77613" y="10660"/>
                </a:cubicBezTo>
                <a:cubicBezTo>
                  <a:pt x="77436" y="9800"/>
                  <a:pt x="77236" y="8824"/>
                  <a:pt x="76183" y="8824"/>
                </a:cubicBezTo>
                <a:cubicBezTo>
                  <a:pt x="75364" y="8824"/>
                  <a:pt x="74976" y="9917"/>
                  <a:pt x="74679" y="11412"/>
                </a:cubicBezTo>
                <a:lnTo>
                  <a:pt x="71718" y="11412"/>
                </a:lnTo>
                <a:cubicBezTo>
                  <a:pt x="71558" y="8482"/>
                  <a:pt x="71381" y="6016"/>
                  <a:pt x="70158" y="6016"/>
                </a:cubicBezTo>
                <a:lnTo>
                  <a:pt x="70145" y="6016"/>
                </a:lnTo>
                <a:cubicBezTo>
                  <a:pt x="68945" y="6034"/>
                  <a:pt x="68771" y="8501"/>
                  <a:pt x="68600" y="11412"/>
                </a:cubicBezTo>
                <a:lnTo>
                  <a:pt x="65988" y="11412"/>
                </a:lnTo>
                <a:cubicBezTo>
                  <a:pt x="65969" y="11064"/>
                  <a:pt x="65955" y="10722"/>
                  <a:pt x="65939" y="10396"/>
                </a:cubicBezTo>
                <a:cubicBezTo>
                  <a:pt x="65762" y="6475"/>
                  <a:pt x="65608" y="3088"/>
                  <a:pt x="64161" y="3088"/>
                </a:cubicBezTo>
                <a:cubicBezTo>
                  <a:pt x="62775" y="3088"/>
                  <a:pt x="62687" y="5766"/>
                  <a:pt x="62588" y="8867"/>
                </a:cubicBezTo>
                <a:cubicBezTo>
                  <a:pt x="62562" y="9691"/>
                  <a:pt x="62534" y="10575"/>
                  <a:pt x="62473" y="11412"/>
                </a:cubicBezTo>
                <a:lnTo>
                  <a:pt x="59335" y="11412"/>
                </a:lnTo>
                <a:cubicBezTo>
                  <a:pt x="59295" y="11043"/>
                  <a:pt x="59264" y="10670"/>
                  <a:pt x="59230" y="10307"/>
                </a:cubicBezTo>
                <a:cubicBezTo>
                  <a:pt x="59019" y="7942"/>
                  <a:pt x="58836" y="5897"/>
                  <a:pt x="57551" y="5897"/>
                </a:cubicBezTo>
                <a:cubicBezTo>
                  <a:pt x="57105" y="5897"/>
                  <a:pt x="56707" y="5885"/>
                  <a:pt x="56356" y="5874"/>
                </a:cubicBezTo>
                <a:cubicBezTo>
                  <a:pt x="56079" y="5866"/>
                  <a:pt x="55831" y="5859"/>
                  <a:pt x="55610" y="5859"/>
                </a:cubicBezTo>
                <a:cubicBezTo>
                  <a:pt x="54983" y="5859"/>
                  <a:pt x="54566" y="5917"/>
                  <a:pt x="54297" y="6178"/>
                </a:cubicBezTo>
                <a:cubicBezTo>
                  <a:pt x="54117" y="6353"/>
                  <a:pt x="54027" y="6603"/>
                  <a:pt x="54027" y="6939"/>
                </a:cubicBezTo>
                <a:cubicBezTo>
                  <a:pt x="54027" y="8389"/>
                  <a:pt x="53382" y="9064"/>
                  <a:pt x="51995" y="9064"/>
                </a:cubicBezTo>
                <a:cubicBezTo>
                  <a:pt x="50881" y="9064"/>
                  <a:pt x="50439" y="10230"/>
                  <a:pt x="50110" y="11413"/>
                </a:cubicBezTo>
                <a:lnTo>
                  <a:pt x="48382" y="11413"/>
                </a:lnTo>
                <a:cubicBezTo>
                  <a:pt x="48310" y="10843"/>
                  <a:pt x="48251" y="10257"/>
                  <a:pt x="48203" y="9776"/>
                </a:cubicBezTo>
                <a:cubicBezTo>
                  <a:pt x="47932" y="7060"/>
                  <a:pt x="47677" y="4492"/>
                  <a:pt x="46449" y="4492"/>
                </a:cubicBezTo>
                <a:lnTo>
                  <a:pt x="46434" y="4492"/>
                </a:lnTo>
                <a:cubicBezTo>
                  <a:pt x="45424" y="4509"/>
                  <a:pt x="45151" y="4892"/>
                  <a:pt x="44907" y="5227"/>
                </a:cubicBezTo>
                <a:cubicBezTo>
                  <a:pt x="44677" y="5548"/>
                  <a:pt x="44459" y="5851"/>
                  <a:pt x="43321" y="5867"/>
                </a:cubicBezTo>
                <a:cubicBezTo>
                  <a:pt x="41863" y="5885"/>
                  <a:pt x="41666" y="7660"/>
                  <a:pt x="41493" y="9223"/>
                </a:cubicBezTo>
                <a:cubicBezTo>
                  <a:pt x="41386" y="10186"/>
                  <a:pt x="41278" y="10949"/>
                  <a:pt x="41046" y="11412"/>
                </a:cubicBezTo>
                <a:lnTo>
                  <a:pt x="35407" y="11412"/>
                </a:lnTo>
                <a:cubicBezTo>
                  <a:pt x="35175" y="9568"/>
                  <a:pt x="34742" y="8077"/>
                  <a:pt x="33551" y="8077"/>
                </a:cubicBezTo>
                <a:cubicBezTo>
                  <a:pt x="32351" y="8077"/>
                  <a:pt x="32142" y="5917"/>
                  <a:pt x="31958" y="4010"/>
                </a:cubicBezTo>
                <a:cubicBezTo>
                  <a:pt x="31788" y="2250"/>
                  <a:pt x="31640" y="729"/>
                  <a:pt x="30677" y="729"/>
                </a:cubicBezTo>
                <a:cubicBezTo>
                  <a:pt x="29769" y="729"/>
                  <a:pt x="29640" y="2265"/>
                  <a:pt x="29463" y="4393"/>
                </a:cubicBezTo>
                <a:cubicBezTo>
                  <a:pt x="29249" y="6966"/>
                  <a:pt x="28980" y="10166"/>
                  <a:pt x="27180" y="10166"/>
                </a:cubicBezTo>
                <a:cubicBezTo>
                  <a:pt x="26437" y="10166"/>
                  <a:pt x="25917" y="10336"/>
                  <a:pt x="25589" y="10688"/>
                </a:cubicBezTo>
                <a:cubicBezTo>
                  <a:pt x="25395" y="10895"/>
                  <a:pt x="25294" y="11143"/>
                  <a:pt x="25239" y="11410"/>
                </a:cubicBezTo>
                <a:lnTo>
                  <a:pt x="23298" y="11410"/>
                </a:lnTo>
                <a:cubicBezTo>
                  <a:pt x="23234" y="10580"/>
                  <a:pt x="23223" y="9660"/>
                  <a:pt x="23213" y="8814"/>
                </a:cubicBezTo>
                <a:cubicBezTo>
                  <a:pt x="23180" y="6214"/>
                  <a:pt x="23158" y="4162"/>
                  <a:pt x="22009" y="4162"/>
                </a:cubicBezTo>
                <a:cubicBezTo>
                  <a:pt x="20973" y="4162"/>
                  <a:pt x="20761" y="4946"/>
                  <a:pt x="20571" y="5641"/>
                </a:cubicBezTo>
                <a:cubicBezTo>
                  <a:pt x="20331" y="6525"/>
                  <a:pt x="20104" y="7358"/>
                  <a:pt x="18464" y="7358"/>
                </a:cubicBezTo>
                <a:cubicBezTo>
                  <a:pt x="18117" y="7358"/>
                  <a:pt x="17849" y="7258"/>
                  <a:pt x="17646" y="7056"/>
                </a:cubicBezTo>
                <a:cubicBezTo>
                  <a:pt x="17039" y="6447"/>
                  <a:pt x="17040" y="4943"/>
                  <a:pt x="17043" y="3616"/>
                </a:cubicBezTo>
                <a:cubicBezTo>
                  <a:pt x="17044" y="2204"/>
                  <a:pt x="17046" y="873"/>
                  <a:pt x="16400" y="291"/>
                </a:cubicBezTo>
                <a:cubicBezTo>
                  <a:pt x="16186" y="98"/>
                  <a:pt x="15918" y="0"/>
                  <a:pt x="155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44" name="Google Shape;944;p18"/>
          <p:cNvGrpSpPr/>
          <p:nvPr/>
        </p:nvGrpSpPr>
        <p:grpSpPr>
          <a:xfrm>
            <a:off x="9698101" y="1346367"/>
            <a:ext cx="1066233" cy="1194367"/>
            <a:chOff x="7273575" y="1009775"/>
            <a:chExt cx="799675" cy="895775"/>
          </a:xfrm>
        </p:grpSpPr>
        <p:sp>
          <p:nvSpPr>
            <p:cNvPr id="945" name="Google Shape;945;p18"/>
            <p:cNvSpPr/>
            <p:nvPr/>
          </p:nvSpPr>
          <p:spPr>
            <a:xfrm>
              <a:off x="7273575" y="1009775"/>
              <a:ext cx="793650" cy="879800"/>
            </a:xfrm>
            <a:custGeom>
              <a:avLst/>
              <a:gdLst/>
              <a:ahLst/>
              <a:cxnLst/>
              <a:rect l="l" t="t" r="r" b="b"/>
              <a:pathLst>
                <a:path w="31746" h="35192" extrusionOk="0">
                  <a:moveTo>
                    <a:pt x="19434" y="1"/>
                  </a:moveTo>
                  <a:cubicBezTo>
                    <a:pt x="17369" y="1"/>
                    <a:pt x="13162" y="2346"/>
                    <a:pt x="11741" y="2878"/>
                  </a:cubicBezTo>
                  <a:cubicBezTo>
                    <a:pt x="8836" y="4330"/>
                    <a:pt x="4615" y="6617"/>
                    <a:pt x="974" y="8305"/>
                  </a:cubicBezTo>
                  <a:lnTo>
                    <a:pt x="928" y="8322"/>
                  </a:lnTo>
                  <a:cubicBezTo>
                    <a:pt x="928" y="8322"/>
                    <a:pt x="1" y="8617"/>
                    <a:pt x="337" y="9725"/>
                  </a:cubicBezTo>
                  <a:cubicBezTo>
                    <a:pt x="1680" y="14183"/>
                    <a:pt x="7401" y="28787"/>
                    <a:pt x="9907" y="34099"/>
                  </a:cubicBezTo>
                  <a:cubicBezTo>
                    <a:pt x="10230" y="34784"/>
                    <a:pt x="10915" y="35191"/>
                    <a:pt x="11635" y="35191"/>
                  </a:cubicBezTo>
                  <a:cubicBezTo>
                    <a:pt x="11851" y="35191"/>
                    <a:pt x="12071" y="35155"/>
                    <a:pt x="12284" y="35078"/>
                  </a:cubicBezTo>
                  <a:cubicBezTo>
                    <a:pt x="13104" y="34781"/>
                    <a:pt x="13897" y="34469"/>
                    <a:pt x="14615" y="34228"/>
                  </a:cubicBezTo>
                  <a:cubicBezTo>
                    <a:pt x="19143" y="32062"/>
                    <a:pt x="24067" y="30093"/>
                    <a:pt x="28398" y="27533"/>
                  </a:cubicBezTo>
                  <a:cubicBezTo>
                    <a:pt x="31745" y="25367"/>
                    <a:pt x="31716" y="23898"/>
                    <a:pt x="30140" y="20746"/>
                  </a:cubicBezTo>
                  <a:cubicBezTo>
                    <a:pt x="29155" y="18383"/>
                    <a:pt x="28157" y="16316"/>
                    <a:pt x="27174" y="13952"/>
                  </a:cubicBezTo>
                  <a:cubicBezTo>
                    <a:pt x="25992" y="10998"/>
                    <a:pt x="22263" y="900"/>
                    <a:pt x="20025" y="89"/>
                  </a:cubicBezTo>
                  <a:cubicBezTo>
                    <a:pt x="19857" y="28"/>
                    <a:pt x="19658" y="1"/>
                    <a:pt x="194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6" name="Google Shape;946;p18"/>
            <p:cNvSpPr/>
            <p:nvPr/>
          </p:nvSpPr>
          <p:spPr>
            <a:xfrm>
              <a:off x="7293400" y="1023450"/>
              <a:ext cx="773800" cy="848325"/>
            </a:xfrm>
            <a:custGeom>
              <a:avLst/>
              <a:gdLst/>
              <a:ahLst/>
              <a:cxnLst/>
              <a:rect l="l" t="t" r="r" b="b"/>
              <a:pathLst>
                <a:path w="30952" h="33933" extrusionOk="0">
                  <a:moveTo>
                    <a:pt x="18418" y="0"/>
                  </a:moveTo>
                  <a:cubicBezTo>
                    <a:pt x="16516" y="0"/>
                    <a:pt x="13118" y="1734"/>
                    <a:pt x="11352" y="2600"/>
                  </a:cubicBezTo>
                  <a:cubicBezTo>
                    <a:pt x="8565" y="3968"/>
                    <a:pt x="4077" y="6352"/>
                    <a:pt x="596" y="7965"/>
                  </a:cubicBezTo>
                  <a:lnTo>
                    <a:pt x="548" y="7978"/>
                  </a:lnTo>
                  <a:cubicBezTo>
                    <a:pt x="548" y="7978"/>
                    <a:pt x="1" y="8466"/>
                    <a:pt x="56" y="8765"/>
                  </a:cubicBezTo>
                  <a:cubicBezTo>
                    <a:pt x="962" y="13685"/>
                    <a:pt x="8452" y="31014"/>
                    <a:pt x="10168" y="33932"/>
                  </a:cubicBezTo>
                  <a:cubicBezTo>
                    <a:pt x="11484" y="33555"/>
                    <a:pt x="12803" y="32990"/>
                    <a:pt x="13934" y="32614"/>
                  </a:cubicBezTo>
                  <a:cubicBezTo>
                    <a:pt x="18264" y="30542"/>
                    <a:pt x="22972" y="28658"/>
                    <a:pt x="27114" y="26212"/>
                  </a:cubicBezTo>
                  <a:cubicBezTo>
                    <a:pt x="30314" y="24141"/>
                    <a:pt x="30951" y="24467"/>
                    <a:pt x="29443" y="21453"/>
                  </a:cubicBezTo>
                  <a:cubicBezTo>
                    <a:pt x="28503" y="19192"/>
                    <a:pt x="26896" y="15629"/>
                    <a:pt x="25955" y="13368"/>
                  </a:cubicBezTo>
                  <a:cubicBezTo>
                    <a:pt x="24825" y="10544"/>
                    <a:pt x="21247" y="880"/>
                    <a:pt x="19106" y="104"/>
                  </a:cubicBezTo>
                  <a:cubicBezTo>
                    <a:pt x="18910" y="33"/>
                    <a:pt x="18678" y="0"/>
                    <a:pt x="18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7" name="Google Shape;947;p18"/>
            <p:cNvSpPr/>
            <p:nvPr/>
          </p:nvSpPr>
          <p:spPr>
            <a:xfrm>
              <a:off x="7280150" y="1032775"/>
              <a:ext cx="793100" cy="872775"/>
            </a:xfrm>
            <a:custGeom>
              <a:avLst/>
              <a:gdLst/>
              <a:ahLst/>
              <a:cxnLst/>
              <a:rect l="l" t="t" r="r" b="b"/>
              <a:pathLst>
                <a:path w="31724" h="34911" extrusionOk="0">
                  <a:moveTo>
                    <a:pt x="18605" y="0"/>
                  </a:moveTo>
                  <a:cubicBezTo>
                    <a:pt x="16657" y="0"/>
                    <a:pt x="13059" y="2308"/>
                    <a:pt x="11638" y="2840"/>
                  </a:cubicBezTo>
                  <a:cubicBezTo>
                    <a:pt x="8735" y="4294"/>
                    <a:pt x="3986" y="6674"/>
                    <a:pt x="346" y="8362"/>
                  </a:cubicBezTo>
                  <a:cubicBezTo>
                    <a:pt x="346" y="8362"/>
                    <a:pt x="0" y="8620"/>
                    <a:pt x="312" y="9450"/>
                  </a:cubicBezTo>
                  <a:cubicBezTo>
                    <a:pt x="1950" y="13797"/>
                    <a:pt x="7419" y="28430"/>
                    <a:pt x="9880" y="33788"/>
                  </a:cubicBezTo>
                  <a:cubicBezTo>
                    <a:pt x="10201" y="34488"/>
                    <a:pt x="10896" y="34911"/>
                    <a:pt x="11628" y="34911"/>
                  </a:cubicBezTo>
                  <a:cubicBezTo>
                    <a:pt x="11845" y="34911"/>
                    <a:pt x="12065" y="34874"/>
                    <a:pt x="12280" y="34796"/>
                  </a:cubicBezTo>
                  <a:cubicBezTo>
                    <a:pt x="13092" y="34501"/>
                    <a:pt x="13878" y="34192"/>
                    <a:pt x="14593" y="33953"/>
                  </a:cubicBezTo>
                  <a:cubicBezTo>
                    <a:pt x="19121" y="31788"/>
                    <a:pt x="24046" y="29819"/>
                    <a:pt x="28376" y="27258"/>
                  </a:cubicBezTo>
                  <a:cubicBezTo>
                    <a:pt x="31724" y="25093"/>
                    <a:pt x="30741" y="23911"/>
                    <a:pt x="29163" y="20761"/>
                  </a:cubicBezTo>
                  <a:cubicBezTo>
                    <a:pt x="28180" y="18397"/>
                    <a:pt x="27294" y="16329"/>
                    <a:pt x="26309" y="13966"/>
                  </a:cubicBezTo>
                  <a:cubicBezTo>
                    <a:pt x="25128" y="11012"/>
                    <a:pt x="21423" y="902"/>
                    <a:pt x="19183" y="90"/>
                  </a:cubicBezTo>
                  <a:cubicBezTo>
                    <a:pt x="19014" y="28"/>
                    <a:pt x="18820" y="0"/>
                    <a:pt x="18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8" name="Google Shape;948;p18"/>
            <p:cNvSpPr/>
            <p:nvPr/>
          </p:nvSpPr>
          <p:spPr>
            <a:xfrm>
              <a:off x="7383300" y="1162000"/>
              <a:ext cx="447925" cy="351125"/>
            </a:xfrm>
            <a:custGeom>
              <a:avLst/>
              <a:gdLst/>
              <a:ahLst/>
              <a:cxnLst/>
              <a:rect l="l" t="t" r="r" b="b"/>
              <a:pathLst>
                <a:path w="17917" h="14045" extrusionOk="0">
                  <a:moveTo>
                    <a:pt x="13459" y="0"/>
                  </a:moveTo>
                  <a:cubicBezTo>
                    <a:pt x="12169" y="0"/>
                    <a:pt x="9676" y="1631"/>
                    <a:pt x="8687" y="2002"/>
                  </a:cubicBezTo>
                  <a:cubicBezTo>
                    <a:pt x="6576" y="3055"/>
                    <a:pt x="4219" y="4167"/>
                    <a:pt x="1647" y="5353"/>
                  </a:cubicBezTo>
                  <a:cubicBezTo>
                    <a:pt x="779" y="5789"/>
                    <a:pt x="0" y="5855"/>
                    <a:pt x="423" y="6997"/>
                  </a:cubicBezTo>
                  <a:cubicBezTo>
                    <a:pt x="1182" y="9058"/>
                    <a:pt x="2544" y="12160"/>
                    <a:pt x="3494" y="13604"/>
                  </a:cubicBezTo>
                  <a:cubicBezTo>
                    <a:pt x="3683" y="13895"/>
                    <a:pt x="4061" y="14045"/>
                    <a:pt x="4322" y="14045"/>
                  </a:cubicBezTo>
                  <a:cubicBezTo>
                    <a:pt x="4379" y="14045"/>
                    <a:pt x="4431" y="14037"/>
                    <a:pt x="4474" y="14023"/>
                  </a:cubicBezTo>
                  <a:cubicBezTo>
                    <a:pt x="5151" y="13790"/>
                    <a:pt x="5850" y="13498"/>
                    <a:pt x="6441" y="13210"/>
                  </a:cubicBezTo>
                  <a:cubicBezTo>
                    <a:pt x="9468" y="11746"/>
                    <a:pt x="12772" y="10441"/>
                    <a:pt x="15674" y="8726"/>
                  </a:cubicBezTo>
                  <a:cubicBezTo>
                    <a:pt x="17917" y="7275"/>
                    <a:pt x="17165" y="6529"/>
                    <a:pt x="16203" y="4375"/>
                  </a:cubicBezTo>
                  <a:cubicBezTo>
                    <a:pt x="15643" y="3119"/>
                    <a:pt x="15345" y="2616"/>
                    <a:pt x="14752" y="1342"/>
                  </a:cubicBezTo>
                  <a:cubicBezTo>
                    <a:pt x="14189" y="126"/>
                    <a:pt x="14318" y="150"/>
                    <a:pt x="13700" y="23"/>
                  </a:cubicBezTo>
                  <a:cubicBezTo>
                    <a:pt x="13625" y="7"/>
                    <a:pt x="13545" y="0"/>
                    <a:pt x="134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9" name="Google Shape;949;p18"/>
            <p:cNvSpPr/>
            <p:nvPr/>
          </p:nvSpPr>
          <p:spPr>
            <a:xfrm>
              <a:off x="7578450" y="1327425"/>
              <a:ext cx="54700" cy="45850"/>
            </a:xfrm>
            <a:custGeom>
              <a:avLst/>
              <a:gdLst/>
              <a:ahLst/>
              <a:cxnLst/>
              <a:rect l="l" t="t" r="r" b="b"/>
              <a:pathLst>
                <a:path w="2188" h="1834" extrusionOk="0">
                  <a:moveTo>
                    <a:pt x="970" y="1"/>
                  </a:moveTo>
                  <a:cubicBezTo>
                    <a:pt x="566" y="1"/>
                    <a:pt x="178" y="246"/>
                    <a:pt x="89" y="841"/>
                  </a:cubicBezTo>
                  <a:cubicBezTo>
                    <a:pt x="0" y="1441"/>
                    <a:pt x="557" y="1834"/>
                    <a:pt x="1098" y="1834"/>
                  </a:cubicBezTo>
                  <a:cubicBezTo>
                    <a:pt x="1458" y="1834"/>
                    <a:pt x="1812" y="1659"/>
                    <a:pt x="1960" y="1254"/>
                  </a:cubicBezTo>
                  <a:cubicBezTo>
                    <a:pt x="2188" y="527"/>
                    <a:pt x="1561" y="1"/>
                    <a:pt x="9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0" name="Google Shape;950;p18"/>
            <p:cNvSpPr/>
            <p:nvPr/>
          </p:nvSpPr>
          <p:spPr>
            <a:xfrm>
              <a:off x="7517975" y="1305825"/>
              <a:ext cx="169900" cy="94800"/>
            </a:xfrm>
            <a:custGeom>
              <a:avLst/>
              <a:gdLst/>
              <a:ahLst/>
              <a:cxnLst/>
              <a:rect l="l" t="t" r="r" b="b"/>
              <a:pathLst>
                <a:path w="6796" h="3792" extrusionOk="0">
                  <a:moveTo>
                    <a:pt x="5172" y="179"/>
                  </a:moveTo>
                  <a:lnTo>
                    <a:pt x="5172" y="179"/>
                  </a:lnTo>
                  <a:cubicBezTo>
                    <a:pt x="5176" y="180"/>
                    <a:pt x="5181" y="180"/>
                    <a:pt x="5185" y="180"/>
                  </a:cubicBezTo>
                  <a:cubicBezTo>
                    <a:pt x="6152" y="226"/>
                    <a:pt x="6405" y="995"/>
                    <a:pt x="5940" y="1722"/>
                  </a:cubicBezTo>
                  <a:cubicBezTo>
                    <a:pt x="5633" y="2200"/>
                    <a:pt x="5101" y="2531"/>
                    <a:pt x="4618" y="2799"/>
                  </a:cubicBezTo>
                  <a:cubicBezTo>
                    <a:pt x="3843" y="3232"/>
                    <a:pt x="2837" y="3600"/>
                    <a:pt x="1902" y="3600"/>
                  </a:cubicBezTo>
                  <a:cubicBezTo>
                    <a:pt x="1717" y="3600"/>
                    <a:pt x="1535" y="3586"/>
                    <a:pt x="1358" y="3555"/>
                  </a:cubicBezTo>
                  <a:cubicBezTo>
                    <a:pt x="832" y="3463"/>
                    <a:pt x="355" y="2986"/>
                    <a:pt x="520" y="2434"/>
                  </a:cubicBezTo>
                  <a:cubicBezTo>
                    <a:pt x="676" y="1919"/>
                    <a:pt x="1274" y="1544"/>
                    <a:pt x="1698" y="1278"/>
                  </a:cubicBezTo>
                  <a:cubicBezTo>
                    <a:pt x="2696" y="651"/>
                    <a:pt x="3981" y="181"/>
                    <a:pt x="5172" y="179"/>
                  </a:cubicBezTo>
                  <a:close/>
                  <a:moveTo>
                    <a:pt x="5180" y="0"/>
                  </a:moveTo>
                  <a:cubicBezTo>
                    <a:pt x="5178" y="0"/>
                    <a:pt x="5176" y="0"/>
                    <a:pt x="5175" y="0"/>
                  </a:cubicBezTo>
                  <a:lnTo>
                    <a:pt x="5175" y="0"/>
                  </a:lnTo>
                  <a:cubicBezTo>
                    <a:pt x="5174" y="0"/>
                    <a:pt x="5172" y="0"/>
                    <a:pt x="5171" y="0"/>
                  </a:cubicBezTo>
                  <a:cubicBezTo>
                    <a:pt x="3674" y="0"/>
                    <a:pt x="1972" y="690"/>
                    <a:pt x="859" y="1677"/>
                  </a:cubicBezTo>
                  <a:cubicBezTo>
                    <a:pt x="1" y="2440"/>
                    <a:pt x="243" y="3541"/>
                    <a:pt x="1419" y="3746"/>
                  </a:cubicBezTo>
                  <a:cubicBezTo>
                    <a:pt x="1596" y="3777"/>
                    <a:pt x="1778" y="3792"/>
                    <a:pt x="1963" y="3792"/>
                  </a:cubicBezTo>
                  <a:cubicBezTo>
                    <a:pt x="3208" y="3792"/>
                    <a:pt x="4598" y="3136"/>
                    <a:pt x="5511" y="2424"/>
                  </a:cubicBezTo>
                  <a:cubicBezTo>
                    <a:pt x="6499" y="1657"/>
                    <a:pt x="6795" y="84"/>
                    <a:pt x="5195" y="1"/>
                  </a:cubicBezTo>
                  <a:lnTo>
                    <a:pt x="5195" y="1"/>
                  </a:lnTo>
                  <a:cubicBezTo>
                    <a:pt x="5192" y="0"/>
                    <a:pt x="5189" y="0"/>
                    <a:pt x="5185" y="0"/>
                  </a:cubicBezTo>
                  <a:cubicBezTo>
                    <a:pt x="5183" y="0"/>
                    <a:pt x="5181" y="0"/>
                    <a:pt x="5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1" name="Google Shape;951;p18"/>
            <p:cNvSpPr/>
            <p:nvPr/>
          </p:nvSpPr>
          <p:spPr>
            <a:xfrm>
              <a:off x="7540775" y="1288850"/>
              <a:ext cx="134450" cy="129500"/>
            </a:xfrm>
            <a:custGeom>
              <a:avLst/>
              <a:gdLst/>
              <a:ahLst/>
              <a:cxnLst/>
              <a:rect l="l" t="t" r="r" b="b"/>
              <a:pathLst>
                <a:path w="5378" h="5180" extrusionOk="0">
                  <a:moveTo>
                    <a:pt x="1222" y="128"/>
                  </a:moveTo>
                  <a:cubicBezTo>
                    <a:pt x="1234" y="128"/>
                    <a:pt x="1247" y="129"/>
                    <a:pt x="1259" y="129"/>
                  </a:cubicBezTo>
                  <a:cubicBezTo>
                    <a:pt x="1822" y="149"/>
                    <a:pt x="2382" y="572"/>
                    <a:pt x="2805" y="906"/>
                  </a:cubicBezTo>
                  <a:cubicBezTo>
                    <a:pt x="3721" y="1625"/>
                    <a:pt x="4611" y="2668"/>
                    <a:pt x="4954" y="3800"/>
                  </a:cubicBezTo>
                  <a:cubicBezTo>
                    <a:pt x="4955" y="3804"/>
                    <a:pt x="4957" y="3808"/>
                    <a:pt x="4958" y="3812"/>
                  </a:cubicBezTo>
                  <a:lnTo>
                    <a:pt x="4958" y="3812"/>
                  </a:lnTo>
                  <a:cubicBezTo>
                    <a:pt x="5165" y="4672"/>
                    <a:pt x="4694" y="5038"/>
                    <a:pt x="4084" y="5038"/>
                  </a:cubicBezTo>
                  <a:cubicBezTo>
                    <a:pt x="3917" y="5038"/>
                    <a:pt x="3740" y="5011"/>
                    <a:pt x="3564" y="4959"/>
                  </a:cubicBezTo>
                  <a:cubicBezTo>
                    <a:pt x="3005" y="4796"/>
                    <a:pt x="2507" y="4404"/>
                    <a:pt x="2079" y="4028"/>
                  </a:cubicBezTo>
                  <a:cubicBezTo>
                    <a:pt x="1291" y="3337"/>
                    <a:pt x="379" y="2257"/>
                    <a:pt x="297" y="1164"/>
                  </a:cubicBezTo>
                  <a:cubicBezTo>
                    <a:pt x="254" y="598"/>
                    <a:pt x="670" y="128"/>
                    <a:pt x="1222" y="128"/>
                  </a:cubicBezTo>
                  <a:close/>
                  <a:moveTo>
                    <a:pt x="1241" y="1"/>
                  </a:moveTo>
                  <a:cubicBezTo>
                    <a:pt x="577" y="1"/>
                    <a:pt x="0" y="403"/>
                    <a:pt x="128" y="1291"/>
                  </a:cubicBezTo>
                  <a:cubicBezTo>
                    <a:pt x="333" y="2696"/>
                    <a:pt x="1594" y="4006"/>
                    <a:pt x="2728" y="4752"/>
                  </a:cubicBezTo>
                  <a:cubicBezTo>
                    <a:pt x="3131" y="5018"/>
                    <a:pt x="3645" y="5180"/>
                    <a:pt x="4100" y="5180"/>
                  </a:cubicBezTo>
                  <a:cubicBezTo>
                    <a:pt x="4812" y="5180"/>
                    <a:pt x="5377" y="4781"/>
                    <a:pt x="5131" y="3762"/>
                  </a:cubicBezTo>
                  <a:lnTo>
                    <a:pt x="5131" y="3762"/>
                  </a:lnTo>
                  <a:cubicBezTo>
                    <a:pt x="5131" y="3758"/>
                    <a:pt x="5130" y="3754"/>
                    <a:pt x="5128" y="3750"/>
                  </a:cubicBezTo>
                  <a:lnTo>
                    <a:pt x="5128" y="3750"/>
                  </a:lnTo>
                  <a:cubicBezTo>
                    <a:pt x="5128" y="3750"/>
                    <a:pt x="5128" y="3750"/>
                    <a:pt x="5128" y="3750"/>
                  </a:cubicBezTo>
                  <a:cubicBezTo>
                    <a:pt x="5127" y="3747"/>
                    <a:pt x="5126" y="3744"/>
                    <a:pt x="5125" y="3740"/>
                  </a:cubicBezTo>
                  <a:lnTo>
                    <a:pt x="5125" y="3740"/>
                  </a:lnTo>
                  <a:cubicBezTo>
                    <a:pt x="4687" y="2307"/>
                    <a:pt x="3430" y="963"/>
                    <a:pt x="2142" y="241"/>
                  </a:cubicBezTo>
                  <a:cubicBezTo>
                    <a:pt x="1862" y="83"/>
                    <a:pt x="1543" y="1"/>
                    <a:pt x="12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2" name="Google Shape;952;p18"/>
            <p:cNvSpPr/>
            <p:nvPr/>
          </p:nvSpPr>
          <p:spPr>
            <a:xfrm>
              <a:off x="7560400" y="1274425"/>
              <a:ext cx="86775" cy="152000"/>
            </a:xfrm>
            <a:custGeom>
              <a:avLst/>
              <a:gdLst/>
              <a:ahLst/>
              <a:cxnLst/>
              <a:rect l="l" t="t" r="r" b="b"/>
              <a:pathLst>
                <a:path w="3471" h="6080" extrusionOk="0">
                  <a:moveTo>
                    <a:pt x="2282" y="130"/>
                  </a:moveTo>
                  <a:cubicBezTo>
                    <a:pt x="3049" y="130"/>
                    <a:pt x="3248" y="1459"/>
                    <a:pt x="3206" y="2153"/>
                  </a:cubicBezTo>
                  <a:cubicBezTo>
                    <a:pt x="3135" y="3271"/>
                    <a:pt x="2771" y="4532"/>
                    <a:pt x="2083" y="5426"/>
                  </a:cubicBezTo>
                  <a:lnTo>
                    <a:pt x="2083" y="5426"/>
                  </a:lnTo>
                  <a:cubicBezTo>
                    <a:pt x="2081" y="5429"/>
                    <a:pt x="2079" y="5431"/>
                    <a:pt x="2077" y="5434"/>
                  </a:cubicBezTo>
                  <a:cubicBezTo>
                    <a:pt x="1816" y="5738"/>
                    <a:pt x="1538" y="5872"/>
                    <a:pt x="1279" y="5872"/>
                  </a:cubicBezTo>
                  <a:cubicBezTo>
                    <a:pt x="865" y="5872"/>
                    <a:pt x="498" y="5533"/>
                    <a:pt x="319" y="5008"/>
                  </a:cubicBezTo>
                  <a:cubicBezTo>
                    <a:pt x="150" y="4514"/>
                    <a:pt x="179" y="3957"/>
                    <a:pt x="234" y="3445"/>
                  </a:cubicBezTo>
                  <a:cubicBezTo>
                    <a:pt x="343" y="2414"/>
                    <a:pt x="746" y="997"/>
                    <a:pt x="1647" y="373"/>
                  </a:cubicBezTo>
                  <a:cubicBezTo>
                    <a:pt x="1892" y="202"/>
                    <a:pt x="2103" y="130"/>
                    <a:pt x="2282" y="130"/>
                  </a:cubicBezTo>
                  <a:close/>
                  <a:moveTo>
                    <a:pt x="2238" y="0"/>
                  </a:moveTo>
                  <a:cubicBezTo>
                    <a:pt x="2005" y="0"/>
                    <a:pt x="1748" y="83"/>
                    <a:pt x="1475" y="272"/>
                  </a:cubicBezTo>
                  <a:cubicBezTo>
                    <a:pt x="369" y="1039"/>
                    <a:pt x="0" y="2971"/>
                    <a:pt x="17" y="4212"/>
                  </a:cubicBezTo>
                  <a:cubicBezTo>
                    <a:pt x="31" y="5100"/>
                    <a:pt x="579" y="6079"/>
                    <a:pt x="1299" y="6079"/>
                  </a:cubicBezTo>
                  <a:cubicBezTo>
                    <a:pt x="1579" y="6079"/>
                    <a:pt x="1886" y="5931"/>
                    <a:pt x="2197" y="5570"/>
                  </a:cubicBezTo>
                  <a:lnTo>
                    <a:pt x="2197" y="5570"/>
                  </a:lnTo>
                  <a:cubicBezTo>
                    <a:pt x="2199" y="5567"/>
                    <a:pt x="2202" y="5564"/>
                    <a:pt x="2204" y="5561"/>
                  </a:cubicBezTo>
                  <a:lnTo>
                    <a:pt x="2204" y="5561"/>
                  </a:lnTo>
                  <a:cubicBezTo>
                    <a:pt x="2204" y="5561"/>
                    <a:pt x="2204" y="5561"/>
                    <a:pt x="2204" y="5561"/>
                  </a:cubicBezTo>
                  <a:cubicBezTo>
                    <a:pt x="2207" y="5559"/>
                    <a:pt x="2209" y="5556"/>
                    <a:pt x="2211" y="5553"/>
                  </a:cubicBezTo>
                  <a:lnTo>
                    <a:pt x="2211" y="5553"/>
                  </a:lnTo>
                  <a:cubicBezTo>
                    <a:pt x="3067" y="4439"/>
                    <a:pt x="3471" y="2829"/>
                    <a:pt x="3390" y="1439"/>
                  </a:cubicBezTo>
                  <a:cubicBezTo>
                    <a:pt x="3344" y="650"/>
                    <a:pt x="2889" y="0"/>
                    <a:pt x="22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3" name="Google Shape;953;p18"/>
            <p:cNvSpPr/>
            <p:nvPr/>
          </p:nvSpPr>
          <p:spPr>
            <a:xfrm>
              <a:off x="7659150" y="1309150"/>
              <a:ext cx="27575" cy="23150"/>
            </a:xfrm>
            <a:custGeom>
              <a:avLst/>
              <a:gdLst/>
              <a:ahLst/>
              <a:cxnLst/>
              <a:rect l="l" t="t" r="r" b="b"/>
              <a:pathLst>
                <a:path w="1103" h="926" extrusionOk="0">
                  <a:moveTo>
                    <a:pt x="488" y="0"/>
                  </a:moveTo>
                  <a:cubicBezTo>
                    <a:pt x="284" y="0"/>
                    <a:pt x="89" y="124"/>
                    <a:pt x="44" y="423"/>
                  </a:cubicBezTo>
                  <a:cubicBezTo>
                    <a:pt x="0" y="727"/>
                    <a:pt x="281" y="925"/>
                    <a:pt x="553" y="925"/>
                  </a:cubicBezTo>
                  <a:cubicBezTo>
                    <a:pt x="735" y="925"/>
                    <a:pt x="913" y="837"/>
                    <a:pt x="988" y="633"/>
                  </a:cubicBezTo>
                  <a:cubicBezTo>
                    <a:pt x="1102" y="266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4" name="Google Shape;954;p18"/>
            <p:cNvSpPr/>
            <p:nvPr/>
          </p:nvSpPr>
          <p:spPr>
            <a:xfrm>
              <a:off x="7514200" y="1358825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8" y="0"/>
                  </a:moveTo>
                  <a:cubicBezTo>
                    <a:pt x="284" y="0"/>
                    <a:pt x="89" y="124"/>
                    <a:pt x="45" y="424"/>
                  </a:cubicBezTo>
                  <a:cubicBezTo>
                    <a:pt x="0" y="727"/>
                    <a:pt x="281" y="924"/>
                    <a:pt x="553" y="924"/>
                  </a:cubicBezTo>
                  <a:cubicBezTo>
                    <a:pt x="735" y="924"/>
                    <a:pt x="913" y="837"/>
                    <a:pt x="988" y="634"/>
                  </a:cubicBezTo>
                  <a:cubicBezTo>
                    <a:pt x="1103" y="267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5" name="Google Shape;955;p18"/>
            <p:cNvSpPr/>
            <p:nvPr/>
          </p:nvSpPr>
          <p:spPr>
            <a:xfrm>
              <a:off x="7596050" y="1267350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9" y="0"/>
                  </a:moveTo>
                  <a:cubicBezTo>
                    <a:pt x="285" y="0"/>
                    <a:pt x="90" y="124"/>
                    <a:pt x="45" y="424"/>
                  </a:cubicBezTo>
                  <a:cubicBezTo>
                    <a:pt x="1" y="726"/>
                    <a:pt x="282" y="924"/>
                    <a:pt x="555" y="924"/>
                  </a:cubicBezTo>
                  <a:cubicBezTo>
                    <a:pt x="736" y="924"/>
                    <a:pt x="913" y="836"/>
                    <a:pt x="988" y="633"/>
                  </a:cubicBezTo>
                  <a:cubicBezTo>
                    <a:pt x="1104" y="266"/>
                    <a:pt x="788" y="0"/>
                    <a:pt x="4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56" name="Google Shape;956;p18"/>
          <p:cNvSpPr/>
          <p:nvPr/>
        </p:nvSpPr>
        <p:spPr>
          <a:xfrm>
            <a:off x="9383267" y="10001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7" name="Google Shape;957;p18"/>
          <p:cNvSpPr/>
          <p:nvPr/>
        </p:nvSpPr>
        <p:spPr>
          <a:xfrm>
            <a:off x="8120967" y="58989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8" name="Google Shape;958;p18"/>
          <p:cNvSpPr/>
          <p:nvPr/>
        </p:nvSpPr>
        <p:spPr>
          <a:xfrm>
            <a:off x="9555634" y="52545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59" name="Google Shape;959;p18"/>
          <p:cNvGrpSpPr/>
          <p:nvPr/>
        </p:nvGrpSpPr>
        <p:grpSpPr>
          <a:xfrm>
            <a:off x="8864734" y="5426967"/>
            <a:ext cx="313433" cy="289100"/>
            <a:chOff x="8106175" y="1976800"/>
            <a:chExt cx="235075" cy="216825"/>
          </a:xfrm>
        </p:grpSpPr>
        <p:sp>
          <p:nvSpPr>
            <p:cNvPr id="960" name="Google Shape;960;p18"/>
            <p:cNvSpPr/>
            <p:nvPr/>
          </p:nvSpPr>
          <p:spPr>
            <a:xfrm>
              <a:off x="8106175" y="21097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1" name="Google Shape;961;p18"/>
            <p:cNvSpPr/>
            <p:nvPr/>
          </p:nvSpPr>
          <p:spPr>
            <a:xfrm>
              <a:off x="8246375" y="21045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2" name="Google Shape;962;p18"/>
            <p:cNvSpPr/>
            <p:nvPr/>
          </p:nvSpPr>
          <p:spPr>
            <a:xfrm>
              <a:off x="8197400" y="19768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63" name="Google Shape;963;p18"/>
          <p:cNvGrpSpPr/>
          <p:nvPr/>
        </p:nvGrpSpPr>
        <p:grpSpPr>
          <a:xfrm>
            <a:off x="10096333" y="3558634"/>
            <a:ext cx="1135667" cy="610233"/>
            <a:chOff x="7572250" y="2668975"/>
            <a:chExt cx="851750" cy="457675"/>
          </a:xfrm>
        </p:grpSpPr>
        <p:sp>
          <p:nvSpPr>
            <p:cNvPr id="964" name="Google Shape;964;p18"/>
            <p:cNvSpPr/>
            <p:nvPr/>
          </p:nvSpPr>
          <p:spPr>
            <a:xfrm>
              <a:off x="7572250" y="2895750"/>
              <a:ext cx="690275" cy="230900"/>
            </a:xfrm>
            <a:custGeom>
              <a:avLst/>
              <a:gdLst/>
              <a:ahLst/>
              <a:cxnLst/>
              <a:rect l="l" t="t" r="r" b="b"/>
              <a:pathLst>
                <a:path w="27611" h="9236" extrusionOk="0">
                  <a:moveTo>
                    <a:pt x="9124" y="1"/>
                  </a:moveTo>
                  <a:cubicBezTo>
                    <a:pt x="8943" y="1"/>
                    <a:pt x="8758" y="75"/>
                    <a:pt x="8624" y="254"/>
                  </a:cubicBezTo>
                  <a:cubicBezTo>
                    <a:pt x="6858" y="2630"/>
                    <a:pt x="2114" y="633"/>
                    <a:pt x="1064" y="4083"/>
                  </a:cubicBezTo>
                  <a:cubicBezTo>
                    <a:pt x="0" y="7581"/>
                    <a:pt x="4653" y="8827"/>
                    <a:pt x="7102" y="9112"/>
                  </a:cubicBezTo>
                  <a:cubicBezTo>
                    <a:pt x="7824" y="9196"/>
                    <a:pt x="8547" y="9236"/>
                    <a:pt x="9269" y="9236"/>
                  </a:cubicBezTo>
                  <a:cubicBezTo>
                    <a:pt x="12560" y="9236"/>
                    <a:pt x="15835" y="8421"/>
                    <a:pt x="18917" y="7310"/>
                  </a:cubicBezTo>
                  <a:cubicBezTo>
                    <a:pt x="20719" y="6659"/>
                    <a:pt x="22668" y="5400"/>
                    <a:pt x="24610" y="5337"/>
                  </a:cubicBezTo>
                  <a:cubicBezTo>
                    <a:pt x="24669" y="5335"/>
                    <a:pt x="24728" y="5334"/>
                    <a:pt x="24789" y="5334"/>
                  </a:cubicBezTo>
                  <a:cubicBezTo>
                    <a:pt x="25065" y="5334"/>
                    <a:pt x="25364" y="5350"/>
                    <a:pt x="25660" y="5350"/>
                  </a:cubicBezTo>
                  <a:cubicBezTo>
                    <a:pt x="26477" y="5350"/>
                    <a:pt x="27271" y="5224"/>
                    <a:pt x="27502" y="4273"/>
                  </a:cubicBezTo>
                  <a:cubicBezTo>
                    <a:pt x="27610" y="3825"/>
                    <a:pt x="27238" y="3533"/>
                    <a:pt x="26886" y="3533"/>
                  </a:cubicBezTo>
                  <a:cubicBezTo>
                    <a:pt x="26653" y="3533"/>
                    <a:pt x="26428" y="3661"/>
                    <a:pt x="26356" y="3956"/>
                  </a:cubicBezTo>
                  <a:cubicBezTo>
                    <a:pt x="26305" y="4169"/>
                    <a:pt x="26010" y="4226"/>
                    <a:pt x="25672" y="4226"/>
                  </a:cubicBezTo>
                  <a:cubicBezTo>
                    <a:pt x="25276" y="4226"/>
                    <a:pt x="24820" y="4148"/>
                    <a:pt x="24624" y="4148"/>
                  </a:cubicBezTo>
                  <a:cubicBezTo>
                    <a:pt x="24619" y="4148"/>
                    <a:pt x="24615" y="4148"/>
                    <a:pt x="24610" y="4148"/>
                  </a:cubicBezTo>
                  <a:cubicBezTo>
                    <a:pt x="23968" y="4162"/>
                    <a:pt x="23335" y="4318"/>
                    <a:pt x="22732" y="4527"/>
                  </a:cubicBezTo>
                  <a:cubicBezTo>
                    <a:pt x="21264" y="5033"/>
                    <a:pt x="19860" y="5715"/>
                    <a:pt x="18396" y="6237"/>
                  </a:cubicBezTo>
                  <a:cubicBezTo>
                    <a:pt x="15453" y="7282"/>
                    <a:pt x="12364" y="8049"/>
                    <a:pt x="9227" y="8049"/>
                  </a:cubicBezTo>
                  <a:cubicBezTo>
                    <a:pt x="9017" y="8049"/>
                    <a:pt x="8807" y="8046"/>
                    <a:pt x="8596" y="8039"/>
                  </a:cubicBezTo>
                  <a:cubicBezTo>
                    <a:pt x="7013" y="7985"/>
                    <a:pt x="5161" y="7808"/>
                    <a:pt x="3731" y="7052"/>
                  </a:cubicBezTo>
                  <a:cubicBezTo>
                    <a:pt x="2155" y="6217"/>
                    <a:pt x="1441" y="4193"/>
                    <a:pt x="3353" y="3264"/>
                  </a:cubicBezTo>
                  <a:cubicBezTo>
                    <a:pt x="5481" y="2232"/>
                    <a:pt x="8067" y="2978"/>
                    <a:pt x="9649" y="853"/>
                  </a:cubicBezTo>
                  <a:cubicBezTo>
                    <a:pt x="9970" y="422"/>
                    <a:pt x="9556" y="1"/>
                    <a:pt x="9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5" name="Google Shape;965;p18"/>
            <p:cNvSpPr/>
            <p:nvPr/>
          </p:nvSpPr>
          <p:spPr>
            <a:xfrm>
              <a:off x="7788100" y="2668975"/>
              <a:ext cx="635900" cy="360000"/>
            </a:xfrm>
            <a:custGeom>
              <a:avLst/>
              <a:gdLst/>
              <a:ahLst/>
              <a:cxnLst/>
              <a:rect l="l" t="t" r="r" b="b"/>
              <a:pathLst>
                <a:path w="25436" h="14400" extrusionOk="0">
                  <a:moveTo>
                    <a:pt x="12398" y="1"/>
                  </a:moveTo>
                  <a:cubicBezTo>
                    <a:pt x="6586" y="1"/>
                    <a:pt x="2978" y="2454"/>
                    <a:pt x="2978" y="2454"/>
                  </a:cubicBezTo>
                  <a:lnTo>
                    <a:pt x="2983" y="2459"/>
                  </a:lnTo>
                  <a:cubicBezTo>
                    <a:pt x="1190" y="3610"/>
                    <a:pt x="0" y="5623"/>
                    <a:pt x="0" y="7914"/>
                  </a:cubicBezTo>
                  <a:cubicBezTo>
                    <a:pt x="0" y="11494"/>
                    <a:pt x="2904" y="14396"/>
                    <a:pt x="6483" y="14396"/>
                  </a:cubicBezTo>
                  <a:cubicBezTo>
                    <a:pt x="7315" y="14396"/>
                    <a:pt x="8110" y="14239"/>
                    <a:pt x="8840" y="13954"/>
                  </a:cubicBezTo>
                  <a:lnTo>
                    <a:pt x="8840" y="13957"/>
                  </a:lnTo>
                  <a:cubicBezTo>
                    <a:pt x="8840" y="13957"/>
                    <a:pt x="10568" y="13189"/>
                    <a:pt x="12867" y="13189"/>
                  </a:cubicBezTo>
                  <a:cubicBezTo>
                    <a:pt x="13926" y="13189"/>
                    <a:pt x="15107" y="13352"/>
                    <a:pt x="16295" y="13829"/>
                  </a:cubicBezTo>
                  <a:cubicBezTo>
                    <a:pt x="16389" y="13871"/>
                    <a:pt x="16483" y="13911"/>
                    <a:pt x="16581" y="13949"/>
                  </a:cubicBezTo>
                  <a:cubicBezTo>
                    <a:pt x="16670" y="13989"/>
                    <a:pt x="16758" y="14027"/>
                    <a:pt x="16847" y="14070"/>
                  </a:cubicBezTo>
                  <a:lnTo>
                    <a:pt x="16844" y="14047"/>
                  </a:lnTo>
                  <a:lnTo>
                    <a:pt x="16844" y="14047"/>
                  </a:lnTo>
                  <a:cubicBezTo>
                    <a:pt x="17507" y="14274"/>
                    <a:pt x="18213" y="14399"/>
                    <a:pt x="18951" y="14399"/>
                  </a:cubicBezTo>
                  <a:cubicBezTo>
                    <a:pt x="22531" y="14399"/>
                    <a:pt x="25433" y="11496"/>
                    <a:pt x="25433" y="7915"/>
                  </a:cubicBezTo>
                  <a:cubicBezTo>
                    <a:pt x="25436" y="5650"/>
                    <a:pt x="24277" y="3662"/>
                    <a:pt x="22521" y="2501"/>
                  </a:cubicBezTo>
                  <a:lnTo>
                    <a:pt x="22596" y="2454"/>
                  </a:lnTo>
                  <a:cubicBezTo>
                    <a:pt x="22327" y="2325"/>
                    <a:pt x="22060" y="2203"/>
                    <a:pt x="21793" y="2086"/>
                  </a:cubicBezTo>
                  <a:cubicBezTo>
                    <a:pt x="21600" y="1992"/>
                    <a:pt x="21402" y="1905"/>
                    <a:pt x="21198" y="1830"/>
                  </a:cubicBezTo>
                  <a:cubicBezTo>
                    <a:pt x="17919" y="473"/>
                    <a:pt x="14947" y="1"/>
                    <a:pt x="12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6" name="Google Shape;966;p18"/>
            <p:cNvSpPr/>
            <p:nvPr/>
          </p:nvSpPr>
          <p:spPr>
            <a:xfrm>
              <a:off x="7831850" y="2693650"/>
              <a:ext cx="548650" cy="310575"/>
            </a:xfrm>
            <a:custGeom>
              <a:avLst/>
              <a:gdLst/>
              <a:ahLst/>
              <a:cxnLst/>
              <a:rect l="l" t="t" r="r" b="b"/>
              <a:pathLst>
                <a:path w="21946" h="12423" extrusionOk="0">
                  <a:moveTo>
                    <a:pt x="10696" y="0"/>
                  </a:moveTo>
                  <a:cubicBezTo>
                    <a:pt x="5681" y="0"/>
                    <a:pt x="2568" y="2118"/>
                    <a:pt x="2568" y="2118"/>
                  </a:cubicBezTo>
                  <a:lnTo>
                    <a:pt x="2574" y="2123"/>
                  </a:lnTo>
                  <a:cubicBezTo>
                    <a:pt x="1026" y="3117"/>
                    <a:pt x="1" y="4853"/>
                    <a:pt x="1" y="6828"/>
                  </a:cubicBezTo>
                  <a:cubicBezTo>
                    <a:pt x="1" y="9917"/>
                    <a:pt x="2504" y="12422"/>
                    <a:pt x="5595" y="12422"/>
                  </a:cubicBezTo>
                  <a:cubicBezTo>
                    <a:pt x="6313" y="12422"/>
                    <a:pt x="6998" y="12286"/>
                    <a:pt x="7629" y="12039"/>
                  </a:cubicBezTo>
                  <a:lnTo>
                    <a:pt x="7629" y="12040"/>
                  </a:lnTo>
                  <a:cubicBezTo>
                    <a:pt x="7629" y="12040"/>
                    <a:pt x="9120" y="11379"/>
                    <a:pt x="11103" y="11379"/>
                  </a:cubicBezTo>
                  <a:cubicBezTo>
                    <a:pt x="12017" y="11379"/>
                    <a:pt x="13036" y="11520"/>
                    <a:pt x="14062" y="11931"/>
                  </a:cubicBezTo>
                  <a:cubicBezTo>
                    <a:pt x="14143" y="11968"/>
                    <a:pt x="14225" y="12002"/>
                    <a:pt x="14307" y="12033"/>
                  </a:cubicBezTo>
                  <a:cubicBezTo>
                    <a:pt x="14384" y="12067"/>
                    <a:pt x="14460" y="12101"/>
                    <a:pt x="14537" y="12138"/>
                  </a:cubicBezTo>
                  <a:lnTo>
                    <a:pt x="14534" y="12117"/>
                  </a:lnTo>
                  <a:lnTo>
                    <a:pt x="14534" y="12117"/>
                  </a:lnTo>
                  <a:cubicBezTo>
                    <a:pt x="15104" y="12313"/>
                    <a:pt x="15716" y="12421"/>
                    <a:pt x="16353" y="12421"/>
                  </a:cubicBezTo>
                  <a:cubicBezTo>
                    <a:pt x="19440" y="12421"/>
                    <a:pt x="21945" y="9917"/>
                    <a:pt x="21945" y="6826"/>
                  </a:cubicBezTo>
                  <a:cubicBezTo>
                    <a:pt x="21941" y="4876"/>
                    <a:pt x="20940" y="3158"/>
                    <a:pt x="19426" y="2158"/>
                  </a:cubicBezTo>
                  <a:lnTo>
                    <a:pt x="19494" y="2117"/>
                  </a:lnTo>
                  <a:cubicBezTo>
                    <a:pt x="19262" y="2005"/>
                    <a:pt x="19031" y="1901"/>
                    <a:pt x="18802" y="1799"/>
                  </a:cubicBezTo>
                  <a:cubicBezTo>
                    <a:pt x="18636" y="1718"/>
                    <a:pt x="18463" y="1643"/>
                    <a:pt x="18289" y="1579"/>
                  </a:cubicBezTo>
                  <a:cubicBezTo>
                    <a:pt x="15460" y="408"/>
                    <a:pt x="12895" y="0"/>
                    <a:pt x="106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7" name="Google Shape;967;p18"/>
            <p:cNvSpPr/>
            <p:nvPr/>
          </p:nvSpPr>
          <p:spPr>
            <a:xfrm>
              <a:off x="7831825" y="2710925"/>
              <a:ext cx="146375" cy="183050"/>
            </a:xfrm>
            <a:custGeom>
              <a:avLst/>
              <a:gdLst/>
              <a:ahLst/>
              <a:cxnLst/>
              <a:rect l="l" t="t" r="r" b="b"/>
              <a:pathLst>
                <a:path w="5855" h="7322" extrusionOk="0">
                  <a:moveTo>
                    <a:pt x="5854" y="1"/>
                  </a:moveTo>
                  <a:lnTo>
                    <a:pt x="5854" y="1"/>
                  </a:lnTo>
                  <a:cubicBezTo>
                    <a:pt x="3761" y="618"/>
                    <a:pt x="2568" y="1426"/>
                    <a:pt x="2568" y="1426"/>
                  </a:cubicBezTo>
                  <a:lnTo>
                    <a:pt x="2572" y="1429"/>
                  </a:lnTo>
                  <a:cubicBezTo>
                    <a:pt x="1024" y="2425"/>
                    <a:pt x="0" y="4159"/>
                    <a:pt x="0" y="6135"/>
                  </a:cubicBezTo>
                  <a:cubicBezTo>
                    <a:pt x="0" y="6542"/>
                    <a:pt x="46" y="6938"/>
                    <a:pt x="129" y="7321"/>
                  </a:cubicBezTo>
                  <a:cubicBezTo>
                    <a:pt x="1315" y="4376"/>
                    <a:pt x="3456" y="2098"/>
                    <a:pt x="58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8" name="Google Shape;968;p18"/>
            <p:cNvSpPr/>
            <p:nvPr/>
          </p:nvSpPr>
          <p:spPr>
            <a:xfrm>
              <a:off x="7879225" y="2694050"/>
              <a:ext cx="278925" cy="305025"/>
            </a:xfrm>
            <a:custGeom>
              <a:avLst/>
              <a:gdLst/>
              <a:ahLst/>
              <a:cxnLst/>
              <a:rect l="l" t="t" r="r" b="b"/>
              <a:pathLst>
                <a:path w="11157" h="12201" extrusionOk="0">
                  <a:moveTo>
                    <a:pt x="9501" y="0"/>
                  </a:moveTo>
                  <a:cubicBezTo>
                    <a:pt x="6297" y="3637"/>
                    <a:pt x="3123" y="7301"/>
                    <a:pt x="1" y="11007"/>
                  </a:cubicBezTo>
                  <a:cubicBezTo>
                    <a:pt x="626" y="11559"/>
                    <a:pt x="1379" y="11972"/>
                    <a:pt x="2206" y="12200"/>
                  </a:cubicBezTo>
                  <a:cubicBezTo>
                    <a:pt x="2367" y="11972"/>
                    <a:pt x="2527" y="11745"/>
                    <a:pt x="2693" y="11521"/>
                  </a:cubicBezTo>
                  <a:cubicBezTo>
                    <a:pt x="4602" y="8935"/>
                    <a:pt x="6511" y="6348"/>
                    <a:pt x="8433" y="3769"/>
                  </a:cubicBezTo>
                  <a:cubicBezTo>
                    <a:pt x="9338" y="2556"/>
                    <a:pt x="10246" y="1348"/>
                    <a:pt x="11157" y="141"/>
                  </a:cubicBezTo>
                  <a:cubicBezTo>
                    <a:pt x="10587" y="66"/>
                    <a:pt x="10035" y="20"/>
                    <a:pt x="950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9" name="Google Shape;969;p18"/>
            <p:cNvSpPr/>
            <p:nvPr/>
          </p:nvSpPr>
          <p:spPr>
            <a:xfrm>
              <a:off x="7989650" y="2707175"/>
              <a:ext cx="243750" cy="295650"/>
            </a:xfrm>
            <a:custGeom>
              <a:avLst/>
              <a:gdLst/>
              <a:ahLst/>
              <a:cxnLst/>
              <a:rect l="l" t="t" r="r" b="b"/>
              <a:pathLst>
                <a:path w="9750" h="11826" extrusionOk="0">
                  <a:moveTo>
                    <a:pt x="8814" y="0"/>
                  </a:moveTo>
                  <a:cubicBezTo>
                    <a:pt x="7572" y="1641"/>
                    <a:pt x="6336" y="3287"/>
                    <a:pt x="5107" y="4939"/>
                  </a:cubicBezTo>
                  <a:cubicBezTo>
                    <a:pt x="3402" y="7230"/>
                    <a:pt x="1679" y="9512"/>
                    <a:pt x="1" y="11826"/>
                  </a:cubicBezTo>
                  <a:cubicBezTo>
                    <a:pt x="456" y="11768"/>
                    <a:pt x="899" y="11658"/>
                    <a:pt x="1313" y="11497"/>
                  </a:cubicBezTo>
                  <a:lnTo>
                    <a:pt x="1313" y="11498"/>
                  </a:lnTo>
                  <a:cubicBezTo>
                    <a:pt x="1313" y="11498"/>
                    <a:pt x="1984" y="11202"/>
                    <a:pt x="3019" y="11006"/>
                  </a:cubicBezTo>
                  <a:cubicBezTo>
                    <a:pt x="5191" y="7377"/>
                    <a:pt x="7442" y="3797"/>
                    <a:pt x="9750" y="254"/>
                  </a:cubicBezTo>
                  <a:cubicBezTo>
                    <a:pt x="9433" y="162"/>
                    <a:pt x="9121" y="74"/>
                    <a:pt x="88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0" name="Google Shape;970;p18"/>
            <p:cNvSpPr/>
            <p:nvPr/>
          </p:nvSpPr>
          <p:spPr>
            <a:xfrm>
              <a:off x="8223275" y="2775075"/>
              <a:ext cx="157150" cy="229100"/>
            </a:xfrm>
            <a:custGeom>
              <a:avLst/>
              <a:gdLst/>
              <a:ahLst/>
              <a:cxnLst/>
              <a:rect l="l" t="t" r="r" b="b"/>
              <a:pathLst>
                <a:path w="6286" h="9164" extrusionOk="0">
                  <a:moveTo>
                    <a:pt x="4995" y="1"/>
                  </a:moveTo>
                  <a:lnTo>
                    <a:pt x="4995" y="1"/>
                  </a:lnTo>
                  <a:cubicBezTo>
                    <a:pt x="5012" y="1192"/>
                    <a:pt x="4880" y="2372"/>
                    <a:pt x="4504" y="3508"/>
                  </a:cubicBezTo>
                  <a:cubicBezTo>
                    <a:pt x="3714" y="5897"/>
                    <a:pt x="1988" y="7677"/>
                    <a:pt x="0" y="9115"/>
                  </a:cubicBezTo>
                  <a:cubicBezTo>
                    <a:pt x="227" y="9144"/>
                    <a:pt x="457" y="9164"/>
                    <a:pt x="691" y="9164"/>
                  </a:cubicBezTo>
                  <a:cubicBezTo>
                    <a:pt x="3781" y="9164"/>
                    <a:pt x="6286" y="6660"/>
                    <a:pt x="6286" y="3569"/>
                  </a:cubicBezTo>
                  <a:cubicBezTo>
                    <a:pt x="6284" y="2213"/>
                    <a:pt x="5799" y="968"/>
                    <a:pt x="499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718847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" name="Google Shape;972;p19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19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974" name="Google Shape;974;p19"/>
          <p:cNvSpPr txBox="1">
            <a:spLocks noGrp="1"/>
          </p:cNvSpPr>
          <p:nvPr>
            <p:ph type="subTitle" idx="1"/>
          </p:nvPr>
        </p:nvSpPr>
        <p:spPr>
          <a:xfrm>
            <a:off x="3375433" y="5334400"/>
            <a:ext cx="54416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5" name="Google Shape;975;p19"/>
          <p:cNvSpPr/>
          <p:nvPr/>
        </p:nvSpPr>
        <p:spPr>
          <a:xfrm>
            <a:off x="1939834" y="58288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6" name="Google Shape;976;p19"/>
          <p:cNvSpPr/>
          <p:nvPr/>
        </p:nvSpPr>
        <p:spPr>
          <a:xfrm>
            <a:off x="1311101" y="46739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7" name="Google Shape;977;p19"/>
          <p:cNvSpPr/>
          <p:nvPr/>
        </p:nvSpPr>
        <p:spPr>
          <a:xfrm>
            <a:off x="8381834" y="415567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78" name="Google Shape;978;p19"/>
          <p:cNvGrpSpPr/>
          <p:nvPr/>
        </p:nvGrpSpPr>
        <p:grpSpPr>
          <a:xfrm>
            <a:off x="1311101" y="5470834"/>
            <a:ext cx="313433" cy="289100"/>
            <a:chOff x="983325" y="4103125"/>
            <a:chExt cx="235075" cy="216825"/>
          </a:xfrm>
        </p:grpSpPr>
        <p:sp>
          <p:nvSpPr>
            <p:cNvPr id="979" name="Google Shape;979;p19"/>
            <p:cNvSpPr/>
            <p:nvPr/>
          </p:nvSpPr>
          <p:spPr>
            <a:xfrm>
              <a:off x="983325" y="423610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1123525" y="423085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1" name="Google Shape;981;p19"/>
            <p:cNvSpPr/>
            <p:nvPr/>
          </p:nvSpPr>
          <p:spPr>
            <a:xfrm>
              <a:off x="1074550" y="410312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82" name="Google Shape;982;p19"/>
          <p:cNvGrpSpPr/>
          <p:nvPr/>
        </p:nvGrpSpPr>
        <p:grpSpPr>
          <a:xfrm>
            <a:off x="9241667" y="415568"/>
            <a:ext cx="1247600" cy="1069033"/>
            <a:chOff x="6931250" y="311675"/>
            <a:chExt cx="935700" cy="801775"/>
          </a:xfrm>
        </p:grpSpPr>
        <p:sp>
          <p:nvSpPr>
            <p:cNvPr id="983" name="Google Shape;983;p19"/>
            <p:cNvSpPr/>
            <p:nvPr/>
          </p:nvSpPr>
          <p:spPr>
            <a:xfrm>
              <a:off x="7110900" y="311675"/>
              <a:ext cx="737075" cy="664475"/>
            </a:xfrm>
            <a:custGeom>
              <a:avLst/>
              <a:gdLst/>
              <a:ahLst/>
              <a:cxnLst/>
              <a:rect l="l" t="t" r="r" b="b"/>
              <a:pathLst>
                <a:path w="29483" h="26579" extrusionOk="0">
                  <a:moveTo>
                    <a:pt x="17083" y="1"/>
                  </a:moveTo>
                  <a:cubicBezTo>
                    <a:pt x="11534" y="1"/>
                    <a:pt x="4614" y="4105"/>
                    <a:pt x="1662" y="5889"/>
                  </a:cubicBezTo>
                  <a:cubicBezTo>
                    <a:pt x="1145" y="6203"/>
                    <a:pt x="745" y="6428"/>
                    <a:pt x="450" y="6589"/>
                  </a:cubicBezTo>
                  <a:cubicBezTo>
                    <a:pt x="24" y="6818"/>
                    <a:pt x="0" y="7221"/>
                    <a:pt x="271" y="7711"/>
                  </a:cubicBezTo>
                  <a:cubicBezTo>
                    <a:pt x="719" y="8522"/>
                    <a:pt x="1431" y="9810"/>
                    <a:pt x="2045" y="10925"/>
                  </a:cubicBezTo>
                  <a:cubicBezTo>
                    <a:pt x="2155" y="11123"/>
                    <a:pt x="2472" y="11374"/>
                    <a:pt x="2790" y="11374"/>
                  </a:cubicBezTo>
                  <a:cubicBezTo>
                    <a:pt x="2880" y="11374"/>
                    <a:pt x="2970" y="11354"/>
                    <a:pt x="3055" y="11306"/>
                  </a:cubicBezTo>
                  <a:cubicBezTo>
                    <a:pt x="4965" y="10227"/>
                    <a:pt x="10847" y="6966"/>
                    <a:pt x="13077" y="6484"/>
                  </a:cubicBezTo>
                  <a:cubicBezTo>
                    <a:pt x="13997" y="6285"/>
                    <a:pt x="14886" y="6145"/>
                    <a:pt x="15713" y="6145"/>
                  </a:cubicBezTo>
                  <a:cubicBezTo>
                    <a:pt x="17291" y="6145"/>
                    <a:pt x="18647" y="6654"/>
                    <a:pt x="19585" y="8234"/>
                  </a:cubicBezTo>
                  <a:cubicBezTo>
                    <a:pt x="21236" y="11017"/>
                    <a:pt x="21653" y="13335"/>
                    <a:pt x="19021" y="15986"/>
                  </a:cubicBezTo>
                  <a:cubicBezTo>
                    <a:pt x="16925" y="18098"/>
                    <a:pt x="11871" y="20702"/>
                    <a:pt x="9901" y="21674"/>
                  </a:cubicBezTo>
                  <a:cubicBezTo>
                    <a:pt x="9397" y="21922"/>
                    <a:pt x="9287" y="22485"/>
                    <a:pt x="9499" y="22957"/>
                  </a:cubicBezTo>
                  <a:cubicBezTo>
                    <a:pt x="9712" y="23428"/>
                    <a:pt x="10745" y="25705"/>
                    <a:pt x="10894" y="26037"/>
                  </a:cubicBezTo>
                  <a:cubicBezTo>
                    <a:pt x="11011" y="26298"/>
                    <a:pt x="11314" y="26579"/>
                    <a:pt x="11636" y="26579"/>
                  </a:cubicBezTo>
                  <a:cubicBezTo>
                    <a:pt x="11723" y="26579"/>
                    <a:pt x="11811" y="26558"/>
                    <a:pt x="11897" y="26512"/>
                  </a:cubicBezTo>
                  <a:cubicBezTo>
                    <a:pt x="13987" y="25391"/>
                    <a:pt x="20709" y="21668"/>
                    <a:pt x="24356" y="18234"/>
                  </a:cubicBezTo>
                  <a:cubicBezTo>
                    <a:pt x="29482" y="13407"/>
                    <a:pt x="25441" y="3420"/>
                    <a:pt x="20989" y="918"/>
                  </a:cubicBezTo>
                  <a:cubicBezTo>
                    <a:pt x="19837" y="270"/>
                    <a:pt x="18505" y="1"/>
                    <a:pt x="170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7343025" y="801625"/>
              <a:ext cx="167175" cy="174525"/>
            </a:xfrm>
            <a:custGeom>
              <a:avLst/>
              <a:gdLst/>
              <a:ahLst/>
              <a:cxnLst/>
              <a:rect l="l" t="t" r="r" b="b"/>
              <a:pathLst>
                <a:path w="6687" h="6981" extrusionOk="0">
                  <a:moveTo>
                    <a:pt x="4538" y="1"/>
                  </a:moveTo>
                  <a:cubicBezTo>
                    <a:pt x="2973" y="891"/>
                    <a:pt x="1490" y="1645"/>
                    <a:pt x="614" y="2077"/>
                  </a:cubicBezTo>
                  <a:cubicBezTo>
                    <a:pt x="111" y="2325"/>
                    <a:pt x="0" y="2888"/>
                    <a:pt x="213" y="3361"/>
                  </a:cubicBezTo>
                  <a:cubicBezTo>
                    <a:pt x="426" y="3832"/>
                    <a:pt x="1458" y="6110"/>
                    <a:pt x="1607" y="6440"/>
                  </a:cubicBezTo>
                  <a:cubicBezTo>
                    <a:pt x="1725" y="6701"/>
                    <a:pt x="2029" y="6981"/>
                    <a:pt x="2350" y="6981"/>
                  </a:cubicBezTo>
                  <a:cubicBezTo>
                    <a:pt x="2437" y="6981"/>
                    <a:pt x="2524" y="6960"/>
                    <a:pt x="2610" y="6914"/>
                  </a:cubicBezTo>
                  <a:cubicBezTo>
                    <a:pt x="3420" y="6480"/>
                    <a:pt x="4929" y="5653"/>
                    <a:pt x="6682" y="4603"/>
                  </a:cubicBezTo>
                  <a:cubicBezTo>
                    <a:pt x="6687" y="4603"/>
                    <a:pt x="6065" y="1772"/>
                    <a:pt x="45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5" name="Google Shape;985;p19"/>
            <p:cNvSpPr/>
            <p:nvPr/>
          </p:nvSpPr>
          <p:spPr>
            <a:xfrm>
              <a:off x="7110850" y="419250"/>
              <a:ext cx="170350" cy="176800"/>
            </a:xfrm>
            <a:custGeom>
              <a:avLst/>
              <a:gdLst/>
              <a:ahLst/>
              <a:cxnLst/>
              <a:rect l="l" t="t" r="r" b="b"/>
              <a:pathLst>
                <a:path w="6814" h="7072" extrusionOk="0">
                  <a:moveTo>
                    <a:pt x="4384" y="1"/>
                  </a:moveTo>
                  <a:cubicBezTo>
                    <a:pt x="3296" y="599"/>
                    <a:pt x="2369" y="1161"/>
                    <a:pt x="1663" y="1586"/>
                  </a:cubicBezTo>
                  <a:cubicBezTo>
                    <a:pt x="1145" y="1901"/>
                    <a:pt x="745" y="2125"/>
                    <a:pt x="450" y="2286"/>
                  </a:cubicBezTo>
                  <a:cubicBezTo>
                    <a:pt x="25" y="2515"/>
                    <a:pt x="1" y="2918"/>
                    <a:pt x="272" y="3408"/>
                  </a:cubicBezTo>
                  <a:cubicBezTo>
                    <a:pt x="720" y="4219"/>
                    <a:pt x="1430" y="5507"/>
                    <a:pt x="2046" y="6622"/>
                  </a:cubicBezTo>
                  <a:cubicBezTo>
                    <a:pt x="2155" y="6820"/>
                    <a:pt x="2473" y="7071"/>
                    <a:pt x="2790" y="7071"/>
                  </a:cubicBezTo>
                  <a:cubicBezTo>
                    <a:pt x="2880" y="7071"/>
                    <a:pt x="2969" y="7051"/>
                    <a:pt x="3055" y="7003"/>
                  </a:cubicBezTo>
                  <a:cubicBezTo>
                    <a:pt x="3826" y="6568"/>
                    <a:pt x="5246" y="5775"/>
                    <a:pt x="6812" y="4954"/>
                  </a:cubicBezTo>
                  <a:cubicBezTo>
                    <a:pt x="6813" y="4954"/>
                    <a:pt x="6369" y="2569"/>
                    <a:pt x="43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6" name="Google Shape;986;p19"/>
            <p:cNvSpPr/>
            <p:nvPr/>
          </p:nvSpPr>
          <p:spPr>
            <a:xfrm>
              <a:off x="7129850" y="346125"/>
              <a:ext cx="737100" cy="664450"/>
            </a:xfrm>
            <a:custGeom>
              <a:avLst/>
              <a:gdLst/>
              <a:ahLst/>
              <a:cxnLst/>
              <a:rect l="l" t="t" r="r" b="b"/>
              <a:pathLst>
                <a:path w="29484" h="26578" extrusionOk="0">
                  <a:moveTo>
                    <a:pt x="17084" y="0"/>
                  </a:moveTo>
                  <a:cubicBezTo>
                    <a:pt x="11535" y="0"/>
                    <a:pt x="4614" y="4105"/>
                    <a:pt x="1663" y="5889"/>
                  </a:cubicBezTo>
                  <a:cubicBezTo>
                    <a:pt x="1146" y="6204"/>
                    <a:pt x="746" y="6428"/>
                    <a:pt x="451" y="6588"/>
                  </a:cubicBezTo>
                  <a:cubicBezTo>
                    <a:pt x="24" y="6818"/>
                    <a:pt x="1" y="7221"/>
                    <a:pt x="272" y="7710"/>
                  </a:cubicBezTo>
                  <a:cubicBezTo>
                    <a:pt x="720" y="8523"/>
                    <a:pt x="1432" y="9809"/>
                    <a:pt x="2046" y="10924"/>
                  </a:cubicBezTo>
                  <a:cubicBezTo>
                    <a:pt x="2156" y="11122"/>
                    <a:pt x="2473" y="11374"/>
                    <a:pt x="2790" y="11374"/>
                  </a:cubicBezTo>
                  <a:cubicBezTo>
                    <a:pt x="2880" y="11374"/>
                    <a:pt x="2971" y="11354"/>
                    <a:pt x="3056" y="11306"/>
                  </a:cubicBezTo>
                  <a:cubicBezTo>
                    <a:pt x="4967" y="10226"/>
                    <a:pt x="10848" y="6965"/>
                    <a:pt x="13078" y="6483"/>
                  </a:cubicBezTo>
                  <a:cubicBezTo>
                    <a:pt x="13997" y="6285"/>
                    <a:pt x="14884" y="6145"/>
                    <a:pt x="15710" y="6145"/>
                  </a:cubicBezTo>
                  <a:cubicBezTo>
                    <a:pt x="17290" y="6145"/>
                    <a:pt x="18648" y="6654"/>
                    <a:pt x="19585" y="8233"/>
                  </a:cubicBezTo>
                  <a:cubicBezTo>
                    <a:pt x="21238" y="11016"/>
                    <a:pt x="21653" y="13334"/>
                    <a:pt x="19022" y="15985"/>
                  </a:cubicBezTo>
                  <a:cubicBezTo>
                    <a:pt x="16926" y="18097"/>
                    <a:pt x="11872" y="20701"/>
                    <a:pt x="9902" y="21673"/>
                  </a:cubicBezTo>
                  <a:cubicBezTo>
                    <a:pt x="9398" y="21921"/>
                    <a:pt x="9286" y="22484"/>
                    <a:pt x="9500" y="22957"/>
                  </a:cubicBezTo>
                  <a:cubicBezTo>
                    <a:pt x="9716" y="23428"/>
                    <a:pt x="10746" y="25704"/>
                    <a:pt x="10895" y="26035"/>
                  </a:cubicBezTo>
                  <a:cubicBezTo>
                    <a:pt x="11013" y="26297"/>
                    <a:pt x="11317" y="26578"/>
                    <a:pt x="11639" y="26578"/>
                  </a:cubicBezTo>
                  <a:cubicBezTo>
                    <a:pt x="11726" y="26578"/>
                    <a:pt x="11814" y="26558"/>
                    <a:pt x="11900" y="26511"/>
                  </a:cubicBezTo>
                  <a:cubicBezTo>
                    <a:pt x="13990" y="25391"/>
                    <a:pt x="20712" y="21667"/>
                    <a:pt x="24357" y="18233"/>
                  </a:cubicBezTo>
                  <a:cubicBezTo>
                    <a:pt x="29483" y="13406"/>
                    <a:pt x="25442" y="3419"/>
                    <a:pt x="20990" y="917"/>
                  </a:cubicBezTo>
                  <a:cubicBezTo>
                    <a:pt x="19838" y="270"/>
                    <a:pt x="18506" y="0"/>
                    <a:pt x="170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7" name="Google Shape;987;p19"/>
            <p:cNvSpPr/>
            <p:nvPr/>
          </p:nvSpPr>
          <p:spPr>
            <a:xfrm>
              <a:off x="7362000" y="836100"/>
              <a:ext cx="167225" cy="174450"/>
            </a:xfrm>
            <a:custGeom>
              <a:avLst/>
              <a:gdLst/>
              <a:ahLst/>
              <a:cxnLst/>
              <a:rect l="l" t="t" r="r" b="b"/>
              <a:pathLst>
                <a:path w="6689" h="6978" extrusionOk="0">
                  <a:moveTo>
                    <a:pt x="6688" y="4600"/>
                  </a:move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cubicBezTo>
                    <a:pt x="6688" y="4600"/>
                    <a:pt x="6688" y="4600"/>
                    <a:pt x="6688" y="4600"/>
                  </a:cubicBezTo>
                  <a:close/>
                  <a:moveTo>
                    <a:pt x="4539" y="0"/>
                  </a:moveTo>
                  <a:cubicBezTo>
                    <a:pt x="2976" y="890"/>
                    <a:pt x="1491" y="1643"/>
                    <a:pt x="616" y="2075"/>
                  </a:cubicBezTo>
                  <a:cubicBezTo>
                    <a:pt x="112" y="2324"/>
                    <a:pt x="0" y="2888"/>
                    <a:pt x="214" y="3359"/>
                  </a:cubicBezTo>
                  <a:cubicBezTo>
                    <a:pt x="430" y="3831"/>
                    <a:pt x="1460" y="6108"/>
                    <a:pt x="1609" y="6437"/>
                  </a:cubicBezTo>
                  <a:cubicBezTo>
                    <a:pt x="1726" y="6698"/>
                    <a:pt x="2030" y="6977"/>
                    <a:pt x="2353" y="6977"/>
                  </a:cubicBezTo>
                  <a:cubicBezTo>
                    <a:pt x="2440" y="6977"/>
                    <a:pt x="2528" y="6957"/>
                    <a:pt x="2614" y="6911"/>
                  </a:cubicBezTo>
                  <a:cubicBezTo>
                    <a:pt x="3424" y="6477"/>
                    <a:pt x="4933" y="5650"/>
                    <a:pt x="6688" y="4600"/>
                  </a:cubicBezTo>
                  <a:lnTo>
                    <a:pt x="6688" y="4600"/>
                  </a:lnTo>
                  <a:cubicBezTo>
                    <a:pt x="6687" y="4598"/>
                    <a:pt x="6067" y="1769"/>
                    <a:pt x="45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8" name="Google Shape;988;p19"/>
            <p:cNvSpPr/>
            <p:nvPr/>
          </p:nvSpPr>
          <p:spPr>
            <a:xfrm>
              <a:off x="7129850" y="453675"/>
              <a:ext cx="170400" cy="176825"/>
            </a:xfrm>
            <a:custGeom>
              <a:avLst/>
              <a:gdLst/>
              <a:ahLst/>
              <a:cxnLst/>
              <a:rect l="l" t="t" r="r" b="b"/>
              <a:pathLst>
                <a:path w="6816" h="7073" extrusionOk="0">
                  <a:moveTo>
                    <a:pt x="4384" y="1"/>
                  </a:moveTo>
                  <a:cubicBezTo>
                    <a:pt x="3297" y="599"/>
                    <a:pt x="2368" y="1163"/>
                    <a:pt x="1663" y="1588"/>
                  </a:cubicBezTo>
                  <a:cubicBezTo>
                    <a:pt x="1146" y="1902"/>
                    <a:pt x="746" y="2127"/>
                    <a:pt x="451" y="2286"/>
                  </a:cubicBezTo>
                  <a:cubicBezTo>
                    <a:pt x="24" y="2517"/>
                    <a:pt x="1" y="2919"/>
                    <a:pt x="272" y="3408"/>
                  </a:cubicBezTo>
                  <a:cubicBezTo>
                    <a:pt x="720" y="4221"/>
                    <a:pt x="1432" y="5507"/>
                    <a:pt x="2046" y="6622"/>
                  </a:cubicBezTo>
                  <a:cubicBezTo>
                    <a:pt x="2156" y="6820"/>
                    <a:pt x="2473" y="7072"/>
                    <a:pt x="2790" y="7072"/>
                  </a:cubicBezTo>
                  <a:cubicBezTo>
                    <a:pt x="2880" y="7072"/>
                    <a:pt x="2971" y="7052"/>
                    <a:pt x="3056" y="7004"/>
                  </a:cubicBezTo>
                  <a:cubicBezTo>
                    <a:pt x="3826" y="6568"/>
                    <a:pt x="5248" y="5775"/>
                    <a:pt x="6812" y="4954"/>
                  </a:cubicBezTo>
                  <a:cubicBezTo>
                    <a:pt x="6815" y="4954"/>
                    <a:pt x="6370" y="2570"/>
                    <a:pt x="43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9" name="Google Shape;989;p19"/>
            <p:cNvSpPr/>
            <p:nvPr/>
          </p:nvSpPr>
          <p:spPr>
            <a:xfrm>
              <a:off x="7147275" y="919700"/>
              <a:ext cx="194200" cy="192975"/>
            </a:xfrm>
            <a:custGeom>
              <a:avLst/>
              <a:gdLst/>
              <a:ahLst/>
              <a:cxnLst/>
              <a:rect l="l" t="t" r="r" b="b"/>
              <a:pathLst>
                <a:path w="7768" h="7719" extrusionOk="0">
                  <a:moveTo>
                    <a:pt x="7209" y="1"/>
                  </a:moveTo>
                  <a:cubicBezTo>
                    <a:pt x="7157" y="1"/>
                    <a:pt x="7087" y="12"/>
                    <a:pt x="6993" y="38"/>
                  </a:cubicBezTo>
                  <a:cubicBezTo>
                    <a:pt x="5639" y="412"/>
                    <a:pt x="3176" y="1095"/>
                    <a:pt x="2955" y="1156"/>
                  </a:cubicBezTo>
                  <a:cubicBezTo>
                    <a:pt x="2647" y="1241"/>
                    <a:pt x="2510" y="1541"/>
                    <a:pt x="2647" y="1853"/>
                  </a:cubicBezTo>
                  <a:cubicBezTo>
                    <a:pt x="2901" y="2425"/>
                    <a:pt x="3271" y="3258"/>
                    <a:pt x="3341" y="3414"/>
                  </a:cubicBezTo>
                  <a:cubicBezTo>
                    <a:pt x="3447" y="3655"/>
                    <a:pt x="3402" y="4113"/>
                    <a:pt x="3120" y="4348"/>
                  </a:cubicBezTo>
                  <a:cubicBezTo>
                    <a:pt x="2271" y="5059"/>
                    <a:pt x="531" y="6519"/>
                    <a:pt x="212" y="6785"/>
                  </a:cubicBezTo>
                  <a:cubicBezTo>
                    <a:pt x="0" y="6963"/>
                    <a:pt x="47" y="7001"/>
                    <a:pt x="77" y="7080"/>
                  </a:cubicBezTo>
                  <a:cubicBezTo>
                    <a:pt x="118" y="7202"/>
                    <a:pt x="316" y="7718"/>
                    <a:pt x="439" y="7718"/>
                  </a:cubicBezTo>
                  <a:cubicBezTo>
                    <a:pt x="444" y="7718"/>
                    <a:pt x="448" y="7718"/>
                    <a:pt x="453" y="7716"/>
                  </a:cubicBezTo>
                  <a:cubicBezTo>
                    <a:pt x="640" y="7646"/>
                    <a:pt x="4043" y="5704"/>
                    <a:pt x="5501" y="5163"/>
                  </a:cubicBezTo>
                  <a:cubicBezTo>
                    <a:pt x="5900" y="5014"/>
                    <a:pt x="6093" y="4795"/>
                    <a:pt x="5910" y="4398"/>
                  </a:cubicBezTo>
                  <a:cubicBezTo>
                    <a:pt x="5781" y="4119"/>
                    <a:pt x="5300" y="3078"/>
                    <a:pt x="5027" y="2486"/>
                  </a:cubicBezTo>
                  <a:cubicBezTo>
                    <a:pt x="4912" y="2235"/>
                    <a:pt x="4972" y="1963"/>
                    <a:pt x="5183" y="1804"/>
                  </a:cubicBezTo>
                  <a:cubicBezTo>
                    <a:pt x="5789" y="1351"/>
                    <a:pt x="7510" y="872"/>
                    <a:pt x="7650" y="767"/>
                  </a:cubicBezTo>
                  <a:cubicBezTo>
                    <a:pt x="7768" y="679"/>
                    <a:pt x="7369" y="106"/>
                    <a:pt x="7317" y="36"/>
                  </a:cubicBezTo>
                  <a:cubicBezTo>
                    <a:pt x="7300" y="14"/>
                    <a:pt x="7266" y="1"/>
                    <a:pt x="7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0" name="Google Shape;990;p19"/>
            <p:cNvSpPr/>
            <p:nvPr/>
          </p:nvSpPr>
          <p:spPr>
            <a:xfrm>
              <a:off x="7154425" y="936000"/>
              <a:ext cx="187900" cy="177450"/>
            </a:xfrm>
            <a:custGeom>
              <a:avLst/>
              <a:gdLst/>
              <a:ahLst/>
              <a:cxnLst/>
              <a:rect l="l" t="t" r="r" b="b"/>
              <a:pathLst>
                <a:path w="7516" h="7098" extrusionOk="0">
                  <a:moveTo>
                    <a:pt x="7277" y="0"/>
                  </a:moveTo>
                  <a:cubicBezTo>
                    <a:pt x="7226" y="0"/>
                    <a:pt x="7155" y="11"/>
                    <a:pt x="7062" y="37"/>
                  </a:cubicBezTo>
                  <a:cubicBezTo>
                    <a:pt x="5707" y="411"/>
                    <a:pt x="3245" y="1094"/>
                    <a:pt x="3024" y="1156"/>
                  </a:cubicBezTo>
                  <a:cubicBezTo>
                    <a:pt x="2716" y="1241"/>
                    <a:pt x="2578" y="1542"/>
                    <a:pt x="2716" y="1854"/>
                  </a:cubicBezTo>
                  <a:cubicBezTo>
                    <a:pt x="2970" y="2426"/>
                    <a:pt x="3340" y="3258"/>
                    <a:pt x="3408" y="3414"/>
                  </a:cubicBezTo>
                  <a:cubicBezTo>
                    <a:pt x="3516" y="3655"/>
                    <a:pt x="3468" y="4113"/>
                    <a:pt x="3187" y="4349"/>
                  </a:cubicBezTo>
                  <a:cubicBezTo>
                    <a:pt x="2338" y="5060"/>
                    <a:pt x="598" y="6519"/>
                    <a:pt x="279" y="6787"/>
                  </a:cubicBezTo>
                  <a:cubicBezTo>
                    <a:pt x="1" y="7020"/>
                    <a:pt x="87" y="7097"/>
                    <a:pt x="246" y="7097"/>
                  </a:cubicBezTo>
                  <a:cubicBezTo>
                    <a:pt x="328" y="7097"/>
                    <a:pt x="429" y="7077"/>
                    <a:pt x="510" y="7047"/>
                  </a:cubicBezTo>
                  <a:cubicBezTo>
                    <a:pt x="699" y="6977"/>
                    <a:pt x="4116" y="5704"/>
                    <a:pt x="5573" y="5162"/>
                  </a:cubicBezTo>
                  <a:cubicBezTo>
                    <a:pt x="5971" y="5013"/>
                    <a:pt x="6165" y="4794"/>
                    <a:pt x="5982" y="4397"/>
                  </a:cubicBezTo>
                  <a:cubicBezTo>
                    <a:pt x="5853" y="4119"/>
                    <a:pt x="5373" y="3077"/>
                    <a:pt x="5097" y="2484"/>
                  </a:cubicBezTo>
                  <a:cubicBezTo>
                    <a:pt x="4982" y="2234"/>
                    <a:pt x="5042" y="1959"/>
                    <a:pt x="5253" y="1803"/>
                  </a:cubicBezTo>
                  <a:cubicBezTo>
                    <a:pt x="5860" y="1349"/>
                    <a:pt x="7059" y="455"/>
                    <a:pt x="7198" y="350"/>
                  </a:cubicBezTo>
                  <a:cubicBezTo>
                    <a:pt x="7354" y="234"/>
                    <a:pt x="7515" y="0"/>
                    <a:pt x="7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1" name="Google Shape;991;p19"/>
            <p:cNvSpPr/>
            <p:nvPr/>
          </p:nvSpPr>
          <p:spPr>
            <a:xfrm>
              <a:off x="6931250" y="588375"/>
              <a:ext cx="194200" cy="192950"/>
            </a:xfrm>
            <a:custGeom>
              <a:avLst/>
              <a:gdLst/>
              <a:ahLst/>
              <a:cxnLst/>
              <a:rect l="l" t="t" r="r" b="b"/>
              <a:pathLst>
                <a:path w="7768" h="7718" extrusionOk="0">
                  <a:moveTo>
                    <a:pt x="7210" y="0"/>
                  </a:moveTo>
                  <a:cubicBezTo>
                    <a:pt x="7158" y="0"/>
                    <a:pt x="7087" y="12"/>
                    <a:pt x="6993" y="38"/>
                  </a:cubicBezTo>
                  <a:cubicBezTo>
                    <a:pt x="5639" y="414"/>
                    <a:pt x="3175" y="1095"/>
                    <a:pt x="2953" y="1156"/>
                  </a:cubicBezTo>
                  <a:cubicBezTo>
                    <a:pt x="2647" y="1241"/>
                    <a:pt x="2508" y="1542"/>
                    <a:pt x="2647" y="1855"/>
                  </a:cubicBezTo>
                  <a:cubicBezTo>
                    <a:pt x="2901" y="2426"/>
                    <a:pt x="3271" y="3260"/>
                    <a:pt x="3341" y="3416"/>
                  </a:cubicBezTo>
                  <a:cubicBezTo>
                    <a:pt x="3447" y="3657"/>
                    <a:pt x="3400" y="4114"/>
                    <a:pt x="3118" y="4350"/>
                  </a:cubicBezTo>
                  <a:cubicBezTo>
                    <a:pt x="2271" y="5060"/>
                    <a:pt x="529" y="6521"/>
                    <a:pt x="210" y="6786"/>
                  </a:cubicBezTo>
                  <a:cubicBezTo>
                    <a:pt x="0" y="6963"/>
                    <a:pt x="46" y="7003"/>
                    <a:pt x="75" y="7082"/>
                  </a:cubicBezTo>
                  <a:cubicBezTo>
                    <a:pt x="116" y="7202"/>
                    <a:pt x="314" y="7718"/>
                    <a:pt x="437" y="7718"/>
                  </a:cubicBezTo>
                  <a:cubicBezTo>
                    <a:pt x="442" y="7718"/>
                    <a:pt x="447" y="7717"/>
                    <a:pt x="451" y="7715"/>
                  </a:cubicBezTo>
                  <a:cubicBezTo>
                    <a:pt x="640" y="7645"/>
                    <a:pt x="4043" y="5705"/>
                    <a:pt x="5500" y="5162"/>
                  </a:cubicBezTo>
                  <a:cubicBezTo>
                    <a:pt x="5897" y="5013"/>
                    <a:pt x="6092" y="4796"/>
                    <a:pt x="5909" y="4399"/>
                  </a:cubicBezTo>
                  <a:cubicBezTo>
                    <a:pt x="5780" y="4119"/>
                    <a:pt x="5300" y="3077"/>
                    <a:pt x="5026" y="2485"/>
                  </a:cubicBezTo>
                  <a:cubicBezTo>
                    <a:pt x="4911" y="2236"/>
                    <a:pt x="4972" y="1962"/>
                    <a:pt x="5182" y="1804"/>
                  </a:cubicBezTo>
                  <a:cubicBezTo>
                    <a:pt x="5789" y="1350"/>
                    <a:pt x="7508" y="871"/>
                    <a:pt x="7648" y="766"/>
                  </a:cubicBezTo>
                  <a:cubicBezTo>
                    <a:pt x="7768" y="678"/>
                    <a:pt x="7369" y="106"/>
                    <a:pt x="7315" y="36"/>
                  </a:cubicBezTo>
                  <a:cubicBezTo>
                    <a:pt x="7299" y="13"/>
                    <a:pt x="7266" y="0"/>
                    <a:pt x="72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2" name="Google Shape;992;p19"/>
            <p:cNvSpPr/>
            <p:nvPr/>
          </p:nvSpPr>
          <p:spPr>
            <a:xfrm>
              <a:off x="6938450" y="604650"/>
              <a:ext cx="187850" cy="177450"/>
            </a:xfrm>
            <a:custGeom>
              <a:avLst/>
              <a:gdLst/>
              <a:ahLst/>
              <a:cxnLst/>
              <a:rect l="l" t="t" r="r" b="b"/>
              <a:pathLst>
                <a:path w="7514" h="7098" extrusionOk="0">
                  <a:moveTo>
                    <a:pt x="7279" y="1"/>
                  </a:moveTo>
                  <a:cubicBezTo>
                    <a:pt x="7227" y="1"/>
                    <a:pt x="7156" y="12"/>
                    <a:pt x="7061" y="38"/>
                  </a:cubicBezTo>
                  <a:cubicBezTo>
                    <a:pt x="5707" y="414"/>
                    <a:pt x="3244" y="1094"/>
                    <a:pt x="3021" y="1156"/>
                  </a:cubicBezTo>
                  <a:cubicBezTo>
                    <a:pt x="2715" y="1241"/>
                    <a:pt x="2577" y="1542"/>
                    <a:pt x="2715" y="1855"/>
                  </a:cubicBezTo>
                  <a:cubicBezTo>
                    <a:pt x="2969" y="2426"/>
                    <a:pt x="3339" y="3260"/>
                    <a:pt x="3409" y="3416"/>
                  </a:cubicBezTo>
                  <a:cubicBezTo>
                    <a:pt x="3515" y="3657"/>
                    <a:pt x="3468" y="4114"/>
                    <a:pt x="3187" y="4350"/>
                  </a:cubicBezTo>
                  <a:cubicBezTo>
                    <a:pt x="2339" y="5061"/>
                    <a:pt x="599" y="6521"/>
                    <a:pt x="280" y="6787"/>
                  </a:cubicBezTo>
                  <a:cubicBezTo>
                    <a:pt x="0" y="7021"/>
                    <a:pt x="84" y="7098"/>
                    <a:pt x="242" y="7098"/>
                  </a:cubicBezTo>
                  <a:cubicBezTo>
                    <a:pt x="324" y="7098"/>
                    <a:pt x="426" y="7077"/>
                    <a:pt x="508" y="7047"/>
                  </a:cubicBezTo>
                  <a:cubicBezTo>
                    <a:pt x="695" y="6977"/>
                    <a:pt x="4114" y="5705"/>
                    <a:pt x="5570" y="5162"/>
                  </a:cubicBezTo>
                  <a:cubicBezTo>
                    <a:pt x="5968" y="5013"/>
                    <a:pt x="6162" y="4794"/>
                    <a:pt x="5979" y="4397"/>
                  </a:cubicBezTo>
                  <a:cubicBezTo>
                    <a:pt x="5850" y="4119"/>
                    <a:pt x="5369" y="3077"/>
                    <a:pt x="5097" y="2485"/>
                  </a:cubicBezTo>
                  <a:cubicBezTo>
                    <a:pt x="4982" y="2234"/>
                    <a:pt x="5041" y="1962"/>
                    <a:pt x="5253" y="1804"/>
                  </a:cubicBezTo>
                  <a:cubicBezTo>
                    <a:pt x="5858" y="1350"/>
                    <a:pt x="7057" y="455"/>
                    <a:pt x="7197" y="349"/>
                  </a:cubicBezTo>
                  <a:cubicBezTo>
                    <a:pt x="7353" y="233"/>
                    <a:pt x="7513" y="1"/>
                    <a:pt x="72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93" name="Google Shape;993;p19"/>
          <p:cNvGrpSpPr/>
          <p:nvPr/>
        </p:nvGrpSpPr>
        <p:grpSpPr>
          <a:xfrm>
            <a:off x="10868334" y="1092934"/>
            <a:ext cx="313433" cy="289100"/>
            <a:chOff x="983325" y="4103125"/>
            <a:chExt cx="235075" cy="216825"/>
          </a:xfrm>
        </p:grpSpPr>
        <p:sp>
          <p:nvSpPr>
            <p:cNvPr id="994" name="Google Shape;994;p19"/>
            <p:cNvSpPr/>
            <p:nvPr/>
          </p:nvSpPr>
          <p:spPr>
            <a:xfrm>
              <a:off x="983325" y="423610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19"/>
            <p:cNvSpPr/>
            <p:nvPr/>
          </p:nvSpPr>
          <p:spPr>
            <a:xfrm>
              <a:off x="1123525" y="423085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19"/>
            <p:cNvSpPr/>
            <p:nvPr/>
          </p:nvSpPr>
          <p:spPr>
            <a:xfrm>
              <a:off x="1074550" y="410312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279344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20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20"/>
          <p:cNvSpPr txBox="1">
            <a:spLocks noGrp="1"/>
          </p:cNvSpPr>
          <p:nvPr>
            <p:ph type="title"/>
          </p:nvPr>
        </p:nvSpPr>
        <p:spPr>
          <a:xfrm>
            <a:off x="6181917" y="1813700"/>
            <a:ext cx="3992400" cy="21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000" name="Google Shape;1000;p20"/>
          <p:cNvSpPr txBox="1">
            <a:spLocks noGrp="1"/>
          </p:cNvSpPr>
          <p:nvPr>
            <p:ph type="subTitle" idx="1"/>
          </p:nvPr>
        </p:nvSpPr>
        <p:spPr>
          <a:xfrm>
            <a:off x="6181917" y="3900700"/>
            <a:ext cx="3992400" cy="11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1" name="Google Shape;1001;p20"/>
          <p:cNvSpPr/>
          <p:nvPr/>
        </p:nvSpPr>
        <p:spPr>
          <a:xfrm>
            <a:off x="827834" y="48718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2" name="Google Shape;1002;p20"/>
          <p:cNvSpPr/>
          <p:nvPr/>
        </p:nvSpPr>
        <p:spPr>
          <a:xfrm>
            <a:off x="7819801" y="11845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3" name="Google Shape;1003;p20"/>
          <p:cNvSpPr/>
          <p:nvPr/>
        </p:nvSpPr>
        <p:spPr>
          <a:xfrm>
            <a:off x="10975501" y="7787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4" name="Google Shape;1004;p20"/>
          <p:cNvSpPr/>
          <p:nvPr/>
        </p:nvSpPr>
        <p:spPr>
          <a:xfrm>
            <a:off x="10803134" y="50443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5" name="Google Shape;1005;p20"/>
          <p:cNvSpPr/>
          <p:nvPr/>
        </p:nvSpPr>
        <p:spPr>
          <a:xfrm>
            <a:off x="7467100" y="57155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06" name="Google Shape;1006;p20"/>
          <p:cNvGrpSpPr/>
          <p:nvPr/>
        </p:nvGrpSpPr>
        <p:grpSpPr>
          <a:xfrm>
            <a:off x="655867" y="2804651"/>
            <a:ext cx="608267" cy="1248700"/>
            <a:chOff x="491900" y="2103488"/>
            <a:chExt cx="456200" cy="936525"/>
          </a:xfrm>
        </p:grpSpPr>
        <p:sp>
          <p:nvSpPr>
            <p:cNvPr id="1007" name="Google Shape;1007;p20"/>
            <p:cNvSpPr/>
            <p:nvPr/>
          </p:nvSpPr>
          <p:spPr>
            <a:xfrm>
              <a:off x="493725" y="2538188"/>
              <a:ext cx="454275" cy="501825"/>
            </a:xfrm>
            <a:custGeom>
              <a:avLst/>
              <a:gdLst/>
              <a:ahLst/>
              <a:cxnLst/>
              <a:rect l="l" t="t" r="r" b="b"/>
              <a:pathLst>
                <a:path w="18171" h="20073" extrusionOk="0">
                  <a:moveTo>
                    <a:pt x="5354" y="0"/>
                  </a:moveTo>
                  <a:cubicBezTo>
                    <a:pt x="5274" y="0"/>
                    <a:pt x="5194" y="21"/>
                    <a:pt x="5121" y="65"/>
                  </a:cubicBezTo>
                  <a:lnTo>
                    <a:pt x="283" y="3009"/>
                  </a:lnTo>
                  <a:cubicBezTo>
                    <a:pt x="68" y="3139"/>
                    <a:pt x="0" y="3419"/>
                    <a:pt x="129" y="3631"/>
                  </a:cubicBezTo>
                  <a:cubicBezTo>
                    <a:pt x="215" y="3773"/>
                    <a:pt x="365" y="3850"/>
                    <a:pt x="518" y="3850"/>
                  </a:cubicBezTo>
                  <a:cubicBezTo>
                    <a:pt x="598" y="3850"/>
                    <a:pt x="679" y="3829"/>
                    <a:pt x="752" y="3785"/>
                  </a:cubicBezTo>
                  <a:lnTo>
                    <a:pt x="1334" y="3431"/>
                  </a:lnTo>
                  <a:lnTo>
                    <a:pt x="5234" y="9843"/>
                  </a:lnTo>
                  <a:cubicBezTo>
                    <a:pt x="2989" y="12077"/>
                    <a:pt x="2264" y="15203"/>
                    <a:pt x="3671" y="17524"/>
                  </a:cubicBezTo>
                  <a:cubicBezTo>
                    <a:pt x="4688" y="19193"/>
                    <a:pt x="6585" y="20073"/>
                    <a:pt x="8695" y="20073"/>
                  </a:cubicBezTo>
                  <a:cubicBezTo>
                    <a:pt x="10162" y="20073"/>
                    <a:pt x="11732" y="19647"/>
                    <a:pt x="13179" y="18766"/>
                  </a:cubicBezTo>
                  <a:cubicBezTo>
                    <a:pt x="16708" y="16619"/>
                    <a:pt x="18171" y="12583"/>
                    <a:pt x="16447" y="9751"/>
                  </a:cubicBezTo>
                  <a:cubicBezTo>
                    <a:pt x="15431" y="8081"/>
                    <a:pt x="13535" y="7202"/>
                    <a:pt x="11427" y="7202"/>
                  </a:cubicBezTo>
                  <a:cubicBezTo>
                    <a:pt x="10607" y="7202"/>
                    <a:pt x="9755" y="7335"/>
                    <a:pt x="8910" y="7606"/>
                  </a:cubicBezTo>
                  <a:lnTo>
                    <a:pt x="5009" y="1193"/>
                  </a:lnTo>
                  <a:lnTo>
                    <a:pt x="5590" y="841"/>
                  </a:lnTo>
                  <a:cubicBezTo>
                    <a:pt x="5806" y="712"/>
                    <a:pt x="5873" y="431"/>
                    <a:pt x="5744" y="219"/>
                  </a:cubicBezTo>
                  <a:cubicBezTo>
                    <a:pt x="5658" y="78"/>
                    <a:pt x="5508" y="0"/>
                    <a:pt x="53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20"/>
            <p:cNvSpPr/>
            <p:nvPr/>
          </p:nvSpPr>
          <p:spPr>
            <a:xfrm>
              <a:off x="580600" y="2538188"/>
              <a:ext cx="367500" cy="501825"/>
            </a:xfrm>
            <a:custGeom>
              <a:avLst/>
              <a:gdLst/>
              <a:ahLst/>
              <a:cxnLst/>
              <a:rect l="l" t="t" r="r" b="b"/>
              <a:pathLst>
                <a:path w="14700" h="20073" extrusionOk="0">
                  <a:moveTo>
                    <a:pt x="1884" y="1"/>
                  </a:moveTo>
                  <a:cubicBezTo>
                    <a:pt x="1803" y="1"/>
                    <a:pt x="1722" y="22"/>
                    <a:pt x="1649" y="67"/>
                  </a:cubicBezTo>
                  <a:lnTo>
                    <a:pt x="46" y="1041"/>
                  </a:lnTo>
                  <a:cubicBezTo>
                    <a:pt x="618" y="2531"/>
                    <a:pt x="1290" y="3992"/>
                    <a:pt x="2165" y="5326"/>
                  </a:cubicBezTo>
                  <a:cubicBezTo>
                    <a:pt x="3094" y="6743"/>
                    <a:pt x="4236" y="7490"/>
                    <a:pt x="5857" y="7915"/>
                  </a:cubicBezTo>
                  <a:cubicBezTo>
                    <a:pt x="7264" y="8285"/>
                    <a:pt x="8683" y="8612"/>
                    <a:pt x="9833" y="9560"/>
                  </a:cubicBezTo>
                  <a:cubicBezTo>
                    <a:pt x="10908" y="10446"/>
                    <a:pt x="11606" y="11731"/>
                    <a:pt x="11809" y="13105"/>
                  </a:cubicBezTo>
                  <a:cubicBezTo>
                    <a:pt x="12229" y="15975"/>
                    <a:pt x="10644" y="18619"/>
                    <a:pt x="7803" y="19332"/>
                  </a:cubicBezTo>
                  <a:cubicBezTo>
                    <a:pt x="7178" y="19489"/>
                    <a:pt x="6525" y="19566"/>
                    <a:pt x="5867" y="19566"/>
                  </a:cubicBezTo>
                  <a:cubicBezTo>
                    <a:pt x="3695" y="19566"/>
                    <a:pt x="1468" y="18729"/>
                    <a:pt x="0" y="17160"/>
                  </a:cubicBezTo>
                  <a:lnTo>
                    <a:pt x="0" y="17160"/>
                  </a:lnTo>
                  <a:cubicBezTo>
                    <a:pt x="61" y="17282"/>
                    <a:pt x="127" y="17404"/>
                    <a:pt x="199" y="17524"/>
                  </a:cubicBezTo>
                  <a:cubicBezTo>
                    <a:pt x="1215" y="19193"/>
                    <a:pt x="3113" y="20073"/>
                    <a:pt x="5223" y="20073"/>
                  </a:cubicBezTo>
                  <a:cubicBezTo>
                    <a:pt x="6690" y="20073"/>
                    <a:pt x="8261" y="19647"/>
                    <a:pt x="9708" y="18766"/>
                  </a:cubicBezTo>
                  <a:cubicBezTo>
                    <a:pt x="13236" y="16619"/>
                    <a:pt x="14700" y="12583"/>
                    <a:pt x="12976" y="9751"/>
                  </a:cubicBezTo>
                  <a:cubicBezTo>
                    <a:pt x="11960" y="8081"/>
                    <a:pt x="10064" y="7202"/>
                    <a:pt x="7955" y="7202"/>
                  </a:cubicBezTo>
                  <a:cubicBezTo>
                    <a:pt x="7136" y="7202"/>
                    <a:pt x="6284" y="7335"/>
                    <a:pt x="5439" y="7606"/>
                  </a:cubicBezTo>
                  <a:lnTo>
                    <a:pt x="1538" y="1195"/>
                  </a:lnTo>
                  <a:lnTo>
                    <a:pt x="2120" y="841"/>
                  </a:lnTo>
                  <a:cubicBezTo>
                    <a:pt x="2334" y="712"/>
                    <a:pt x="2400" y="431"/>
                    <a:pt x="2271" y="219"/>
                  </a:cubicBezTo>
                  <a:cubicBezTo>
                    <a:pt x="2187" y="78"/>
                    <a:pt x="2037" y="1"/>
                    <a:pt x="188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9" name="Google Shape;1009;p20"/>
            <p:cNvSpPr/>
            <p:nvPr/>
          </p:nvSpPr>
          <p:spPr>
            <a:xfrm>
              <a:off x="499175" y="2574113"/>
              <a:ext cx="81850" cy="51950"/>
            </a:xfrm>
            <a:custGeom>
              <a:avLst/>
              <a:gdLst/>
              <a:ahLst/>
              <a:cxnLst/>
              <a:rect l="l" t="t" r="r" b="b"/>
              <a:pathLst>
                <a:path w="3274" h="2078" extrusionOk="0">
                  <a:moveTo>
                    <a:pt x="3114" y="0"/>
                  </a:moveTo>
                  <a:cubicBezTo>
                    <a:pt x="3088" y="0"/>
                    <a:pt x="3063" y="7"/>
                    <a:pt x="3039" y="21"/>
                  </a:cubicBezTo>
                  <a:lnTo>
                    <a:pt x="87" y="1817"/>
                  </a:lnTo>
                  <a:cubicBezTo>
                    <a:pt x="22" y="1858"/>
                    <a:pt x="1" y="1943"/>
                    <a:pt x="40" y="2010"/>
                  </a:cubicBezTo>
                  <a:cubicBezTo>
                    <a:pt x="66" y="2054"/>
                    <a:pt x="112" y="2078"/>
                    <a:pt x="160" y="2078"/>
                  </a:cubicBezTo>
                  <a:cubicBezTo>
                    <a:pt x="185" y="2078"/>
                    <a:pt x="210" y="2071"/>
                    <a:pt x="233" y="2057"/>
                  </a:cubicBezTo>
                  <a:lnTo>
                    <a:pt x="3187" y="261"/>
                  </a:lnTo>
                  <a:cubicBezTo>
                    <a:pt x="3252" y="220"/>
                    <a:pt x="3273" y="135"/>
                    <a:pt x="3233" y="67"/>
                  </a:cubicBezTo>
                  <a:cubicBezTo>
                    <a:pt x="3207" y="24"/>
                    <a:pt x="3161" y="0"/>
                    <a:pt x="31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0" name="Google Shape;1010;p20"/>
            <p:cNvSpPr/>
            <p:nvPr/>
          </p:nvSpPr>
          <p:spPr>
            <a:xfrm>
              <a:off x="545075" y="2633988"/>
              <a:ext cx="93750" cy="148000"/>
            </a:xfrm>
            <a:custGeom>
              <a:avLst/>
              <a:gdLst/>
              <a:ahLst/>
              <a:cxnLst/>
              <a:rect l="l" t="t" r="r" b="b"/>
              <a:pathLst>
                <a:path w="3750" h="5920" extrusionOk="0">
                  <a:moveTo>
                    <a:pt x="159" y="1"/>
                  </a:moveTo>
                  <a:cubicBezTo>
                    <a:pt x="134" y="1"/>
                    <a:pt x="110" y="7"/>
                    <a:pt x="87" y="21"/>
                  </a:cubicBezTo>
                  <a:cubicBezTo>
                    <a:pt x="21" y="62"/>
                    <a:pt x="0" y="147"/>
                    <a:pt x="40" y="215"/>
                  </a:cubicBezTo>
                  <a:lnTo>
                    <a:pt x="3470" y="5853"/>
                  </a:lnTo>
                  <a:cubicBezTo>
                    <a:pt x="3497" y="5896"/>
                    <a:pt x="3543" y="5920"/>
                    <a:pt x="3590" y="5920"/>
                  </a:cubicBezTo>
                  <a:cubicBezTo>
                    <a:pt x="3615" y="5920"/>
                    <a:pt x="3640" y="5913"/>
                    <a:pt x="3663" y="5899"/>
                  </a:cubicBezTo>
                  <a:cubicBezTo>
                    <a:pt x="3728" y="5859"/>
                    <a:pt x="3749" y="5772"/>
                    <a:pt x="3709" y="5706"/>
                  </a:cubicBezTo>
                  <a:lnTo>
                    <a:pt x="280" y="67"/>
                  </a:lnTo>
                  <a:cubicBezTo>
                    <a:pt x="253" y="25"/>
                    <a:pt x="206" y="1"/>
                    <a:pt x="15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1" name="Google Shape;1011;p20"/>
            <p:cNvSpPr/>
            <p:nvPr/>
          </p:nvSpPr>
          <p:spPr>
            <a:xfrm>
              <a:off x="580350" y="2805963"/>
              <a:ext cx="53925" cy="205550"/>
            </a:xfrm>
            <a:custGeom>
              <a:avLst/>
              <a:gdLst/>
              <a:ahLst/>
              <a:cxnLst/>
              <a:rect l="l" t="t" r="r" b="b"/>
              <a:pathLst>
                <a:path w="2157" h="8222" extrusionOk="0">
                  <a:moveTo>
                    <a:pt x="1954" y="1"/>
                  </a:moveTo>
                  <a:cubicBezTo>
                    <a:pt x="1917" y="1"/>
                    <a:pt x="1879" y="15"/>
                    <a:pt x="1852" y="44"/>
                  </a:cubicBezTo>
                  <a:cubicBezTo>
                    <a:pt x="1775" y="122"/>
                    <a:pt x="1" y="1997"/>
                    <a:pt x="59" y="4418"/>
                  </a:cubicBezTo>
                  <a:cubicBezTo>
                    <a:pt x="91" y="5791"/>
                    <a:pt x="713" y="7057"/>
                    <a:pt x="1904" y="8181"/>
                  </a:cubicBezTo>
                  <a:cubicBezTo>
                    <a:pt x="1932" y="8208"/>
                    <a:pt x="1967" y="8221"/>
                    <a:pt x="2002" y="8221"/>
                  </a:cubicBezTo>
                  <a:cubicBezTo>
                    <a:pt x="2027" y="8221"/>
                    <a:pt x="2052" y="8214"/>
                    <a:pt x="2074" y="8201"/>
                  </a:cubicBezTo>
                  <a:cubicBezTo>
                    <a:pt x="2086" y="8194"/>
                    <a:pt x="2094" y="8187"/>
                    <a:pt x="2103" y="8179"/>
                  </a:cubicBezTo>
                  <a:cubicBezTo>
                    <a:pt x="2157" y="8122"/>
                    <a:pt x="2152" y="8032"/>
                    <a:pt x="2097" y="7980"/>
                  </a:cubicBezTo>
                  <a:cubicBezTo>
                    <a:pt x="962" y="6909"/>
                    <a:pt x="371" y="5708"/>
                    <a:pt x="338" y="4414"/>
                  </a:cubicBezTo>
                  <a:cubicBezTo>
                    <a:pt x="281" y="2105"/>
                    <a:pt x="2036" y="257"/>
                    <a:pt x="2053" y="238"/>
                  </a:cubicBezTo>
                  <a:cubicBezTo>
                    <a:pt x="2107" y="183"/>
                    <a:pt x="2104" y="95"/>
                    <a:pt x="2050" y="40"/>
                  </a:cubicBezTo>
                  <a:cubicBezTo>
                    <a:pt x="2023" y="13"/>
                    <a:pt x="1989" y="1"/>
                    <a:pt x="19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2" name="Google Shape;1012;p20"/>
            <p:cNvSpPr/>
            <p:nvPr/>
          </p:nvSpPr>
          <p:spPr>
            <a:xfrm>
              <a:off x="607125" y="2790588"/>
              <a:ext cx="310900" cy="227150"/>
            </a:xfrm>
            <a:custGeom>
              <a:avLst/>
              <a:gdLst/>
              <a:ahLst/>
              <a:cxnLst/>
              <a:rect l="l" t="t" r="r" b="b"/>
              <a:pathLst>
                <a:path w="12436" h="9086" extrusionOk="0">
                  <a:moveTo>
                    <a:pt x="10683" y="1"/>
                  </a:moveTo>
                  <a:cubicBezTo>
                    <a:pt x="9625" y="890"/>
                    <a:pt x="8703" y="1942"/>
                    <a:pt x="7676" y="2869"/>
                  </a:cubicBezTo>
                  <a:cubicBezTo>
                    <a:pt x="6427" y="3996"/>
                    <a:pt x="5057" y="4826"/>
                    <a:pt x="3461" y="5365"/>
                  </a:cubicBezTo>
                  <a:cubicBezTo>
                    <a:pt x="2334" y="5745"/>
                    <a:pt x="1168" y="5994"/>
                    <a:pt x="0" y="6238"/>
                  </a:cubicBezTo>
                  <a:cubicBezTo>
                    <a:pt x="88" y="6464"/>
                    <a:pt x="196" y="6687"/>
                    <a:pt x="327" y="6901"/>
                  </a:cubicBezTo>
                  <a:cubicBezTo>
                    <a:pt x="1196" y="8331"/>
                    <a:pt x="2811" y="9086"/>
                    <a:pt x="4595" y="9086"/>
                  </a:cubicBezTo>
                  <a:cubicBezTo>
                    <a:pt x="5810" y="9086"/>
                    <a:pt x="7104" y="8736"/>
                    <a:pt x="8296" y="8011"/>
                  </a:cubicBezTo>
                  <a:cubicBezTo>
                    <a:pt x="11237" y="6222"/>
                    <a:pt x="12436" y="2825"/>
                    <a:pt x="10975" y="422"/>
                  </a:cubicBezTo>
                  <a:cubicBezTo>
                    <a:pt x="10887" y="273"/>
                    <a:pt x="10788" y="134"/>
                    <a:pt x="106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3" name="Google Shape;1013;p20"/>
            <p:cNvSpPr/>
            <p:nvPr/>
          </p:nvSpPr>
          <p:spPr>
            <a:xfrm>
              <a:off x="607150" y="2790063"/>
              <a:ext cx="267100" cy="158725"/>
            </a:xfrm>
            <a:custGeom>
              <a:avLst/>
              <a:gdLst/>
              <a:ahLst/>
              <a:cxnLst/>
              <a:rect l="l" t="t" r="r" b="b"/>
              <a:pathLst>
                <a:path w="10684" h="6349" extrusionOk="0">
                  <a:moveTo>
                    <a:pt x="10426" y="1"/>
                  </a:moveTo>
                  <a:cubicBezTo>
                    <a:pt x="9575" y="1"/>
                    <a:pt x="6523" y="493"/>
                    <a:pt x="1" y="6257"/>
                  </a:cubicBezTo>
                  <a:cubicBezTo>
                    <a:pt x="1" y="6257"/>
                    <a:pt x="423" y="6349"/>
                    <a:pt x="1127" y="6349"/>
                  </a:cubicBezTo>
                  <a:cubicBezTo>
                    <a:pt x="3117" y="6349"/>
                    <a:pt x="7358" y="5617"/>
                    <a:pt x="10683" y="22"/>
                  </a:cubicBezTo>
                  <a:cubicBezTo>
                    <a:pt x="10683" y="22"/>
                    <a:pt x="10601" y="1"/>
                    <a:pt x="104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4" name="Google Shape;1014;p20"/>
            <p:cNvSpPr/>
            <p:nvPr/>
          </p:nvSpPr>
          <p:spPr>
            <a:xfrm>
              <a:off x="747825" y="2764113"/>
              <a:ext cx="29975" cy="26250"/>
            </a:xfrm>
            <a:custGeom>
              <a:avLst/>
              <a:gdLst/>
              <a:ahLst/>
              <a:cxnLst/>
              <a:rect l="l" t="t" r="r" b="b"/>
              <a:pathLst>
                <a:path w="1199" h="1050" extrusionOk="0">
                  <a:moveTo>
                    <a:pt x="598" y="1"/>
                  </a:moveTo>
                  <a:cubicBezTo>
                    <a:pt x="506" y="1"/>
                    <a:pt x="412" y="25"/>
                    <a:pt x="327" y="77"/>
                  </a:cubicBezTo>
                  <a:cubicBezTo>
                    <a:pt x="82" y="228"/>
                    <a:pt x="1" y="550"/>
                    <a:pt x="153" y="797"/>
                  </a:cubicBezTo>
                  <a:cubicBezTo>
                    <a:pt x="251" y="959"/>
                    <a:pt x="424" y="1049"/>
                    <a:pt x="601" y="1049"/>
                  </a:cubicBezTo>
                  <a:cubicBezTo>
                    <a:pt x="694" y="1049"/>
                    <a:pt x="787" y="1025"/>
                    <a:pt x="872" y="973"/>
                  </a:cubicBezTo>
                  <a:cubicBezTo>
                    <a:pt x="1119" y="821"/>
                    <a:pt x="1198" y="499"/>
                    <a:pt x="1048" y="253"/>
                  </a:cubicBezTo>
                  <a:cubicBezTo>
                    <a:pt x="949" y="90"/>
                    <a:pt x="776" y="1"/>
                    <a:pt x="59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5" name="Google Shape;1015;p20"/>
            <p:cNvSpPr/>
            <p:nvPr/>
          </p:nvSpPr>
          <p:spPr>
            <a:xfrm>
              <a:off x="680350" y="2884913"/>
              <a:ext cx="29925" cy="26225"/>
            </a:xfrm>
            <a:custGeom>
              <a:avLst/>
              <a:gdLst/>
              <a:ahLst/>
              <a:cxnLst/>
              <a:rect l="l" t="t" r="r" b="b"/>
              <a:pathLst>
                <a:path w="1197" h="1049" extrusionOk="0">
                  <a:moveTo>
                    <a:pt x="597" y="0"/>
                  </a:moveTo>
                  <a:cubicBezTo>
                    <a:pt x="505" y="0"/>
                    <a:pt x="411" y="25"/>
                    <a:pt x="327" y="77"/>
                  </a:cubicBezTo>
                  <a:cubicBezTo>
                    <a:pt x="79" y="228"/>
                    <a:pt x="1" y="550"/>
                    <a:pt x="151" y="796"/>
                  </a:cubicBezTo>
                  <a:cubicBezTo>
                    <a:pt x="250" y="959"/>
                    <a:pt x="423" y="1048"/>
                    <a:pt x="600" y="1048"/>
                  </a:cubicBezTo>
                  <a:cubicBezTo>
                    <a:pt x="692" y="1048"/>
                    <a:pt x="786" y="1024"/>
                    <a:pt x="870" y="972"/>
                  </a:cubicBezTo>
                  <a:cubicBezTo>
                    <a:pt x="1117" y="822"/>
                    <a:pt x="1196" y="499"/>
                    <a:pt x="1046" y="252"/>
                  </a:cubicBezTo>
                  <a:cubicBezTo>
                    <a:pt x="947" y="91"/>
                    <a:pt x="774" y="0"/>
                    <a:pt x="59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6" name="Google Shape;1016;p20"/>
            <p:cNvSpPr/>
            <p:nvPr/>
          </p:nvSpPr>
          <p:spPr>
            <a:xfrm>
              <a:off x="663575" y="2737388"/>
              <a:ext cx="19400" cy="1700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9" y="1"/>
                  </a:moveTo>
                  <a:cubicBezTo>
                    <a:pt x="329" y="1"/>
                    <a:pt x="267" y="17"/>
                    <a:pt x="212" y="51"/>
                  </a:cubicBezTo>
                  <a:cubicBezTo>
                    <a:pt x="50" y="148"/>
                    <a:pt x="1" y="357"/>
                    <a:pt x="99" y="517"/>
                  </a:cubicBezTo>
                  <a:cubicBezTo>
                    <a:pt x="163" y="622"/>
                    <a:pt x="274" y="680"/>
                    <a:pt x="389" y="680"/>
                  </a:cubicBezTo>
                  <a:cubicBezTo>
                    <a:pt x="448" y="680"/>
                    <a:pt x="509" y="664"/>
                    <a:pt x="564" y="631"/>
                  </a:cubicBezTo>
                  <a:cubicBezTo>
                    <a:pt x="724" y="533"/>
                    <a:pt x="775" y="324"/>
                    <a:pt x="677" y="164"/>
                  </a:cubicBezTo>
                  <a:cubicBezTo>
                    <a:pt x="614" y="58"/>
                    <a:pt x="503" y="1"/>
                    <a:pt x="38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7" name="Google Shape;1017;p20"/>
            <p:cNvSpPr/>
            <p:nvPr/>
          </p:nvSpPr>
          <p:spPr>
            <a:xfrm>
              <a:off x="637150" y="2836263"/>
              <a:ext cx="19400" cy="16975"/>
            </a:xfrm>
            <a:custGeom>
              <a:avLst/>
              <a:gdLst/>
              <a:ahLst/>
              <a:cxnLst/>
              <a:rect l="l" t="t" r="r" b="b"/>
              <a:pathLst>
                <a:path w="776" h="679" extrusionOk="0">
                  <a:moveTo>
                    <a:pt x="388" y="0"/>
                  </a:moveTo>
                  <a:cubicBezTo>
                    <a:pt x="328" y="0"/>
                    <a:pt x="267" y="16"/>
                    <a:pt x="212" y="49"/>
                  </a:cubicBezTo>
                  <a:cubicBezTo>
                    <a:pt x="51" y="147"/>
                    <a:pt x="1" y="357"/>
                    <a:pt x="99" y="515"/>
                  </a:cubicBezTo>
                  <a:cubicBezTo>
                    <a:pt x="162" y="621"/>
                    <a:pt x="273" y="679"/>
                    <a:pt x="388" y="679"/>
                  </a:cubicBezTo>
                  <a:cubicBezTo>
                    <a:pt x="448" y="679"/>
                    <a:pt x="509" y="663"/>
                    <a:pt x="564" y="629"/>
                  </a:cubicBezTo>
                  <a:cubicBezTo>
                    <a:pt x="724" y="531"/>
                    <a:pt x="775" y="324"/>
                    <a:pt x="678" y="162"/>
                  </a:cubicBezTo>
                  <a:cubicBezTo>
                    <a:pt x="614" y="58"/>
                    <a:pt x="502" y="0"/>
                    <a:pt x="38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8" name="Google Shape;1018;p20"/>
            <p:cNvSpPr/>
            <p:nvPr/>
          </p:nvSpPr>
          <p:spPr>
            <a:xfrm>
              <a:off x="706175" y="2822538"/>
              <a:ext cx="19375" cy="17000"/>
            </a:xfrm>
            <a:custGeom>
              <a:avLst/>
              <a:gdLst/>
              <a:ahLst/>
              <a:cxnLst/>
              <a:rect l="l" t="t" r="r" b="b"/>
              <a:pathLst>
                <a:path w="775" h="680" extrusionOk="0">
                  <a:moveTo>
                    <a:pt x="388" y="1"/>
                  </a:moveTo>
                  <a:cubicBezTo>
                    <a:pt x="328" y="1"/>
                    <a:pt x="267" y="17"/>
                    <a:pt x="212" y="50"/>
                  </a:cubicBezTo>
                  <a:cubicBezTo>
                    <a:pt x="53" y="148"/>
                    <a:pt x="0" y="357"/>
                    <a:pt x="98" y="517"/>
                  </a:cubicBezTo>
                  <a:cubicBezTo>
                    <a:pt x="162" y="621"/>
                    <a:pt x="274" y="680"/>
                    <a:pt x="389" y="680"/>
                  </a:cubicBezTo>
                  <a:cubicBezTo>
                    <a:pt x="449" y="680"/>
                    <a:pt x="509" y="664"/>
                    <a:pt x="565" y="630"/>
                  </a:cubicBezTo>
                  <a:cubicBezTo>
                    <a:pt x="724" y="533"/>
                    <a:pt x="775" y="325"/>
                    <a:pt x="678" y="164"/>
                  </a:cubicBezTo>
                  <a:cubicBezTo>
                    <a:pt x="614" y="59"/>
                    <a:pt x="502" y="1"/>
                    <a:pt x="38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9" name="Google Shape;1019;p20"/>
            <p:cNvSpPr/>
            <p:nvPr/>
          </p:nvSpPr>
          <p:spPr>
            <a:xfrm>
              <a:off x="862725" y="2843063"/>
              <a:ext cx="19425" cy="17000"/>
            </a:xfrm>
            <a:custGeom>
              <a:avLst/>
              <a:gdLst/>
              <a:ahLst/>
              <a:cxnLst/>
              <a:rect l="l" t="t" r="r" b="b"/>
              <a:pathLst>
                <a:path w="777" h="680" extrusionOk="0">
                  <a:moveTo>
                    <a:pt x="389" y="1"/>
                  </a:moveTo>
                  <a:cubicBezTo>
                    <a:pt x="329" y="1"/>
                    <a:pt x="268" y="17"/>
                    <a:pt x="212" y="51"/>
                  </a:cubicBezTo>
                  <a:cubicBezTo>
                    <a:pt x="50" y="148"/>
                    <a:pt x="1" y="357"/>
                    <a:pt x="99" y="517"/>
                  </a:cubicBezTo>
                  <a:cubicBezTo>
                    <a:pt x="163" y="621"/>
                    <a:pt x="274" y="679"/>
                    <a:pt x="388" y="679"/>
                  </a:cubicBezTo>
                  <a:cubicBezTo>
                    <a:pt x="448" y="679"/>
                    <a:pt x="509" y="663"/>
                    <a:pt x="565" y="629"/>
                  </a:cubicBezTo>
                  <a:cubicBezTo>
                    <a:pt x="724" y="533"/>
                    <a:pt x="777" y="324"/>
                    <a:pt x="679" y="164"/>
                  </a:cubicBezTo>
                  <a:cubicBezTo>
                    <a:pt x="614" y="59"/>
                    <a:pt x="503" y="1"/>
                    <a:pt x="38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0" name="Google Shape;1020;p20"/>
            <p:cNvSpPr/>
            <p:nvPr/>
          </p:nvSpPr>
          <p:spPr>
            <a:xfrm>
              <a:off x="794775" y="2842238"/>
              <a:ext cx="19400" cy="1700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8" y="0"/>
                  </a:moveTo>
                  <a:cubicBezTo>
                    <a:pt x="328" y="0"/>
                    <a:pt x="267" y="16"/>
                    <a:pt x="212" y="50"/>
                  </a:cubicBezTo>
                  <a:cubicBezTo>
                    <a:pt x="51" y="147"/>
                    <a:pt x="1" y="356"/>
                    <a:pt x="99" y="516"/>
                  </a:cubicBezTo>
                  <a:cubicBezTo>
                    <a:pt x="163" y="621"/>
                    <a:pt x="275" y="679"/>
                    <a:pt x="389" y="679"/>
                  </a:cubicBezTo>
                  <a:cubicBezTo>
                    <a:pt x="449" y="679"/>
                    <a:pt x="509" y="663"/>
                    <a:pt x="564" y="630"/>
                  </a:cubicBezTo>
                  <a:cubicBezTo>
                    <a:pt x="724" y="532"/>
                    <a:pt x="775" y="325"/>
                    <a:pt x="677" y="163"/>
                  </a:cubicBezTo>
                  <a:cubicBezTo>
                    <a:pt x="614" y="59"/>
                    <a:pt x="502" y="0"/>
                    <a:pt x="38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1" name="Google Shape;1021;p20"/>
            <p:cNvSpPr/>
            <p:nvPr/>
          </p:nvSpPr>
          <p:spPr>
            <a:xfrm>
              <a:off x="752400" y="2943913"/>
              <a:ext cx="19400" cy="1700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8" y="1"/>
                  </a:moveTo>
                  <a:cubicBezTo>
                    <a:pt x="328" y="1"/>
                    <a:pt x="267" y="17"/>
                    <a:pt x="212" y="51"/>
                  </a:cubicBezTo>
                  <a:cubicBezTo>
                    <a:pt x="52" y="147"/>
                    <a:pt x="1" y="357"/>
                    <a:pt x="99" y="516"/>
                  </a:cubicBezTo>
                  <a:cubicBezTo>
                    <a:pt x="162" y="621"/>
                    <a:pt x="273" y="679"/>
                    <a:pt x="388" y="679"/>
                  </a:cubicBezTo>
                  <a:cubicBezTo>
                    <a:pt x="448" y="679"/>
                    <a:pt x="509" y="663"/>
                    <a:pt x="564" y="629"/>
                  </a:cubicBezTo>
                  <a:cubicBezTo>
                    <a:pt x="724" y="531"/>
                    <a:pt x="775" y="324"/>
                    <a:pt x="677" y="164"/>
                  </a:cubicBezTo>
                  <a:cubicBezTo>
                    <a:pt x="614" y="59"/>
                    <a:pt x="503" y="1"/>
                    <a:pt x="38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2" name="Google Shape;1022;p20"/>
            <p:cNvSpPr/>
            <p:nvPr/>
          </p:nvSpPr>
          <p:spPr>
            <a:xfrm>
              <a:off x="491900" y="2103488"/>
              <a:ext cx="364000" cy="474050"/>
            </a:xfrm>
            <a:custGeom>
              <a:avLst/>
              <a:gdLst/>
              <a:ahLst/>
              <a:cxnLst/>
              <a:rect l="l" t="t" r="r" b="b"/>
              <a:pathLst>
                <a:path w="14560" h="18962" extrusionOk="0">
                  <a:moveTo>
                    <a:pt x="11763" y="1"/>
                  </a:moveTo>
                  <a:cubicBezTo>
                    <a:pt x="11750" y="1"/>
                    <a:pt x="11737" y="1"/>
                    <a:pt x="11724" y="1"/>
                  </a:cubicBezTo>
                  <a:cubicBezTo>
                    <a:pt x="12505" y="398"/>
                    <a:pt x="12246" y="1717"/>
                    <a:pt x="11462" y="2103"/>
                  </a:cubicBezTo>
                  <a:cubicBezTo>
                    <a:pt x="11198" y="2233"/>
                    <a:pt x="10916" y="2288"/>
                    <a:pt x="10627" y="2288"/>
                  </a:cubicBezTo>
                  <a:cubicBezTo>
                    <a:pt x="10059" y="2288"/>
                    <a:pt x="9467" y="2075"/>
                    <a:pt x="8951" y="1811"/>
                  </a:cubicBezTo>
                  <a:cubicBezTo>
                    <a:pt x="8173" y="1412"/>
                    <a:pt x="7422" y="889"/>
                    <a:pt x="6554" y="783"/>
                  </a:cubicBezTo>
                  <a:cubicBezTo>
                    <a:pt x="6447" y="769"/>
                    <a:pt x="6339" y="763"/>
                    <a:pt x="6232" y="763"/>
                  </a:cubicBezTo>
                  <a:cubicBezTo>
                    <a:pt x="5154" y="763"/>
                    <a:pt x="4121" y="1417"/>
                    <a:pt x="3463" y="2287"/>
                  </a:cubicBezTo>
                  <a:cubicBezTo>
                    <a:pt x="2740" y="3244"/>
                    <a:pt x="2392" y="4429"/>
                    <a:pt x="2122" y="5598"/>
                  </a:cubicBezTo>
                  <a:cubicBezTo>
                    <a:pt x="1841" y="6814"/>
                    <a:pt x="1661" y="8209"/>
                    <a:pt x="2408" y="9208"/>
                  </a:cubicBezTo>
                  <a:cubicBezTo>
                    <a:pt x="1244" y="9417"/>
                    <a:pt x="275" y="10445"/>
                    <a:pt x="137" y="11621"/>
                  </a:cubicBezTo>
                  <a:cubicBezTo>
                    <a:pt x="1" y="12797"/>
                    <a:pt x="705" y="14022"/>
                    <a:pt x="1790" y="14493"/>
                  </a:cubicBezTo>
                  <a:cubicBezTo>
                    <a:pt x="773" y="14797"/>
                    <a:pt x="59" y="15902"/>
                    <a:pt x="205" y="16953"/>
                  </a:cubicBezTo>
                  <a:cubicBezTo>
                    <a:pt x="350" y="18004"/>
                    <a:pt x="1439" y="18428"/>
                    <a:pt x="2394" y="18892"/>
                  </a:cubicBezTo>
                  <a:cubicBezTo>
                    <a:pt x="2495" y="18941"/>
                    <a:pt x="2577" y="18962"/>
                    <a:pt x="2644" y="18962"/>
                  </a:cubicBezTo>
                  <a:cubicBezTo>
                    <a:pt x="3024" y="18962"/>
                    <a:pt x="2919" y="18296"/>
                    <a:pt x="2919" y="18296"/>
                  </a:cubicBezTo>
                  <a:cubicBezTo>
                    <a:pt x="2194" y="17533"/>
                    <a:pt x="2624" y="16041"/>
                    <a:pt x="3642" y="15778"/>
                  </a:cubicBezTo>
                  <a:cubicBezTo>
                    <a:pt x="4227" y="15629"/>
                    <a:pt x="4964" y="15784"/>
                    <a:pt x="5336" y="15313"/>
                  </a:cubicBezTo>
                  <a:cubicBezTo>
                    <a:pt x="5777" y="14751"/>
                    <a:pt x="5221" y="13954"/>
                    <a:pt x="4645" y="13534"/>
                  </a:cubicBezTo>
                  <a:lnTo>
                    <a:pt x="4645" y="13534"/>
                  </a:lnTo>
                  <a:cubicBezTo>
                    <a:pt x="5155" y="13661"/>
                    <a:pt x="5681" y="13723"/>
                    <a:pt x="6207" y="13723"/>
                  </a:cubicBezTo>
                  <a:cubicBezTo>
                    <a:pt x="6985" y="13723"/>
                    <a:pt x="7763" y="13586"/>
                    <a:pt x="8492" y="13314"/>
                  </a:cubicBezTo>
                  <a:cubicBezTo>
                    <a:pt x="9638" y="12887"/>
                    <a:pt x="10775" y="11873"/>
                    <a:pt x="10597" y="10663"/>
                  </a:cubicBezTo>
                  <a:cubicBezTo>
                    <a:pt x="10432" y="9541"/>
                    <a:pt x="9258" y="8903"/>
                    <a:pt x="8222" y="8438"/>
                  </a:cubicBezTo>
                  <a:cubicBezTo>
                    <a:pt x="9688" y="8082"/>
                    <a:pt x="11170" y="7644"/>
                    <a:pt x="12394" y="6763"/>
                  </a:cubicBezTo>
                  <a:cubicBezTo>
                    <a:pt x="13619" y="5883"/>
                    <a:pt x="14560" y="4478"/>
                    <a:pt x="14520" y="2970"/>
                  </a:cubicBezTo>
                  <a:cubicBezTo>
                    <a:pt x="14481" y="1475"/>
                    <a:pt x="13255" y="1"/>
                    <a:pt x="117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3" name="Google Shape;1023;p20"/>
            <p:cNvSpPr/>
            <p:nvPr/>
          </p:nvSpPr>
          <p:spPr>
            <a:xfrm>
              <a:off x="491975" y="2103563"/>
              <a:ext cx="321775" cy="452825"/>
            </a:xfrm>
            <a:custGeom>
              <a:avLst/>
              <a:gdLst/>
              <a:ahLst/>
              <a:cxnLst/>
              <a:rect l="l" t="t" r="r" b="b"/>
              <a:pathLst>
                <a:path w="12871" h="18113" extrusionOk="0">
                  <a:moveTo>
                    <a:pt x="11777" y="0"/>
                  </a:moveTo>
                  <a:cubicBezTo>
                    <a:pt x="11759" y="0"/>
                    <a:pt x="11742" y="0"/>
                    <a:pt x="11724" y="1"/>
                  </a:cubicBezTo>
                  <a:cubicBezTo>
                    <a:pt x="12504" y="398"/>
                    <a:pt x="12248" y="1717"/>
                    <a:pt x="11462" y="2104"/>
                  </a:cubicBezTo>
                  <a:cubicBezTo>
                    <a:pt x="11199" y="2234"/>
                    <a:pt x="10916" y="2289"/>
                    <a:pt x="10628" y="2289"/>
                  </a:cubicBezTo>
                  <a:cubicBezTo>
                    <a:pt x="10060" y="2289"/>
                    <a:pt x="9468" y="2076"/>
                    <a:pt x="8951" y="1811"/>
                  </a:cubicBezTo>
                  <a:cubicBezTo>
                    <a:pt x="8172" y="1412"/>
                    <a:pt x="7424" y="889"/>
                    <a:pt x="6554" y="782"/>
                  </a:cubicBezTo>
                  <a:cubicBezTo>
                    <a:pt x="6447" y="769"/>
                    <a:pt x="6341" y="763"/>
                    <a:pt x="6234" y="763"/>
                  </a:cubicBezTo>
                  <a:cubicBezTo>
                    <a:pt x="5155" y="763"/>
                    <a:pt x="4122" y="1417"/>
                    <a:pt x="3463" y="2289"/>
                  </a:cubicBezTo>
                  <a:cubicBezTo>
                    <a:pt x="2740" y="3243"/>
                    <a:pt x="2392" y="4431"/>
                    <a:pt x="2121" y="5598"/>
                  </a:cubicBezTo>
                  <a:cubicBezTo>
                    <a:pt x="1842" y="6815"/>
                    <a:pt x="1660" y="8211"/>
                    <a:pt x="2409" y="9208"/>
                  </a:cubicBezTo>
                  <a:cubicBezTo>
                    <a:pt x="1243" y="9418"/>
                    <a:pt x="276" y="10446"/>
                    <a:pt x="137" y="11622"/>
                  </a:cubicBezTo>
                  <a:cubicBezTo>
                    <a:pt x="1" y="12797"/>
                    <a:pt x="704" y="14022"/>
                    <a:pt x="1789" y="14494"/>
                  </a:cubicBezTo>
                  <a:cubicBezTo>
                    <a:pt x="772" y="14797"/>
                    <a:pt x="59" y="15902"/>
                    <a:pt x="205" y="16953"/>
                  </a:cubicBezTo>
                  <a:cubicBezTo>
                    <a:pt x="275" y="17460"/>
                    <a:pt x="567" y="17822"/>
                    <a:pt x="957" y="18113"/>
                  </a:cubicBezTo>
                  <a:cubicBezTo>
                    <a:pt x="903" y="18005"/>
                    <a:pt x="853" y="17894"/>
                    <a:pt x="814" y="17774"/>
                  </a:cubicBezTo>
                  <a:cubicBezTo>
                    <a:pt x="382" y="16520"/>
                    <a:pt x="884" y="15801"/>
                    <a:pt x="1758" y="14972"/>
                  </a:cubicBezTo>
                  <a:cubicBezTo>
                    <a:pt x="2157" y="14594"/>
                    <a:pt x="2476" y="14113"/>
                    <a:pt x="2236" y="13555"/>
                  </a:cubicBezTo>
                  <a:cubicBezTo>
                    <a:pt x="2023" y="13062"/>
                    <a:pt x="1639" y="12751"/>
                    <a:pt x="1540" y="12185"/>
                  </a:cubicBezTo>
                  <a:cubicBezTo>
                    <a:pt x="1446" y="11646"/>
                    <a:pt x="1530" y="11045"/>
                    <a:pt x="1860" y="10597"/>
                  </a:cubicBezTo>
                  <a:cubicBezTo>
                    <a:pt x="2246" y="10077"/>
                    <a:pt x="2923" y="9938"/>
                    <a:pt x="3324" y="9467"/>
                  </a:cubicBezTo>
                  <a:cubicBezTo>
                    <a:pt x="3913" y="8774"/>
                    <a:pt x="3310" y="7446"/>
                    <a:pt x="3140" y="6682"/>
                  </a:cubicBezTo>
                  <a:cubicBezTo>
                    <a:pt x="2934" y="5761"/>
                    <a:pt x="2887" y="4787"/>
                    <a:pt x="3414" y="3960"/>
                  </a:cubicBezTo>
                  <a:cubicBezTo>
                    <a:pt x="3986" y="3064"/>
                    <a:pt x="5059" y="2441"/>
                    <a:pt x="6123" y="2441"/>
                  </a:cubicBezTo>
                  <a:cubicBezTo>
                    <a:pt x="6125" y="2441"/>
                    <a:pt x="6126" y="2441"/>
                    <a:pt x="6127" y="2441"/>
                  </a:cubicBezTo>
                  <a:cubicBezTo>
                    <a:pt x="7198" y="2442"/>
                    <a:pt x="8148" y="2974"/>
                    <a:pt x="9143" y="3299"/>
                  </a:cubicBezTo>
                  <a:cubicBezTo>
                    <a:pt x="9494" y="3414"/>
                    <a:pt x="9831" y="3472"/>
                    <a:pt x="10150" y="3472"/>
                  </a:cubicBezTo>
                  <a:cubicBezTo>
                    <a:pt x="10989" y="3472"/>
                    <a:pt x="11700" y="3068"/>
                    <a:pt x="12211" y="2225"/>
                  </a:cubicBezTo>
                  <a:cubicBezTo>
                    <a:pt x="12537" y="1686"/>
                    <a:pt x="12808" y="978"/>
                    <a:pt x="12870" y="283"/>
                  </a:cubicBezTo>
                  <a:cubicBezTo>
                    <a:pt x="12534" y="105"/>
                    <a:pt x="12165" y="0"/>
                    <a:pt x="1177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4" name="Google Shape;1024;p20"/>
            <p:cNvSpPr/>
            <p:nvPr/>
          </p:nvSpPr>
          <p:spPr>
            <a:xfrm>
              <a:off x="539325" y="2161538"/>
              <a:ext cx="272800" cy="377625"/>
            </a:xfrm>
            <a:custGeom>
              <a:avLst/>
              <a:gdLst/>
              <a:ahLst/>
              <a:cxnLst/>
              <a:rect l="l" t="t" r="r" b="b"/>
              <a:pathLst>
                <a:path w="10912" h="15105" extrusionOk="0">
                  <a:moveTo>
                    <a:pt x="10338" y="1"/>
                  </a:moveTo>
                  <a:cubicBezTo>
                    <a:pt x="10452" y="1051"/>
                    <a:pt x="10039" y="2070"/>
                    <a:pt x="9365" y="2801"/>
                  </a:cubicBezTo>
                  <a:cubicBezTo>
                    <a:pt x="8721" y="3516"/>
                    <a:pt x="7809" y="3974"/>
                    <a:pt x="6896" y="3974"/>
                  </a:cubicBezTo>
                  <a:cubicBezTo>
                    <a:pt x="6864" y="3974"/>
                    <a:pt x="6831" y="3974"/>
                    <a:pt x="6799" y="3973"/>
                  </a:cubicBezTo>
                  <a:cubicBezTo>
                    <a:pt x="6372" y="3960"/>
                    <a:pt x="5922" y="3876"/>
                    <a:pt x="5423" y="3876"/>
                  </a:cubicBezTo>
                  <a:cubicBezTo>
                    <a:pt x="5352" y="3876"/>
                    <a:pt x="5280" y="3878"/>
                    <a:pt x="5206" y="3882"/>
                  </a:cubicBezTo>
                  <a:cubicBezTo>
                    <a:pt x="4918" y="3896"/>
                    <a:pt x="4600" y="3960"/>
                    <a:pt x="4308" y="4114"/>
                  </a:cubicBezTo>
                  <a:cubicBezTo>
                    <a:pt x="4019" y="4263"/>
                    <a:pt x="3759" y="4519"/>
                    <a:pt x="3608" y="4807"/>
                  </a:cubicBezTo>
                  <a:cubicBezTo>
                    <a:pt x="3295" y="5391"/>
                    <a:pt x="3298" y="6051"/>
                    <a:pt x="3493" y="6636"/>
                  </a:cubicBezTo>
                  <a:cubicBezTo>
                    <a:pt x="3688" y="7211"/>
                    <a:pt x="4043" y="7680"/>
                    <a:pt x="4408" y="8086"/>
                  </a:cubicBezTo>
                  <a:cubicBezTo>
                    <a:pt x="4498" y="8187"/>
                    <a:pt x="4593" y="8285"/>
                    <a:pt x="4687" y="8381"/>
                  </a:cubicBezTo>
                  <a:cubicBezTo>
                    <a:pt x="4782" y="8480"/>
                    <a:pt x="4870" y="8563"/>
                    <a:pt x="4915" y="8626"/>
                  </a:cubicBezTo>
                  <a:cubicBezTo>
                    <a:pt x="4965" y="8693"/>
                    <a:pt x="4971" y="8729"/>
                    <a:pt x="4973" y="8761"/>
                  </a:cubicBezTo>
                  <a:cubicBezTo>
                    <a:pt x="4978" y="8795"/>
                    <a:pt x="4965" y="8842"/>
                    <a:pt x="4927" y="8896"/>
                  </a:cubicBezTo>
                  <a:cubicBezTo>
                    <a:pt x="4850" y="9008"/>
                    <a:pt x="4680" y="9114"/>
                    <a:pt x="4522" y="9141"/>
                  </a:cubicBezTo>
                  <a:cubicBezTo>
                    <a:pt x="4483" y="9147"/>
                    <a:pt x="4444" y="9150"/>
                    <a:pt x="4409" y="9150"/>
                  </a:cubicBezTo>
                  <a:cubicBezTo>
                    <a:pt x="4364" y="9148"/>
                    <a:pt x="4312" y="9143"/>
                    <a:pt x="4264" y="9134"/>
                  </a:cubicBezTo>
                  <a:cubicBezTo>
                    <a:pt x="4168" y="9119"/>
                    <a:pt x="4064" y="9090"/>
                    <a:pt x="3958" y="9051"/>
                  </a:cubicBezTo>
                  <a:cubicBezTo>
                    <a:pt x="3745" y="8973"/>
                    <a:pt x="3522" y="8853"/>
                    <a:pt x="3274" y="8739"/>
                  </a:cubicBezTo>
                  <a:cubicBezTo>
                    <a:pt x="3033" y="8622"/>
                    <a:pt x="2730" y="8506"/>
                    <a:pt x="2425" y="8470"/>
                  </a:cubicBezTo>
                  <a:cubicBezTo>
                    <a:pt x="2344" y="8461"/>
                    <a:pt x="2259" y="8455"/>
                    <a:pt x="2173" y="8455"/>
                  </a:cubicBezTo>
                  <a:cubicBezTo>
                    <a:pt x="1934" y="8455"/>
                    <a:pt x="1681" y="8501"/>
                    <a:pt x="1446" y="8645"/>
                  </a:cubicBezTo>
                  <a:cubicBezTo>
                    <a:pt x="1125" y="8836"/>
                    <a:pt x="937" y="9201"/>
                    <a:pt x="908" y="9533"/>
                  </a:cubicBezTo>
                  <a:cubicBezTo>
                    <a:pt x="878" y="9866"/>
                    <a:pt x="951" y="10154"/>
                    <a:pt x="1026" y="10419"/>
                  </a:cubicBezTo>
                  <a:cubicBezTo>
                    <a:pt x="1105" y="10682"/>
                    <a:pt x="1196" y="10929"/>
                    <a:pt x="1277" y="11168"/>
                  </a:cubicBezTo>
                  <a:cubicBezTo>
                    <a:pt x="1359" y="11405"/>
                    <a:pt x="1420" y="11641"/>
                    <a:pt x="1416" y="11849"/>
                  </a:cubicBezTo>
                  <a:cubicBezTo>
                    <a:pt x="1416" y="12056"/>
                    <a:pt x="1318" y="12211"/>
                    <a:pt x="1149" y="12333"/>
                  </a:cubicBezTo>
                  <a:cubicBezTo>
                    <a:pt x="1060" y="12391"/>
                    <a:pt x="942" y="12439"/>
                    <a:pt x="816" y="12502"/>
                  </a:cubicBezTo>
                  <a:cubicBezTo>
                    <a:pt x="691" y="12563"/>
                    <a:pt x="556" y="12651"/>
                    <a:pt x="453" y="12757"/>
                  </a:cubicBezTo>
                  <a:cubicBezTo>
                    <a:pt x="234" y="12970"/>
                    <a:pt x="121" y="13253"/>
                    <a:pt x="83" y="13526"/>
                  </a:cubicBezTo>
                  <a:cubicBezTo>
                    <a:pt x="0" y="14078"/>
                    <a:pt x="125" y="14604"/>
                    <a:pt x="276" y="15104"/>
                  </a:cubicBezTo>
                  <a:cubicBezTo>
                    <a:pt x="237" y="14843"/>
                    <a:pt x="212" y="14583"/>
                    <a:pt x="206" y="14324"/>
                  </a:cubicBezTo>
                  <a:cubicBezTo>
                    <a:pt x="203" y="14066"/>
                    <a:pt x="222" y="13809"/>
                    <a:pt x="291" y="13573"/>
                  </a:cubicBezTo>
                  <a:cubicBezTo>
                    <a:pt x="361" y="13336"/>
                    <a:pt x="476" y="13122"/>
                    <a:pt x="653" y="12985"/>
                  </a:cubicBezTo>
                  <a:cubicBezTo>
                    <a:pt x="742" y="12913"/>
                    <a:pt x="836" y="12863"/>
                    <a:pt x="949" y="12822"/>
                  </a:cubicBezTo>
                  <a:cubicBezTo>
                    <a:pt x="1063" y="12780"/>
                    <a:pt x="1196" y="12744"/>
                    <a:pt x="1334" y="12675"/>
                  </a:cubicBezTo>
                  <a:cubicBezTo>
                    <a:pt x="1403" y="12641"/>
                    <a:pt x="1476" y="12595"/>
                    <a:pt x="1532" y="12537"/>
                  </a:cubicBezTo>
                  <a:cubicBezTo>
                    <a:pt x="1590" y="12478"/>
                    <a:pt x="1660" y="12431"/>
                    <a:pt x="1700" y="12353"/>
                  </a:cubicBezTo>
                  <a:cubicBezTo>
                    <a:pt x="1796" y="12212"/>
                    <a:pt x="1849" y="12045"/>
                    <a:pt x="1864" y="11889"/>
                  </a:cubicBezTo>
                  <a:cubicBezTo>
                    <a:pt x="1895" y="11574"/>
                    <a:pt x="1836" y="11289"/>
                    <a:pt x="1772" y="11028"/>
                  </a:cubicBezTo>
                  <a:lnTo>
                    <a:pt x="1575" y="10275"/>
                  </a:lnTo>
                  <a:cubicBezTo>
                    <a:pt x="1522" y="10035"/>
                    <a:pt x="1488" y="9800"/>
                    <a:pt x="1520" y="9612"/>
                  </a:cubicBezTo>
                  <a:cubicBezTo>
                    <a:pt x="1551" y="9432"/>
                    <a:pt x="1644" y="9290"/>
                    <a:pt x="1781" y="9219"/>
                  </a:cubicBezTo>
                  <a:cubicBezTo>
                    <a:pt x="1872" y="9170"/>
                    <a:pt x="1993" y="9146"/>
                    <a:pt x="2126" y="9146"/>
                  </a:cubicBezTo>
                  <a:cubicBezTo>
                    <a:pt x="2190" y="9146"/>
                    <a:pt x="2256" y="9151"/>
                    <a:pt x="2324" y="9163"/>
                  </a:cubicBezTo>
                  <a:cubicBezTo>
                    <a:pt x="2538" y="9198"/>
                    <a:pt x="2728" y="9275"/>
                    <a:pt x="2952" y="9391"/>
                  </a:cubicBezTo>
                  <a:cubicBezTo>
                    <a:pt x="3175" y="9504"/>
                    <a:pt x="3409" y="9641"/>
                    <a:pt x="3683" y="9753"/>
                  </a:cubicBezTo>
                  <a:cubicBezTo>
                    <a:pt x="3822" y="9808"/>
                    <a:pt x="3969" y="9859"/>
                    <a:pt x="4128" y="9887"/>
                  </a:cubicBezTo>
                  <a:cubicBezTo>
                    <a:pt x="4210" y="9902"/>
                    <a:pt x="4288" y="9910"/>
                    <a:pt x="4375" y="9916"/>
                  </a:cubicBezTo>
                  <a:cubicBezTo>
                    <a:pt x="4393" y="9917"/>
                    <a:pt x="4412" y="9917"/>
                    <a:pt x="4430" y="9917"/>
                  </a:cubicBezTo>
                  <a:cubicBezTo>
                    <a:pt x="4506" y="9917"/>
                    <a:pt x="4580" y="9910"/>
                    <a:pt x="4653" y="9899"/>
                  </a:cubicBezTo>
                  <a:cubicBezTo>
                    <a:pt x="5009" y="9832"/>
                    <a:pt x="5324" y="9659"/>
                    <a:pt x="5559" y="9348"/>
                  </a:cubicBezTo>
                  <a:cubicBezTo>
                    <a:pt x="5673" y="9194"/>
                    <a:pt x="5762" y="8984"/>
                    <a:pt x="5758" y="8753"/>
                  </a:cubicBezTo>
                  <a:cubicBezTo>
                    <a:pt x="5759" y="8524"/>
                    <a:pt x="5663" y="8304"/>
                    <a:pt x="5554" y="8163"/>
                  </a:cubicBezTo>
                  <a:cubicBezTo>
                    <a:pt x="5446" y="8014"/>
                    <a:pt x="5339" y="7917"/>
                    <a:pt x="5256" y="7828"/>
                  </a:cubicBezTo>
                  <a:cubicBezTo>
                    <a:pt x="5168" y="7736"/>
                    <a:pt x="5083" y="7644"/>
                    <a:pt x="4999" y="7551"/>
                  </a:cubicBezTo>
                  <a:cubicBezTo>
                    <a:pt x="4664" y="7184"/>
                    <a:pt x="4376" y="6800"/>
                    <a:pt x="4230" y="6381"/>
                  </a:cubicBezTo>
                  <a:cubicBezTo>
                    <a:pt x="4084" y="5981"/>
                    <a:pt x="4098" y="5512"/>
                    <a:pt x="4274" y="5163"/>
                  </a:cubicBezTo>
                  <a:cubicBezTo>
                    <a:pt x="4444" y="4811"/>
                    <a:pt x="4799" y="4618"/>
                    <a:pt x="5260" y="4581"/>
                  </a:cubicBezTo>
                  <a:cubicBezTo>
                    <a:pt x="5367" y="4571"/>
                    <a:pt x="5478" y="4568"/>
                    <a:pt x="5591" y="4568"/>
                  </a:cubicBezTo>
                  <a:cubicBezTo>
                    <a:pt x="5921" y="4568"/>
                    <a:pt x="6275" y="4599"/>
                    <a:pt x="6648" y="4599"/>
                  </a:cubicBezTo>
                  <a:cubicBezTo>
                    <a:pt x="6698" y="4599"/>
                    <a:pt x="6749" y="4598"/>
                    <a:pt x="6800" y="4597"/>
                  </a:cubicBezTo>
                  <a:cubicBezTo>
                    <a:pt x="9155" y="4531"/>
                    <a:pt x="10911" y="2073"/>
                    <a:pt x="1033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5" name="Google Shape;1025;p20"/>
            <p:cNvSpPr/>
            <p:nvPr/>
          </p:nvSpPr>
          <p:spPr>
            <a:xfrm>
              <a:off x="574725" y="2175863"/>
              <a:ext cx="104350" cy="133275"/>
            </a:xfrm>
            <a:custGeom>
              <a:avLst/>
              <a:gdLst/>
              <a:ahLst/>
              <a:cxnLst/>
              <a:rect l="l" t="t" r="r" b="b"/>
              <a:pathLst>
                <a:path w="4174" h="5331" extrusionOk="0">
                  <a:moveTo>
                    <a:pt x="2809" y="0"/>
                  </a:moveTo>
                  <a:cubicBezTo>
                    <a:pt x="2639" y="0"/>
                    <a:pt x="2469" y="22"/>
                    <a:pt x="2304" y="65"/>
                  </a:cubicBezTo>
                  <a:cubicBezTo>
                    <a:pt x="1939" y="150"/>
                    <a:pt x="1597" y="363"/>
                    <a:pt x="1335" y="605"/>
                  </a:cubicBezTo>
                  <a:cubicBezTo>
                    <a:pt x="1065" y="853"/>
                    <a:pt x="854" y="1150"/>
                    <a:pt x="684" y="1453"/>
                  </a:cubicBezTo>
                  <a:cubicBezTo>
                    <a:pt x="516" y="1760"/>
                    <a:pt x="390" y="2075"/>
                    <a:pt x="287" y="2392"/>
                  </a:cubicBezTo>
                  <a:cubicBezTo>
                    <a:pt x="187" y="2710"/>
                    <a:pt x="102" y="3035"/>
                    <a:pt x="55" y="3371"/>
                  </a:cubicBezTo>
                  <a:cubicBezTo>
                    <a:pt x="6" y="3706"/>
                    <a:pt x="0" y="4056"/>
                    <a:pt x="50" y="4397"/>
                  </a:cubicBezTo>
                  <a:cubicBezTo>
                    <a:pt x="106" y="4734"/>
                    <a:pt x="226" y="5068"/>
                    <a:pt x="431" y="5330"/>
                  </a:cubicBezTo>
                  <a:cubicBezTo>
                    <a:pt x="336" y="4673"/>
                    <a:pt x="471" y="4088"/>
                    <a:pt x="662" y="3512"/>
                  </a:cubicBezTo>
                  <a:cubicBezTo>
                    <a:pt x="864" y="2943"/>
                    <a:pt x="1105" y="2349"/>
                    <a:pt x="1382" y="1838"/>
                  </a:cubicBezTo>
                  <a:cubicBezTo>
                    <a:pt x="1662" y="1333"/>
                    <a:pt x="2021" y="882"/>
                    <a:pt x="2505" y="659"/>
                  </a:cubicBezTo>
                  <a:cubicBezTo>
                    <a:pt x="2745" y="546"/>
                    <a:pt x="3016" y="472"/>
                    <a:pt x="3295" y="472"/>
                  </a:cubicBezTo>
                  <a:cubicBezTo>
                    <a:pt x="3302" y="472"/>
                    <a:pt x="3310" y="472"/>
                    <a:pt x="3318" y="472"/>
                  </a:cubicBezTo>
                  <a:cubicBezTo>
                    <a:pt x="3329" y="472"/>
                    <a:pt x="3340" y="472"/>
                    <a:pt x="3351" y="472"/>
                  </a:cubicBezTo>
                  <a:cubicBezTo>
                    <a:pt x="3628" y="472"/>
                    <a:pt x="3910" y="557"/>
                    <a:pt x="4173" y="739"/>
                  </a:cubicBezTo>
                  <a:cubicBezTo>
                    <a:pt x="4037" y="432"/>
                    <a:pt x="3731" y="195"/>
                    <a:pt x="3386" y="86"/>
                  </a:cubicBezTo>
                  <a:cubicBezTo>
                    <a:pt x="3201" y="29"/>
                    <a:pt x="3005" y="0"/>
                    <a:pt x="2809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26" name="Google Shape;1026;p20"/>
          <p:cNvGrpSpPr/>
          <p:nvPr/>
        </p:nvGrpSpPr>
        <p:grpSpPr>
          <a:xfrm>
            <a:off x="6381501" y="1187400"/>
            <a:ext cx="684100" cy="386467"/>
            <a:chOff x="4786125" y="890550"/>
            <a:chExt cx="513075" cy="289850"/>
          </a:xfrm>
        </p:grpSpPr>
        <p:sp>
          <p:nvSpPr>
            <p:cNvPr id="1027" name="Google Shape;1027;p20"/>
            <p:cNvSpPr/>
            <p:nvPr/>
          </p:nvSpPr>
          <p:spPr>
            <a:xfrm>
              <a:off x="4786125" y="890550"/>
              <a:ext cx="513075" cy="289850"/>
            </a:xfrm>
            <a:custGeom>
              <a:avLst/>
              <a:gdLst/>
              <a:ahLst/>
              <a:cxnLst/>
              <a:rect l="l" t="t" r="r" b="b"/>
              <a:pathLst>
                <a:path w="20523" h="11594" extrusionOk="0">
                  <a:moveTo>
                    <a:pt x="17692" y="0"/>
                  </a:moveTo>
                  <a:cubicBezTo>
                    <a:pt x="17610" y="0"/>
                    <a:pt x="17525" y="13"/>
                    <a:pt x="17440" y="41"/>
                  </a:cubicBezTo>
                  <a:cubicBezTo>
                    <a:pt x="17070" y="163"/>
                    <a:pt x="16852" y="523"/>
                    <a:pt x="16957" y="842"/>
                  </a:cubicBezTo>
                  <a:lnTo>
                    <a:pt x="17121" y="1346"/>
                  </a:lnTo>
                  <a:lnTo>
                    <a:pt x="4040" y="5649"/>
                  </a:lnTo>
                  <a:cubicBezTo>
                    <a:pt x="4040" y="5649"/>
                    <a:pt x="1" y="6814"/>
                    <a:pt x="884" y="9686"/>
                  </a:cubicBezTo>
                  <a:lnTo>
                    <a:pt x="882" y="9686"/>
                  </a:lnTo>
                  <a:cubicBezTo>
                    <a:pt x="891" y="9713"/>
                    <a:pt x="900" y="9737"/>
                    <a:pt x="908" y="9764"/>
                  </a:cubicBezTo>
                  <a:cubicBezTo>
                    <a:pt x="917" y="9791"/>
                    <a:pt x="923" y="9815"/>
                    <a:pt x="934" y="9842"/>
                  </a:cubicBezTo>
                  <a:lnTo>
                    <a:pt x="935" y="9842"/>
                  </a:lnTo>
                  <a:cubicBezTo>
                    <a:pt x="1426" y="11239"/>
                    <a:pt x="2632" y="11594"/>
                    <a:pt x="3729" y="11594"/>
                  </a:cubicBezTo>
                  <a:cubicBezTo>
                    <a:pt x="4859" y="11594"/>
                    <a:pt x="5873" y="11218"/>
                    <a:pt x="5873" y="11218"/>
                  </a:cubicBezTo>
                  <a:lnTo>
                    <a:pt x="18954" y="6915"/>
                  </a:lnTo>
                  <a:lnTo>
                    <a:pt x="19070" y="7264"/>
                  </a:lnTo>
                  <a:cubicBezTo>
                    <a:pt x="19151" y="7511"/>
                    <a:pt x="19403" y="7663"/>
                    <a:pt x="19685" y="7663"/>
                  </a:cubicBezTo>
                  <a:cubicBezTo>
                    <a:pt x="19767" y="7663"/>
                    <a:pt x="19852" y="7650"/>
                    <a:pt x="19935" y="7623"/>
                  </a:cubicBezTo>
                  <a:cubicBezTo>
                    <a:pt x="20304" y="7501"/>
                    <a:pt x="20523" y="7140"/>
                    <a:pt x="20418" y="6821"/>
                  </a:cubicBezTo>
                  <a:lnTo>
                    <a:pt x="18306" y="398"/>
                  </a:lnTo>
                  <a:cubicBezTo>
                    <a:pt x="18225" y="152"/>
                    <a:pt x="17973" y="0"/>
                    <a:pt x="176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8" name="Google Shape;1028;p20"/>
            <p:cNvSpPr/>
            <p:nvPr/>
          </p:nvSpPr>
          <p:spPr>
            <a:xfrm>
              <a:off x="4830275" y="971075"/>
              <a:ext cx="337750" cy="186800"/>
            </a:xfrm>
            <a:custGeom>
              <a:avLst/>
              <a:gdLst/>
              <a:ahLst/>
              <a:cxnLst/>
              <a:rect l="l" t="t" r="r" b="b"/>
              <a:pathLst>
                <a:path w="13510" h="7472" extrusionOk="0">
                  <a:moveTo>
                    <a:pt x="12201" y="0"/>
                  </a:moveTo>
                  <a:lnTo>
                    <a:pt x="2022" y="3350"/>
                  </a:lnTo>
                  <a:cubicBezTo>
                    <a:pt x="750" y="3769"/>
                    <a:pt x="1" y="5007"/>
                    <a:pt x="361" y="6102"/>
                  </a:cubicBezTo>
                  <a:cubicBezTo>
                    <a:pt x="639" y="6948"/>
                    <a:pt x="1501" y="7471"/>
                    <a:pt x="2466" y="7471"/>
                  </a:cubicBezTo>
                  <a:cubicBezTo>
                    <a:pt x="2749" y="7471"/>
                    <a:pt x="3042" y="7426"/>
                    <a:pt x="3331" y="7331"/>
                  </a:cubicBezTo>
                  <a:lnTo>
                    <a:pt x="13510" y="3982"/>
                  </a:lnTo>
                  <a:lnTo>
                    <a:pt x="1220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9" name="Google Shape;1029;p20"/>
            <p:cNvSpPr/>
            <p:nvPr/>
          </p:nvSpPr>
          <p:spPr>
            <a:xfrm>
              <a:off x="4830275" y="1023625"/>
              <a:ext cx="200675" cy="134250"/>
            </a:xfrm>
            <a:custGeom>
              <a:avLst/>
              <a:gdLst/>
              <a:ahLst/>
              <a:cxnLst/>
              <a:rect l="l" t="t" r="r" b="b"/>
              <a:pathLst>
                <a:path w="8027" h="5370" extrusionOk="0">
                  <a:moveTo>
                    <a:pt x="5815" y="0"/>
                  </a:moveTo>
                  <a:lnTo>
                    <a:pt x="2022" y="1248"/>
                  </a:lnTo>
                  <a:cubicBezTo>
                    <a:pt x="750" y="1667"/>
                    <a:pt x="1" y="2905"/>
                    <a:pt x="361" y="4000"/>
                  </a:cubicBezTo>
                  <a:cubicBezTo>
                    <a:pt x="639" y="4846"/>
                    <a:pt x="1501" y="5369"/>
                    <a:pt x="2466" y="5369"/>
                  </a:cubicBezTo>
                  <a:cubicBezTo>
                    <a:pt x="2749" y="5369"/>
                    <a:pt x="3042" y="5324"/>
                    <a:pt x="3331" y="5229"/>
                  </a:cubicBezTo>
                  <a:lnTo>
                    <a:pt x="8026" y="3684"/>
                  </a:lnTo>
                  <a:cubicBezTo>
                    <a:pt x="7134" y="2549"/>
                    <a:pt x="6577" y="1189"/>
                    <a:pt x="58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0" name="Google Shape;1030;p20"/>
            <p:cNvSpPr/>
            <p:nvPr/>
          </p:nvSpPr>
          <p:spPr>
            <a:xfrm>
              <a:off x="5096225" y="994925"/>
              <a:ext cx="23475" cy="18625"/>
            </a:xfrm>
            <a:custGeom>
              <a:avLst/>
              <a:gdLst/>
              <a:ahLst/>
              <a:cxnLst/>
              <a:rect l="l" t="t" r="r" b="b"/>
              <a:pathLst>
                <a:path w="939" h="745" extrusionOk="0">
                  <a:moveTo>
                    <a:pt x="506" y="1"/>
                  </a:moveTo>
                  <a:cubicBezTo>
                    <a:pt x="457" y="1"/>
                    <a:pt x="406" y="9"/>
                    <a:pt x="356" y="25"/>
                  </a:cubicBezTo>
                  <a:cubicBezTo>
                    <a:pt x="133" y="99"/>
                    <a:pt x="1" y="314"/>
                    <a:pt x="65" y="506"/>
                  </a:cubicBezTo>
                  <a:cubicBezTo>
                    <a:pt x="114" y="654"/>
                    <a:pt x="264" y="744"/>
                    <a:pt x="433" y="744"/>
                  </a:cubicBezTo>
                  <a:cubicBezTo>
                    <a:pt x="482" y="744"/>
                    <a:pt x="533" y="736"/>
                    <a:pt x="584" y="720"/>
                  </a:cubicBezTo>
                  <a:cubicBezTo>
                    <a:pt x="808" y="646"/>
                    <a:pt x="939" y="432"/>
                    <a:pt x="875" y="240"/>
                  </a:cubicBezTo>
                  <a:cubicBezTo>
                    <a:pt x="825" y="92"/>
                    <a:pt x="675" y="1"/>
                    <a:pt x="50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1" name="Google Shape;1031;p20"/>
            <p:cNvSpPr/>
            <p:nvPr/>
          </p:nvSpPr>
          <p:spPr>
            <a:xfrm>
              <a:off x="5055675" y="1069325"/>
              <a:ext cx="23500" cy="18600"/>
            </a:xfrm>
            <a:custGeom>
              <a:avLst/>
              <a:gdLst/>
              <a:ahLst/>
              <a:cxnLst/>
              <a:rect l="l" t="t" r="r" b="b"/>
              <a:pathLst>
                <a:path w="940" h="744" extrusionOk="0">
                  <a:moveTo>
                    <a:pt x="507" y="0"/>
                  </a:moveTo>
                  <a:cubicBezTo>
                    <a:pt x="457" y="0"/>
                    <a:pt x="406" y="8"/>
                    <a:pt x="355" y="25"/>
                  </a:cubicBezTo>
                  <a:cubicBezTo>
                    <a:pt x="132" y="97"/>
                    <a:pt x="0" y="314"/>
                    <a:pt x="64" y="506"/>
                  </a:cubicBezTo>
                  <a:cubicBezTo>
                    <a:pt x="113" y="654"/>
                    <a:pt x="264" y="744"/>
                    <a:pt x="433" y="744"/>
                  </a:cubicBezTo>
                  <a:cubicBezTo>
                    <a:pt x="482" y="744"/>
                    <a:pt x="534" y="736"/>
                    <a:pt x="585" y="720"/>
                  </a:cubicBezTo>
                  <a:cubicBezTo>
                    <a:pt x="809" y="645"/>
                    <a:pt x="939" y="430"/>
                    <a:pt x="875" y="239"/>
                  </a:cubicBezTo>
                  <a:cubicBezTo>
                    <a:pt x="826" y="91"/>
                    <a:pt x="676" y="0"/>
                    <a:pt x="50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2" name="Google Shape;1032;p20"/>
            <p:cNvSpPr/>
            <p:nvPr/>
          </p:nvSpPr>
          <p:spPr>
            <a:xfrm>
              <a:off x="5209175" y="951975"/>
              <a:ext cx="23425" cy="18625"/>
            </a:xfrm>
            <a:custGeom>
              <a:avLst/>
              <a:gdLst/>
              <a:ahLst/>
              <a:cxnLst/>
              <a:rect l="l" t="t" r="r" b="b"/>
              <a:pathLst>
                <a:path w="937" h="745" extrusionOk="0">
                  <a:moveTo>
                    <a:pt x="506" y="1"/>
                  </a:moveTo>
                  <a:cubicBezTo>
                    <a:pt x="457" y="1"/>
                    <a:pt x="406" y="9"/>
                    <a:pt x="355" y="25"/>
                  </a:cubicBezTo>
                  <a:cubicBezTo>
                    <a:pt x="133" y="97"/>
                    <a:pt x="1" y="314"/>
                    <a:pt x="65" y="506"/>
                  </a:cubicBezTo>
                  <a:cubicBezTo>
                    <a:pt x="114" y="654"/>
                    <a:pt x="264" y="744"/>
                    <a:pt x="433" y="744"/>
                  </a:cubicBezTo>
                  <a:cubicBezTo>
                    <a:pt x="482" y="744"/>
                    <a:pt x="533" y="737"/>
                    <a:pt x="584" y="720"/>
                  </a:cubicBezTo>
                  <a:cubicBezTo>
                    <a:pt x="808" y="646"/>
                    <a:pt x="937" y="431"/>
                    <a:pt x="874" y="239"/>
                  </a:cubicBezTo>
                  <a:cubicBezTo>
                    <a:pt x="825" y="91"/>
                    <a:pt x="675" y="1"/>
                    <a:pt x="50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3" name="Google Shape;1033;p20"/>
            <p:cNvSpPr/>
            <p:nvPr/>
          </p:nvSpPr>
          <p:spPr>
            <a:xfrm>
              <a:off x="5015375" y="1037575"/>
              <a:ext cx="23450" cy="18625"/>
            </a:xfrm>
            <a:custGeom>
              <a:avLst/>
              <a:gdLst/>
              <a:ahLst/>
              <a:cxnLst/>
              <a:rect l="l" t="t" r="r" b="b"/>
              <a:pathLst>
                <a:path w="938" h="745" extrusionOk="0">
                  <a:moveTo>
                    <a:pt x="507" y="1"/>
                  </a:moveTo>
                  <a:cubicBezTo>
                    <a:pt x="458" y="1"/>
                    <a:pt x="406" y="9"/>
                    <a:pt x="356" y="25"/>
                  </a:cubicBezTo>
                  <a:cubicBezTo>
                    <a:pt x="133" y="98"/>
                    <a:pt x="1" y="315"/>
                    <a:pt x="65" y="506"/>
                  </a:cubicBezTo>
                  <a:cubicBezTo>
                    <a:pt x="114" y="654"/>
                    <a:pt x="264" y="744"/>
                    <a:pt x="433" y="744"/>
                  </a:cubicBezTo>
                  <a:cubicBezTo>
                    <a:pt x="482" y="744"/>
                    <a:pt x="533" y="737"/>
                    <a:pt x="584" y="720"/>
                  </a:cubicBezTo>
                  <a:cubicBezTo>
                    <a:pt x="808" y="648"/>
                    <a:pt x="937" y="431"/>
                    <a:pt x="875" y="239"/>
                  </a:cubicBezTo>
                  <a:cubicBezTo>
                    <a:pt x="825" y="91"/>
                    <a:pt x="676" y="1"/>
                    <a:pt x="507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4" name="Google Shape;1034;p20"/>
            <p:cNvSpPr/>
            <p:nvPr/>
          </p:nvSpPr>
          <p:spPr>
            <a:xfrm>
              <a:off x="5167875" y="995100"/>
              <a:ext cx="54275" cy="43200"/>
            </a:xfrm>
            <a:custGeom>
              <a:avLst/>
              <a:gdLst/>
              <a:ahLst/>
              <a:cxnLst/>
              <a:rect l="l" t="t" r="r" b="b"/>
              <a:pathLst>
                <a:path w="2171" h="1728" extrusionOk="0">
                  <a:moveTo>
                    <a:pt x="1172" y="0"/>
                  </a:moveTo>
                  <a:cubicBezTo>
                    <a:pt x="1057" y="0"/>
                    <a:pt x="938" y="19"/>
                    <a:pt x="820" y="58"/>
                  </a:cubicBezTo>
                  <a:cubicBezTo>
                    <a:pt x="302" y="228"/>
                    <a:pt x="0" y="727"/>
                    <a:pt x="148" y="1172"/>
                  </a:cubicBezTo>
                  <a:cubicBezTo>
                    <a:pt x="262" y="1516"/>
                    <a:pt x="609" y="1727"/>
                    <a:pt x="1000" y="1727"/>
                  </a:cubicBezTo>
                  <a:cubicBezTo>
                    <a:pt x="1115" y="1727"/>
                    <a:pt x="1234" y="1709"/>
                    <a:pt x="1352" y="1670"/>
                  </a:cubicBezTo>
                  <a:cubicBezTo>
                    <a:pt x="1871" y="1500"/>
                    <a:pt x="2170" y="1001"/>
                    <a:pt x="2023" y="555"/>
                  </a:cubicBezTo>
                  <a:cubicBezTo>
                    <a:pt x="1910" y="211"/>
                    <a:pt x="1563" y="0"/>
                    <a:pt x="117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5" name="Google Shape;1035;p20"/>
            <p:cNvSpPr/>
            <p:nvPr/>
          </p:nvSpPr>
          <p:spPr>
            <a:xfrm>
              <a:off x="5253500" y="969125"/>
              <a:ext cx="35950" cy="96225"/>
            </a:xfrm>
            <a:custGeom>
              <a:avLst/>
              <a:gdLst/>
              <a:ahLst/>
              <a:cxnLst/>
              <a:rect l="l" t="t" r="r" b="b"/>
              <a:pathLst>
                <a:path w="1438" h="3849" extrusionOk="0">
                  <a:moveTo>
                    <a:pt x="124" y="0"/>
                  </a:moveTo>
                  <a:cubicBezTo>
                    <a:pt x="112" y="0"/>
                    <a:pt x="100" y="2"/>
                    <a:pt x="87" y="6"/>
                  </a:cubicBezTo>
                  <a:cubicBezTo>
                    <a:pt x="33" y="26"/>
                    <a:pt x="1" y="77"/>
                    <a:pt x="16" y="125"/>
                  </a:cubicBezTo>
                  <a:lnTo>
                    <a:pt x="1222" y="3790"/>
                  </a:lnTo>
                  <a:cubicBezTo>
                    <a:pt x="1235" y="3826"/>
                    <a:pt x="1272" y="3849"/>
                    <a:pt x="1313" y="3849"/>
                  </a:cubicBezTo>
                  <a:cubicBezTo>
                    <a:pt x="1325" y="3849"/>
                    <a:pt x="1337" y="3847"/>
                    <a:pt x="1350" y="3843"/>
                  </a:cubicBezTo>
                  <a:cubicBezTo>
                    <a:pt x="1405" y="3823"/>
                    <a:pt x="1438" y="3772"/>
                    <a:pt x="1421" y="3723"/>
                  </a:cubicBezTo>
                  <a:lnTo>
                    <a:pt x="215" y="60"/>
                  </a:lnTo>
                  <a:cubicBezTo>
                    <a:pt x="203" y="22"/>
                    <a:pt x="166" y="0"/>
                    <a:pt x="12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6" name="Google Shape;1036;p20"/>
            <p:cNvSpPr/>
            <p:nvPr/>
          </p:nvSpPr>
          <p:spPr>
            <a:xfrm>
              <a:off x="4817825" y="1060525"/>
              <a:ext cx="417700" cy="112350"/>
            </a:xfrm>
            <a:custGeom>
              <a:avLst/>
              <a:gdLst/>
              <a:ahLst/>
              <a:cxnLst/>
              <a:rect l="l" t="t" r="r" b="b"/>
              <a:pathLst>
                <a:path w="16708" h="4494" extrusionOk="0">
                  <a:moveTo>
                    <a:pt x="16603" y="0"/>
                  </a:moveTo>
                  <a:cubicBezTo>
                    <a:pt x="16590" y="0"/>
                    <a:pt x="16577" y="2"/>
                    <a:pt x="16564" y="6"/>
                  </a:cubicBezTo>
                  <a:lnTo>
                    <a:pt x="3738" y="4226"/>
                  </a:lnTo>
                  <a:cubicBezTo>
                    <a:pt x="3733" y="4227"/>
                    <a:pt x="3303" y="4315"/>
                    <a:pt x="2744" y="4315"/>
                  </a:cubicBezTo>
                  <a:cubicBezTo>
                    <a:pt x="2567" y="4315"/>
                    <a:pt x="2376" y="4306"/>
                    <a:pt x="2182" y="4283"/>
                  </a:cubicBezTo>
                  <a:cubicBezTo>
                    <a:pt x="1123" y="4155"/>
                    <a:pt x="457" y="3677"/>
                    <a:pt x="215" y="2859"/>
                  </a:cubicBezTo>
                  <a:cubicBezTo>
                    <a:pt x="199" y="2824"/>
                    <a:pt x="163" y="2799"/>
                    <a:pt x="121" y="2799"/>
                  </a:cubicBezTo>
                  <a:cubicBezTo>
                    <a:pt x="111" y="2799"/>
                    <a:pt x="100" y="2800"/>
                    <a:pt x="89" y="2804"/>
                  </a:cubicBezTo>
                  <a:cubicBezTo>
                    <a:pt x="35" y="2822"/>
                    <a:pt x="1" y="2873"/>
                    <a:pt x="15" y="2921"/>
                  </a:cubicBezTo>
                  <a:cubicBezTo>
                    <a:pt x="21" y="2940"/>
                    <a:pt x="25" y="2960"/>
                    <a:pt x="32" y="2980"/>
                  </a:cubicBezTo>
                  <a:cubicBezTo>
                    <a:pt x="450" y="4251"/>
                    <a:pt x="1783" y="4493"/>
                    <a:pt x="2740" y="4493"/>
                  </a:cubicBezTo>
                  <a:cubicBezTo>
                    <a:pt x="3321" y="4493"/>
                    <a:pt x="3764" y="4404"/>
                    <a:pt x="3781" y="4401"/>
                  </a:cubicBezTo>
                  <a:lnTo>
                    <a:pt x="16621" y="178"/>
                  </a:lnTo>
                  <a:cubicBezTo>
                    <a:pt x="16676" y="158"/>
                    <a:pt x="16707" y="107"/>
                    <a:pt x="16692" y="59"/>
                  </a:cubicBezTo>
                  <a:cubicBezTo>
                    <a:pt x="16680" y="22"/>
                    <a:pt x="16644" y="0"/>
                    <a:pt x="16603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37" name="Google Shape;1037;p20"/>
          <p:cNvGrpSpPr/>
          <p:nvPr/>
        </p:nvGrpSpPr>
        <p:grpSpPr>
          <a:xfrm>
            <a:off x="7194801" y="662101"/>
            <a:ext cx="313433" cy="289100"/>
            <a:chOff x="256825" y="3178900"/>
            <a:chExt cx="235075" cy="216825"/>
          </a:xfrm>
        </p:grpSpPr>
        <p:sp>
          <p:nvSpPr>
            <p:cNvPr id="1038" name="Google Shape;1038;p20"/>
            <p:cNvSpPr/>
            <p:nvPr/>
          </p:nvSpPr>
          <p:spPr>
            <a:xfrm>
              <a:off x="256825" y="33118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9" name="Google Shape;1039;p20"/>
            <p:cNvSpPr/>
            <p:nvPr/>
          </p:nvSpPr>
          <p:spPr>
            <a:xfrm>
              <a:off x="397025" y="33066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0" name="Google Shape;1040;p20"/>
            <p:cNvSpPr/>
            <p:nvPr/>
          </p:nvSpPr>
          <p:spPr>
            <a:xfrm>
              <a:off x="348050" y="31789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41" name="Google Shape;1041;p20"/>
          <p:cNvGrpSpPr/>
          <p:nvPr/>
        </p:nvGrpSpPr>
        <p:grpSpPr>
          <a:xfrm>
            <a:off x="11196267" y="1415301"/>
            <a:ext cx="481767" cy="701900"/>
            <a:chOff x="8397200" y="1061475"/>
            <a:chExt cx="361325" cy="526425"/>
          </a:xfrm>
        </p:grpSpPr>
        <p:sp>
          <p:nvSpPr>
            <p:cNvPr id="1042" name="Google Shape;1042;p20"/>
            <p:cNvSpPr/>
            <p:nvPr/>
          </p:nvSpPr>
          <p:spPr>
            <a:xfrm>
              <a:off x="8404850" y="1120025"/>
              <a:ext cx="353675" cy="467875"/>
            </a:xfrm>
            <a:custGeom>
              <a:avLst/>
              <a:gdLst/>
              <a:ahLst/>
              <a:cxnLst/>
              <a:rect l="l" t="t" r="r" b="b"/>
              <a:pathLst>
                <a:path w="14147" h="18715" extrusionOk="0">
                  <a:moveTo>
                    <a:pt x="7635" y="0"/>
                  </a:moveTo>
                  <a:cubicBezTo>
                    <a:pt x="7550" y="0"/>
                    <a:pt x="7464" y="16"/>
                    <a:pt x="7381" y="51"/>
                  </a:cubicBezTo>
                  <a:lnTo>
                    <a:pt x="505" y="2881"/>
                  </a:lnTo>
                  <a:cubicBezTo>
                    <a:pt x="164" y="3021"/>
                    <a:pt x="0" y="3417"/>
                    <a:pt x="141" y="3759"/>
                  </a:cubicBezTo>
                  <a:cubicBezTo>
                    <a:pt x="247" y="4018"/>
                    <a:pt x="500" y="4174"/>
                    <a:pt x="765" y="4174"/>
                  </a:cubicBezTo>
                  <a:cubicBezTo>
                    <a:pt x="850" y="4174"/>
                    <a:pt x="936" y="4158"/>
                    <a:pt x="1019" y="4125"/>
                  </a:cubicBezTo>
                  <a:lnTo>
                    <a:pt x="1558" y="3902"/>
                  </a:lnTo>
                  <a:lnTo>
                    <a:pt x="6514" y="15943"/>
                  </a:lnTo>
                  <a:cubicBezTo>
                    <a:pt x="6514" y="15943"/>
                    <a:pt x="7518" y="18714"/>
                    <a:pt x="9762" y="18714"/>
                  </a:cubicBezTo>
                  <a:cubicBezTo>
                    <a:pt x="10124" y="18714"/>
                    <a:pt x="10518" y="18642"/>
                    <a:pt x="10945" y="18475"/>
                  </a:cubicBezTo>
                  <a:lnTo>
                    <a:pt x="10945" y="18476"/>
                  </a:lnTo>
                  <a:cubicBezTo>
                    <a:pt x="10973" y="18466"/>
                    <a:pt x="11000" y="18454"/>
                    <a:pt x="11029" y="18441"/>
                  </a:cubicBezTo>
                  <a:cubicBezTo>
                    <a:pt x="11057" y="18430"/>
                    <a:pt x="11084" y="18420"/>
                    <a:pt x="11112" y="18408"/>
                  </a:cubicBezTo>
                  <a:lnTo>
                    <a:pt x="11112" y="18405"/>
                  </a:lnTo>
                  <a:cubicBezTo>
                    <a:pt x="14147" y="17096"/>
                    <a:pt x="12476" y="13488"/>
                    <a:pt x="12476" y="13488"/>
                  </a:cubicBezTo>
                  <a:lnTo>
                    <a:pt x="7518" y="1447"/>
                  </a:lnTo>
                  <a:lnTo>
                    <a:pt x="7893" y="1292"/>
                  </a:lnTo>
                  <a:cubicBezTo>
                    <a:pt x="8234" y="1153"/>
                    <a:pt x="8398" y="757"/>
                    <a:pt x="8257" y="415"/>
                  </a:cubicBezTo>
                  <a:cubicBezTo>
                    <a:pt x="8150" y="158"/>
                    <a:pt x="7899" y="0"/>
                    <a:pt x="76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3" name="Google Shape;1043;p20"/>
            <p:cNvSpPr/>
            <p:nvPr/>
          </p:nvSpPr>
          <p:spPr>
            <a:xfrm>
              <a:off x="8397200" y="1061475"/>
              <a:ext cx="225075" cy="168475"/>
            </a:xfrm>
            <a:custGeom>
              <a:avLst/>
              <a:gdLst/>
              <a:ahLst/>
              <a:cxnLst/>
              <a:rect l="l" t="t" r="r" b="b"/>
              <a:pathLst>
                <a:path w="9003" h="6739" extrusionOk="0">
                  <a:moveTo>
                    <a:pt x="3576" y="0"/>
                  </a:moveTo>
                  <a:cubicBezTo>
                    <a:pt x="3299" y="0"/>
                    <a:pt x="3017" y="53"/>
                    <a:pt x="2746" y="164"/>
                  </a:cubicBezTo>
                  <a:cubicBezTo>
                    <a:pt x="1631" y="624"/>
                    <a:pt x="1094" y="1913"/>
                    <a:pt x="1553" y="3030"/>
                  </a:cubicBezTo>
                  <a:lnTo>
                    <a:pt x="2184" y="4562"/>
                  </a:lnTo>
                  <a:lnTo>
                    <a:pt x="418" y="5289"/>
                  </a:lnTo>
                  <a:cubicBezTo>
                    <a:pt x="136" y="5404"/>
                    <a:pt x="0" y="5730"/>
                    <a:pt x="116" y="6013"/>
                  </a:cubicBezTo>
                  <a:lnTo>
                    <a:pt x="274" y="6396"/>
                  </a:lnTo>
                  <a:cubicBezTo>
                    <a:pt x="362" y="6608"/>
                    <a:pt x="570" y="6739"/>
                    <a:pt x="788" y="6739"/>
                  </a:cubicBezTo>
                  <a:cubicBezTo>
                    <a:pt x="858" y="6739"/>
                    <a:pt x="929" y="6725"/>
                    <a:pt x="997" y="6696"/>
                  </a:cubicBezTo>
                  <a:lnTo>
                    <a:pt x="8586" y="3573"/>
                  </a:lnTo>
                  <a:cubicBezTo>
                    <a:pt x="8868" y="3457"/>
                    <a:pt x="9003" y="3130"/>
                    <a:pt x="8888" y="2850"/>
                  </a:cubicBezTo>
                  <a:lnTo>
                    <a:pt x="8731" y="2467"/>
                  </a:lnTo>
                  <a:cubicBezTo>
                    <a:pt x="8645" y="2252"/>
                    <a:pt x="8436" y="2122"/>
                    <a:pt x="8217" y="2122"/>
                  </a:cubicBezTo>
                  <a:cubicBezTo>
                    <a:pt x="8148" y="2122"/>
                    <a:pt x="8077" y="2135"/>
                    <a:pt x="8009" y="2163"/>
                  </a:cubicBezTo>
                  <a:lnTo>
                    <a:pt x="6243" y="2889"/>
                  </a:lnTo>
                  <a:lnTo>
                    <a:pt x="5611" y="1357"/>
                  </a:lnTo>
                  <a:cubicBezTo>
                    <a:pt x="5263" y="513"/>
                    <a:pt x="4440" y="0"/>
                    <a:pt x="35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4" name="Google Shape;1044;p20"/>
            <p:cNvSpPr/>
            <p:nvPr/>
          </p:nvSpPr>
          <p:spPr>
            <a:xfrm>
              <a:off x="8481550" y="1193775"/>
              <a:ext cx="222075" cy="357075"/>
            </a:xfrm>
            <a:custGeom>
              <a:avLst/>
              <a:gdLst/>
              <a:ahLst/>
              <a:cxnLst/>
              <a:rect l="l" t="t" r="r" b="b"/>
              <a:pathLst>
                <a:path w="8883" h="14283" extrusionOk="0">
                  <a:moveTo>
                    <a:pt x="3727" y="0"/>
                  </a:moveTo>
                  <a:lnTo>
                    <a:pt x="0" y="1536"/>
                  </a:lnTo>
                  <a:lnTo>
                    <a:pt x="4734" y="13036"/>
                  </a:lnTo>
                  <a:cubicBezTo>
                    <a:pt x="5053" y="13812"/>
                    <a:pt x="5810" y="14283"/>
                    <a:pt x="6604" y="14283"/>
                  </a:cubicBezTo>
                  <a:cubicBezTo>
                    <a:pt x="6858" y="14283"/>
                    <a:pt x="7116" y="14234"/>
                    <a:pt x="7365" y="14132"/>
                  </a:cubicBezTo>
                  <a:cubicBezTo>
                    <a:pt x="8389" y="13709"/>
                    <a:pt x="8883" y="12525"/>
                    <a:pt x="8460" y="11501"/>
                  </a:cubicBezTo>
                  <a:lnTo>
                    <a:pt x="37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5" name="Google Shape;1045;p20"/>
            <p:cNvSpPr/>
            <p:nvPr/>
          </p:nvSpPr>
          <p:spPr>
            <a:xfrm>
              <a:off x="8481550" y="1193800"/>
              <a:ext cx="158250" cy="190425"/>
            </a:xfrm>
            <a:custGeom>
              <a:avLst/>
              <a:gdLst/>
              <a:ahLst/>
              <a:cxnLst/>
              <a:rect l="l" t="t" r="r" b="b"/>
              <a:pathLst>
                <a:path w="6330" h="7617" extrusionOk="0">
                  <a:moveTo>
                    <a:pt x="3727" y="1"/>
                  </a:moveTo>
                  <a:lnTo>
                    <a:pt x="0" y="1537"/>
                  </a:lnTo>
                  <a:lnTo>
                    <a:pt x="2504" y="7616"/>
                  </a:lnTo>
                  <a:cubicBezTo>
                    <a:pt x="3608" y="7473"/>
                    <a:pt x="4741" y="7359"/>
                    <a:pt x="5670" y="6809"/>
                  </a:cubicBezTo>
                  <a:cubicBezTo>
                    <a:pt x="5910" y="6667"/>
                    <a:pt x="6130" y="6504"/>
                    <a:pt x="6330" y="6323"/>
                  </a:cubicBezTo>
                  <a:lnTo>
                    <a:pt x="37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6" name="Google Shape;1046;p20"/>
            <p:cNvSpPr/>
            <p:nvPr/>
          </p:nvSpPr>
          <p:spPr>
            <a:xfrm>
              <a:off x="8584275" y="1180300"/>
              <a:ext cx="135875" cy="389125"/>
            </a:xfrm>
            <a:custGeom>
              <a:avLst/>
              <a:gdLst/>
              <a:ahLst/>
              <a:cxnLst/>
              <a:rect l="l" t="t" r="r" b="b"/>
              <a:pathLst>
                <a:path w="5435" h="15565" extrusionOk="0">
                  <a:moveTo>
                    <a:pt x="184" y="0"/>
                  </a:moveTo>
                  <a:lnTo>
                    <a:pt x="1" y="75"/>
                  </a:lnTo>
                  <a:lnTo>
                    <a:pt x="4796" y="11723"/>
                  </a:lnTo>
                  <a:cubicBezTo>
                    <a:pt x="5199" y="12701"/>
                    <a:pt x="5232" y="13526"/>
                    <a:pt x="4893" y="14177"/>
                  </a:cubicBezTo>
                  <a:cubicBezTo>
                    <a:pt x="4405" y="15112"/>
                    <a:pt x="3303" y="15369"/>
                    <a:pt x="3290" y="15370"/>
                  </a:cubicBezTo>
                  <a:lnTo>
                    <a:pt x="3333" y="15565"/>
                  </a:lnTo>
                  <a:cubicBezTo>
                    <a:pt x="3350" y="15559"/>
                    <a:pt x="3504" y="15523"/>
                    <a:pt x="3721" y="15434"/>
                  </a:cubicBezTo>
                  <a:cubicBezTo>
                    <a:pt x="4118" y="15271"/>
                    <a:pt x="4723" y="14928"/>
                    <a:pt x="5069" y="14271"/>
                  </a:cubicBezTo>
                  <a:cubicBezTo>
                    <a:pt x="5435" y="13566"/>
                    <a:pt x="5405" y="12685"/>
                    <a:pt x="4979" y="11650"/>
                  </a:cubicBezTo>
                  <a:lnTo>
                    <a:pt x="184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7" name="Google Shape;1047;p20"/>
            <p:cNvSpPr/>
            <p:nvPr/>
          </p:nvSpPr>
          <p:spPr>
            <a:xfrm>
              <a:off x="8515850" y="1234250"/>
              <a:ext cx="39350" cy="34700"/>
            </a:xfrm>
            <a:custGeom>
              <a:avLst/>
              <a:gdLst/>
              <a:ahLst/>
              <a:cxnLst/>
              <a:rect l="l" t="t" r="r" b="b"/>
              <a:pathLst>
                <a:path w="1574" h="1388" extrusionOk="0">
                  <a:moveTo>
                    <a:pt x="787" y="1"/>
                  </a:moveTo>
                  <a:cubicBezTo>
                    <a:pt x="699" y="1"/>
                    <a:pt x="610" y="18"/>
                    <a:pt x="524" y="53"/>
                  </a:cubicBezTo>
                  <a:cubicBezTo>
                    <a:pt x="169" y="198"/>
                    <a:pt x="0" y="602"/>
                    <a:pt x="146" y="957"/>
                  </a:cubicBezTo>
                  <a:cubicBezTo>
                    <a:pt x="256" y="1226"/>
                    <a:pt x="514" y="1387"/>
                    <a:pt x="787" y="1387"/>
                  </a:cubicBezTo>
                  <a:cubicBezTo>
                    <a:pt x="875" y="1387"/>
                    <a:pt x="964" y="1371"/>
                    <a:pt x="1050" y="1336"/>
                  </a:cubicBezTo>
                  <a:cubicBezTo>
                    <a:pt x="1404" y="1190"/>
                    <a:pt x="1573" y="785"/>
                    <a:pt x="1427" y="431"/>
                  </a:cubicBezTo>
                  <a:cubicBezTo>
                    <a:pt x="1318" y="163"/>
                    <a:pt x="1059" y="1"/>
                    <a:pt x="787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8" name="Google Shape;1048;p20"/>
            <p:cNvSpPr/>
            <p:nvPr/>
          </p:nvSpPr>
          <p:spPr>
            <a:xfrm>
              <a:off x="8639000" y="1471375"/>
              <a:ext cx="39325" cy="34675"/>
            </a:xfrm>
            <a:custGeom>
              <a:avLst/>
              <a:gdLst/>
              <a:ahLst/>
              <a:cxnLst/>
              <a:rect l="l" t="t" r="r" b="b"/>
              <a:pathLst>
                <a:path w="1573" h="1387" extrusionOk="0">
                  <a:moveTo>
                    <a:pt x="786" y="0"/>
                  </a:moveTo>
                  <a:cubicBezTo>
                    <a:pt x="698" y="0"/>
                    <a:pt x="609" y="17"/>
                    <a:pt x="522" y="52"/>
                  </a:cubicBezTo>
                  <a:cubicBezTo>
                    <a:pt x="168" y="198"/>
                    <a:pt x="0" y="602"/>
                    <a:pt x="145" y="957"/>
                  </a:cubicBezTo>
                  <a:cubicBezTo>
                    <a:pt x="256" y="1225"/>
                    <a:pt x="514" y="1386"/>
                    <a:pt x="786" y="1386"/>
                  </a:cubicBezTo>
                  <a:cubicBezTo>
                    <a:pt x="874" y="1386"/>
                    <a:pt x="964" y="1370"/>
                    <a:pt x="1050" y="1334"/>
                  </a:cubicBezTo>
                  <a:cubicBezTo>
                    <a:pt x="1405" y="1188"/>
                    <a:pt x="1572" y="784"/>
                    <a:pt x="1427" y="429"/>
                  </a:cubicBezTo>
                  <a:cubicBezTo>
                    <a:pt x="1317" y="161"/>
                    <a:pt x="1059" y="0"/>
                    <a:pt x="78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9" name="Google Shape;1049;p20"/>
            <p:cNvSpPr/>
            <p:nvPr/>
          </p:nvSpPr>
          <p:spPr>
            <a:xfrm>
              <a:off x="8576450" y="1291800"/>
              <a:ext cx="25025" cy="22075"/>
            </a:xfrm>
            <a:custGeom>
              <a:avLst/>
              <a:gdLst/>
              <a:ahLst/>
              <a:cxnLst/>
              <a:rect l="l" t="t" r="r" b="b"/>
              <a:pathLst>
                <a:path w="1001" h="883" extrusionOk="0">
                  <a:moveTo>
                    <a:pt x="501" y="1"/>
                  </a:moveTo>
                  <a:cubicBezTo>
                    <a:pt x="445" y="1"/>
                    <a:pt x="388" y="11"/>
                    <a:pt x="332" y="34"/>
                  </a:cubicBezTo>
                  <a:cubicBezTo>
                    <a:pt x="107" y="126"/>
                    <a:pt x="0" y="384"/>
                    <a:pt x="92" y="610"/>
                  </a:cubicBezTo>
                  <a:cubicBezTo>
                    <a:pt x="162" y="780"/>
                    <a:pt x="327" y="882"/>
                    <a:pt x="500" y="882"/>
                  </a:cubicBezTo>
                  <a:cubicBezTo>
                    <a:pt x="556" y="882"/>
                    <a:pt x="613" y="872"/>
                    <a:pt x="668" y="849"/>
                  </a:cubicBezTo>
                  <a:cubicBezTo>
                    <a:pt x="894" y="757"/>
                    <a:pt x="1000" y="498"/>
                    <a:pt x="908" y="272"/>
                  </a:cubicBezTo>
                  <a:cubicBezTo>
                    <a:pt x="838" y="103"/>
                    <a:pt x="675" y="1"/>
                    <a:pt x="50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0" name="Google Shape;1050;p20"/>
            <p:cNvSpPr/>
            <p:nvPr/>
          </p:nvSpPr>
          <p:spPr>
            <a:xfrm>
              <a:off x="8579100" y="1438850"/>
              <a:ext cx="25025" cy="22075"/>
            </a:xfrm>
            <a:custGeom>
              <a:avLst/>
              <a:gdLst/>
              <a:ahLst/>
              <a:cxnLst/>
              <a:rect l="l" t="t" r="r" b="b"/>
              <a:pathLst>
                <a:path w="1001" h="883" extrusionOk="0">
                  <a:moveTo>
                    <a:pt x="500" y="1"/>
                  </a:moveTo>
                  <a:cubicBezTo>
                    <a:pt x="444" y="1"/>
                    <a:pt x="387" y="11"/>
                    <a:pt x="333" y="34"/>
                  </a:cubicBezTo>
                  <a:cubicBezTo>
                    <a:pt x="107" y="126"/>
                    <a:pt x="1" y="384"/>
                    <a:pt x="93" y="610"/>
                  </a:cubicBezTo>
                  <a:cubicBezTo>
                    <a:pt x="163" y="780"/>
                    <a:pt x="327" y="883"/>
                    <a:pt x="501" y="883"/>
                  </a:cubicBezTo>
                  <a:cubicBezTo>
                    <a:pt x="557" y="883"/>
                    <a:pt x="614" y="872"/>
                    <a:pt x="669" y="850"/>
                  </a:cubicBezTo>
                  <a:cubicBezTo>
                    <a:pt x="894" y="757"/>
                    <a:pt x="1001" y="499"/>
                    <a:pt x="908" y="274"/>
                  </a:cubicBezTo>
                  <a:cubicBezTo>
                    <a:pt x="839" y="103"/>
                    <a:pt x="673" y="1"/>
                    <a:pt x="50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1" name="Google Shape;1051;p20"/>
            <p:cNvSpPr/>
            <p:nvPr/>
          </p:nvSpPr>
          <p:spPr>
            <a:xfrm>
              <a:off x="8619875" y="1393125"/>
              <a:ext cx="25025" cy="22100"/>
            </a:xfrm>
            <a:custGeom>
              <a:avLst/>
              <a:gdLst/>
              <a:ahLst/>
              <a:cxnLst/>
              <a:rect l="l" t="t" r="r" b="b"/>
              <a:pathLst>
                <a:path w="1001" h="884" extrusionOk="0">
                  <a:moveTo>
                    <a:pt x="501" y="1"/>
                  </a:moveTo>
                  <a:cubicBezTo>
                    <a:pt x="445" y="1"/>
                    <a:pt x="388" y="12"/>
                    <a:pt x="333" y="35"/>
                  </a:cubicBezTo>
                  <a:cubicBezTo>
                    <a:pt x="107" y="127"/>
                    <a:pt x="1" y="386"/>
                    <a:pt x="93" y="612"/>
                  </a:cubicBezTo>
                  <a:cubicBezTo>
                    <a:pt x="163" y="781"/>
                    <a:pt x="327" y="883"/>
                    <a:pt x="501" y="883"/>
                  </a:cubicBezTo>
                  <a:cubicBezTo>
                    <a:pt x="557" y="883"/>
                    <a:pt x="614" y="873"/>
                    <a:pt x="669" y="850"/>
                  </a:cubicBezTo>
                  <a:cubicBezTo>
                    <a:pt x="894" y="758"/>
                    <a:pt x="1001" y="500"/>
                    <a:pt x="909" y="274"/>
                  </a:cubicBezTo>
                  <a:cubicBezTo>
                    <a:pt x="838" y="103"/>
                    <a:pt x="674" y="1"/>
                    <a:pt x="50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2" name="Google Shape;1052;p20"/>
            <p:cNvSpPr/>
            <p:nvPr/>
          </p:nvSpPr>
          <p:spPr>
            <a:xfrm>
              <a:off x="8557225" y="1361000"/>
              <a:ext cx="25050" cy="22100"/>
            </a:xfrm>
            <a:custGeom>
              <a:avLst/>
              <a:gdLst/>
              <a:ahLst/>
              <a:cxnLst/>
              <a:rect l="l" t="t" r="r" b="b"/>
              <a:pathLst>
                <a:path w="1002" h="884" extrusionOk="0">
                  <a:moveTo>
                    <a:pt x="502" y="1"/>
                  </a:moveTo>
                  <a:cubicBezTo>
                    <a:pt x="445" y="1"/>
                    <a:pt x="388" y="12"/>
                    <a:pt x="332" y="35"/>
                  </a:cubicBezTo>
                  <a:cubicBezTo>
                    <a:pt x="107" y="127"/>
                    <a:pt x="0" y="386"/>
                    <a:pt x="94" y="610"/>
                  </a:cubicBezTo>
                  <a:cubicBezTo>
                    <a:pt x="164" y="781"/>
                    <a:pt x="328" y="883"/>
                    <a:pt x="502" y="883"/>
                  </a:cubicBezTo>
                  <a:cubicBezTo>
                    <a:pt x="558" y="883"/>
                    <a:pt x="615" y="873"/>
                    <a:pt x="670" y="850"/>
                  </a:cubicBezTo>
                  <a:cubicBezTo>
                    <a:pt x="895" y="758"/>
                    <a:pt x="1002" y="500"/>
                    <a:pt x="910" y="274"/>
                  </a:cubicBezTo>
                  <a:cubicBezTo>
                    <a:pt x="840" y="104"/>
                    <a:pt x="676" y="1"/>
                    <a:pt x="50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3" name="Google Shape;1053;p20"/>
            <p:cNvSpPr/>
            <p:nvPr/>
          </p:nvSpPr>
          <p:spPr>
            <a:xfrm>
              <a:off x="8464950" y="1079325"/>
              <a:ext cx="74250" cy="48325"/>
            </a:xfrm>
            <a:custGeom>
              <a:avLst/>
              <a:gdLst/>
              <a:ahLst/>
              <a:cxnLst/>
              <a:rect l="l" t="t" r="r" b="b"/>
              <a:pathLst>
                <a:path w="2970" h="1933" extrusionOk="0">
                  <a:moveTo>
                    <a:pt x="900" y="1"/>
                  </a:moveTo>
                  <a:cubicBezTo>
                    <a:pt x="390" y="1"/>
                    <a:pt x="20" y="236"/>
                    <a:pt x="1" y="249"/>
                  </a:cubicBezTo>
                  <a:lnTo>
                    <a:pt x="107" y="415"/>
                  </a:lnTo>
                  <a:cubicBezTo>
                    <a:pt x="111" y="413"/>
                    <a:pt x="447" y="202"/>
                    <a:pt x="903" y="202"/>
                  </a:cubicBezTo>
                  <a:cubicBezTo>
                    <a:pt x="1036" y="202"/>
                    <a:pt x="1180" y="220"/>
                    <a:pt x="1328" y="266"/>
                  </a:cubicBezTo>
                  <a:cubicBezTo>
                    <a:pt x="1917" y="450"/>
                    <a:pt x="2406" y="1011"/>
                    <a:pt x="2786" y="1933"/>
                  </a:cubicBezTo>
                  <a:lnTo>
                    <a:pt x="2969" y="1859"/>
                  </a:lnTo>
                  <a:cubicBezTo>
                    <a:pt x="2567" y="877"/>
                    <a:pt x="2033" y="280"/>
                    <a:pt x="1385" y="75"/>
                  </a:cubicBezTo>
                  <a:cubicBezTo>
                    <a:pt x="1215" y="21"/>
                    <a:pt x="1051" y="1"/>
                    <a:pt x="90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54" name="Google Shape;1054;p20"/>
          <p:cNvGrpSpPr/>
          <p:nvPr/>
        </p:nvGrpSpPr>
        <p:grpSpPr>
          <a:xfrm>
            <a:off x="10350501" y="1126201"/>
            <a:ext cx="313433" cy="289100"/>
            <a:chOff x="256825" y="3178900"/>
            <a:chExt cx="235075" cy="216825"/>
          </a:xfrm>
        </p:grpSpPr>
        <p:sp>
          <p:nvSpPr>
            <p:cNvPr id="1055" name="Google Shape;1055;p20"/>
            <p:cNvSpPr/>
            <p:nvPr/>
          </p:nvSpPr>
          <p:spPr>
            <a:xfrm>
              <a:off x="256825" y="33118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6" name="Google Shape;1056;p20"/>
            <p:cNvSpPr/>
            <p:nvPr/>
          </p:nvSpPr>
          <p:spPr>
            <a:xfrm>
              <a:off x="397025" y="33066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7" name="Google Shape;1057;p20"/>
            <p:cNvSpPr/>
            <p:nvPr/>
          </p:nvSpPr>
          <p:spPr>
            <a:xfrm>
              <a:off x="348050" y="31789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58" name="Google Shape;1058;p20"/>
          <p:cNvGrpSpPr/>
          <p:nvPr/>
        </p:nvGrpSpPr>
        <p:grpSpPr>
          <a:xfrm>
            <a:off x="9823734" y="2987700"/>
            <a:ext cx="1854300" cy="1539933"/>
            <a:chOff x="7367800" y="2240775"/>
            <a:chExt cx="1390725" cy="1154950"/>
          </a:xfrm>
        </p:grpSpPr>
        <p:sp>
          <p:nvSpPr>
            <p:cNvPr id="1059" name="Google Shape;1059;p20"/>
            <p:cNvSpPr/>
            <p:nvPr/>
          </p:nvSpPr>
          <p:spPr>
            <a:xfrm>
              <a:off x="8104850" y="2577625"/>
              <a:ext cx="653675" cy="818100"/>
            </a:xfrm>
            <a:custGeom>
              <a:avLst/>
              <a:gdLst/>
              <a:ahLst/>
              <a:cxnLst/>
              <a:rect l="l" t="t" r="r" b="b"/>
              <a:pathLst>
                <a:path w="26147" h="32724" extrusionOk="0">
                  <a:moveTo>
                    <a:pt x="9245" y="0"/>
                  </a:moveTo>
                  <a:cubicBezTo>
                    <a:pt x="9156" y="0"/>
                    <a:pt x="9067" y="17"/>
                    <a:pt x="8980" y="51"/>
                  </a:cubicBezTo>
                  <a:lnTo>
                    <a:pt x="557" y="3376"/>
                  </a:lnTo>
                  <a:cubicBezTo>
                    <a:pt x="185" y="3522"/>
                    <a:pt x="1" y="3945"/>
                    <a:pt x="148" y="4315"/>
                  </a:cubicBezTo>
                  <a:cubicBezTo>
                    <a:pt x="260" y="4599"/>
                    <a:pt x="535" y="4774"/>
                    <a:pt x="825" y="4774"/>
                  </a:cubicBezTo>
                  <a:cubicBezTo>
                    <a:pt x="913" y="4774"/>
                    <a:pt x="1002" y="4758"/>
                    <a:pt x="1089" y="4723"/>
                  </a:cubicBezTo>
                  <a:lnTo>
                    <a:pt x="2099" y="4323"/>
                  </a:lnTo>
                  <a:lnTo>
                    <a:pt x="6503" y="15484"/>
                  </a:lnTo>
                  <a:cubicBezTo>
                    <a:pt x="2358" y="18394"/>
                    <a:pt x="367" y="23123"/>
                    <a:pt x="1961" y="27160"/>
                  </a:cubicBezTo>
                  <a:cubicBezTo>
                    <a:pt x="3350" y="30681"/>
                    <a:pt x="7089" y="32724"/>
                    <a:pt x="11348" y="32724"/>
                  </a:cubicBezTo>
                  <a:cubicBezTo>
                    <a:pt x="13056" y="32724"/>
                    <a:pt x="14847" y="32396"/>
                    <a:pt x="16604" y="31702"/>
                  </a:cubicBezTo>
                  <a:cubicBezTo>
                    <a:pt x="22746" y="29278"/>
                    <a:pt x="26147" y="23315"/>
                    <a:pt x="24199" y="18383"/>
                  </a:cubicBezTo>
                  <a:cubicBezTo>
                    <a:pt x="22811" y="14864"/>
                    <a:pt x="19075" y="12823"/>
                    <a:pt x="14817" y="12823"/>
                  </a:cubicBezTo>
                  <a:cubicBezTo>
                    <a:pt x="14190" y="12823"/>
                    <a:pt x="13550" y="12867"/>
                    <a:pt x="12906" y="12958"/>
                  </a:cubicBezTo>
                  <a:lnTo>
                    <a:pt x="8502" y="1797"/>
                  </a:lnTo>
                  <a:lnTo>
                    <a:pt x="9511" y="1399"/>
                  </a:lnTo>
                  <a:cubicBezTo>
                    <a:pt x="9883" y="1251"/>
                    <a:pt x="10067" y="830"/>
                    <a:pt x="9920" y="458"/>
                  </a:cubicBezTo>
                  <a:cubicBezTo>
                    <a:pt x="9807" y="175"/>
                    <a:pt x="9534" y="0"/>
                    <a:pt x="92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0" name="Google Shape;1060;p20"/>
            <p:cNvSpPr/>
            <p:nvPr/>
          </p:nvSpPr>
          <p:spPr>
            <a:xfrm>
              <a:off x="8104850" y="2634425"/>
              <a:ext cx="653675" cy="761275"/>
            </a:xfrm>
            <a:custGeom>
              <a:avLst/>
              <a:gdLst/>
              <a:ahLst/>
              <a:cxnLst/>
              <a:rect l="l" t="t" r="r" b="b"/>
              <a:pathLst>
                <a:path w="26147" h="30451" extrusionOk="0">
                  <a:moveTo>
                    <a:pt x="3347" y="0"/>
                  </a:moveTo>
                  <a:lnTo>
                    <a:pt x="557" y="1101"/>
                  </a:lnTo>
                  <a:cubicBezTo>
                    <a:pt x="185" y="1249"/>
                    <a:pt x="1" y="1671"/>
                    <a:pt x="148" y="2042"/>
                  </a:cubicBezTo>
                  <a:cubicBezTo>
                    <a:pt x="261" y="2325"/>
                    <a:pt x="535" y="2500"/>
                    <a:pt x="823" y="2500"/>
                  </a:cubicBezTo>
                  <a:cubicBezTo>
                    <a:pt x="912" y="2500"/>
                    <a:pt x="1002" y="2483"/>
                    <a:pt x="1089" y="2449"/>
                  </a:cubicBezTo>
                  <a:lnTo>
                    <a:pt x="2099" y="2050"/>
                  </a:lnTo>
                  <a:lnTo>
                    <a:pt x="6503" y="13210"/>
                  </a:lnTo>
                  <a:cubicBezTo>
                    <a:pt x="2358" y="16121"/>
                    <a:pt x="367" y="20850"/>
                    <a:pt x="1960" y="24887"/>
                  </a:cubicBezTo>
                  <a:cubicBezTo>
                    <a:pt x="3350" y="28408"/>
                    <a:pt x="7087" y="30450"/>
                    <a:pt x="11345" y="30450"/>
                  </a:cubicBezTo>
                  <a:cubicBezTo>
                    <a:pt x="13053" y="30450"/>
                    <a:pt x="14845" y="30121"/>
                    <a:pt x="16604" y="29427"/>
                  </a:cubicBezTo>
                  <a:cubicBezTo>
                    <a:pt x="22746" y="27005"/>
                    <a:pt x="26147" y="21042"/>
                    <a:pt x="24199" y="16108"/>
                  </a:cubicBezTo>
                  <a:cubicBezTo>
                    <a:pt x="24119" y="15901"/>
                    <a:pt x="24026" y="15701"/>
                    <a:pt x="23929" y="15504"/>
                  </a:cubicBezTo>
                  <a:lnTo>
                    <a:pt x="23929" y="15504"/>
                  </a:lnTo>
                  <a:cubicBezTo>
                    <a:pt x="24689" y="19917"/>
                    <a:pt x="22618" y="24773"/>
                    <a:pt x="19163" y="27551"/>
                  </a:cubicBezTo>
                  <a:cubicBezTo>
                    <a:pt x="17548" y="28848"/>
                    <a:pt x="15686" y="29467"/>
                    <a:pt x="13832" y="29467"/>
                  </a:cubicBezTo>
                  <a:cubicBezTo>
                    <a:pt x="11497" y="29467"/>
                    <a:pt x="9171" y="28486"/>
                    <a:pt x="7361" y="26643"/>
                  </a:cubicBezTo>
                  <a:cubicBezTo>
                    <a:pt x="5806" y="25059"/>
                    <a:pt x="4842" y="22928"/>
                    <a:pt x="4751" y="20701"/>
                  </a:cubicBezTo>
                  <a:cubicBezTo>
                    <a:pt x="4653" y="18318"/>
                    <a:pt x="5606" y="16195"/>
                    <a:pt x="6496" y="14043"/>
                  </a:cubicBezTo>
                  <a:cubicBezTo>
                    <a:pt x="7519" y="11566"/>
                    <a:pt x="7667" y="9390"/>
                    <a:pt x="6762" y="6839"/>
                  </a:cubicBezTo>
                  <a:cubicBezTo>
                    <a:pt x="5907" y="4433"/>
                    <a:pt x="4693" y="2168"/>
                    <a:pt x="334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1" name="Google Shape;1061;p20"/>
            <p:cNvSpPr/>
            <p:nvPr/>
          </p:nvSpPr>
          <p:spPr>
            <a:xfrm>
              <a:off x="8203725" y="2585050"/>
              <a:ext cx="141225" cy="61950"/>
            </a:xfrm>
            <a:custGeom>
              <a:avLst/>
              <a:gdLst/>
              <a:ahLst/>
              <a:cxnLst/>
              <a:rect l="l" t="t" r="r" b="b"/>
              <a:pathLst>
                <a:path w="5649" h="2478" extrusionOk="0">
                  <a:moveTo>
                    <a:pt x="5396" y="0"/>
                  </a:moveTo>
                  <a:cubicBezTo>
                    <a:pt x="5368" y="0"/>
                    <a:pt x="5340" y="5"/>
                    <a:pt x="5312" y="17"/>
                  </a:cubicBezTo>
                  <a:lnTo>
                    <a:pt x="172" y="2045"/>
                  </a:lnTo>
                  <a:cubicBezTo>
                    <a:pt x="57" y="2090"/>
                    <a:pt x="0" y="2221"/>
                    <a:pt x="46" y="2336"/>
                  </a:cubicBezTo>
                  <a:cubicBezTo>
                    <a:pt x="82" y="2424"/>
                    <a:pt x="166" y="2478"/>
                    <a:pt x="255" y="2478"/>
                  </a:cubicBezTo>
                  <a:cubicBezTo>
                    <a:pt x="282" y="2478"/>
                    <a:pt x="310" y="2473"/>
                    <a:pt x="337" y="2462"/>
                  </a:cubicBezTo>
                  <a:lnTo>
                    <a:pt x="5477" y="434"/>
                  </a:lnTo>
                  <a:cubicBezTo>
                    <a:pt x="5592" y="387"/>
                    <a:pt x="5649" y="258"/>
                    <a:pt x="5603" y="143"/>
                  </a:cubicBezTo>
                  <a:cubicBezTo>
                    <a:pt x="5568" y="54"/>
                    <a:pt x="5484" y="0"/>
                    <a:pt x="539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2" name="Google Shape;1062;p20"/>
            <p:cNvSpPr/>
            <p:nvPr/>
          </p:nvSpPr>
          <p:spPr>
            <a:xfrm>
              <a:off x="8306975" y="2658000"/>
              <a:ext cx="109600" cy="256600"/>
            </a:xfrm>
            <a:custGeom>
              <a:avLst/>
              <a:gdLst/>
              <a:ahLst/>
              <a:cxnLst/>
              <a:rect l="l" t="t" r="r" b="b"/>
              <a:pathLst>
                <a:path w="4384" h="10264" extrusionOk="0">
                  <a:moveTo>
                    <a:pt x="256" y="1"/>
                  </a:moveTo>
                  <a:cubicBezTo>
                    <a:pt x="229" y="1"/>
                    <a:pt x="201" y="6"/>
                    <a:pt x="174" y="16"/>
                  </a:cubicBezTo>
                  <a:cubicBezTo>
                    <a:pt x="58" y="63"/>
                    <a:pt x="1" y="192"/>
                    <a:pt x="48" y="307"/>
                  </a:cubicBezTo>
                  <a:lnTo>
                    <a:pt x="3921" y="10121"/>
                  </a:lnTo>
                  <a:cubicBezTo>
                    <a:pt x="3957" y="10209"/>
                    <a:pt x="4041" y="10263"/>
                    <a:pt x="4131" y="10263"/>
                  </a:cubicBezTo>
                  <a:cubicBezTo>
                    <a:pt x="4158" y="10263"/>
                    <a:pt x="4185" y="10258"/>
                    <a:pt x="4212" y="10247"/>
                  </a:cubicBezTo>
                  <a:cubicBezTo>
                    <a:pt x="4327" y="10204"/>
                    <a:pt x="4384" y="10072"/>
                    <a:pt x="4339" y="9957"/>
                  </a:cubicBezTo>
                  <a:lnTo>
                    <a:pt x="465" y="143"/>
                  </a:lnTo>
                  <a:cubicBezTo>
                    <a:pt x="429" y="55"/>
                    <a:pt x="345" y="1"/>
                    <a:pt x="25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3" name="Google Shape;1063;p20"/>
            <p:cNvSpPr/>
            <p:nvPr/>
          </p:nvSpPr>
          <p:spPr>
            <a:xfrm>
              <a:off x="8449300" y="2925025"/>
              <a:ext cx="263625" cy="205525"/>
            </a:xfrm>
            <a:custGeom>
              <a:avLst/>
              <a:gdLst/>
              <a:ahLst/>
              <a:cxnLst/>
              <a:rect l="l" t="t" r="r" b="b"/>
              <a:pathLst>
                <a:path w="10545" h="8221" extrusionOk="0">
                  <a:moveTo>
                    <a:pt x="1197" y="0"/>
                  </a:moveTo>
                  <a:cubicBezTo>
                    <a:pt x="627" y="0"/>
                    <a:pt x="261" y="41"/>
                    <a:pt x="211" y="47"/>
                  </a:cubicBezTo>
                  <a:cubicBezTo>
                    <a:pt x="88" y="62"/>
                    <a:pt x="0" y="172"/>
                    <a:pt x="14" y="296"/>
                  </a:cubicBezTo>
                  <a:cubicBezTo>
                    <a:pt x="27" y="410"/>
                    <a:pt x="125" y="493"/>
                    <a:pt x="236" y="493"/>
                  </a:cubicBezTo>
                  <a:cubicBezTo>
                    <a:pt x="245" y="493"/>
                    <a:pt x="254" y="492"/>
                    <a:pt x="263" y="491"/>
                  </a:cubicBezTo>
                  <a:cubicBezTo>
                    <a:pt x="274" y="490"/>
                    <a:pt x="608" y="453"/>
                    <a:pt x="1146" y="453"/>
                  </a:cubicBezTo>
                  <a:cubicBezTo>
                    <a:pt x="2506" y="453"/>
                    <a:pt x="5171" y="690"/>
                    <a:pt x="7240" y="2338"/>
                  </a:cubicBezTo>
                  <a:cubicBezTo>
                    <a:pt x="8860" y="3626"/>
                    <a:pt x="9817" y="5540"/>
                    <a:pt x="10087" y="8020"/>
                  </a:cubicBezTo>
                  <a:cubicBezTo>
                    <a:pt x="10099" y="8134"/>
                    <a:pt x="10196" y="8220"/>
                    <a:pt x="10308" y="8220"/>
                  </a:cubicBezTo>
                  <a:cubicBezTo>
                    <a:pt x="10317" y="8220"/>
                    <a:pt x="10325" y="8220"/>
                    <a:pt x="10333" y="8219"/>
                  </a:cubicBezTo>
                  <a:cubicBezTo>
                    <a:pt x="10355" y="8218"/>
                    <a:pt x="10375" y="8212"/>
                    <a:pt x="10392" y="8205"/>
                  </a:cubicBezTo>
                  <a:cubicBezTo>
                    <a:pt x="10484" y="8169"/>
                    <a:pt x="10545" y="8076"/>
                    <a:pt x="10532" y="7974"/>
                  </a:cubicBezTo>
                  <a:cubicBezTo>
                    <a:pt x="10250" y="5369"/>
                    <a:pt x="9236" y="3355"/>
                    <a:pt x="7519" y="1988"/>
                  </a:cubicBezTo>
                  <a:cubicBezTo>
                    <a:pt x="5350" y="260"/>
                    <a:pt x="2630" y="0"/>
                    <a:pt x="119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4" name="Google Shape;1064;p20"/>
            <p:cNvSpPr/>
            <p:nvPr/>
          </p:nvSpPr>
          <p:spPr>
            <a:xfrm>
              <a:off x="8194500" y="3035875"/>
              <a:ext cx="511050" cy="328200"/>
            </a:xfrm>
            <a:custGeom>
              <a:avLst/>
              <a:gdLst/>
              <a:ahLst/>
              <a:cxnLst/>
              <a:rect l="l" t="t" r="r" b="b"/>
              <a:pathLst>
                <a:path w="20442" h="13128" extrusionOk="0">
                  <a:moveTo>
                    <a:pt x="18263" y="1"/>
                  </a:moveTo>
                  <a:cubicBezTo>
                    <a:pt x="16829" y="1256"/>
                    <a:pt x="15386" y="2503"/>
                    <a:pt x="13812" y="3571"/>
                  </a:cubicBezTo>
                  <a:cubicBezTo>
                    <a:pt x="11584" y="5084"/>
                    <a:pt x="9205" y="6029"/>
                    <a:pt x="6561" y="6531"/>
                  </a:cubicBezTo>
                  <a:cubicBezTo>
                    <a:pt x="4386" y="6944"/>
                    <a:pt x="2158" y="7106"/>
                    <a:pt x="1" y="7595"/>
                  </a:cubicBezTo>
                  <a:cubicBezTo>
                    <a:pt x="67" y="7857"/>
                    <a:pt x="152" y="8118"/>
                    <a:pt x="254" y="8375"/>
                  </a:cubicBezTo>
                  <a:cubicBezTo>
                    <a:pt x="1439" y="11377"/>
                    <a:pt x="4602" y="13127"/>
                    <a:pt x="8187" y="13127"/>
                  </a:cubicBezTo>
                  <a:cubicBezTo>
                    <a:pt x="9595" y="13127"/>
                    <a:pt x="11068" y="12857"/>
                    <a:pt x="12511" y="12287"/>
                  </a:cubicBezTo>
                  <a:cubicBezTo>
                    <a:pt x="17630" y="10266"/>
                    <a:pt x="20442" y="5239"/>
                    <a:pt x="18792" y="1057"/>
                  </a:cubicBezTo>
                  <a:cubicBezTo>
                    <a:pt x="18646" y="686"/>
                    <a:pt x="18469" y="334"/>
                    <a:pt x="18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5" name="Google Shape;1065;p20"/>
            <p:cNvSpPr/>
            <p:nvPr/>
          </p:nvSpPr>
          <p:spPr>
            <a:xfrm>
              <a:off x="8194500" y="3035950"/>
              <a:ext cx="456600" cy="194400"/>
            </a:xfrm>
            <a:custGeom>
              <a:avLst/>
              <a:gdLst/>
              <a:ahLst/>
              <a:cxnLst/>
              <a:rect l="l" t="t" r="r" b="b"/>
              <a:pathLst>
                <a:path w="18264" h="7776" extrusionOk="0">
                  <a:moveTo>
                    <a:pt x="18263" y="0"/>
                  </a:moveTo>
                  <a:cubicBezTo>
                    <a:pt x="1811" y="3310"/>
                    <a:pt x="1" y="7593"/>
                    <a:pt x="1" y="7593"/>
                  </a:cubicBezTo>
                  <a:cubicBezTo>
                    <a:pt x="1110" y="7718"/>
                    <a:pt x="2159" y="7776"/>
                    <a:pt x="3148" y="7776"/>
                  </a:cubicBezTo>
                  <a:cubicBezTo>
                    <a:pt x="14650" y="7776"/>
                    <a:pt x="18263" y="1"/>
                    <a:pt x="182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6" name="Google Shape;1066;p20"/>
            <p:cNvSpPr/>
            <p:nvPr/>
          </p:nvSpPr>
          <p:spPr>
            <a:xfrm>
              <a:off x="8261350" y="3049975"/>
              <a:ext cx="47500" cy="41925"/>
            </a:xfrm>
            <a:custGeom>
              <a:avLst/>
              <a:gdLst/>
              <a:ahLst/>
              <a:cxnLst/>
              <a:rect l="l" t="t" r="r" b="b"/>
              <a:pathLst>
                <a:path w="1900" h="1677" extrusionOk="0">
                  <a:moveTo>
                    <a:pt x="950" y="0"/>
                  </a:moveTo>
                  <a:cubicBezTo>
                    <a:pt x="847" y="0"/>
                    <a:pt x="743" y="19"/>
                    <a:pt x="641" y="59"/>
                  </a:cubicBezTo>
                  <a:cubicBezTo>
                    <a:pt x="212" y="229"/>
                    <a:pt x="0" y="715"/>
                    <a:pt x="171" y="1146"/>
                  </a:cubicBezTo>
                  <a:cubicBezTo>
                    <a:pt x="301" y="1476"/>
                    <a:pt x="616" y="1677"/>
                    <a:pt x="949" y="1677"/>
                  </a:cubicBezTo>
                  <a:cubicBezTo>
                    <a:pt x="1052" y="1677"/>
                    <a:pt x="1156" y="1658"/>
                    <a:pt x="1257" y="1618"/>
                  </a:cubicBezTo>
                  <a:cubicBezTo>
                    <a:pt x="1688" y="1448"/>
                    <a:pt x="1900" y="961"/>
                    <a:pt x="1729" y="530"/>
                  </a:cubicBezTo>
                  <a:cubicBezTo>
                    <a:pt x="1599" y="201"/>
                    <a:pt x="1284" y="0"/>
                    <a:pt x="95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7" name="Google Shape;1067;p20"/>
            <p:cNvSpPr/>
            <p:nvPr/>
          </p:nvSpPr>
          <p:spPr>
            <a:xfrm>
              <a:off x="8480450" y="3080500"/>
              <a:ext cx="47475" cy="41950"/>
            </a:xfrm>
            <a:custGeom>
              <a:avLst/>
              <a:gdLst/>
              <a:ahLst/>
              <a:cxnLst/>
              <a:rect l="l" t="t" r="r" b="b"/>
              <a:pathLst>
                <a:path w="1899" h="1678" extrusionOk="0">
                  <a:moveTo>
                    <a:pt x="950" y="1"/>
                  </a:moveTo>
                  <a:cubicBezTo>
                    <a:pt x="848" y="1"/>
                    <a:pt x="743" y="20"/>
                    <a:pt x="642" y="60"/>
                  </a:cubicBezTo>
                  <a:cubicBezTo>
                    <a:pt x="211" y="230"/>
                    <a:pt x="1" y="716"/>
                    <a:pt x="171" y="1147"/>
                  </a:cubicBezTo>
                  <a:cubicBezTo>
                    <a:pt x="301" y="1476"/>
                    <a:pt x="616" y="1677"/>
                    <a:pt x="950" y="1677"/>
                  </a:cubicBezTo>
                  <a:cubicBezTo>
                    <a:pt x="1052" y="1677"/>
                    <a:pt x="1156" y="1658"/>
                    <a:pt x="1258" y="1618"/>
                  </a:cubicBezTo>
                  <a:cubicBezTo>
                    <a:pt x="1689" y="1448"/>
                    <a:pt x="1899" y="963"/>
                    <a:pt x="1729" y="532"/>
                  </a:cubicBezTo>
                  <a:cubicBezTo>
                    <a:pt x="1601" y="202"/>
                    <a:pt x="1285" y="1"/>
                    <a:pt x="95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8" name="Google Shape;1068;p20"/>
            <p:cNvSpPr/>
            <p:nvPr/>
          </p:nvSpPr>
          <p:spPr>
            <a:xfrm>
              <a:off x="8316300" y="2912950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4" y="0"/>
                  </a:moveTo>
                  <a:cubicBezTo>
                    <a:pt x="548" y="0"/>
                    <a:pt x="481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5" y="954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2" y="936"/>
                    <a:pt x="1228" y="621"/>
                    <a:pt x="1117" y="343"/>
                  </a:cubicBezTo>
                  <a:cubicBezTo>
                    <a:pt x="1034" y="130"/>
                    <a:pt x="830" y="0"/>
                    <a:pt x="6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9" name="Google Shape;1069;p20"/>
            <p:cNvSpPr/>
            <p:nvPr/>
          </p:nvSpPr>
          <p:spPr>
            <a:xfrm>
              <a:off x="8467775" y="2974700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5" y="1"/>
                  </a:moveTo>
                  <a:cubicBezTo>
                    <a:pt x="548" y="1"/>
                    <a:pt x="481" y="13"/>
                    <a:pt x="416" y="39"/>
                  </a:cubicBezTo>
                  <a:cubicBezTo>
                    <a:pt x="136" y="148"/>
                    <a:pt x="0" y="462"/>
                    <a:pt x="111" y="741"/>
                  </a:cubicBezTo>
                  <a:cubicBezTo>
                    <a:pt x="194" y="954"/>
                    <a:pt x="398" y="1084"/>
                    <a:pt x="614" y="1084"/>
                  </a:cubicBezTo>
                  <a:cubicBezTo>
                    <a:pt x="680" y="1084"/>
                    <a:pt x="747" y="1072"/>
                    <a:pt x="813" y="1046"/>
                  </a:cubicBezTo>
                  <a:cubicBezTo>
                    <a:pt x="1091" y="936"/>
                    <a:pt x="1227" y="622"/>
                    <a:pt x="1118" y="344"/>
                  </a:cubicBezTo>
                  <a:cubicBezTo>
                    <a:pt x="1033" y="130"/>
                    <a:pt x="829" y="1"/>
                    <a:pt x="61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0" name="Google Shape;1070;p20"/>
            <p:cNvSpPr/>
            <p:nvPr/>
          </p:nvSpPr>
          <p:spPr>
            <a:xfrm>
              <a:off x="8383700" y="3049475"/>
              <a:ext cx="30675" cy="27100"/>
            </a:xfrm>
            <a:custGeom>
              <a:avLst/>
              <a:gdLst/>
              <a:ahLst/>
              <a:cxnLst/>
              <a:rect l="l" t="t" r="r" b="b"/>
              <a:pathLst>
                <a:path w="1227" h="1084" extrusionOk="0">
                  <a:moveTo>
                    <a:pt x="612" y="0"/>
                  </a:moveTo>
                  <a:cubicBezTo>
                    <a:pt x="546" y="0"/>
                    <a:pt x="479" y="13"/>
                    <a:pt x="414" y="38"/>
                  </a:cubicBezTo>
                  <a:cubicBezTo>
                    <a:pt x="136" y="149"/>
                    <a:pt x="0" y="462"/>
                    <a:pt x="109" y="740"/>
                  </a:cubicBezTo>
                  <a:cubicBezTo>
                    <a:pt x="194" y="954"/>
                    <a:pt x="397" y="1084"/>
                    <a:pt x="612" y="1084"/>
                  </a:cubicBezTo>
                  <a:cubicBezTo>
                    <a:pt x="678" y="1084"/>
                    <a:pt x="746" y="1071"/>
                    <a:pt x="811" y="1045"/>
                  </a:cubicBezTo>
                  <a:cubicBezTo>
                    <a:pt x="1091" y="936"/>
                    <a:pt x="1227" y="621"/>
                    <a:pt x="1116" y="343"/>
                  </a:cubicBezTo>
                  <a:cubicBezTo>
                    <a:pt x="1033" y="130"/>
                    <a:pt x="828" y="0"/>
                    <a:pt x="61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1" name="Google Shape;1071;p20"/>
            <p:cNvSpPr/>
            <p:nvPr/>
          </p:nvSpPr>
          <p:spPr>
            <a:xfrm>
              <a:off x="8258675" y="3268800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4" y="0"/>
                  </a:moveTo>
                  <a:cubicBezTo>
                    <a:pt x="548" y="0"/>
                    <a:pt x="481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5" y="954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2" y="936"/>
                    <a:pt x="1228" y="623"/>
                    <a:pt x="1117" y="343"/>
                  </a:cubicBezTo>
                  <a:cubicBezTo>
                    <a:pt x="1034" y="130"/>
                    <a:pt x="830" y="0"/>
                    <a:pt x="6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2" name="Google Shape;1072;p20"/>
            <p:cNvSpPr/>
            <p:nvPr/>
          </p:nvSpPr>
          <p:spPr>
            <a:xfrm>
              <a:off x="8323225" y="3181350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2" y="1"/>
                  </a:moveTo>
                  <a:cubicBezTo>
                    <a:pt x="546" y="1"/>
                    <a:pt x="479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4" y="953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1" y="935"/>
                    <a:pt x="1228" y="621"/>
                    <a:pt x="1117" y="343"/>
                  </a:cubicBezTo>
                  <a:cubicBezTo>
                    <a:pt x="1033" y="130"/>
                    <a:pt x="828" y="1"/>
                    <a:pt x="61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3" name="Google Shape;1073;p20"/>
            <p:cNvSpPr/>
            <p:nvPr/>
          </p:nvSpPr>
          <p:spPr>
            <a:xfrm>
              <a:off x="8493700" y="3225525"/>
              <a:ext cx="30675" cy="27125"/>
            </a:xfrm>
            <a:custGeom>
              <a:avLst/>
              <a:gdLst/>
              <a:ahLst/>
              <a:cxnLst/>
              <a:rect l="l" t="t" r="r" b="b"/>
              <a:pathLst>
                <a:path w="1227" h="1085" extrusionOk="0">
                  <a:moveTo>
                    <a:pt x="613" y="1"/>
                  </a:moveTo>
                  <a:cubicBezTo>
                    <a:pt x="547" y="1"/>
                    <a:pt x="480" y="13"/>
                    <a:pt x="416" y="39"/>
                  </a:cubicBezTo>
                  <a:cubicBezTo>
                    <a:pt x="138" y="149"/>
                    <a:pt x="0" y="463"/>
                    <a:pt x="111" y="741"/>
                  </a:cubicBezTo>
                  <a:cubicBezTo>
                    <a:pt x="194" y="954"/>
                    <a:pt x="398" y="1084"/>
                    <a:pt x="613" y="1084"/>
                  </a:cubicBezTo>
                  <a:cubicBezTo>
                    <a:pt x="680" y="1084"/>
                    <a:pt x="747" y="1072"/>
                    <a:pt x="813" y="1046"/>
                  </a:cubicBezTo>
                  <a:cubicBezTo>
                    <a:pt x="1091" y="937"/>
                    <a:pt x="1227" y="623"/>
                    <a:pt x="1118" y="344"/>
                  </a:cubicBezTo>
                  <a:cubicBezTo>
                    <a:pt x="1033" y="131"/>
                    <a:pt x="828" y="1"/>
                    <a:pt x="61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4" name="Google Shape;1074;p20"/>
            <p:cNvSpPr/>
            <p:nvPr/>
          </p:nvSpPr>
          <p:spPr>
            <a:xfrm>
              <a:off x="7367800" y="2240775"/>
              <a:ext cx="885450" cy="451150"/>
            </a:xfrm>
            <a:custGeom>
              <a:avLst/>
              <a:gdLst/>
              <a:ahLst/>
              <a:cxnLst/>
              <a:rect l="l" t="t" r="r" b="b"/>
              <a:pathLst>
                <a:path w="35418" h="18046" extrusionOk="0">
                  <a:moveTo>
                    <a:pt x="12377" y="0"/>
                  </a:moveTo>
                  <a:cubicBezTo>
                    <a:pt x="10461" y="0"/>
                    <a:pt x="8442" y="826"/>
                    <a:pt x="7480" y="2484"/>
                  </a:cubicBezTo>
                  <a:cubicBezTo>
                    <a:pt x="6778" y="3694"/>
                    <a:pt x="6720" y="5155"/>
                    <a:pt x="6474" y="6532"/>
                  </a:cubicBezTo>
                  <a:cubicBezTo>
                    <a:pt x="6232" y="7910"/>
                    <a:pt x="5674" y="9389"/>
                    <a:pt x="4423" y="10016"/>
                  </a:cubicBezTo>
                  <a:cubicBezTo>
                    <a:pt x="4152" y="10152"/>
                    <a:pt x="3850" y="10214"/>
                    <a:pt x="3545" y="10214"/>
                  </a:cubicBezTo>
                  <a:cubicBezTo>
                    <a:pt x="2439" y="10214"/>
                    <a:pt x="1297" y="9399"/>
                    <a:pt x="1488" y="8321"/>
                  </a:cubicBezTo>
                  <a:lnTo>
                    <a:pt x="1488" y="8321"/>
                  </a:lnTo>
                  <a:cubicBezTo>
                    <a:pt x="0" y="10220"/>
                    <a:pt x="688" y="13247"/>
                    <a:pt x="2573" y="14751"/>
                  </a:cubicBezTo>
                  <a:cubicBezTo>
                    <a:pt x="3759" y="15697"/>
                    <a:pt x="5265" y="16110"/>
                    <a:pt x="6792" y="16110"/>
                  </a:cubicBezTo>
                  <a:cubicBezTo>
                    <a:pt x="7695" y="16110"/>
                    <a:pt x="8604" y="15966"/>
                    <a:pt x="9460" y="15702"/>
                  </a:cubicBezTo>
                  <a:cubicBezTo>
                    <a:pt x="11765" y="14992"/>
                    <a:pt x="13755" y="13525"/>
                    <a:pt x="15623" y="12002"/>
                  </a:cubicBezTo>
                  <a:lnTo>
                    <a:pt x="15623" y="12002"/>
                  </a:lnTo>
                  <a:cubicBezTo>
                    <a:pt x="15216" y="13769"/>
                    <a:pt x="14897" y="15881"/>
                    <a:pt x="16166" y="17178"/>
                  </a:cubicBezTo>
                  <a:cubicBezTo>
                    <a:pt x="16770" y="17793"/>
                    <a:pt x="17572" y="18045"/>
                    <a:pt x="18421" y="18045"/>
                  </a:cubicBezTo>
                  <a:cubicBezTo>
                    <a:pt x="19500" y="18045"/>
                    <a:pt x="20654" y="17639"/>
                    <a:pt x="21578" y="17053"/>
                  </a:cubicBezTo>
                  <a:cubicBezTo>
                    <a:pt x="23338" y="15935"/>
                    <a:pt x="24749" y="14277"/>
                    <a:pt x="25572" y="12362"/>
                  </a:cubicBezTo>
                  <a:lnTo>
                    <a:pt x="25572" y="12362"/>
                  </a:lnTo>
                  <a:cubicBezTo>
                    <a:pt x="25552" y="13494"/>
                    <a:pt x="26025" y="14961"/>
                    <a:pt x="27146" y="14961"/>
                  </a:cubicBezTo>
                  <a:cubicBezTo>
                    <a:pt x="27155" y="14961"/>
                    <a:pt x="27163" y="14961"/>
                    <a:pt x="27171" y="14961"/>
                  </a:cubicBezTo>
                  <a:cubicBezTo>
                    <a:pt x="28132" y="14942"/>
                    <a:pt x="28646" y="13851"/>
                    <a:pt x="29400" y="13256"/>
                  </a:cubicBezTo>
                  <a:cubicBezTo>
                    <a:pt x="29791" y="12946"/>
                    <a:pt x="30268" y="12806"/>
                    <a:pt x="30754" y="12806"/>
                  </a:cubicBezTo>
                  <a:cubicBezTo>
                    <a:pt x="31910" y="12806"/>
                    <a:pt x="33115" y="13596"/>
                    <a:pt x="33308" y="14765"/>
                  </a:cubicBezTo>
                  <a:cubicBezTo>
                    <a:pt x="33308" y="14765"/>
                    <a:pt x="33308" y="14765"/>
                    <a:pt x="33308" y="14765"/>
                  </a:cubicBezTo>
                  <a:cubicBezTo>
                    <a:pt x="33311" y="14765"/>
                    <a:pt x="33744" y="15212"/>
                    <a:pt x="34111" y="15212"/>
                  </a:cubicBezTo>
                  <a:cubicBezTo>
                    <a:pt x="34312" y="15212"/>
                    <a:pt x="34494" y="15079"/>
                    <a:pt x="34575" y="14667"/>
                  </a:cubicBezTo>
                  <a:cubicBezTo>
                    <a:pt x="34907" y="13002"/>
                    <a:pt x="35418" y="11205"/>
                    <a:pt x="34218" y="10003"/>
                  </a:cubicBezTo>
                  <a:cubicBezTo>
                    <a:pt x="33548" y="9334"/>
                    <a:pt x="32599" y="8988"/>
                    <a:pt x="31654" y="8988"/>
                  </a:cubicBezTo>
                  <a:cubicBezTo>
                    <a:pt x="30905" y="8988"/>
                    <a:pt x="30159" y="9205"/>
                    <a:pt x="29554" y="9649"/>
                  </a:cubicBezTo>
                  <a:cubicBezTo>
                    <a:pt x="29999" y="7810"/>
                    <a:pt x="29118" y="5731"/>
                    <a:pt x="27488" y="4772"/>
                  </a:cubicBezTo>
                  <a:cubicBezTo>
                    <a:pt x="26818" y="4377"/>
                    <a:pt x="26044" y="4186"/>
                    <a:pt x="25268" y="4186"/>
                  </a:cubicBezTo>
                  <a:cubicBezTo>
                    <a:pt x="24155" y="4186"/>
                    <a:pt x="23039" y="4580"/>
                    <a:pt x="22220" y="5335"/>
                  </a:cubicBezTo>
                  <a:cubicBezTo>
                    <a:pt x="21670" y="3419"/>
                    <a:pt x="19720" y="2300"/>
                    <a:pt x="17898" y="1485"/>
                  </a:cubicBezTo>
                  <a:cubicBezTo>
                    <a:pt x="16147" y="702"/>
                    <a:pt x="14301" y="2"/>
                    <a:pt x="12382" y="0"/>
                  </a:cubicBezTo>
                  <a:cubicBezTo>
                    <a:pt x="12380" y="0"/>
                    <a:pt x="12379" y="0"/>
                    <a:pt x="12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5" name="Google Shape;1075;p20"/>
            <p:cNvSpPr/>
            <p:nvPr/>
          </p:nvSpPr>
          <p:spPr>
            <a:xfrm>
              <a:off x="7386375" y="2240800"/>
              <a:ext cx="855775" cy="302100"/>
            </a:xfrm>
            <a:custGeom>
              <a:avLst/>
              <a:gdLst/>
              <a:ahLst/>
              <a:cxnLst/>
              <a:rect l="l" t="t" r="r" b="b"/>
              <a:pathLst>
                <a:path w="34231" h="12084" extrusionOk="0">
                  <a:moveTo>
                    <a:pt x="11633" y="1"/>
                  </a:moveTo>
                  <a:cubicBezTo>
                    <a:pt x="9715" y="1"/>
                    <a:pt x="7696" y="826"/>
                    <a:pt x="6735" y="2484"/>
                  </a:cubicBezTo>
                  <a:cubicBezTo>
                    <a:pt x="6033" y="3694"/>
                    <a:pt x="5974" y="5155"/>
                    <a:pt x="5730" y="6533"/>
                  </a:cubicBezTo>
                  <a:cubicBezTo>
                    <a:pt x="5486" y="7910"/>
                    <a:pt x="4930" y="9389"/>
                    <a:pt x="3677" y="10016"/>
                  </a:cubicBezTo>
                  <a:cubicBezTo>
                    <a:pt x="3407" y="10152"/>
                    <a:pt x="3105" y="10215"/>
                    <a:pt x="2799" y="10215"/>
                  </a:cubicBezTo>
                  <a:cubicBezTo>
                    <a:pt x="1694" y="10215"/>
                    <a:pt x="552" y="9399"/>
                    <a:pt x="744" y="8321"/>
                  </a:cubicBezTo>
                  <a:lnTo>
                    <a:pt x="744" y="8321"/>
                  </a:lnTo>
                  <a:cubicBezTo>
                    <a:pt x="342" y="8831"/>
                    <a:pt x="104" y="9428"/>
                    <a:pt x="1" y="10055"/>
                  </a:cubicBezTo>
                  <a:cubicBezTo>
                    <a:pt x="948" y="10648"/>
                    <a:pt x="2111" y="10984"/>
                    <a:pt x="3111" y="11087"/>
                  </a:cubicBezTo>
                  <a:cubicBezTo>
                    <a:pt x="3302" y="11107"/>
                    <a:pt x="3486" y="11117"/>
                    <a:pt x="3666" y="11117"/>
                  </a:cubicBezTo>
                  <a:cubicBezTo>
                    <a:pt x="5524" y="11117"/>
                    <a:pt x="6802" y="10065"/>
                    <a:pt x="7442" y="8215"/>
                  </a:cubicBezTo>
                  <a:cubicBezTo>
                    <a:pt x="7988" y="6633"/>
                    <a:pt x="8229" y="4910"/>
                    <a:pt x="9262" y="3541"/>
                  </a:cubicBezTo>
                  <a:cubicBezTo>
                    <a:pt x="10210" y="2284"/>
                    <a:pt x="11845" y="1537"/>
                    <a:pt x="13424" y="1537"/>
                  </a:cubicBezTo>
                  <a:cubicBezTo>
                    <a:pt x="13555" y="1537"/>
                    <a:pt x="13686" y="1542"/>
                    <a:pt x="13816" y="1553"/>
                  </a:cubicBezTo>
                  <a:cubicBezTo>
                    <a:pt x="15378" y="1679"/>
                    <a:pt x="16577" y="2679"/>
                    <a:pt x="17551" y="3829"/>
                  </a:cubicBezTo>
                  <a:cubicBezTo>
                    <a:pt x="18344" y="4767"/>
                    <a:pt x="19428" y="6755"/>
                    <a:pt x="20841" y="6755"/>
                  </a:cubicBezTo>
                  <a:cubicBezTo>
                    <a:pt x="20868" y="6755"/>
                    <a:pt x="20895" y="6754"/>
                    <a:pt x="20923" y="6753"/>
                  </a:cubicBezTo>
                  <a:cubicBezTo>
                    <a:pt x="21903" y="6698"/>
                    <a:pt x="22728" y="5979"/>
                    <a:pt x="23753" y="5979"/>
                  </a:cubicBezTo>
                  <a:cubicBezTo>
                    <a:pt x="23760" y="5979"/>
                    <a:pt x="23767" y="5979"/>
                    <a:pt x="23774" y="5979"/>
                  </a:cubicBezTo>
                  <a:cubicBezTo>
                    <a:pt x="24666" y="5988"/>
                    <a:pt x="25511" y="6463"/>
                    <a:pt x="26109" y="7104"/>
                  </a:cubicBezTo>
                  <a:cubicBezTo>
                    <a:pt x="26735" y="7775"/>
                    <a:pt x="26758" y="8567"/>
                    <a:pt x="27182" y="9314"/>
                  </a:cubicBezTo>
                  <a:cubicBezTo>
                    <a:pt x="27536" y="9939"/>
                    <a:pt x="28132" y="10133"/>
                    <a:pt x="28771" y="10133"/>
                  </a:cubicBezTo>
                  <a:cubicBezTo>
                    <a:pt x="28995" y="10133"/>
                    <a:pt x="29223" y="10109"/>
                    <a:pt x="29449" y="10072"/>
                  </a:cubicBezTo>
                  <a:cubicBezTo>
                    <a:pt x="29983" y="9984"/>
                    <a:pt x="30478" y="9925"/>
                    <a:pt x="30939" y="9925"/>
                  </a:cubicBezTo>
                  <a:cubicBezTo>
                    <a:pt x="32120" y="9925"/>
                    <a:pt x="33084" y="10309"/>
                    <a:pt x="33934" y="11574"/>
                  </a:cubicBezTo>
                  <a:cubicBezTo>
                    <a:pt x="34048" y="11743"/>
                    <a:pt x="34141" y="11913"/>
                    <a:pt x="34226" y="12083"/>
                  </a:cubicBezTo>
                  <a:cubicBezTo>
                    <a:pt x="34231" y="11306"/>
                    <a:pt x="34053" y="10584"/>
                    <a:pt x="33473" y="10005"/>
                  </a:cubicBezTo>
                  <a:cubicBezTo>
                    <a:pt x="32803" y="9335"/>
                    <a:pt x="31855" y="8989"/>
                    <a:pt x="30910" y="8989"/>
                  </a:cubicBezTo>
                  <a:cubicBezTo>
                    <a:pt x="30161" y="8989"/>
                    <a:pt x="29414" y="9206"/>
                    <a:pt x="28809" y="9650"/>
                  </a:cubicBezTo>
                  <a:cubicBezTo>
                    <a:pt x="29255" y="7811"/>
                    <a:pt x="28374" y="5731"/>
                    <a:pt x="26744" y="4772"/>
                  </a:cubicBezTo>
                  <a:cubicBezTo>
                    <a:pt x="26074" y="4378"/>
                    <a:pt x="25300" y="4187"/>
                    <a:pt x="24524" y="4187"/>
                  </a:cubicBezTo>
                  <a:cubicBezTo>
                    <a:pt x="23411" y="4187"/>
                    <a:pt x="22295" y="4581"/>
                    <a:pt x="21476" y="5335"/>
                  </a:cubicBezTo>
                  <a:cubicBezTo>
                    <a:pt x="20924" y="3419"/>
                    <a:pt x="18974" y="2300"/>
                    <a:pt x="17154" y="1487"/>
                  </a:cubicBezTo>
                  <a:cubicBezTo>
                    <a:pt x="15402" y="703"/>
                    <a:pt x="13555" y="2"/>
                    <a:pt x="11638" y="1"/>
                  </a:cubicBezTo>
                  <a:cubicBezTo>
                    <a:pt x="11636" y="1"/>
                    <a:pt x="11634" y="1"/>
                    <a:pt x="11633" y="1"/>
                  </a:cubicBezTo>
                  <a:close/>
                </a:path>
              </a:pathLst>
            </a:custGeom>
            <a:solidFill>
              <a:srgbClr val="AA475A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6" name="Google Shape;1076;p20"/>
            <p:cNvSpPr/>
            <p:nvPr/>
          </p:nvSpPr>
          <p:spPr>
            <a:xfrm>
              <a:off x="7402900" y="2440175"/>
              <a:ext cx="802650" cy="199350"/>
            </a:xfrm>
            <a:custGeom>
              <a:avLst/>
              <a:gdLst/>
              <a:ahLst/>
              <a:cxnLst/>
              <a:rect l="l" t="t" r="r" b="b"/>
              <a:pathLst>
                <a:path w="32106" h="7974" extrusionOk="0">
                  <a:moveTo>
                    <a:pt x="15260" y="0"/>
                  </a:moveTo>
                  <a:cubicBezTo>
                    <a:pt x="14654" y="0"/>
                    <a:pt x="14089" y="192"/>
                    <a:pt x="13608" y="517"/>
                  </a:cubicBezTo>
                  <a:cubicBezTo>
                    <a:pt x="13120" y="848"/>
                    <a:pt x="12744" y="1270"/>
                    <a:pt x="12415" y="1681"/>
                  </a:cubicBezTo>
                  <a:cubicBezTo>
                    <a:pt x="12084" y="2098"/>
                    <a:pt x="11792" y="2495"/>
                    <a:pt x="11472" y="2865"/>
                  </a:cubicBezTo>
                  <a:cubicBezTo>
                    <a:pt x="11152" y="3243"/>
                    <a:pt x="10805" y="3592"/>
                    <a:pt x="10438" y="3918"/>
                  </a:cubicBezTo>
                  <a:cubicBezTo>
                    <a:pt x="9706" y="4573"/>
                    <a:pt x="8872" y="5117"/>
                    <a:pt x="7975" y="5509"/>
                  </a:cubicBezTo>
                  <a:cubicBezTo>
                    <a:pt x="7087" y="5903"/>
                    <a:pt x="6121" y="6127"/>
                    <a:pt x="5149" y="6127"/>
                  </a:cubicBezTo>
                  <a:cubicBezTo>
                    <a:pt x="5140" y="6127"/>
                    <a:pt x="5130" y="6126"/>
                    <a:pt x="5121" y="6126"/>
                  </a:cubicBezTo>
                  <a:cubicBezTo>
                    <a:pt x="5107" y="6127"/>
                    <a:pt x="5093" y="6127"/>
                    <a:pt x="5078" y="6127"/>
                  </a:cubicBezTo>
                  <a:cubicBezTo>
                    <a:pt x="4107" y="6127"/>
                    <a:pt x="3135" y="5889"/>
                    <a:pt x="2247" y="5464"/>
                  </a:cubicBezTo>
                  <a:cubicBezTo>
                    <a:pt x="1352" y="5023"/>
                    <a:pt x="554" y="4353"/>
                    <a:pt x="1" y="3488"/>
                  </a:cubicBezTo>
                  <a:lnTo>
                    <a:pt x="1" y="3488"/>
                  </a:lnTo>
                  <a:cubicBezTo>
                    <a:pt x="455" y="4409"/>
                    <a:pt x="1206" y="5186"/>
                    <a:pt x="2097" y="5714"/>
                  </a:cubicBezTo>
                  <a:cubicBezTo>
                    <a:pt x="2999" y="6246"/>
                    <a:pt x="4032" y="6566"/>
                    <a:pt x="5091" y="6640"/>
                  </a:cubicBezTo>
                  <a:cubicBezTo>
                    <a:pt x="5237" y="6649"/>
                    <a:pt x="5382" y="6654"/>
                    <a:pt x="5527" y="6654"/>
                  </a:cubicBezTo>
                  <a:cubicBezTo>
                    <a:pt x="6447" y="6654"/>
                    <a:pt x="7366" y="6471"/>
                    <a:pt x="8225" y="6146"/>
                  </a:cubicBezTo>
                  <a:cubicBezTo>
                    <a:pt x="9225" y="5776"/>
                    <a:pt x="10143" y="5214"/>
                    <a:pt x="10964" y="4542"/>
                  </a:cubicBezTo>
                  <a:cubicBezTo>
                    <a:pt x="11375" y="4204"/>
                    <a:pt x="11765" y="3843"/>
                    <a:pt x="12126" y="3453"/>
                  </a:cubicBezTo>
                  <a:cubicBezTo>
                    <a:pt x="12489" y="3063"/>
                    <a:pt x="12809" y="2643"/>
                    <a:pt x="13126" y="2267"/>
                  </a:cubicBezTo>
                  <a:cubicBezTo>
                    <a:pt x="13443" y="1890"/>
                    <a:pt x="13769" y="1552"/>
                    <a:pt x="14135" y="1317"/>
                  </a:cubicBezTo>
                  <a:cubicBezTo>
                    <a:pt x="14452" y="1110"/>
                    <a:pt x="14838" y="994"/>
                    <a:pt x="15193" y="994"/>
                  </a:cubicBezTo>
                  <a:cubicBezTo>
                    <a:pt x="15226" y="994"/>
                    <a:pt x="15259" y="995"/>
                    <a:pt x="15291" y="997"/>
                  </a:cubicBezTo>
                  <a:cubicBezTo>
                    <a:pt x="15679" y="1026"/>
                    <a:pt x="15969" y="1195"/>
                    <a:pt x="16143" y="1494"/>
                  </a:cubicBezTo>
                  <a:cubicBezTo>
                    <a:pt x="16309" y="1770"/>
                    <a:pt x="16316" y="2183"/>
                    <a:pt x="16230" y="2637"/>
                  </a:cubicBezTo>
                  <a:cubicBezTo>
                    <a:pt x="16148" y="3091"/>
                    <a:pt x="15994" y="3569"/>
                    <a:pt x="15852" y="4070"/>
                  </a:cubicBezTo>
                  <a:cubicBezTo>
                    <a:pt x="15713" y="4573"/>
                    <a:pt x="15567" y="5105"/>
                    <a:pt x="15560" y="5718"/>
                  </a:cubicBezTo>
                  <a:cubicBezTo>
                    <a:pt x="15560" y="6023"/>
                    <a:pt x="15608" y="6351"/>
                    <a:pt x="15735" y="6664"/>
                  </a:cubicBezTo>
                  <a:cubicBezTo>
                    <a:pt x="15865" y="6978"/>
                    <a:pt x="16063" y="7260"/>
                    <a:pt x="16333" y="7485"/>
                  </a:cubicBezTo>
                  <a:cubicBezTo>
                    <a:pt x="16602" y="7708"/>
                    <a:pt x="16926" y="7850"/>
                    <a:pt x="17245" y="7918"/>
                  </a:cubicBezTo>
                  <a:cubicBezTo>
                    <a:pt x="17422" y="7956"/>
                    <a:pt x="17599" y="7974"/>
                    <a:pt x="17773" y="7974"/>
                  </a:cubicBezTo>
                  <a:cubicBezTo>
                    <a:pt x="17914" y="7974"/>
                    <a:pt x="18054" y="7962"/>
                    <a:pt x="18191" y="7942"/>
                  </a:cubicBezTo>
                  <a:cubicBezTo>
                    <a:pt x="18801" y="7854"/>
                    <a:pt x="19379" y="7578"/>
                    <a:pt x="19828" y="7158"/>
                  </a:cubicBezTo>
                  <a:cubicBezTo>
                    <a:pt x="20262" y="6755"/>
                    <a:pt x="20582" y="6273"/>
                    <a:pt x="20831" y="5789"/>
                  </a:cubicBezTo>
                  <a:cubicBezTo>
                    <a:pt x="21330" y="4814"/>
                    <a:pt x="21602" y="3836"/>
                    <a:pt x="22104" y="3040"/>
                  </a:cubicBezTo>
                  <a:cubicBezTo>
                    <a:pt x="22348" y="2641"/>
                    <a:pt x="22645" y="2295"/>
                    <a:pt x="22999" y="2053"/>
                  </a:cubicBezTo>
                  <a:cubicBezTo>
                    <a:pt x="23182" y="1926"/>
                    <a:pt x="23348" y="1847"/>
                    <a:pt x="23550" y="1793"/>
                  </a:cubicBezTo>
                  <a:cubicBezTo>
                    <a:pt x="23698" y="1756"/>
                    <a:pt x="23853" y="1737"/>
                    <a:pt x="24009" y="1737"/>
                  </a:cubicBezTo>
                  <a:cubicBezTo>
                    <a:pt x="24062" y="1737"/>
                    <a:pt x="24114" y="1739"/>
                    <a:pt x="24167" y="1743"/>
                  </a:cubicBezTo>
                  <a:cubicBezTo>
                    <a:pt x="24581" y="1778"/>
                    <a:pt x="24982" y="1963"/>
                    <a:pt x="25178" y="2265"/>
                  </a:cubicBezTo>
                  <a:cubicBezTo>
                    <a:pt x="25198" y="2304"/>
                    <a:pt x="25221" y="2343"/>
                    <a:pt x="25245" y="2382"/>
                  </a:cubicBezTo>
                  <a:lnTo>
                    <a:pt x="25292" y="2509"/>
                  </a:lnTo>
                  <a:cubicBezTo>
                    <a:pt x="25318" y="2607"/>
                    <a:pt x="25340" y="2715"/>
                    <a:pt x="25355" y="2831"/>
                  </a:cubicBezTo>
                  <a:cubicBezTo>
                    <a:pt x="25387" y="3063"/>
                    <a:pt x="25402" y="3314"/>
                    <a:pt x="25423" y="3576"/>
                  </a:cubicBezTo>
                  <a:cubicBezTo>
                    <a:pt x="25450" y="3839"/>
                    <a:pt x="25469" y="4115"/>
                    <a:pt x="25582" y="4421"/>
                  </a:cubicBezTo>
                  <a:cubicBezTo>
                    <a:pt x="25606" y="4495"/>
                    <a:pt x="25656" y="4578"/>
                    <a:pt x="25699" y="4654"/>
                  </a:cubicBezTo>
                  <a:cubicBezTo>
                    <a:pt x="25758" y="4729"/>
                    <a:pt x="25808" y="4812"/>
                    <a:pt x="25894" y="4870"/>
                  </a:cubicBezTo>
                  <a:cubicBezTo>
                    <a:pt x="25972" y="4938"/>
                    <a:pt x="26063" y="4980"/>
                    <a:pt x="26157" y="5013"/>
                  </a:cubicBezTo>
                  <a:cubicBezTo>
                    <a:pt x="26249" y="5047"/>
                    <a:pt x="26338" y="5051"/>
                    <a:pt x="26429" y="5065"/>
                  </a:cubicBezTo>
                  <a:cubicBezTo>
                    <a:pt x="26444" y="5066"/>
                    <a:pt x="26458" y="5067"/>
                    <a:pt x="26473" y="5067"/>
                  </a:cubicBezTo>
                  <a:cubicBezTo>
                    <a:pt x="26646" y="5067"/>
                    <a:pt x="26819" y="5014"/>
                    <a:pt x="26955" y="4938"/>
                  </a:cubicBezTo>
                  <a:cubicBezTo>
                    <a:pt x="27104" y="4854"/>
                    <a:pt x="27219" y="4751"/>
                    <a:pt x="27320" y="4648"/>
                  </a:cubicBezTo>
                  <a:cubicBezTo>
                    <a:pt x="27518" y="4444"/>
                    <a:pt x="27666" y="4229"/>
                    <a:pt x="27822" y="4067"/>
                  </a:cubicBezTo>
                  <a:cubicBezTo>
                    <a:pt x="28255" y="3602"/>
                    <a:pt x="28912" y="3336"/>
                    <a:pt x="29573" y="3336"/>
                  </a:cubicBezTo>
                  <a:cubicBezTo>
                    <a:pt x="29862" y="3336"/>
                    <a:pt x="30153" y="3387"/>
                    <a:pt x="30425" y="3495"/>
                  </a:cubicBezTo>
                  <a:cubicBezTo>
                    <a:pt x="31318" y="3848"/>
                    <a:pt x="31992" y="4799"/>
                    <a:pt x="31999" y="5827"/>
                  </a:cubicBezTo>
                  <a:cubicBezTo>
                    <a:pt x="32106" y="4804"/>
                    <a:pt x="31524" y="3714"/>
                    <a:pt x="30545" y="3226"/>
                  </a:cubicBezTo>
                  <a:cubicBezTo>
                    <a:pt x="30182" y="3046"/>
                    <a:pt x="29779" y="2958"/>
                    <a:pt x="29373" y="2958"/>
                  </a:cubicBezTo>
                  <a:cubicBezTo>
                    <a:pt x="28684" y="2958"/>
                    <a:pt x="27986" y="3211"/>
                    <a:pt x="27457" y="3694"/>
                  </a:cubicBezTo>
                  <a:cubicBezTo>
                    <a:pt x="27245" y="3890"/>
                    <a:pt x="27092" y="4091"/>
                    <a:pt x="26923" y="4244"/>
                  </a:cubicBezTo>
                  <a:cubicBezTo>
                    <a:pt x="26773" y="4385"/>
                    <a:pt x="26632" y="4461"/>
                    <a:pt x="26510" y="4461"/>
                  </a:cubicBezTo>
                  <a:cubicBezTo>
                    <a:pt x="26496" y="4461"/>
                    <a:pt x="26482" y="4460"/>
                    <a:pt x="26469" y="4458"/>
                  </a:cubicBezTo>
                  <a:cubicBezTo>
                    <a:pt x="26395" y="4439"/>
                    <a:pt x="26333" y="4429"/>
                    <a:pt x="26301" y="4386"/>
                  </a:cubicBezTo>
                  <a:cubicBezTo>
                    <a:pt x="26262" y="4352"/>
                    <a:pt x="26226" y="4292"/>
                    <a:pt x="26199" y="4202"/>
                  </a:cubicBezTo>
                  <a:cubicBezTo>
                    <a:pt x="26145" y="4024"/>
                    <a:pt x="26128" y="3783"/>
                    <a:pt x="26121" y="3538"/>
                  </a:cubicBezTo>
                  <a:cubicBezTo>
                    <a:pt x="26114" y="3290"/>
                    <a:pt x="26118" y="3030"/>
                    <a:pt x="26092" y="2753"/>
                  </a:cubicBezTo>
                  <a:cubicBezTo>
                    <a:pt x="26079" y="2614"/>
                    <a:pt x="26057" y="2471"/>
                    <a:pt x="26022" y="2321"/>
                  </a:cubicBezTo>
                  <a:lnTo>
                    <a:pt x="25947" y="2084"/>
                  </a:lnTo>
                  <a:lnTo>
                    <a:pt x="25835" y="1863"/>
                  </a:lnTo>
                  <a:cubicBezTo>
                    <a:pt x="25663" y="1578"/>
                    <a:pt x="25409" y="1353"/>
                    <a:pt x="25135" y="1203"/>
                  </a:cubicBezTo>
                  <a:cubicBezTo>
                    <a:pt x="24862" y="1051"/>
                    <a:pt x="24565" y="962"/>
                    <a:pt x="24266" y="924"/>
                  </a:cubicBezTo>
                  <a:cubicBezTo>
                    <a:pt x="24151" y="909"/>
                    <a:pt x="24036" y="902"/>
                    <a:pt x="23920" y="902"/>
                  </a:cubicBezTo>
                  <a:cubicBezTo>
                    <a:pt x="23733" y="902"/>
                    <a:pt x="23546" y="921"/>
                    <a:pt x="23360" y="960"/>
                  </a:cubicBezTo>
                  <a:cubicBezTo>
                    <a:pt x="23062" y="1020"/>
                    <a:pt x="22755" y="1155"/>
                    <a:pt x="22514" y="1314"/>
                  </a:cubicBezTo>
                  <a:cubicBezTo>
                    <a:pt x="22011" y="1634"/>
                    <a:pt x="21625" y="2082"/>
                    <a:pt x="21324" y="2543"/>
                  </a:cubicBezTo>
                  <a:cubicBezTo>
                    <a:pt x="20716" y="3474"/>
                    <a:pt x="20408" y="4488"/>
                    <a:pt x="19947" y="5321"/>
                  </a:cubicBezTo>
                  <a:cubicBezTo>
                    <a:pt x="19716" y="5736"/>
                    <a:pt x="19459" y="6115"/>
                    <a:pt x="19137" y="6406"/>
                  </a:cubicBezTo>
                  <a:cubicBezTo>
                    <a:pt x="18838" y="6684"/>
                    <a:pt x="18450" y="6864"/>
                    <a:pt x="18048" y="6919"/>
                  </a:cubicBezTo>
                  <a:cubicBezTo>
                    <a:pt x="17964" y="6932"/>
                    <a:pt x="17880" y="6938"/>
                    <a:pt x="17799" y="6938"/>
                  </a:cubicBezTo>
                  <a:cubicBezTo>
                    <a:pt x="17490" y="6938"/>
                    <a:pt x="17205" y="6851"/>
                    <a:pt x="17012" y="6684"/>
                  </a:cubicBezTo>
                  <a:cubicBezTo>
                    <a:pt x="16758" y="6467"/>
                    <a:pt x="16623" y="6132"/>
                    <a:pt x="16629" y="5722"/>
                  </a:cubicBezTo>
                  <a:cubicBezTo>
                    <a:pt x="16626" y="5308"/>
                    <a:pt x="16738" y="4839"/>
                    <a:pt x="16870" y="4359"/>
                  </a:cubicBezTo>
                  <a:cubicBezTo>
                    <a:pt x="17001" y="3877"/>
                    <a:pt x="17161" y="3378"/>
                    <a:pt x="17257" y="2824"/>
                  </a:cubicBezTo>
                  <a:cubicBezTo>
                    <a:pt x="17306" y="2548"/>
                    <a:pt x="17338" y="2253"/>
                    <a:pt x="17317" y="1938"/>
                  </a:cubicBezTo>
                  <a:cubicBezTo>
                    <a:pt x="17297" y="1624"/>
                    <a:pt x="17212" y="1282"/>
                    <a:pt x="17035" y="983"/>
                  </a:cubicBezTo>
                  <a:cubicBezTo>
                    <a:pt x="16857" y="687"/>
                    <a:pt x="16615" y="439"/>
                    <a:pt x="16307" y="264"/>
                  </a:cubicBezTo>
                  <a:cubicBezTo>
                    <a:pt x="16005" y="92"/>
                    <a:pt x="15669" y="17"/>
                    <a:pt x="15350" y="2"/>
                  </a:cubicBezTo>
                  <a:cubicBezTo>
                    <a:pt x="15320" y="1"/>
                    <a:pt x="15290" y="0"/>
                    <a:pt x="1526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7" name="Google Shape;1077;p20"/>
            <p:cNvSpPr/>
            <p:nvPr/>
          </p:nvSpPr>
          <p:spPr>
            <a:xfrm>
              <a:off x="7493800" y="2332825"/>
              <a:ext cx="560125" cy="171350"/>
            </a:xfrm>
            <a:custGeom>
              <a:avLst/>
              <a:gdLst/>
              <a:ahLst/>
              <a:cxnLst/>
              <a:rect l="l" t="t" r="r" b="b"/>
              <a:pathLst>
                <a:path w="22405" h="6854" extrusionOk="0">
                  <a:moveTo>
                    <a:pt x="10528" y="0"/>
                  </a:moveTo>
                  <a:cubicBezTo>
                    <a:pt x="10281" y="0"/>
                    <a:pt x="10028" y="34"/>
                    <a:pt x="9787" y="111"/>
                  </a:cubicBezTo>
                  <a:cubicBezTo>
                    <a:pt x="9424" y="219"/>
                    <a:pt x="9101" y="422"/>
                    <a:pt x="8837" y="650"/>
                  </a:cubicBezTo>
                  <a:cubicBezTo>
                    <a:pt x="8570" y="879"/>
                    <a:pt x="8353" y="1134"/>
                    <a:pt x="8165" y="1395"/>
                  </a:cubicBezTo>
                  <a:cubicBezTo>
                    <a:pt x="7789" y="1915"/>
                    <a:pt x="7511" y="2449"/>
                    <a:pt x="7197" y="2920"/>
                  </a:cubicBezTo>
                  <a:cubicBezTo>
                    <a:pt x="6880" y="3396"/>
                    <a:pt x="6539" y="3854"/>
                    <a:pt x="6159" y="4279"/>
                  </a:cubicBezTo>
                  <a:cubicBezTo>
                    <a:pt x="5399" y="5118"/>
                    <a:pt x="4484" y="5832"/>
                    <a:pt x="3407" y="6208"/>
                  </a:cubicBezTo>
                  <a:cubicBezTo>
                    <a:pt x="2839" y="6413"/>
                    <a:pt x="2228" y="6528"/>
                    <a:pt x="1611" y="6528"/>
                  </a:cubicBezTo>
                  <a:cubicBezTo>
                    <a:pt x="1070" y="6528"/>
                    <a:pt x="525" y="6439"/>
                    <a:pt x="0" y="6243"/>
                  </a:cubicBezTo>
                  <a:lnTo>
                    <a:pt x="0" y="6243"/>
                  </a:lnTo>
                  <a:cubicBezTo>
                    <a:pt x="673" y="6665"/>
                    <a:pt x="1476" y="6854"/>
                    <a:pt x="2289" y="6854"/>
                  </a:cubicBezTo>
                  <a:cubicBezTo>
                    <a:pt x="2713" y="6854"/>
                    <a:pt x="3139" y="6802"/>
                    <a:pt x="3550" y="6706"/>
                  </a:cubicBezTo>
                  <a:cubicBezTo>
                    <a:pt x="4770" y="6419"/>
                    <a:pt x="5870" y="5720"/>
                    <a:pt x="6753" y="4853"/>
                  </a:cubicBezTo>
                  <a:cubicBezTo>
                    <a:pt x="7200" y="4420"/>
                    <a:pt x="7604" y="3947"/>
                    <a:pt x="7960" y="3446"/>
                  </a:cubicBezTo>
                  <a:cubicBezTo>
                    <a:pt x="8328" y="2938"/>
                    <a:pt x="8624" y="2428"/>
                    <a:pt x="8966" y="1999"/>
                  </a:cubicBezTo>
                  <a:cubicBezTo>
                    <a:pt x="9305" y="1571"/>
                    <a:pt x="9674" y="1219"/>
                    <a:pt x="10090" y="1103"/>
                  </a:cubicBezTo>
                  <a:cubicBezTo>
                    <a:pt x="10215" y="1063"/>
                    <a:pt x="10347" y="1045"/>
                    <a:pt x="10485" y="1045"/>
                  </a:cubicBezTo>
                  <a:cubicBezTo>
                    <a:pt x="10796" y="1045"/>
                    <a:pt x="11135" y="1137"/>
                    <a:pt x="11485" y="1277"/>
                  </a:cubicBezTo>
                  <a:cubicBezTo>
                    <a:pt x="12518" y="1694"/>
                    <a:pt x="13576" y="2252"/>
                    <a:pt x="14173" y="3056"/>
                  </a:cubicBezTo>
                  <a:cubicBezTo>
                    <a:pt x="14319" y="3256"/>
                    <a:pt x="14429" y="3469"/>
                    <a:pt x="14495" y="3694"/>
                  </a:cubicBezTo>
                  <a:cubicBezTo>
                    <a:pt x="14534" y="3808"/>
                    <a:pt x="14543" y="3923"/>
                    <a:pt x="14563" y="4042"/>
                  </a:cubicBezTo>
                  <a:cubicBezTo>
                    <a:pt x="14580" y="4171"/>
                    <a:pt x="14573" y="4368"/>
                    <a:pt x="14674" y="4623"/>
                  </a:cubicBezTo>
                  <a:cubicBezTo>
                    <a:pt x="14725" y="4748"/>
                    <a:pt x="14816" y="4879"/>
                    <a:pt x="14928" y="4975"/>
                  </a:cubicBezTo>
                  <a:cubicBezTo>
                    <a:pt x="15040" y="5074"/>
                    <a:pt x="15172" y="5137"/>
                    <a:pt x="15298" y="5172"/>
                  </a:cubicBezTo>
                  <a:cubicBezTo>
                    <a:pt x="15404" y="5202"/>
                    <a:pt x="15507" y="5215"/>
                    <a:pt x="15606" y="5215"/>
                  </a:cubicBezTo>
                  <a:cubicBezTo>
                    <a:pt x="15743" y="5215"/>
                    <a:pt x="15873" y="5190"/>
                    <a:pt x="15996" y="5151"/>
                  </a:cubicBezTo>
                  <a:cubicBezTo>
                    <a:pt x="16203" y="5089"/>
                    <a:pt x="16419" y="4938"/>
                    <a:pt x="16543" y="4801"/>
                  </a:cubicBezTo>
                  <a:cubicBezTo>
                    <a:pt x="16681" y="4656"/>
                    <a:pt x="16782" y="4506"/>
                    <a:pt x="16865" y="4364"/>
                  </a:cubicBezTo>
                  <a:cubicBezTo>
                    <a:pt x="17031" y="4073"/>
                    <a:pt x="17139" y="3846"/>
                    <a:pt x="17299" y="3637"/>
                  </a:cubicBezTo>
                  <a:cubicBezTo>
                    <a:pt x="17456" y="3428"/>
                    <a:pt x="17643" y="3236"/>
                    <a:pt x="17851" y="3066"/>
                  </a:cubicBezTo>
                  <a:cubicBezTo>
                    <a:pt x="18267" y="2730"/>
                    <a:pt x="18779" y="2493"/>
                    <a:pt x="19318" y="2401"/>
                  </a:cubicBezTo>
                  <a:cubicBezTo>
                    <a:pt x="19492" y="2368"/>
                    <a:pt x="19670" y="2353"/>
                    <a:pt x="19848" y="2353"/>
                  </a:cubicBezTo>
                  <a:cubicBezTo>
                    <a:pt x="20778" y="2353"/>
                    <a:pt x="21737" y="2779"/>
                    <a:pt x="22404" y="3524"/>
                  </a:cubicBezTo>
                  <a:cubicBezTo>
                    <a:pt x="21829" y="2543"/>
                    <a:pt x="20679" y="1875"/>
                    <a:pt x="19459" y="1875"/>
                  </a:cubicBezTo>
                  <a:cubicBezTo>
                    <a:pt x="19392" y="1875"/>
                    <a:pt x="19325" y="1877"/>
                    <a:pt x="19258" y="1881"/>
                  </a:cubicBezTo>
                  <a:cubicBezTo>
                    <a:pt x="18616" y="1923"/>
                    <a:pt x="17986" y="2142"/>
                    <a:pt x="17440" y="2503"/>
                  </a:cubicBezTo>
                  <a:cubicBezTo>
                    <a:pt x="17166" y="2681"/>
                    <a:pt x="16918" y="2903"/>
                    <a:pt x="16702" y="3155"/>
                  </a:cubicBezTo>
                  <a:cubicBezTo>
                    <a:pt x="16595" y="3279"/>
                    <a:pt x="16491" y="3418"/>
                    <a:pt x="16403" y="3552"/>
                  </a:cubicBezTo>
                  <a:cubicBezTo>
                    <a:pt x="16314" y="3686"/>
                    <a:pt x="16237" y="3813"/>
                    <a:pt x="16163" y="3921"/>
                  </a:cubicBezTo>
                  <a:cubicBezTo>
                    <a:pt x="16088" y="4030"/>
                    <a:pt x="16014" y="4121"/>
                    <a:pt x="15939" y="4189"/>
                  </a:cubicBezTo>
                  <a:cubicBezTo>
                    <a:pt x="15858" y="4260"/>
                    <a:pt x="15816" y="4277"/>
                    <a:pt x="15738" y="4298"/>
                  </a:cubicBezTo>
                  <a:cubicBezTo>
                    <a:pt x="15704" y="4307"/>
                    <a:pt x="15668" y="4311"/>
                    <a:pt x="15638" y="4311"/>
                  </a:cubicBezTo>
                  <a:cubicBezTo>
                    <a:pt x="15604" y="4311"/>
                    <a:pt x="15575" y="4307"/>
                    <a:pt x="15559" y="4298"/>
                  </a:cubicBezTo>
                  <a:cubicBezTo>
                    <a:pt x="15521" y="4279"/>
                    <a:pt x="15549" y="4291"/>
                    <a:pt x="15539" y="4276"/>
                  </a:cubicBezTo>
                  <a:cubicBezTo>
                    <a:pt x="15528" y="4250"/>
                    <a:pt x="15519" y="4144"/>
                    <a:pt x="15514" y="3979"/>
                  </a:cubicBezTo>
                  <a:cubicBezTo>
                    <a:pt x="15497" y="3806"/>
                    <a:pt x="15481" y="3623"/>
                    <a:pt x="15433" y="3449"/>
                  </a:cubicBezTo>
                  <a:cubicBezTo>
                    <a:pt x="15346" y="3098"/>
                    <a:pt x="15193" y="2771"/>
                    <a:pt x="15000" y="2481"/>
                  </a:cubicBezTo>
                  <a:cubicBezTo>
                    <a:pt x="14604" y="1908"/>
                    <a:pt x="14081" y="1487"/>
                    <a:pt x="13548" y="1144"/>
                  </a:cubicBezTo>
                  <a:cubicBezTo>
                    <a:pt x="13006" y="799"/>
                    <a:pt x="12461" y="531"/>
                    <a:pt x="11873" y="289"/>
                  </a:cubicBezTo>
                  <a:cubicBezTo>
                    <a:pt x="11569" y="174"/>
                    <a:pt x="11247" y="72"/>
                    <a:pt x="10892" y="25"/>
                  </a:cubicBezTo>
                  <a:cubicBezTo>
                    <a:pt x="10774" y="9"/>
                    <a:pt x="10652" y="0"/>
                    <a:pt x="10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78" name="Google Shape;1078;p20"/>
          <p:cNvGrpSpPr/>
          <p:nvPr/>
        </p:nvGrpSpPr>
        <p:grpSpPr>
          <a:xfrm>
            <a:off x="11472534" y="3066434"/>
            <a:ext cx="313433" cy="289100"/>
            <a:chOff x="256825" y="3178900"/>
            <a:chExt cx="235075" cy="216825"/>
          </a:xfrm>
        </p:grpSpPr>
        <p:sp>
          <p:nvSpPr>
            <p:cNvPr id="1079" name="Google Shape;1079;p20"/>
            <p:cNvSpPr/>
            <p:nvPr/>
          </p:nvSpPr>
          <p:spPr>
            <a:xfrm>
              <a:off x="256825" y="33118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0" name="Google Shape;1080;p20"/>
            <p:cNvSpPr/>
            <p:nvPr/>
          </p:nvSpPr>
          <p:spPr>
            <a:xfrm>
              <a:off x="397025" y="33066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1" name="Google Shape;1081;p20"/>
            <p:cNvSpPr/>
            <p:nvPr/>
          </p:nvSpPr>
          <p:spPr>
            <a:xfrm>
              <a:off x="348050" y="31789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82" name="Google Shape;1082;p20"/>
          <p:cNvGrpSpPr/>
          <p:nvPr/>
        </p:nvGrpSpPr>
        <p:grpSpPr>
          <a:xfrm>
            <a:off x="7980807" y="5778190"/>
            <a:ext cx="551613" cy="719620"/>
            <a:chOff x="5833205" y="4181242"/>
            <a:chExt cx="413710" cy="539715"/>
          </a:xfrm>
        </p:grpSpPr>
        <p:sp>
          <p:nvSpPr>
            <p:cNvPr id="1083" name="Google Shape;1083;p20"/>
            <p:cNvSpPr/>
            <p:nvPr/>
          </p:nvSpPr>
          <p:spPr>
            <a:xfrm rot="817660">
              <a:off x="5876655" y="4280318"/>
              <a:ext cx="326809" cy="407880"/>
            </a:xfrm>
            <a:custGeom>
              <a:avLst/>
              <a:gdLst/>
              <a:ahLst/>
              <a:cxnLst/>
              <a:rect l="l" t="t" r="r" b="b"/>
              <a:pathLst>
                <a:path w="13073" h="16316" extrusionOk="0">
                  <a:moveTo>
                    <a:pt x="13073" y="1"/>
                  </a:moveTo>
                  <a:lnTo>
                    <a:pt x="188" y="77"/>
                  </a:lnTo>
                  <a:lnTo>
                    <a:pt x="188" y="15331"/>
                  </a:lnTo>
                  <a:cubicBezTo>
                    <a:pt x="66" y="15395"/>
                    <a:pt x="0" y="15462"/>
                    <a:pt x="0" y="15531"/>
                  </a:cubicBezTo>
                  <a:cubicBezTo>
                    <a:pt x="0" y="15964"/>
                    <a:pt x="2551" y="16316"/>
                    <a:pt x="5700" y="16316"/>
                  </a:cubicBezTo>
                  <a:cubicBezTo>
                    <a:pt x="8847" y="16316"/>
                    <a:pt x="11401" y="15964"/>
                    <a:pt x="11401" y="15531"/>
                  </a:cubicBezTo>
                  <a:cubicBezTo>
                    <a:pt x="11401" y="15450"/>
                    <a:pt x="11310" y="15372"/>
                    <a:pt x="11144" y="15297"/>
                  </a:cubicBezTo>
                  <a:lnTo>
                    <a:pt x="11144" y="2467"/>
                  </a:lnTo>
                  <a:cubicBezTo>
                    <a:pt x="11654" y="2157"/>
                    <a:pt x="12755" y="1352"/>
                    <a:pt x="130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4" name="Google Shape;1084;p20"/>
            <p:cNvSpPr/>
            <p:nvPr/>
          </p:nvSpPr>
          <p:spPr>
            <a:xfrm rot="817660">
              <a:off x="5893692" y="4391348"/>
              <a:ext cx="227714" cy="268537"/>
            </a:xfrm>
            <a:custGeom>
              <a:avLst/>
              <a:gdLst/>
              <a:ahLst/>
              <a:cxnLst/>
              <a:rect l="l" t="t" r="r" b="b"/>
              <a:pathLst>
                <a:path w="9109" h="10742" extrusionOk="0">
                  <a:moveTo>
                    <a:pt x="8901" y="0"/>
                  </a:moveTo>
                  <a:cubicBezTo>
                    <a:pt x="8900" y="0"/>
                    <a:pt x="5921" y="1311"/>
                    <a:pt x="2857" y="1311"/>
                  </a:cubicBezTo>
                  <a:cubicBezTo>
                    <a:pt x="1882" y="1311"/>
                    <a:pt x="899" y="1178"/>
                    <a:pt x="0" y="829"/>
                  </a:cubicBezTo>
                  <a:lnTo>
                    <a:pt x="0" y="829"/>
                  </a:lnTo>
                  <a:lnTo>
                    <a:pt x="207" y="9729"/>
                  </a:lnTo>
                  <a:cubicBezTo>
                    <a:pt x="207" y="9729"/>
                    <a:pt x="2324" y="10741"/>
                    <a:pt x="4961" y="10741"/>
                  </a:cubicBezTo>
                  <a:cubicBezTo>
                    <a:pt x="6280" y="10741"/>
                    <a:pt x="7728" y="10488"/>
                    <a:pt x="9108" y="9729"/>
                  </a:cubicBezTo>
                  <a:lnTo>
                    <a:pt x="89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5" name="Google Shape;1085;p20"/>
            <p:cNvSpPr/>
            <p:nvPr/>
          </p:nvSpPr>
          <p:spPr>
            <a:xfrm rot="817660">
              <a:off x="5920464" y="4390151"/>
              <a:ext cx="222514" cy="49448"/>
            </a:xfrm>
            <a:custGeom>
              <a:avLst/>
              <a:gdLst/>
              <a:ahLst/>
              <a:cxnLst/>
              <a:rect l="l" t="t" r="r" b="b"/>
              <a:pathLst>
                <a:path w="8901" h="1978" extrusionOk="0">
                  <a:moveTo>
                    <a:pt x="6892" y="0"/>
                  </a:moveTo>
                  <a:cubicBezTo>
                    <a:pt x="3610" y="0"/>
                    <a:pt x="0" y="980"/>
                    <a:pt x="0" y="980"/>
                  </a:cubicBezTo>
                  <a:cubicBezTo>
                    <a:pt x="1092" y="1712"/>
                    <a:pt x="2259" y="1978"/>
                    <a:pt x="3377" y="1978"/>
                  </a:cubicBezTo>
                  <a:cubicBezTo>
                    <a:pt x="6309" y="1978"/>
                    <a:pt x="8900" y="151"/>
                    <a:pt x="8901" y="151"/>
                  </a:cubicBezTo>
                  <a:cubicBezTo>
                    <a:pt x="8271" y="44"/>
                    <a:pt x="7589" y="0"/>
                    <a:pt x="68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6" name="Google Shape;1086;p20"/>
            <p:cNvSpPr/>
            <p:nvPr/>
          </p:nvSpPr>
          <p:spPr>
            <a:xfrm rot="817660">
              <a:off x="6055545" y="4497640"/>
              <a:ext cx="73521" cy="5700"/>
            </a:xfrm>
            <a:custGeom>
              <a:avLst/>
              <a:gdLst/>
              <a:ahLst/>
              <a:cxnLst/>
              <a:rect l="l" t="t" r="r" b="b"/>
              <a:pathLst>
                <a:path w="2941" h="228" extrusionOk="0"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76"/>
                    <a:pt x="51" y="227"/>
                    <a:pt x="114" y="227"/>
                  </a:cubicBezTo>
                  <a:lnTo>
                    <a:pt x="2827" y="227"/>
                  </a:lnTo>
                  <a:cubicBezTo>
                    <a:pt x="2891" y="227"/>
                    <a:pt x="2941" y="178"/>
                    <a:pt x="2941" y="114"/>
                  </a:cubicBezTo>
                  <a:cubicBezTo>
                    <a:pt x="2941" y="51"/>
                    <a:pt x="2888" y="0"/>
                    <a:pt x="28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7" name="Google Shape;1087;p20"/>
            <p:cNvSpPr/>
            <p:nvPr/>
          </p:nvSpPr>
          <p:spPr>
            <a:xfrm rot="817660">
              <a:off x="6046021" y="4546468"/>
              <a:ext cx="73496" cy="5700"/>
            </a:xfrm>
            <a:custGeom>
              <a:avLst/>
              <a:gdLst/>
              <a:ahLst/>
              <a:cxnLst/>
              <a:rect l="l" t="t" r="r" b="b"/>
              <a:pathLst>
                <a:path w="2940" h="228" extrusionOk="0">
                  <a:moveTo>
                    <a:pt x="114" y="1"/>
                  </a:moveTo>
                  <a:cubicBezTo>
                    <a:pt x="52" y="1"/>
                    <a:pt x="1" y="53"/>
                    <a:pt x="1" y="114"/>
                  </a:cubicBezTo>
                  <a:cubicBezTo>
                    <a:pt x="1" y="177"/>
                    <a:pt x="52" y="228"/>
                    <a:pt x="114" y="228"/>
                  </a:cubicBezTo>
                  <a:lnTo>
                    <a:pt x="2826" y="228"/>
                  </a:lnTo>
                  <a:cubicBezTo>
                    <a:pt x="2890" y="228"/>
                    <a:pt x="2940" y="177"/>
                    <a:pt x="2940" y="114"/>
                  </a:cubicBezTo>
                  <a:cubicBezTo>
                    <a:pt x="2940" y="53"/>
                    <a:pt x="2889" y="1"/>
                    <a:pt x="28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8" name="Google Shape;1088;p20"/>
            <p:cNvSpPr/>
            <p:nvPr/>
          </p:nvSpPr>
          <p:spPr>
            <a:xfrm rot="817660">
              <a:off x="6036509" y="4595353"/>
              <a:ext cx="73496" cy="5700"/>
            </a:xfrm>
            <a:custGeom>
              <a:avLst/>
              <a:gdLst/>
              <a:ahLst/>
              <a:cxnLst/>
              <a:rect l="l" t="t" r="r" b="b"/>
              <a:pathLst>
                <a:path w="2940" h="228" extrusionOk="0">
                  <a:moveTo>
                    <a:pt x="114" y="1"/>
                  </a:moveTo>
                  <a:cubicBezTo>
                    <a:pt x="52" y="1"/>
                    <a:pt x="1" y="52"/>
                    <a:pt x="1" y="114"/>
                  </a:cubicBezTo>
                  <a:cubicBezTo>
                    <a:pt x="1" y="177"/>
                    <a:pt x="52" y="228"/>
                    <a:pt x="114" y="228"/>
                  </a:cubicBezTo>
                  <a:lnTo>
                    <a:pt x="2826" y="228"/>
                  </a:lnTo>
                  <a:cubicBezTo>
                    <a:pt x="2890" y="228"/>
                    <a:pt x="2940" y="177"/>
                    <a:pt x="2940" y="114"/>
                  </a:cubicBezTo>
                  <a:cubicBezTo>
                    <a:pt x="2940" y="52"/>
                    <a:pt x="2889" y="1"/>
                    <a:pt x="28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9" name="Google Shape;1089;p20"/>
            <p:cNvSpPr/>
            <p:nvPr/>
          </p:nvSpPr>
          <p:spPr>
            <a:xfrm rot="817660">
              <a:off x="5877025" y="4277243"/>
              <a:ext cx="285011" cy="405980"/>
            </a:xfrm>
            <a:custGeom>
              <a:avLst/>
              <a:gdLst/>
              <a:ahLst/>
              <a:cxnLst/>
              <a:rect l="l" t="t" r="r" b="b"/>
              <a:pathLst>
                <a:path w="11401" h="16240" extrusionOk="0">
                  <a:moveTo>
                    <a:pt x="436" y="1"/>
                  </a:moveTo>
                  <a:lnTo>
                    <a:pt x="188" y="2"/>
                  </a:lnTo>
                  <a:lnTo>
                    <a:pt x="188" y="15256"/>
                  </a:lnTo>
                  <a:cubicBezTo>
                    <a:pt x="66" y="15320"/>
                    <a:pt x="0" y="15387"/>
                    <a:pt x="0" y="15456"/>
                  </a:cubicBezTo>
                  <a:cubicBezTo>
                    <a:pt x="0" y="15889"/>
                    <a:pt x="2551" y="16239"/>
                    <a:pt x="5700" y="16239"/>
                  </a:cubicBezTo>
                  <a:cubicBezTo>
                    <a:pt x="8847" y="16239"/>
                    <a:pt x="11401" y="15889"/>
                    <a:pt x="11401" y="15456"/>
                  </a:cubicBezTo>
                  <a:cubicBezTo>
                    <a:pt x="11401" y="15375"/>
                    <a:pt x="11311" y="15297"/>
                    <a:pt x="11144" y="15222"/>
                  </a:cubicBezTo>
                  <a:lnTo>
                    <a:pt x="11144" y="12358"/>
                  </a:lnTo>
                  <a:cubicBezTo>
                    <a:pt x="11060" y="12429"/>
                    <a:pt x="10981" y="12500"/>
                    <a:pt x="10893" y="12568"/>
                  </a:cubicBezTo>
                  <a:cubicBezTo>
                    <a:pt x="9899" y="13311"/>
                    <a:pt x="8523" y="13760"/>
                    <a:pt x="7183" y="13760"/>
                  </a:cubicBezTo>
                  <a:cubicBezTo>
                    <a:pt x="5924" y="13760"/>
                    <a:pt x="4697" y="13364"/>
                    <a:pt x="3850" y="12442"/>
                  </a:cubicBezTo>
                  <a:cubicBezTo>
                    <a:pt x="2257" y="10710"/>
                    <a:pt x="2225" y="7937"/>
                    <a:pt x="2032" y="5733"/>
                  </a:cubicBezTo>
                  <a:cubicBezTo>
                    <a:pt x="1876" y="3947"/>
                    <a:pt x="1846" y="1354"/>
                    <a:pt x="43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0" name="Google Shape;1090;p20"/>
            <p:cNvSpPr/>
            <p:nvPr/>
          </p:nvSpPr>
          <p:spPr>
            <a:xfrm rot="817660">
              <a:off x="5957815" y="4468939"/>
              <a:ext cx="24849" cy="24849"/>
            </a:xfrm>
            <a:custGeom>
              <a:avLst/>
              <a:gdLst/>
              <a:ahLst/>
              <a:cxnLst/>
              <a:rect l="l" t="t" r="r" b="b"/>
              <a:pathLst>
                <a:path w="994" h="994" extrusionOk="0">
                  <a:moveTo>
                    <a:pt x="499" y="0"/>
                  </a:moveTo>
                  <a:cubicBezTo>
                    <a:pt x="499" y="0"/>
                    <a:pt x="498" y="0"/>
                    <a:pt x="497" y="0"/>
                  </a:cubicBezTo>
                  <a:cubicBezTo>
                    <a:pt x="223" y="0"/>
                    <a:pt x="0" y="223"/>
                    <a:pt x="0" y="497"/>
                  </a:cubicBezTo>
                  <a:cubicBezTo>
                    <a:pt x="0" y="771"/>
                    <a:pt x="222" y="993"/>
                    <a:pt x="497" y="993"/>
                  </a:cubicBezTo>
                  <a:cubicBezTo>
                    <a:pt x="769" y="993"/>
                    <a:pt x="993" y="772"/>
                    <a:pt x="993" y="497"/>
                  </a:cubicBezTo>
                  <a:cubicBezTo>
                    <a:pt x="993" y="224"/>
                    <a:pt x="771" y="0"/>
                    <a:pt x="4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1" name="Google Shape;1091;p20"/>
            <p:cNvSpPr/>
            <p:nvPr/>
          </p:nvSpPr>
          <p:spPr>
            <a:xfrm rot="817660">
              <a:off x="6000321" y="4531033"/>
              <a:ext cx="20149" cy="20124"/>
            </a:xfrm>
            <a:custGeom>
              <a:avLst/>
              <a:gdLst/>
              <a:ahLst/>
              <a:cxnLst/>
              <a:rect l="l" t="t" r="r" b="b"/>
              <a:pathLst>
                <a:path w="806" h="805" extrusionOk="0">
                  <a:moveTo>
                    <a:pt x="402" y="1"/>
                  </a:moveTo>
                  <a:cubicBezTo>
                    <a:pt x="181" y="1"/>
                    <a:pt x="1" y="181"/>
                    <a:pt x="1" y="402"/>
                  </a:cubicBezTo>
                  <a:cubicBezTo>
                    <a:pt x="1" y="625"/>
                    <a:pt x="181" y="805"/>
                    <a:pt x="402" y="805"/>
                  </a:cubicBezTo>
                  <a:cubicBezTo>
                    <a:pt x="625" y="805"/>
                    <a:pt x="805" y="625"/>
                    <a:pt x="805" y="402"/>
                  </a:cubicBezTo>
                  <a:cubicBezTo>
                    <a:pt x="805" y="179"/>
                    <a:pt x="625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2" name="Google Shape;1092;p20"/>
            <p:cNvSpPr/>
            <p:nvPr/>
          </p:nvSpPr>
          <p:spPr>
            <a:xfrm rot="817660">
              <a:off x="6086343" y="4368165"/>
              <a:ext cx="20124" cy="20149"/>
            </a:xfrm>
            <a:custGeom>
              <a:avLst/>
              <a:gdLst/>
              <a:ahLst/>
              <a:cxnLst/>
              <a:rect l="l" t="t" r="r" b="b"/>
              <a:pathLst>
                <a:path w="805" h="806" extrusionOk="0">
                  <a:moveTo>
                    <a:pt x="402" y="1"/>
                  </a:moveTo>
                  <a:cubicBezTo>
                    <a:pt x="180" y="1"/>
                    <a:pt x="0" y="181"/>
                    <a:pt x="0" y="402"/>
                  </a:cubicBezTo>
                  <a:cubicBezTo>
                    <a:pt x="0" y="625"/>
                    <a:pt x="180" y="805"/>
                    <a:pt x="402" y="805"/>
                  </a:cubicBezTo>
                  <a:cubicBezTo>
                    <a:pt x="624" y="805"/>
                    <a:pt x="805" y="625"/>
                    <a:pt x="805" y="402"/>
                  </a:cubicBezTo>
                  <a:cubicBezTo>
                    <a:pt x="805" y="180"/>
                    <a:pt x="624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3" name="Google Shape;1093;p20"/>
            <p:cNvSpPr/>
            <p:nvPr/>
          </p:nvSpPr>
          <p:spPr>
            <a:xfrm rot="817660">
              <a:off x="6109499" y="4248170"/>
              <a:ext cx="20149" cy="20124"/>
            </a:xfrm>
            <a:custGeom>
              <a:avLst/>
              <a:gdLst/>
              <a:ahLst/>
              <a:cxnLst/>
              <a:rect l="l" t="t" r="r" b="b"/>
              <a:pathLst>
                <a:path w="806" h="805" extrusionOk="0">
                  <a:moveTo>
                    <a:pt x="403" y="0"/>
                  </a:moveTo>
                  <a:cubicBezTo>
                    <a:pt x="180" y="0"/>
                    <a:pt x="0" y="180"/>
                    <a:pt x="0" y="403"/>
                  </a:cubicBezTo>
                  <a:cubicBezTo>
                    <a:pt x="0" y="624"/>
                    <a:pt x="180" y="804"/>
                    <a:pt x="403" y="804"/>
                  </a:cubicBezTo>
                  <a:cubicBezTo>
                    <a:pt x="624" y="804"/>
                    <a:pt x="806" y="624"/>
                    <a:pt x="806" y="403"/>
                  </a:cubicBezTo>
                  <a:cubicBezTo>
                    <a:pt x="806" y="180"/>
                    <a:pt x="624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4" name="Google Shape;1094;p20"/>
            <p:cNvSpPr/>
            <p:nvPr/>
          </p:nvSpPr>
          <p:spPr>
            <a:xfrm rot="817660">
              <a:off x="6053115" y="4183329"/>
              <a:ext cx="20124" cy="20124"/>
            </a:xfrm>
            <a:custGeom>
              <a:avLst/>
              <a:gdLst/>
              <a:ahLst/>
              <a:cxnLst/>
              <a:rect l="l" t="t" r="r" b="b"/>
              <a:pathLst>
                <a:path w="805" h="805" extrusionOk="0">
                  <a:moveTo>
                    <a:pt x="403" y="0"/>
                  </a:moveTo>
                  <a:cubicBezTo>
                    <a:pt x="180" y="0"/>
                    <a:pt x="0" y="181"/>
                    <a:pt x="0" y="402"/>
                  </a:cubicBezTo>
                  <a:cubicBezTo>
                    <a:pt x="0" y="625"/>
                    <a:pt x="180" y="805"/>
                    <a:pt x="403" y="805"/>
                  </a:cubicBezTo>
                  <a:cubicBezTo>
                    <a:pt x="624" y="805"/>
                    <a:pt x="805" y="625"/>
                    <a:pt x="805" y="402"/>
                  </a:cubicBezTo>
                  <a:cubicBezTo>
                    <a:pt x="805" y="181"/>
                    <a:pt x="624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5" name="Google Shape;1095;p20"/>
            <p:cNvSpPr/>
            <p:nvPr/>
          </p:nvSpPr>
          <p:spPr>
            <a:xfrm rot="817660">
              <a:off x="5996708" y="4334809"/>
              <a:ext cx="20174" cy="20124"/>
            </a:xfrm>
            <a:custGeom>
              <a:avLst/>
              <a:gdLst/>
              <a:ahLst/>
              <a:cxnLst/>
              <a:rect l="l" t="t" r="r" b="b"/>
              <a:pathLst>
                <a:path w="807" h="805" extrusionOk="0">
                  <a:moveTo>
                    <a:pt x="404" y="0"/>
                  </a:moveTo>
                  <a:cubicBezTo>
                    <a:pt x="182" y="0"/>
                    <a:pt x="1" y="180"/>
                    <a:pt x="1" y="403"/>
                  </a:cubicBezTo>
                  <a:cubicBezTo>
                    <a:pt x="1" y="624"/>
                    <a:pt x="182" y="805"/>
                    <a:pt x="404" y="805"/>
                  </a:cubicBezTo>
                  <a:cubicBezTo>
                    <a:pt x="625" y="805"/>
                    <a:pt x="806" y="624"/>
                    <a:pt x="806" y="403"/>
                  </a:cubicBezTo>
                  <a:cubicBezTo>
                    <a:pt x="806" y="179"/>
                    <a:pt x="625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6" name="Google Shape;1096;p20"/>
            <p:cNvSpPr/>
            <p:nvPr/>
          </p:nvSpPr>
          <p:spPr>
            <a:xfrm rot="817660">
              <a:off x="5992583" y="4217481"/>
              <a:ext cx="20149" cy="20174"/>
            </a:xfrm>
            <a:custGeom>
              <a:avLst/>
              <a:gdLst/>
              <a:ahLst/>
              <a:cxnLst/>
              <a:rect l="l" t="t" r="r" b="b"/>
              <a:pathLst>
                <a:path w="806" h="807" extrusionOk="0">
                  <a:moveTo>
                    <a:pt x="403" y="0"/>
                  </a:moveTo>
                  <a:cubicBezTo>
                    <a:pt x="182" y="0"/>
                    <a:pt x="0" y="182"/>
                    <a:pt x="0" y="403"/>
                  </a:cubicBezTo>
                  <a:cubicBezTo>
                    <a:pt x="0" y="624"/>
                    <a:pt x="182" y="806"/>
                    <a:pt x="403" y="806"/>
                  </a:cubicBezTo>
                  <a:cubicBezTo>
                    <a:pt x="626" y="806"/>
                    <a:pt x="806" y="624"/>
                    <a:pt x="806" y="403"/>
                  </a:cubicBezTo>
                  <a:cubicBezTo>
                    <a:pt x="806" y="182"/>
                    <a:pt x="626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7" name="Google Shape;1097;p20"/>
            <p:cNvSpPr/>
            <p:nvPr/>
          </p:nvSpPr>
          <p:spPr>
            <a:xfrm rot="817660">
              <a:off x="6041534" y="4313080"/>
              <a:ext cx="20124" cy="20174"/>
            </a:xfrm>
            <a:custGeom>
              <a:avLst/>
              <a:gdLst/>
              <a:ahLst/>
              <a:cxnLst/>
              <a:rect l="l" t="t" r="r" b="b"/>
              <a:pathLst>
                <a:path w="805" h="807" extrusionOk="0">
                  <a:moveTo>
                    <a:pt x="403" y="1"/>
                  </a:moveTo>
                  <a:cubicBezTo>
                    <a:pt x="180" y="1"/>
                    <a:pt x="0" y="182"/>
                    <a:pt x="0" y="404"/>
                  </a:cubicBezTo>
                  <a:cubicBezTo>
                    <a:pt x="0" y="625"/>
                    <a:pt x="180" y="806"/>
                    <a:pt x="403" y="806"/>
                  </a:cubicBezTo>
                  <a:cubicBezTo>
                    <a:pt x="624" y="806"/>
                    <a:pt x="805" y="625"/>
                    <a:pt x="805" y="404"/>
                  </a:cubicBezTo>
                  <a:cubicBezTo>
                    <a:pt x="805" y="181"/>
                    <a:pt x="624" y="1"/>
                    <a:pt x="4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8" name="Google Shape;1098;p20"/>
            <p:cNvSpPr/>
            <p:nvPr/>
          </p:nvSpPr>
          <p:spPr>
            <a:xfrm rot="817660">
              <a:off x="5921471" y="4563084"/>
              <a:ext cx="20174" cy="20149"/>
            </a:xfrm>
            <a:custGeom>
              <a:avLst/>
              <a:gdLst/>
              <a:ahLst/>
              <a:cxnLst/>
              <a:rect l="l" t="t" r="r" b="b"/>
              <a:pathLst>
                <a:path w="807" h="806" extrusionOk="0">
                  <a:moveTo>
                    <a:pt x="404" y="0"/>
                  </a:moveTo>
                  <a:cubicBezTo>
                    <a:pt x="181" y="0"/>
                    <a:pt x="1" y="182"/>
                    <a:pt x="1" y="403"/>
                  </a:cubicBezTo>
                  <a:cubicBezTo>
                    <a:pt x="1" y="624"/>
                    <a:pt x="181" y="806"/>
                    <a:pt x="404" y="806"/>
                  </a:cubicBezTo>
                  <a:cubicBezTo>
                    <a:pt x="625" y="806"/>
                    <a:pt x="806" y="624"/>
                    <a:pt x="806" y="403"/>
                  </a:cubicBezTo>
                  <a:cubicBezTo>
                    <a:pt x="806" y="179"/>
                    <a:pt x="626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99" name="Google Shape;1099;p20"/>
          <p:cNvGrpSpPr/>
          <p:nvPr/>
        </p:nvGrpSpPr>
        <p:grpSpPr>
          <a:xfrm>
            <a:off x="8897901" y="6208701"/>
            <a:ext cx="313433" cy="289100"/>
            <a:chOff x="256825" y="3178900"/>
            <a:chExt cx="235075" cy="216825"/>
          </a:xfrm>
        </p:grpSpPr>
        <p:sp>
          <p:nvSpPr>
            <p:cNvPr id="1100" name="Google Shape;1100;p20"/>
            <p:cNvSpPr/>
            <p:nvPr/>
          </p:nvSpPr>
          <p:spPr>
            <a:xfrm>
              <a:off x="256825" y="33118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1" name="Google Shape;1101;p20"/>
            <p:cNvSpPr/>
            <p:nvPr/>
          </p:nvSpPr>
          <p:spPr>
            <a:xfrm>
              <a:off x="397025" y="33066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2" name="Google Shape;1102;p20"/>
            <p:cNvSpPr/>
            <p:nvPr/>
          </p:nvSpPr>
          <p:spPr>
            <a:xfrm>
              <a:off x="348050" y="31789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86298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4" name="Google Shape;1104;p21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2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106" name="Google Shape;1106;p21"/>
          <p:cNvSpPr txBox="1">
            <a:spLocks noGrp="1"/>
          </p:cNvSpPr>
          <p:nvPr>
            <p:ph type="subTitle" idx="1"/>
          </p:nvPr>
        </p:nvSpPr>
        <p:spPr>
          <a:xfrm rot="-452">
            <a:off x="1536800" y="1949795"/>
            <a:ext cx="9118400" cy="41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07" name="Google Shape;1107;p21"/>
          <p:cNvSpPr/>
          <p:nvPr/>
        </p:nvSpPr>
        <p:spPr>
          <a:xfrm>
            <a:off x="7449767" y="13106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8" name="Google Shape;1108;p21"/>
          <p:cNvSpPr/>
          <p:nvPr/>
        </p:nvSpPr>
        <p:spPr>
          <a:xfrm>
            <a:off x="6457967" y="6337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9" name="Google Shape;1109;p21"/>
          <p:cNvSpPr/>
          <p:nvPr/>
        </p:nvSpPr>
        <p:spPr>
          <a:xfrm>
            <a:off x="10232401" y="8062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0" name="Google Shape;1110;p21"/>
          <p:cNvSpPr/>
          <p:nvPr/>
        </p:nvSpPr>
        <p:spPr>
          <a:xfrm>
            <a:off x="11145818" y="3957367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1" name="Google Shape;1111;p21"/>
          <p:cNvSpPr/>
          <p:nvPr/>
        </p:nvSpPr>
        <p:spPr>
          <a:xfrm>
            <a:off x="412285" y="44081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2" name="Google Shape;1112;p21"/>
          <p:cNvSpPr/>
          <p:nvPr/>
        </p:nvSpPr>
        <p:spPr>
          <a:xfrm>
            <a:off x="1034218" y="21941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13" name="Google Shape;1113;p21"/>
          <p:cNvGrpSpPr/>
          <p:nvPr/>
        </p:nvGrpSpPr>
        <p:grpSpPr>
          <a:xfrm>
            <a:off x="7084368" y="430901"/>
            <a:ext cx="313433" cy="289100"/>
            <a:chOff x="8376650" y="3246575"/>
            <a:chExt cx="235075" cy="216825"/>
          </a:xfrm>
        </p:grpSpPr>
        <p:sp>
          <p:nvSpPr>
            <p:cNvPr id="1114" name="Google Shape;1114;p21"/>
            <p:cNvSpPr/>
            <p:nvPr/>
          </p:nvSpPr>
          <p:spPr>
            <a:xfrm>
              <a:off x="8376650" y="33795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5" name="Google Shape;1115;p21"/>
            <p:cNvSpPr/>
            <p:nvPr/>
          </p:nvSpPr>
          <p:spPr>
            <a:xfrm>
              <a:off x="8516850" y="33743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6" name="Google Shape;1116;p21"/>
            <p:cNvSpPr/>
            <p:nvPr/>
          </p:nvSpPr>
          <p:spPr>
            <a:xfrm>
              <a:off x="8467875" y="32465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17" name="Google Shape;1117;p21"/>
          <p:cNvGrpSpPr/>
          <p:nvPr/>
        </p:nvGrpSpPr>
        <p:grpSpPr>
          <a:xfrm>
            <a:off x="8301767" y="513134"/>
            <a:ext cx="1135667" cy="610233"/>
            <a:chOff x="6226325" y="384850"/>
            <a:chExt cx="851750" cy="457675"/>
          </a:xfrm>
        </p:grpSpPr>
        <p:sp>
          <p:nvSpPr>
            <p:cNvPr id="1118" name="Google Shape;1118;p21"/>
            <p:cNvSpPr/>
            <p:nvPr/>
          </p:nvSpPr>
          <p:spPr>
            <a:xfrm>
              <a:off x="6226325" y="611625"/>
              <a:ext cx="690275" cy="230900"/>
            </a:xfrm>
            <a:custGeom>
              <a:avLst/>
              <a:gdLst/>
              <a:ahLst/>
              <a:cxnLst/>
              <a:rect l="l" t="t" r="r" b="b"/>
              <a:pathLst>
                <a:path w="27611" h="9236" extrusionOk="0">
                  <a:moveTo>
                    <a:pt x="9124" y="1"/>
                  </a:moveTo>
                  <a:cubicBezTo>
                    <a:pt x="8943" y="1"/>
                    <a:pt x="8758" y="75"/>
                    <a:pt x="8624" y="254"/>
                  </a:cubicBezTo>
                  <a:cubicBezTo>
                    <a:pt x="6858" y="2630"/>
                    <a:pt x="2114" y="633"/>
                    <a:pt x="1064" y="4083"/>
                  </a:cubicBezTo>
                  <a:cubicBezTo>
                    <a:pt x="0" y="7581"/>
                    <a:pt x="4653" y="8827"/>
                    <a:pt x="7102" y="9112"/>
                  </a:cubicBezTo>
                  <a:cubicBezTo>
                    <a:pt x="7824" y="9196"/>
                    <a:pt x="8547" y="9236"/>
                    <a:pt x="9269" y="9236"/>
                  </a:cubicBezTo>
                  <a:cubicBezTo>
                    <a:pt x="12560" y="9236"/>
                    <a:pt x="15835" y="8421"/>
                    <a:pt x="18917" y="7310"/>
                  </a:cubicBezTo>
                  <a:cubicBezTo>
                    <a:pt x="20719" y="6659"/>
                    <a:pt x="22668" y="5400"/>
                    <a:pt x="24610" y="5337"/>
                  </a:cubicBezTo>
                  <a:cubicBezTo>
                    <a:pt x="24669" y="5335"/>
                    <a:pt x="24728" y="5334"/>
                    <a:pt x="24789" y="5334"/>
                  </a:cubicBezTo>
                  <a:cubicBezTo>
                    <a:pt x="25065" y="5334"/>
                    <a:pt x="25364" y="5350"/>
                    <a:pt x="25660" y="5350"/>
                  </a:cubicBezTo>
                  <a:cubicBezTo>
                    <a:pt x="26477" y="5350"/>
                    <a:pt x="27271" y="5224"/>
                    <a:pt x="27502" y="4273"/>
                  </a:cubicBezTo>
                  <a:cubicBezTo>
                    <a:pt x="27610" y="3825"/>
                    <a:pt x="27238" y="3533"/>
                    <a:pt x="26886" y="3533"/>
                  </a:cubicBezTo>
                  <a:cubicBezTo>
                    <a:pt x="26653" y="3533"/>
                    <a:pt x="26428" y="3661"/>
                    <a:pt x="26356" y="3956"/>
                  </a:cubicBezTo>
                  <a:cubicBezTo>
                    <a:pt x="26305" y="4169"/>
                    <a:pt x="26010" y="4226"/>
                    <a:pt x="25672" y="4226"/>
                  </a:cubicBezTo>
                  <a:cubicBezTo>
                    <a:pt x="25276" y="4226"/>
                    <a:pt x="24820" y="4148"/>
                    <a:pt x="24624" y="4148"/>
                  </a:cubicBezTo>
                  <a:cubicBezTo>
                    <a:pt x="24619" y="4148"/>
                    <a:pt x="24615" y="4148"/>
                    <a:pt x="24610" y="4148"/>
                  </a:cubicBezTo>
                  <a:cubicBezTo>
                    <a:pt x="23968" y="4162"/>
                    <a:pt x="23335" y="4318"/>
                    <a:pt x="22732" y="4527"/>
                  </a:cubicBezTo>
                  <a:cubicBezTo>
                    <a:pt x="21264" y="5033"/>
                    <a:pt x="19860" y="5715"/>
                    <a:pt x="18396" y="6237"/>
                  </a:cubicBezTo>
                  <a:cubicBezTo>
                    <a:pt x="15453" y="7282"/>
                    <a:pt x="12364" y="8049"/>
                    <a:pt x="9227" y="8049"/>
                  </a:cubicBezTo>
                  <a:cubicBezTo>
                    <a:pt x="9017" y="8049"/>
                    <a:pt x="8807" y="8046"/>
                    <a:pt x="8596" y="8039"/>
                  </a:cubicBezTo>
                  <a:cubicBezTo>
                    <a:pt x="7013" y="7985"/>
                    <a:pt x="5161" y="7808"/>
                    <a:pt x="3731" y="7052"/>
                  </a:cubicBezTo>
                  <a:cubicBezTo>
                    <a:pt x="2155" y="6217"/>
                    <a:pt x="1441" y="4193"/>
                    <a:pt x="3353" y="3264"/>
                  </a:cubicBezTo>
                  <a:cubicBezTo>
                    <a:pt x="5481" y="2232"/>
                    <a:pt x="8067" y="2978"/>
                    <a:pt x="9649" y="853"/>
                  </a:cubicBezTo>
                  <a:cubicBezTo>
                    <a:pt x="9970" y="422"/>
                    <a:pt x="9556" y="1"/>
                    <a:pt x="9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9" name="Google Shape;1119;p21"/>
            <p:cNvSpPr/>
            <p:nvPr/>
          </p:nvSpPr>
          <p:spPr>
            <a:xfrm>
              <a:off x="6442175" y="384850"/>
              <a:ext cx="635900" cy="360000"/>
            </a:xfrm>
            <a:custGeom>
              <a:avLst/>
              <a:gdLst/>
              <a:ahLst/>
              <a:cxnLst/>
              <a:rect l="l" t="t" r="r" b="b"/>
              <a:pathLst>
                <a:path w="25436" h="14400" extrusionOk="0">
                  <a:moveTo>
                    <a:pt x="12398" y="1"/>
                  </a:moveTo>
                  <a:cubicBezTo>
                    <a:pt x="6586" y="1"/>
                    <a:pt x="2978" y="2454"/>
                    <a:pt x="2978" y="2454"/>
                  </a:cubicBezTo>
                  <a:lnTo>
                    <a:pt x="2983" y="2459"/>
                  </a:lnTo>
                  <a:cubicBezTo>
                    <a:pt x="1190" y="3610"/>
                    <a:pt x="0" y="5623"/>
                    <a:pt x="0" y="7914"/>
                  </a:cubicBezTo>
                  <a:cubicBezTo>
                    <a:pt x="0" y="11494"/>
                    <a:pt x="2904" y="14396"/>
                    <a:pt x="6483" y="14396"/>
                  </a:cubicBezTo>
                  <a:cubicBezTo>
                    <a:pt x="7315" y="14396"/>
                    <a:pt x="8110" y="14239"/>
                    <a:pt x="8840" y="13954"/>
                  </a:cubicBezTo>
                  <a:lnTo>
                    <a:pt x="8840" y="13957"/>
                  </a:lnTo>
                  <a:cubicBezTo>
                    <a:pt x="8840" y="13957"/>
                    <a:pt x="10568" y="13189"/>
                    <a:pt x="12867" y="13189"/>
                  </a:cubicBezTo>
                  <a:cubicBezTo>
                    <a:pt x="13926" y="13189"/>
                    <a:pt x="15107" y="13352"/>
                    <a:pt x="16295" y="13829"/>
                  </a:cubicBezTo>
                  <a:cubicBezTo>
                    <a:pt x="16389" y="13871"/>
                    <a:pt x="16483" y="13911"/>
                    <a:pt x="16581" y="13949"/>
                  </a:cubicBezTo>
                  <a:cubicBezTo>
                    <a:pt x="16670" y="13989"/>
                    <a:pt x="16758" y="14027"/>
                    <a:pt x="16847" y="14070"/>
                  </a:cubicBezTo>
                  <a:lnTo>
                    <a:pt x="16844" y="14047"/>
                  </a:lnTo>
                  <a:lnTo>
                    <a:pt x="16844" y="14047"/>
                  </a:lnTo>
                  <a:cubicBezTo>
                    <a:pt x="17507" y="14274"/>
                    <a:pt x="18213" y="14399"/>
                    <a:pt x="18951" y="14399"/>
                  </a:cubicBezTo>
                  <a:cubicBezTo>
                    <a:pt x="22531" y="14399"/>
                    <a:pt x="25433" y="11496"/>
                    <a:pt x="25433" y="7915"/>
                  </a:cubicBezTo>
                  <a:cubicBezTo>
                    <a:pt x="25436" y="5650"/>
                    <a:pt x="24277" y="3662"/>
                    <a:pt x="22521" y="2501"/>
                  </a:cubicBezTo>
                  <a:lnTo>
                    <a:pt x="22596" y="2454"/>
                  </a:lnTo>
                  <a:cubicBezTo>
                    <a:pt x="22327" y="2325"/>
                    <a:pt x="22060" y="2203"/>
                    <a:pt x="21793" y="2086"/>
                  </a:cubicBezTo>
                  <a:cubicBezTo>
                    <a:pt x="21600" y="1992"/>
                    <a:pt x="21402" y="1905"/>
                    <a:pt x="21198" y="1830"/>
                  </a:cubicBezTo>
                  <a:cubicBezTo>
                    <a:pt x="17919" y="473"/>
                    <a:pt x="14947" y="1"/>
                    <a:pt x="12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0" name="Google Shape;1120;p21"/>
            <p:cNvSpPr/>
            <p:nvPr/>
          </p:nvSpPr>
          <p:spPr>
            <a:xfrm>
              <a:off x="6485925" y="409525"/>
              <a:ext cx="548650" cy="310575"/>
            </a:xfrm>
            <a:custGeom>
              <a:avLst/>
              <a:gdLst/>
              <a:ahLst/>
              <a:cxnLst/>
              <a:rect l="l" t="t" r="r" b="b"/>
              <a:pathLst>
                <a:path w="21946" h="12423" extrusionOk="0">
                  <a:moveTo>
                    <a:pt x="10696" y="0"/>
                  </a:moveTo>
                  <a:cubicBezTo>
                    <a:pt x="5681" y="0"/>
                    <a:pt x="2568" y="2118"/>
                    <a:pt x="2568" y="2118"/>
                  </a:cubicBezTo>
                  <a:lnTo>
                    <a:pt x="2574" y="2123"/>
                  </a:lnTo>
                  <a:cubicBezTo>
                    <a:pt x="1026" y="3117"/>
                    <a:pt x="1" y="4853"/>
                    <a:pt x="1" y="6828"/>
                  </a:cubicBezTo>
                  <a:cubicBezTo>
                    <a:pt x="1" y="9917"/>
                    <a:pt x="2504" y="12422"/>
                    <a:pt x="5595" y="12422"/>
                  </a:cubicBezTo>
                  <a:cubicBezTo>
                    <a:pt x="6313" y="12422"/>
                    <a:pt x="6998" y="12286"/>
                    <a:pt x="7629" y="12039"/>
                  </a:cubicBezTo>
                  <a:lnTo>
                    <a:pt x="7629" y="12040"/>
                  </a:lnTo>
                  <a:cubicBezTo>
                    <a:pt x="7629" y="12040"/>
                    <a:pt x="9120" y="11379"/>
                    <a:pt x="11103" y="11379"/>
                  </a:cubicBezTo>
                  <a:cubicBezTo>
                    <a:pt x="12017" y="11379"/>
                    <a:pt x="13036" y="11520"/>
                    <a:pt x="14062" y="11931"/>
                  </a:cubicBezTo>
                  <a:cubicBezTo>
                    <a:pt x="14143" y="11968"/>
                    <a:pt x="14225" y="12002"/>
                    <a:pt x="14307" y="12033"/>
                  </a:cubicBezTo>
                  <a:cubicBezTo>
                    <a:pt x="14384" y="12067"/>
                    <a:pt x="14460" y="12101"/>
                    <a:pt x="14537" y="12138"/>
                  </a:cubicBezTo>
                  <a:lnTo>
                    <a:pt x="14534" y="12117"/>
                  </a:lnTo>
                  <a:lnTo>
                    <a:pt x="14534" y="12117"/>
                  </a:lnTo>
                  <a:cubicBezTo>
                    <a:pt x="15104" y="12313"/>
                    <a:pt x="15716" y="12421"/>
                    <a:pt x="16353" y="12421"/>
                  </a:cubicBezTo>
                  <a:cubicBezTo>
                    <a:pt x="19440" y="12421"/>
                    <a:pt x="21945" y="9917"/>
                    <a:pt x="21945" y="6826"/>
                  </a:cubicBezTo>
                  <a:cubicBezTo>
                    <a:pt x="21941" y="4876"/>
                    <a:pt x="20940" y="3158"/>
                    <a:pt x="19426" y="2158"/>
                  </a:cubicBezTo>
                  <a:lnTo>
                    <a:pt x="19494" y="2117"/>
                  </a:lnTo>
                  <a:cubicBezTo>
                    <a:pt x="19262" y="2005"/>
                    <a:pt x="19031" y="1901"/>
                    <a:pt x="18802" y="1799"/>
                  </a:cubicBezTo>
                  <a:cubicBezTo>
                    <a:pt x="18636" y="1718"/>
                    <a:pt x="18463" y="1643"/>
                    <a:pt x="18289" y="1579"/>
                  </a:cubicBezTo>
                  <a:cubicBezTo>
                    <a:pt x="15460" y="408"/>
                    <a:pt x="12895" y="0"/>
                    <a:pt x="106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1" name="Google Shape;1121;p21"/>
            <p:cNvSpPr/>
            <p:nvPr/>
          </p:nvSpPr>
          <p:spPr>
            <a:xfrm>
              <a:off x="6485900" y="426800"/>
              <a:ext cx="146375" cy="183050"/>
            </a:xfrm>
            <a:custGeom>
              <a:avLst/>
              <a:gdLst/>
              <a:ahLst/>
              <a:cxnLst/>
              <a:rect l="l" t="t" r="r" b="b"/>
              <a:pathLst>
                <a:path w="5855" h="7322" extrusionOk="0">
                  <a:moveTo>
                    <a:pt x="5854" y="1"/>
                  </a:moveTo>
                  <a:lnTo>
                    <a:pt x="5854" y="1"/>
                  </a:lnTo>
                  <a:cubicBezTo>
                    <a:pt x="3761" y="618"/>
                    <a:pt x="2568" y="1426"/>
                    <a:pt x="2568" y="1426"/>
                  </a:cubicBezTo>
                  <a:lnTo>
                    <a:pt x="2572" y="1429"/>
                  </a:lnTo>
                  <a:cubicBezTo>
                    <a:pt x="1024" y="2425"/>
                    <a:pt x="0" y="4159"/>
                    <a:pt x="0" y="6135"/>
                  </a:cubicBezTo>
                  <a:cubicBezTo>
                    <a:pt x="0" y="6542"/>
                    <a:pt x="46" y="6938"/>
                    <a:pt x="129" y="7321"/>
                  </a:cubicBezTo>
                  <a:cubicBezTo>
                    <a:pt x="1315" y="4376"/>
                    <a:pt x="3456" y="2098"/>
                    <a:pt x="58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2" name="Google Shape;1122;p21"/>
            <p:cNvSpPr/>
            <p:nvPr/>
          </p:nvSpPr>
          <p:spPr>
            <a:xfrm>
              <a:off x="6533300" y="409925"/>
              <a:ext cx="278925" cy="305025"/>
            </a:xfrm>
            <a:custGeom>
              <a:avLst/>
              <a:gdLst/>
              <a:ahLst/>
              <a:cxnLst/>
              <a:rect l="l" t="t" r="r" b="b"/>
              <a:pathLst>
                <a:path w="11157" h="12201" extrusionOk="0">
                  <a:moveTo>
                    <a:pt x="9501" y="0"/>
                  </a:moveTo>
                  <a:cubicBezTo>
                    <a:pt x="6297" y="3637"/>
                    <a:pt x="3123" y="7301"/>
                    <a:pt x="1" y="11007"/>
                  </a:cubicBezTo>
                  <a:cubicBezTo>
                    <a:pt x="626" y="11559"/>
                    <a:pt x="1379" y="11972"/>
                    <a:pt x="2206" y="12200"/>
                  </a:cubicBezTo>
                  <a:cubicBezTo>
                    <a:pt x="2367" y="11972"/>
                    <a:pt x="2527" y="11745"/>
                    <a:pt x="2693" y="11521"/>
                  </a:cubicBezTo>
                  <a:cubicBezTo>
                    <a:pt x="4602" y="8935"/>
                    <a:pt x="6511" y="6348"/>
                    <a:pt x="8433" y="3769"/>
                  </a:cubicBezTo>
                  <a:cubicBezTo>
                    <a:pt x="9338" y="2556"/>
                    <a:pt x="10246" y="1348"/>
                    <a:pt x="11157" y="141"/>
                  </a:cubicBezTo>
                  <a:cubicBezTo>
                    <a:pt x="10587" y="66"/>
                    <a:pt x="10035" y="20"/>
                    <a:pt x="950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3" name="Google Shape;1123;p21"/>
            <p:cNvSpPr/>
            <p:nvPr/>
          </p:nvSpPr>
          <p:spPr>
            <a:xfrm>
              <a:off x="6643725" y="423050"/>
              <a:ext cx="243750" cy="295650"/>
            </a:xfrm>
            <a:custGeom>
              <a:avLst/>
              <a:gdLst/>
              <a:ahLst/>
              <a:cxnLst/>
              <a:rect l="l" t="t" r="r" b="b"/>
              <a:pathLst>
                <a:path w="9750" h="11826" extrusionOk="0">
                  <a:moveTo>
                    <a:pt x="8814" y="0"/>
                  </a:moveTo>
                  <a:cubicBezTo>
                    <a:pt x="7572" y="1641"/>
                    <a:pt x="6336" y="3287"/>
                    <a:pt x="5107" y="4939"/>
                  </a:cubicBezTo>
                  <a:cubicBezTo>
                    <a:pt x="3402" y="7230"/>
                    <a:pt x="1679" y="9512"/>
                    <a:pt x="1" y="11826"/>
                  </a:cubicBezTo>
                  <a:cubicBezTo>
                    <a:pt x="456" y="11768"/>
                    <a:pt x="899" y="11658"/>
                    <a:pt x="1313" y="11497"/>
                  </a:cubicBezTo>
                  <a:lnTo>
                    <a:pt x="1313" y="11498"/>
                  </a:lnTo>
                  <a:cubicBezTo>
                    <a:pt x="1313" y="11498"/>
                    <a:pt x="1984" y="11202"/>
                    <a:pt x="3019" y="11006"/>
                  </a:cubicBezTo>
                  <a:cubicBezTo>
                    <a:pt x="5191" y="7377"/>
                    <a:pt x="7442" y="3797"/>
                    <a:pt x="9750" y="254"/>
                  </a:cubicBezTo>
                  <a:cubicBezTo>
                    <a:pt x="9433" y="162"/>
                    <a:pt x="9121" y="74"/>
                    <a:pt x="88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4" name="Google Shape;1124;p21"/>
            <p:cNvSpPr/>
            <p:nvPr/>
          </p:nvSpPr>
          <p:spPr>
            <a:xfrm>
              <a:off x="6877350" y="490950"/>
              <a:ext cx="157150" cy="229100"/>
            </a:xfrm>
            <a:custGeom>
              <a:avLst/>
              <a:gdLst/>
              <a:ahLst/>
              <a:cxnLst/>
              <a:rect l="l" t="t" r="r" b="b"/>
              <a:pathLst>
                <a:path w="6286" h="9164" extrusionOk="0">
                  <a:moveTo>
                    <a:pt x="4995" y="1"/>
                  </a:moveTo>
                  <a:lnTo>
                    <a:pt x="4995" y="1"/>
                  </a:lnTo>
                  <a:cubicBezTo>
                    <a:pt x="5012" y="1192"/>
                    <a:pt x="4880" y="2372"/>
                    <a:pt x="4504" y="3508"/>
                  </a:cubicBezTo>
                  <a:cubicBezTo>
                    <a:pt x="3714" y="5897"/>
                    <a:pt x="1988" y="7677"/>
                    <a:pt x="0" y="9115"/>
                  </a:cubicBezTo>
                  <a:cubicBezTo>
                    <a:pt x="227" y="9144"/>
                    <a:pt x="457" y="9164"/>
                    <a:pt x="691" y="9164"/>
                  </a:cubicBezTo>
                  <a:cubicBezTo>
                    <a:pt x="3781" y="9164"/>
                    <a:pt x="6286" y="6660"/>
                    <a:pt x="6286" y="3569"/>
                  </a:cubicBezTo>
                  <a:cubicBezTo>
                    <a:pt x="6284" y="2213"/>
                    <a:pt x="5799" y="968"/>
                    <a:pt x="499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25" name="Google Shape;1125;p21"/>
          <p:cNvGrpSpPr/>
          <p:nvPr/>
        </p:nvGrpSpPr>
        <p:grpSpPr>
          <a:xfrm>
            <a:off x="9789234" y="1123367"/>
            <a:ext cx="313433" cy="289100"/>
            <a:chOff x="8376650" y="3246575"/>
            <a:chExt cx="235075" cy="216825"/>
          </a:xfrm>
        </p:grpSpPr>
        <p:sp>
          <p:nvSpPr>
            <p:cNvPr id="1126" name="Google Shape;1126;p21"/>
            <p:cNvSpPr/>
            <p:nvPr/>
          </p:nvSpPr>
          <p:spPr>
            <a:xfrm>
              <a:off x="8376650" y="33795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7" name="Google Shape;1127;p21"/>
            <p:cNvSpPr/>
            <p:nvPr/>
          </p:nvSpPr>
          <p:spPr>
            <a:xfrm>
              <a:off x="8516850" y="33743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8" name="Google Shape;1128;p21"/>
            <p:cNvSpPr/>
            <p:nvPr/>
          </p:nvSpPr>
          <p:spPr>
            <a:xfrm>
              <a:off x="8467875" y="32465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29" name="Google Shape;1129;p21"/>
          <p:cNvGrpSpPr/>
          <p:nvPr/>
        </p:nvGrpSpPr>
        <p:grpSpPr>
          <a:xfrm>
            <a:off x="11372068" y="4531967"/>
            <a:ext cx="313433" cy="289100"/>
            <a:chOff x="8376650" y="3246575"/>
            <a:chExt cx="235075" cy="216825"/>
          </a:xfrm>
        </p:grpSpPr>
        <p:sp>
          <p:nvSpPr>
            <p:cNvPr id="1130" name="Google Shape;1130;p21"/>
            <p:cNvSpPr/>
            <p:nvPr/>
          </p:nvSpPr>
          <p:spPr>
            <a:xfrm>
              <a:off x="8376650" y="33795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1" name="Google Shape;1131;p21"/>
            <p:cNvSpPr/>
            <p:nvPr/>
          </p:nvSpPr>
          <p:spPr>
            <a:xfrm>
              <a:off x="8516850" y="33743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2" name="Google Shape;1132;p21"/>
            <p:cNvSpPr/>
            <p:nvPr/>
          </p:nvSpPr>
          <p:spPr>
            <a:xfrm>
              <a:off x="8467875" y="32465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33" name="Google Shape;1133;p21"/>
          <p:cNvGrpSpPr/>
          <p:nvPr/>
        </p:nvGrpSpPr>
        <p:grpSpPr>
          <a:xfrm>
            <a:off x="10590018" y="4961301"/>
            <a:ext cx="1283967" cy="1469033"/>
            <a:chOff x="7942513" y="3720975"/>
            <a:chExt cx="962975" cy="1101775"/>
          </a:xfrm>
        </p:grpSpPr>
        <p:sp>
          <p:nvSpPr>
            <p:cNvPr id="1134" name="Google Shape;1134;p21"/>
            <p:cNvSpPr/>
            <p:nvPr/>
          </p:nvSpPr>
          <p:spPr>
            <a:xfrm>
              <a:off x="8322338" y="4404675"/>
              <a:ext cx="540650" cy="361450"/>
            </a:xfrm>
            <a:custGeom>
              <a:avLst/>
              <a:gdLst/>
              <a:ahLst/>
              <a:cxnLst/>
              <a:rect l="l" t="t" r="r" b="b"/>
              <a:pathLst>
                <a:path w="21626" h="14458" extrusionOk="0">
                  <a:moveTo>
                    <a:pt x="17060" y="1"/>
                  </a:moveTo>
                  <a:lnTo>
                    <a:pt x="0" y="6084"/>
                  </a:lnTo>
                  <a:lnTo>
                    <a:pt x="27" y="14457"/>
                  </a:lnTo>
                  <a:cubicBezTo>
                    <a:pt x="27" y="14457"/>
                    <a:pt x="16668" y="11567"/>
                    <a:pt x="21626" y="6262"/>
                  </a:cubicBezTo>
                  <a:lnTo>
                    <a:pt x="1706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5" name="Google Shape;1135;p21"/>
            <p:cNvSpPr/>
            <p:nvPr/>
          </p:nvSpPr>
          <p:spPr>
            <a:xfrm>
              <a:off x="8322338" y="4404675"/>
              <a:ext cx="480425" cy="242725"/>
            </a:xfrm>
            <a:custGeom>
              <a:avLst/>
              <a:gdLst/>
              <a:ahLst/>
              <a:cxnLst/>
              <a:rect l="l" t="t" r="r" b="b"/>
              <a:pathLst>
                <a:path w="19217" h="9709" extrusionOk="0">
                  <a:moveTo>
                    <a:pt x="17060" y="1"/>
                  </a:moveTo>
                  <a:lnTo>
                    <a:pt x="0" y="6084"/>
                  </a:lnTo>
                  <a:lnTo>
                    <a:pt x="13" y="9708"/>
                  </a:lnTo>
                  <a:cubicBezTo>
                    <a:pt x="2101" y="9050"/>
                    <a:pt x="4199" y="8419"/>
                    <a:pt x="6250" y="7703"/>
                  </a:cubicBezTo>
                  <a:cubicBezTo>
                    <a:pt x="10596" y="6185"/>
                    <a:pt x="14914" y="4589"/>
                    <a:pt x="19216" y="2957"/>
                  </a:cubicBezTo>
                  <a:lnTo>
                    <a:pt x="1706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6" name="Google Shape;1136;p21"/>
            <p:cNvSpPr/>
            <p:nvPr/>
          </p:nvSpPr>
          <p:spPr>
            <a:xfrm>
              <a:off x="8202013" y="3720975"/>
              <a:ext cx="322375" cy="411200"/>
            </a:xfrm>
            <a:custGeom>
              <a:avLst/>
              <a:gdLst/>
              <a:ahLst/>
              <a:cxnLst/>
              <a:rect l="l" t="t" r="r" b="b"/>
              <a:pathLst>
                <a:path w="12895" h="16448" extrusionOk="0">
                  <a:moveTo>
                    <a:pt x="5105" y="1"/>
                  </a:moveTo>
                  <a:cubicBezTo>
                    <a:pt x="4601" y="1"/>
                    <a:pt x="4018" y="108"/>
                    <a:pt x="3348" y="376"/>
                  </a:cubicBezTo>
                  <a:cubicBezTo>
                    <a:pt x="1" y="1715"/>
                    <a:pt x="503" y="4393"/>
                    <a:pt x="503" y="4393"/>
                  </a:cubicBezTo>
                  <a:lnTo>
                    <a:pt x="5525" y="16448"/>
                  </a:lnTo>
                  <a:cubicBezTo>
                    <a:pt x="11890" y="15946"/>
                    <a:pt x="12894" y="12766"/>
                    <a:pt x="12893" y="12766"/>
                  </a:cubicBezTo>
                  <a:lnTo>
                    <a:pt x="7870" y="1715"/>
                  </a:lnTo>
                  <a:cubicBezTo>
                    <a:pt x="7870" y="1715"/>
                    <a:pt x="7120" y="1"/>
                    <a:pt x="51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7" name="Google Shape;1137;p21"/>
            <p:cNvSpPr/>
            <p:nvPr/>
          </p:nvSpPr>
          <p:spPr>
            <a:xfrm>
              <a:off x="8298288" y="3998250"/>
              <a:ext cx="343300" cy="272100"/>
            </a:xfrm>
            <a:custGeom>
              <a:avLst/>
              <a:gdLst/>
              <a:ahLst/>
              <a:cxnLst/>
              <a:rect l="l" t="t" r="r" b="b"/>
              <a:pathLst>
                <a:path w="13732" h="10884" extrusionOk="0">
                  <a:moveTo>
                    <a:pt x="8206" y="1"/>
                  </a:moveTo>
                  <a:lnTo>
                    <a:pt x="1174" y="3683"/>
                  </a:lnTo>
                  <a:lnTo>
                    <a:pt x="1" y="10883"/>
                  </a:lnTo>
                  <a:cubicBezTo>
                    <a:pt x="1" y="10883"/>
                    <a:pt x="9713" y="10382"/>
                    <a:pt x="13731" y="3517"/>
                  </a:cubicBezTo>
                  <a:lnTo>
                    <a:pt x="82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8" name="Google Shape;1138;p21"/>
            <p:cNvSpPr/>
            <p:nvPr/>
          </p:nvSpPr>
          <p:spPr>
            <a:xfrm>
              <a:off x="7942513" y="3847550"/>
              <a:ext cx="372575" cy="715850"/>
            </a:xfrm>
            <a:custGeom>
              <a:avLst/>
              <a:gdLst/>
              <a:ahLst/>
              <a:cxnLst/>
              <a:rect l="l" t="t" r="r" b="b"/>
              <a:pathLst>
                <a:path w="14903" h="28634" extrusionOk="0">
                  <a:moveTo>
                    <a:pt x="12054" y="1"/>
                  </a:moveTo>
                  <a:cubicBezTo>
                    <a:pt x="12054" y="1"/>
                    <a:pt x="0" y="4354"/>
                    <a:pt x="1172" y="16410"/>
                  </a:cubicBezTo>
                  <a:cubicBezTo>
                    <a:pt x="2344" y="28464"/>
                    <a:pt x="13562" y="28464"/>
                    <a:pt x="14066" y="28633"/>
                  </a:cubicBezTo>
                  <a:lnTo>
                    <a:pt x="14903" y="26456"/>
                  </a:lnTo>
                  <a:cubicBezTo>
                    <a:pt x="14903" y="26456"/>
                    <a:pt x="5527" y="24613"/>
                    <a:pt x="5192" y="16242"/>
                  </a:cubicBezTo>
                  <a:cubicBezTo>
                    <a:pt x="4856" y="7869"/>
                    <a:pt x="10717" y="3517"/>
                    <a:pt x="13564" y="2176"/>
                  </a:cubicBezTo>
                  <a:lnTo>
                    <a:pt x="120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9" name="Google Shape;1139;p21"/>
            <p:cNvSpPr/>
            <p:nvPr/>
          </p:nvSpPr>
          <p:spPr>
            <a:xfrm>
              <a:off x="8210238" y="4337450"/>
              <a:ext cx="611550" cy="276025"/>
            </a:xfrm>
            <a:custGeom>
              <a:avLst/>
              <a:gdLst/>
              <a:ahLst/>
              <a:cxnLst/>
              <a:rect l="l" t="t" r="r" b="b"/>
              <a:pathLst>
                <a:path w="24462" h="11041" extrusionOk="0">
                  <a:moveTo>
                    <a:pt x="22692" y="1"/>
                  </a:moveTo>
                  <a:cubicBezTo>
                    <a:pt x="22533" y="1"/>
                    <a:pt x="22372" y="28"/>
                    <a:pt x="22215" y="85"/>
                  </a:cubicBezTo>
                  <a:lnTo>
                    <a:pt x="1096" y="7810"/>
                  </a:lnTo>
                  <a:cubicBezTo>
                    <a:pt x="374" y="8074"/>
                    <a:pt x="1" y="8881"/>
                    <a:pt x="263" y="9603"/>
                  </a:cubicBezTo>
                  <a:lnTo>
                    <a:pt x="452" y="10122"/>
                  </a:lnTo>
                  <a:cubicBezTo>
                    <a:pt x="658" y="10688"/>
                    <a:pt x="1198" y="11040"/>
                    <a:pt x="1770" y="11040"/>
                  </a:cubicBezTo>
                  <a:cubicBezTo>
                    <a:pt x="1928" y="11040"/>
                    <a:pt x="2088" y="11013"/>
                    <a:pt x="2245" y="10956"/>
                  </a:cubicBezTo>
                  <a:lnTo>
                    <a:pt x="23365" y="3230"/>
                  </a:lnTo>
                  <a:cubicBezTo>
                    <a:pt x="24087" y="2966"/>
                    <a:pt x="24462" y="2159"/>
                    <a:pt x="24199" y="1437"/>
                  </a:cubicBezTo>
                  <a:lnTo>
                    <a:pt x="24009" y="918"/>
                  </a:lnTo>
                  <a:cubicBezTo>
                    <a:pt x="23801" y="352"/>
                    <a:pt x="23262" y="1"/>
                    <a:pt x="226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0" name="Google Shape;1140;p21"/>
            <p:cNvSpPr/>
            <p:nvPr/>
          </p:nvSpPr>
          <p:spPr>
            <a:xfrm>
              <a:off x="8293938" y="4546750"/>
              <a:ext cx="611550" cy="276000"/>
            </a:xfrm>
            <a:custGeom>
              <a:avLst/>
              <a:gdLst/>
              <a:ahLst/>
              <a:cxnLst/>
              <a:rect l="l" t="t" r="r" b="b"/>
              <a:pathLst>
                <a:path w="24462" h="11040" extrusionOk="0">
                  <a:moveTo>
                    <a:pt x="22692" y="0"/>
                  </a:moveTo>
                  <a:cubicBezTo>
                    <a:pt x="22534" y="0"/>
                    <a:pt x="22373" y="28"/>
                    <a:pt x="22216" y="85"/>
                  </a:cubicBezTo>
                  <a:lnTo>
                    <a:pt x="1095" y="7811"/>
                  </a:lnTo>
                  <a:cubicBezTo>
                    <a:pt x="373" y="8075"/>
                    <a:pt x="0" y="8882"/>
                    <a:pt x="263" y="9603"/>
                  </a:cubicBezTo>
                  <a:lnTo>
                    <a:pt x="451" y="10123"/>
                  </a:lnTo>
                  <a:cubicBezTo>
                    <a:pt x="659" y="10688"/>
                    <a:pt x="1198" y="11040"/>
                    <a:pt x="1769" y="11040"/>
                  </a:cubicBezTo>
                  <a:cubicBezTo>
                    <a:pt x="1927" y="11040"/>
                    <a:pt x="2088" y="11013"/>
                    <a:pt x="2244" y="10956"/>
                  </a:cubicBezTo>
                  <a:lnTo>
                    <a:pt x="23365" y="3231"/>
                  </a:lnTo>
                  <a:cubicBezTo>
                    <a:pt x="24087" y="2967"/>
                    <a:pt x="24461" y="2160"/>
                    <a:pt x="24199" y="1438"/>
                  </a:cubicBezTo>
                  <a:lnTo>
                    <a:pt x="24009" y="919"/>
                  </a:lnTo>
                  <a:cubicBezTo>
                    <a:pt x="23802" y="353"/>
                    <a:pt x="23263" y="0"/>
                    <a:pt x="226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1" name="Google Shape;1141;p21"/>
            <p:cNvSpPr/>
            <p:nvPr/>
          </p:nvSpPr>
          <p:spPr>
            <a:xfrm>
              <a:off x="8183813" y="4483625"/>
              <a:ext cx="162100" cy="150775"/>
            </a:xfrm>
            <a:custGeom>
              <a:avLst/>
              <a:gdLst/>
              <a:ahLst/>
              <a:cxnLst/>
              <a:rect l="l" t="t" r="r" b="b"/>
              <a:pathLst>
                <a:path w="6484" h="6031" extrusionOk="0">
                  <a:moveTo>
                    <a:pt x="3239" y="1"/>
                  </a:moveTo>
                  <a:cubicBezTo>
                    <a:pt x="1787" y="1"/>
                    <a:pt x="506" y="1055"/>
                    <a:pt x="266" y="2535"/>
                  </a:cubicBezTo>
                  <a:cubicBezTo>
                    <a:pt x="1" y="4179"/>
                    <a:pt x="1117" y="5726"/>
                    <a:pt x="2761" y="5992"/>
                  </a:cubicBezTo>
                  <a:cubicBezTo>
                    <a:pt x="2924" y="6018"/>
                    <a:pt x="3086" y="6031"/>
                    <a:pt x="3246" y="6031"/>
                  </a:cubicBezTo>
                  <a:cubicBezTo>
                    <a:pt x="4699" y="6031"/>
                    <a:pt x="5979" y="4978"/>
                    <a:pt x="6218" y="3497"/>
                  </a:cubicBezTo>
                  <a:cubicBezTo>
                    <a:pt x="6483" y="1854"/>
                    <a:pt x="5367" y="306"/>
                    <a:pt x="3723" y="40"/>
                  </a:cubicBezTo>
                  <a:cubicBezTo>
                    <a:pt x="3560" y="14"/>
                    <a:pt x="3399" y="1"/>
                    <a:pt x="32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2" name="Google Shape;1142;p21"/>
            <p:cNvSpPr/>
            <p:nvPr/>
          </p:nvSpPr>
          <p:spPr>
            <a:xfrm>
              <a:off x="8207913" y="4508625"/>
              <a:ext cx="114050" cy="100500"/>
            </a:xfrm>
            <a:custGeom>
              <a:avLst/>
              <a:gdLst/>
              <a:ahLst/>
              <a:cxnLst/>
              <a:rect l="l" t="t" r="r" b="b"/>
              <a:pathLst>
                <a:path w="4562" h="4020" extrusionOk="0">
                  <a:moveTo>
                    <a:pt x="2280" y="1"/>
                  </a:moveTo>
                  <a:cubicBezTo>
                    <a:pt x="2023" y="1"/>
                    <a:pt x="1761" y="51"/>
                    <a:pt x="1508" y="156"/>
                  </a:cubicBezTo>
                  <a:cubicBezTo>
                    <a:pt x="484" y="582"/>
                    <a:pt x="0" y="1758"/>
                    <a:pt x="426" y="2783"/>
                  </a:cubicBezTo>
                  <a:cubicBezTo>
                    <a:pt x="747" y="3554"/>
                    <a:pt x="1494" y="4019"/>
                    <a:pt x="2280" y="4019"/>
                  </a:cubicBezTo>
                  <a:cubicBezTo>
                    <a:pt x="2538" y="4019"/>
                    <a:pt x="2800" y="3969"/>
                    <a:pt x="3053" y="3864"/>
                  </a:cubicBezTo>
                  <a:cubicBezTo>
                    <a:pt x="4077" y="3438"/>
                    <a:pt x="4562" y="2261"/>
                    <a:pt x="4135" y="1237"/>
                  </a:cubicBezTo>
                  <a:cubicBezTo>
                    <a:pt x="3813" y="466"/>
                    <a:pt x="3067" y="1"/>
                    <a:pt x="228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3" name="Google Shape;1143;p21"/>
            <p:cNvSpPr/>
            <p:nvPr/>
          </p:nvSpPr>
          <p:spPr>
            <a:xfrm>
              <a:off x="8376013" y="4206375"/>
              <a:ext cx="87450" cy="133800"/>
            </a:xfrm>
            <a:custGeom>
              <a:avLst/>
              <a:gdLst/>
              <a:ahLst/>
              <a:cxnLst/>
              <a:rect l="l" t="t" r="r" b="b"/>
              <a:pathLst>
                <a:path w="3498" h="5352" extrusionOk="0">
                  <a:moveTo>
                    <a:pt x="1704" y="1"/>
                  </a:moveTo>
                  <a:lnTo>
                    <a:pt x="1" y="862"/>
                  </a:lnTo>
                  <a:lnTo>
                    <a:pt x="2285" y="5351"/>
                  </a:lnTo>
                  <a:lnTo>
                    <a:pt x="3497" y="4591"/>
                  </a:lnTo>
                  <a:lnTo>
                    <a:pt x="170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4" name="Google Shape;1144;p21"/>
            <p:cNvSpPr/>
            <p:nvPr/>
          </p:nvSpPr>
          <p:spPr>
            <a:xfrm>
              <a:off x="8468088" y="4164550"/>
              <a:ext cx="87425" cy="133725"/>
            </a:xfrm>
            <a:custGeom>
              <a:avLst/>
              <a:gdLst/>
              <a:ahLst/>
              <a:cxnLst/>
              <a:rect l="l" t="t" r="r" b="b"/>
              <a:pathLst>
                <a:path w="3497" h="5349" extrusionOk="0">
                  <a:moveTo>
                    <a:pt x="1704" y="0"/>
                  </a:moveTo>
                  <a:lnTo>
                    <a:pt x="0" y="860"/>
                  </a:lnTo>
                  <a:lnTo>
                    <a:pt x="2285" y="5349"/>
                  </a:lnTo>
                  <a:lnTo>
                    <a:pt x="3497" y="4590"/>
                  </a:lnTo>
                  <a:lnTo>
                    <a:pt x="170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5" name="Google Shape;1145;p21"/>
            <p:cNvSpPr/>
            <p:nvPr/>
          </p:nvSpPr>
          <p:spPr>
            <a:xfrm>
              <a:off x="8547513" y="4123075"/>
              <a:ext cx="96025" cy="131775"/>
            </a:xfrm>
            <a:custGeom>
              <a:avLst/>
              <a:gdLst/>
              <a:ahLst/>
              <a:cxnLst/>
              <a:rect l="l" t="t" r="r" b="b"/>
              <a:pathLst>
                <a:path w="3841" h="5271" extrusionOk="0">
                  <a:moveTo>
                    <a:pt x="1612" y="1"/>
                  </a:moveTo>
                  <a:lnTo>
                    <a:pt x="0" y="1024"/>
                  </a:lnTo>
                  <a:lnTo>
                    <a:pt x="2710" y="5270"/>
                  </a:lnTo>
                  <a:lnTo>
                    <a:pt x="3840" y="4394"/>
                  </a:lnTo>
                  <a:lnTo>
                    <a:pt x="16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6" name="Google Shape;1146;p21"/>
            <p:cNvSpPr/>
            <p:nvPr/>
          </p:nvSpPr>
          <p:spPr>
            <a:xfrm>
              <a:off x="8272763" y="3754150"/>
              <a:ext cx="160100" cy="126475"/>
            </a:xfrm>
            <a:custGeom>
              <a:avLst/>
              <a:gdLst/>
              <a:ahLst/>
              <a:cxnLst/>
              <a:rect l="l" t="t" r="r" b="b"/>
              <a:pathLst>
                <a:path w="6404" h="5059" extrusionOk="0">
                  <a:moveTo>
                    <a:pt x="2188" y="1"/>
                  </a:moveTo>
                  <a:cubicBezTo>
                    <a:pt x="1016" y="1"/>
                    <a:pt x="173" y="786"/>
                    <a:pt x="132" y="825"/>
                  </a:cubicBezTo>
                  <a:cubicBezTo>
                    <a:pt x="6" y="945"/>
                    <a:pt x="0" y="1148"/>
                    <a:pt x="121" y="1276"/>
                  </a:cubicBezTo>
                  <a:cubicBezTo>
                    <a:pt x="183" y="1341"/>
                    <a:pt x="267" y="1375"/>
                    <a:pt x="351" y="1375"/>
                  </a:cubicBezTo>
                  <a:cubicBezTo>
                    <a:pt x="431" y="1375"/>
                    <a:pt x="510" y="1345"/>
                    <a:pt x="572" y="1286"/>
                  </a:cubicBezTo>
                  <a:cubicBezTo>
                    <a:pt x="581" y="1279"/>
                    <a:pt x="1266" y="638"/>
                    <a:pt x="2192" y="638"/>
                  </a:cubicBezTo>
                  <a:cubicBezTo>
                    <a:pt x="2344" y="638"/>
                    <a:pt x="2502" y="656"/>
                    <a:pt x="2664" y="695"/>
                  </a:cubicBezTo>
                  <a:cubicBezTo>
                    <a:pt x="3851" y="988"/>
                    <a:pt x="4918" y="2423"/>
                    <a:pt x="5744" y="4843"/>
                  </a:cubicBezTo>
                  <a:cubicBezTo>
                    <a:pt x="5788" y="4976"/>
                    <a:pt x="5912" y="5059"/>
                    <a:pt x="6046" y="5059"/>
                  </a:cubicBezTo>
                  <a:cubicBezTo>
                    <a:pt x="6081" y="5059"/>
                    <a:pt x="6114" y="5054"/>
                    <a:pt x="6148" y="5042"/>
                  </a:cubicBezTo>
                  <a:cubicBezTo>
                    <a:pt x="6315" y="4985"/>
                    <a:pt x="6403" y="4803"/>
                    <a:pt x="6346" y="4637"/>
                  </a:cubicBezTo>
                  <a:cubicBezTo>
                    <a:pt x="5433" y="1962"/>
                    <a:pt x="4244" y="427"/>
                    <a:pt x="2815" y="77"/>
                  </a:cubicBezTo>
                  <a:cubicBezTo>
                    <a:pt x="2598" y="24"/>
                    <a:pt x="2388" y="1"/>
                    <a:pt x="21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7" name="Google Shape;1147;p21"/>
            <p:cNvSpPr/>
            <p:nvPr/>
          </p:nvSpPr>
          <p:spPr>
            <a:xfrm>
              <a:off x="8498538" y="4032150"/>
              <a:ext cx="114500" cy="66175"/>
            </a:xfrm>
            <a:custGeom>
              <a:avLst/>
              <a:gdLst/>
              <a:ahLst/>
              <a:cxnLst/>
              <a:rect l="l" t="t" r="r" b="b"/>
              <a:pathLst>
                <a:path w="4580" h="2647" extrusionOk="0">
                  <a:moveTo>
                    <a:pt x="365" y="0"/>
                  </a:moveTo>
                  <a:cubicBezTo>
                    <a:pt x="249" y="0"/>
                    <a:pt x="139" y="62"/>
                    <a:pt x="81" y="171"/>
                  </a:cubicBezTo>
                  <a:cubicBezTo>
                    <a:pt x="1" y="327"/>
                    <a:pt x="60" y="520"/>
                    <a:pt x="216" y="602"/>
                  </a:cubicBezTo>
                  <a:lnTo>
                    <a:pt x="4067" y="2611"/>
                  </a:lnTo>
                  <a:cubicBezTo>
                    <a:pt x="4116" y="2636"/>
                    <a:pt x="4165" y="2646"/>
                    <a:pt x="4215" y="2646"/>
                  </a:cubicBezTo>
                  <a:cubicBezTo>
                    <a:pt x="4330" y="2646"/>
                    <a:pt x="4440" y="2584"/>
                    <a:pt x="4498" y="2476"/>
                  </a:cubicBezTo>
                  <a:cubicBezTo>
                    <a:pt x="4579" y="2320"/>
                    <a:pt x="4520" y="2127"/>
                    <a:pt x="4364" y="2045"/>
                  </a:cubicBezTo>
                  <a:lnTo>
                    <a:pt x="513" y="36"/>
                  </a:lnTo>
                  <a:cubicBezTo>
                    <a:pt x="465" y="12"/>
                    <a:pt x="414" y="0"/>
                    <a:pt x="3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8" name="Google Shape;1148;p21"/>
            <p:cNvSpPr/>
            <p:nvPr/>
          </p:nvSpPr>
          <p:spPr>
            <a:xfrm>
              <a:off x="8508338" y="4550600"/>
              <a:ext cx="346325" cy="134825"/>
            </a:xfrm>
            <a:custGeom>
              <a:avLst/>
              <a:gdLst/>
              <a:ahLst/>
              <a:cxnLst/>
              <a:rect l="l" t="t" r="r" b="b"/>
              <a:pathLst>
                <a:path w="13853" h="5393" extrusionOk="0">
                  <a:moveTo>
                    <a:pt x="13492" y="1"/>
                  </a:moveTo>
                  <a:cubicBezTo>
                    <a:pt x="13457" y="1"/>
                    <a:pt x="13420" y="7"/>
                    <a:pt x="13385" y="20"/>
                  </a:cubicBezTo>
                  <a:lnTo>
                    <a:pt x="251" y="4774"/>
                  </a:lnTo>
                  <a:cubicBezTo>
                    <a:pt x="87" y="4835"/>
                    <a:pt x="0" y="5016"/>
                    <a:pt x="60" y="5182"/>
                  </a:cubicBezTo>
                  <a:cubicBezTo>
                    <a:pt x="106" y="5313"/>
                    <a:pt x="228" y="5392"/>
                    <a:pt x="360" y="5392"/>
                  </a:cubicBezTo>
                  <a:cubicBezTo>
                    <a:pt x="396" y="5392"/>
                    <a:pt x="433" y="5385"/>
                    <a:pt x="468" y="5374"/>
                  </a:cubicBezTo>
                  <a:lnTo>
                    <a:pt x="13602" y="619"/>
                  </a:lnTo>
                  <a:cubicBezTo>
                    <a:pt x="13766" y="559"/>
                    <a:pt x="13853" y="376"/>
                    <a:pt x="13793" y="212"/>
                  </a:cubicBezTo>
                  <a:cubicBezTo>
                    <a:pt x="13745" y="83"/>
                    <a:pt x="13622" y="1"/>
                    <a:pt x="134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9" name="Google Shape;1149;p21"/>
            <p:cNvSpPr/>
            <p:nvPr/>
          </p:nvSpPr>
          <p:spPr>
            <a:xfrm>
              <a:off x="8421838" y="4319400"/>
              <a:ext cx="309700" cy="140450"/>
            </a:xfrm>
            <a:custGeom>
              <a:avLst/>
              <a:gdLst/>
              <a:ahLst/>
              <a:cxnLst/>
              <a:rect l="l" t="t" r="r" b="b"/>
              <a:pathLst>
                <a:path w="12388" h="5618" extrusionOk="0">
                  <a:moveTo>
                    <a:pt x="11587" y="1"/>
                  </a:moveTo>
                  <a:cubicBezTo>
                    <a:pt x="11514" y="1"/>
                    <a:pt x="11439" y="14"/>
                    <a:pt x="11367" y="41"/>
                  </a:cubicBezTo>
                  <a:lnTo>
                    <a:pt x="488" y="4169"/>
                  </a:lnTo>
                  <a:cubicBezTo>
                    <a:pt x="165" y="4291"/>
                    <a:pt x="1" y="4657"/>
                    <a:pt x="122" y="4979"/>
                  </a:cubicBezTo>
                  <a:lnTo>
                    <a:pt x="212" y="5212"/>
                  </a:lnTo>
                  <a:cubicBezTo>
                    <a:pt x="306" y="5461"/>
                    <a:pt x="548" y="5617"/>
                    <a:pt x="801" y="5617"/>
                  </a:cubicBezTo>
                  <a:cubicBezTo>
                    <a:pt x="875" y="5617"/>
                    <a:pt x="949" y="5604"/>
                    <a:pt x="1022" y="5576"/>
                  </a:cubicBezTo>
                  <a:lnTo>
                    <a:pt x="11900" y="1449"/>
                  </a:lnTo>
                  <a:cubicBezTo>
                    <a:pt x="12222" y="1327"/>
                    <a:pt x="12388" y="962"/>
                    <a:pt x="12264" y="639"/>
                  </a:cubicBezTo>
                  <a:lnTo>
                    <a:pt x="12176" y="406"/>
                  </a:lnTo>
                  <a:cubicBezTo>
                    <a:pt x="12082" y="155"/>
                    <a:pt x="11841" y="1"/>
                    <a:pt x="115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0" name="Google Shape;1150;p21"/>
            <p:cNvSpPr/>
            <p:nvPr/>
          </p:nvSpPr>
          <p:spPr>
            <a:xfrm>
              <a:off x="8478538" y="4388125"/>
              <a:ext cx="49025" cy="58925"/>
            </a:xfrm>
            <a:custGeom>
              <a:avLst/>
              <a:gdLst/>
              <a:ahLst/>
              <a:cxnLst/>
              <a:rect l="l" t="t" r="r" b="b"/>
              <a:pathLst>
                <a:path w="1961" h="2357" extrusionOk="0">
                  <a:moveTo>
                    <a:pt x="1961" y="0"/>
                  </a:moveTo>
                  <a:lnTo>
                    <a:pt x="874" y="413"/>
                  </a:lnTo>
                  <a:cubicBezTo>
                    <a:pt x="581" y="1060"/>
                    <a:pt x="290" y="1707"/>
                    <a:pt x="1" y="2356"/>
                  </a:cubicBezTo>
                  <a:lnTo>
                    <a:pt x="1226" y="1891"/>
                  </a:lnTo>
                  <a:cubicBezTo>
                    <a:pt x="1464" y="1258"/>
                    <a:pt x="1711" y="629"/>
                    <a:pt x="196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1" name="Google Shape;1151;p21"/>
            <p:cNvSpPr/>
            <p:nvPr/>
          </p:nvSpPr>
          <p:spPr>
            <a:xfrm>
              <a:off x="8589188" y="4342025"/>
              <a:ext cx="59950" cy="63025"/>
            </a:xfrm>
            <a:custGeom>
              <a:avLst/>
              <a:gdLst/>
              <a:ahLst/>
              <a:cxnLst/>
              <a:rect l="l" t="t" r="r" b="b"/>
              <a:pathLst>
                <a:path w="2398" h="2521" extrusionOk="0">
                  <a:moveTo>
                    <a:pt x="2397" y="0"/>
                  </a:moveTo>
                  <a:lnTo>
                    <a:pt x="776" y="614"/>
                  </a:lnTo>
                  <a:cubicBezTo>
                    <a:pt x="514" y="1250"/>
                    <a:pt x="254" y="1884"/>
                    <a:pt x="0" y="2521"/>
                  </a:cubicBezTo>
                  <a:lnTo>
                    <a:pt x="1816" y="1831"/>
                  </a:lnTo>
                  <a:cubicBezTo>
                    <a:pt x="2006" y="1217"/>
                    <a:pt x="2199" y="607"/>
                    <a:pt x="239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52" name="Google Shape;1152;p21"/>
          <p:cNvGrpSpPr/>
          <p:nvPr/>
        </p:nvGrpSpPr>
        <p:grpSpPr>
          <a:xfrm>
            <a:off x="893168" y="4672201"/>
            <a:ext cx="313433" cy="289100"/>
            <a:chOff x="8376650" y="3246575"/>
            <a:chExt cx="235075" cy="216825"/>
          </a:xfrm>
        </p:grpSpPr>
        <p:sp>
          <p:nvSpPr>
            <p:cNvPr id="1153" name="Google Shape;1153;p21"/>
            <p:cNvSpPr/>
            <p:nvPr/>
          </p:nvSpPr>
          <p:spPr>
            <a:xfrm>
              <a:off x="8376650" y="33795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4" name="Google Shape;1154;p21"/>
            <p:cNvSpPr/>
            <p:nvPr/>
          </p:nvSpPr>
          <p:spPr>
            <a:xfrm>
              <a:off x="8516850" y="33743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5" name="Google Shape;1155;p21"/>
            <p:cNvSpPr/>
            <p:nvPr/>
          </p:nvSpPr>
          <p:spPr>
            <a:xfrm>
              <a:off x="8467875" y="32465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56" name="Google Shape;1156;p21"/>
          <p:cNvGrpSpPr/>
          <p:nvPr/>
        </p:nvGrpSpPr>
        <p:grpSpPr>
          <a:xfrm>
            <a:off x="94087" y="2887263"/>
            <a:ext cx="1585956" cy="1599032"/>
            <a:chOff x="70565" y="2165447"/>
            <a:chExt cx="1189467" cy="1199274"/>
          </a:xfrm>
        </p:grpSpPr>
        <p:sp>
          <p:nvSpPr>
            <p:cNvPr id="1157" name="Google Shape;1157;p21"/>
            <p:cNvSpPr/>
            <p:nvPr/>
          </p:nvSpPr>
          <p:spPr>
            <a:xfrm rot="2678609">
              <a:off x="271744" y="2317381"/>
              <a:ext cx="793658" cy="879809"/>
            </a:xfrm>
            <a:custGeom>
              <a:avLst/>
              <a:gdLst/>
              <a:ahLst/>
              <a:cxnLst/>
              <a:rect l="l" t="t" r="r" b="b"/>
              <a:pathLst>
                <a:path w="31746" h="35192" extrusionOk="0">
                  <a:moveTo>
                    <a:pt x="19434" y="1"/>
                  </a:moveTo>
                  <a:cubicBezTo>
                    <a:pt x="17369" y="1"/>
                    <a:pt x="13162" y="2346"/>
                    <a:pt x="11741" y="2878"/>
                  </a:cubicBezTo>
                  <a:cubicBezTo>
                    <a:pt x="8836" y="4330"/>
                    <a:pt x="4615" y="6617"/>
                    <a:pt x="974" y="8305"/>
                  </a:cubicBezTo>
                  <a:lnTo>
                    <a:pt x="928" y="8322"/>
                  </a:lnTo>
                  <a:cubicBezTo>
                    <a:pt x="928" y="8322"/>
                    <a:pt x="1" y="8617"/>
                    <a:pt x="337" y="9725"/>
                  </a:cubicBezTo>
                  <a:cubicBezTo>
                    <a:pt x="1680" y="14183"/>
                    <a:pt x="7401" y="28787"/>
                    <a:pt x="9907" y="34099"/>
                  </a:cubicBezTo>
                  <a:cubicBezTo>
                    <a:pt x="10230" y="34784"/>
                    <a:pt x="10915" y="35191"/>
                    <a:pt x="11635" y="35191"/>
                  </a:cubicBezTo>
                  <a:cubicBezTo>
                    <a:pt x="11851" y="35191"/>
                    <a:pt x="12071" y="35155"/>
                    <a:pt x="12284" y="35078"/>
                  </a:cubicBezTo>
                  <a:cubicBezTo>
                    <a:pt x="13104" y="34781"/>
                    <a:pt x="13897" y="34469"/>
                    <a:pt x="14615" y="34228"/>
                  </a:cubicBezTo>
                  <a:cubicBezTo>
                    <a:pt x="19143" y="32062"/>
                    <a:pt x="24067" y="30093"/>
                    <a:pt x="28398" y="27533"/>
                  </a:cubicBezTo>
                  <a:cubicBezTo>
                    <a:pt x="31745" y="25367"/>
                    <a:pt x="31716" y="23898"/>
                    <a:pt x="30140" y="20746"/>
                  </a:cubicBezTo>
                  <a:cubicBezTo>
                    <a:pt x="29155" y="18383"/>
                    <a:pt x="28157" y="16316"/>
                    <a:pt x="27174" y="13952"/>
                  </a:cubicBezTo>
                  <a:cubicBezTo>
                    <a:pt x="25992" y="10998"/>
                    <a:pt x="22263" y="900"/>
                    <a:pt x="20025" y="89"/>
                  </a:cubicBezTo>
                  <a:cubicBezTo>
                    <a:pt x="19857" y="28"/>
                    <a:pt x="19658" y="1"/>
                    <a:pt x="194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8" name="Google Shape;1158;p21"/>
            <p:cNvSpPr/>
            <p:nvPr/>
          </p:nvSpPr>
          <p:spPr>
            <a:xfrm rot="2678609">
              <a:off x="290160" y="2338608"/>
              <a:ext cx="773808" cy="848333"/>
            </a:xfrm>
            <a:custGeom>
              <a:avLst/>
              <a:gdLst/>
              <a:ahLst/>
              <a:cxnLst/>
              <a:rect l="l" t="t" r="r" b="b"/>
              <a:pathLst>
                <a:path w="30952" h="33933" extrusionOk="0">
                  <a:moveTo>
                    <a:pt x="18418" y="0"/>
                  </a:moveTo>
                  <a:cubicBezTo>
                    <a:pt x="16516" y="0"/>
                    <a:pt x="13118" y="1734"/>
                    <a:pt x="11352" y="2600"/>
                  </a:cubicBezTo>
                  <a:cubicBezTo>
                    <a:pt x="8565" y="3968"/>
                    <a:pt x="4077" y="6352"/>
                    <a:pt x="596" y="7965"/>
                  </a:cubicBezTo>
                  <a:lnTo>
                    <a:pt x="548" y="7978"/>
                  </a:lnTo>
                  <a:cubicBezTo>
                    <a:pt x="548" y="7978"/>
                    <a:pt x="1" y="8466"/>
                    <a:pt x="56" y="8765"/>
                  </a:cubicBezTo>
                  <a:cubicBezTo>
                    <a:pt x="962" y="13685"/>
                    <a:pt x="8452" y="31014"/>
                    <a:pt x="10168" y="33932"/>
                  </a:cubicBezTo>
                  <a:cubicBezTo>
                    <a:pt x="11484" y="33555"/>
                    <a:pt x="12803" y="32990"/>
                    <a:pt x="13934" y="32614"/>
                  </a:cubicBezTo>
                  <a:cubicBezTo>
                    <a:pt x="18264" y="30542"/>
                    <a:pt x="22972" y="28658"/>
                    <a:pt x="27114" y="26212"/>
                  </a:cubicBezTo>
                  <a:cubicBezTo>
                    <a:pt x="30314" y="24141"/>
                    <a:pt x="30951" y="24467"/>
                    <a:pt x="29443" y="21453"/>
                  </a:cubicBezTo>
                  <a:cubicBezTo>
                    <a:pt x="28503" y="19192"/>
                    <a:pt x="26896" y="15629"/>
                    <a:pt x="25955" y="13368"/>
                  </a:cubicBezTo>
                  <a:cubicBezTo>
                    <a:pt x="24825" y="10544"/>
                    <a:pt x="21247" y="880"/>
                    <a:pt x="19106" y="104"/>
                  </a:cubicBezTo>
                  <a:cubicBezTo>
                    <a:pt x="18910" y="33"/>
                    <a:pt x="18678" y="0"/>
                    <a:pt x="18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9" name="Google Shape;1159;p21"/>
            <p:cNvSpPr/>
            <p:nvPr/>
          </p:nvSpPr>
          <p:spPr>
            <a:xfrm rot="2678609">
              <a:off x="262806" y="2339184"/>
              <a:ext cx="793108" cy="872784"/>
            </a:xfrm>
            <a:custGeom>
              <a:avLst/>
              <a:gdLst/>
              <a:ahLst/>
              <a:cxnLst/>
              <a:rect l="l" t="t" r="r" b="b"/>
              <a:pathLst>
                <a:path w="31724" h="34911" extrusionOk="0">
                  <a:moveTo>
                    <a:pt x="18605" y="0"/>
                  </a:moveTo>
                  <a:cubicBezTo>
                    <a:pt x="16657" y="0"/>
                    <a:pt x="13059" y="2308"/>
                    <a:pt x="11638" y="2840"/>
                  </a:cubicBezTo>
                  <a:cubicBezTo>
                    <a:pt x="8735" y="4294"/>
                    <a:pt x="3986" y="6674"/>
                    <a:pt x="346" y="8362"/>
                  </a:cubicBezTo>
                  <a:cubicBezTo>
                    <a:pt x="346" y="8362"/>
                    <a:pt x="0" y="8620"/>
                    <a:pt x="312" y="9450"/>
                  </a:cubicBezTo>
                  <a:cubicBezTo>
                    <a:pt x="1950" y="13797"/>
                    <a:pt x="7419" y="28430"/>
                    <a:pt x="9880" y="33788"/>
                  </a:cubicBezTo>
                  <a:cubicBezTo>
                    <a:pt x="10201" y="34488"/>
                    <a:pt x="10896" y="34911"/>
                    <a:pt x="11628" y="34911"/>
                  </a:cubicBezTo>
                  <a:cubicBezTo>
                    <a:pt x="11845" y="34911"/>
                    <a:pt x="12065" y="34874"/>
                    <a:pt x="12280" y="34796"/>
                  </a:cubicBezTo>
                  <a:cubicBezTo>
                    <a:pt x="13092" y="34501"/>
                    <a:pt x="13878" y="34192"/>
                    <a:pt x="14593" y="33953"/>
                  </a:cubicBezTo>
                  <a:cubicBezTo>
                    <a:pt x="19121" y="31788"/>
                    <a:pt x="24046" y="29819"/>
                    <a:pt x="28376" y="27258"/>
                  </a:cubicBezTo>
                  <a:cubicBezTo>
                    <a:pt x="31724" y="25093"/>
                    <a:pt x="30741" y="23911"/>
                    <a:pt x="29163" y="20761"/>
                  </a:cubicBezTo>
                  <a:cubicBezTo>
                    <a:pt x="28180" y="18397"/>
                    <a:pt x="27294" y="16329"/>
                    <a:pt x="26309" y="13966"/>
                  </a:cubicBezTo>
                  <a:cubicBezTo>
                    <a:pt x="25128" y="11012"/>
                    <a:pt x="21423" y="902"/>
                    <a:pt x="19183" y="90"/>
                  </a:cubicBezTo>
                  <a:cubicBezTo>
                    <a:pt x="19014" y="28"/>
                    <a:pt x="18820" y="0"/>
                    <a:pt x="18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0" name="Google Shape;1160;p21"/>
            <p:cNvSpPr/>
            <p:nvPr/>
          </p:nvSpPr>
          <p:spPr>
            <a:xfrm rot="2678609">
              <a:off x="478448" y="2457581"/>
              <a:ext cx="447929" cy="351128"/>
            </a:xfrm>
            <a:custGeom>
              <a:avLst/>
              <a:gdLst/>
              <a:ahLst/>
              <a:cxnLst/>
              <a:rect l="l" t="t" r="r" b="b"/>
              <a:pathLst>
                <a:path w="17917" h="14045" extrusionOk="0">
                  <a:moveTo>
                    <a:pt x="13459" y="0"/>
                  </a:moveTo>
                  <a:cubicBezTo>
                    <a:pt x="12169" y="0"/>
                    <a:pt x="9676" y="1631"/>
                    <a:pt x="8687" y="2002"/>
                  </a:cubicBezTo>
                  <a:cubicBezTo>
                    <a:pt x="6576" y="3055"/>
                    <a:pt x="4219" y="4167"/>
                    <a:pt x="1647" y="5353"/>
                  </a:cubicBezTo>
                  <a:cubicBezTo>
                    <a:pt x="779" y="5789"/>
                    <a:pt x="0" y="5855"/>
                    <a:pt x="423" y="6997"/>
                  </a:cubicBezTo>
                  <a:cubicBezTo>
                    <a:pt x="1182" y="9058"/>
                    <a:pt x="2544" y="12160"/>
                    <a:pt x="3494" y="13604"/>
                  </a:cubicBezTo>
                  <a:cubicBezTo>
                    <a:pt x="3683" y="13895"/>
                    <a:pt x="4061" y="14045"/>
                    <a:pt x="4322" y="14045"/>
                  </a:cubicBezTo>
                  <a:cubicBezTo>
                    <a:pt x="4379" y="14045"/>
                    <a:pt x="4431" y="14037"/>
                    <a:pt x="4474" y="14023"/>
                  </a:cubicBezTo>
                  <a:cubicBezTo>
                    <a:pt x="5151" y="13790"/>
                    <a:pt x="5850" y="13498"/>
                    <a:pt x="6441" y="13210"/>
                  </a:cubicBezTo>
                  <a:cubicBezTo>
                    <a:pt x="9468" y="11746"/>
                    <a:pt x="12772" y="10441"/>
                    <a:pt x="15674" y="8726"/>
                  </a:cubicBezTo>
                  <a:cubicBezTo>
                    <a:pt x="17917" y="7275"/>
                    <a:pt x="17165" y="6529"/>
                    <a:pt x="16203" y="4375"/>
                  </a:cubicBezTo>
                  <a:cubicBezTo>
                    <a:pt x="15643" y="3119"/>
                    <a:pt x="15345" y="2616"/>
                    <a:pt x="14752" y="1342"/>
                  </a:cubicBezTo>
                  <a:cubicBezTo>
                    <a:pt x="14189" y="126"/>
                    <a:pt x="14318" y="150"/>
                    <a:pt x="13700" y="23"/>
                  </a:cubicBezTo>
                  <a:cubicBezTo>
                    <a:pt x="13625" y="7"/>
                    <a:pt x="13545" y="0"/>
                    <a:pt x="134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1" name="Google Shape;1161;p21"/>
            <p:cNvSpPr/>
            <p:nvPr/>
          </p:nvSpPr>
          <p:spPr>
            <a:xfrm rot="2678609">
              <a:off x="665009" y="2618291"/>
              <a:ext cx="54701" cy="45850"/>
            </a:xfrm>
            <a:custGeom>
              <a:avLst/>
              <a:gdLst/>
              <a:ahLst/>
              <a:cxnLst/>
              <a:rect l="l" t="t" r="r" b="b"/>
              <a:pathLst>
                <a:path w="2188" h="1834" extrusionOk="0">
                  <a:moveTo>
                    <a:pt x="970" y="1"/>
                  </a:moveTo>
                  <a:cubicBezTo>
                    <a:pt x="566" y="1"/>
                    <a:pt x="178" y="246"/>
                    <a:pt x="89" y="841"/>
                  </a:cubicBezTo>
                  <a:cubicBezTo>
                    <a:pt x="0" y="1441"/>
                    <a:pt x="557" y="1834"/>
                    <a:pt x="1098" y="1834"/>
                  </a:cubicBezTo>
                  <a:cubicBezTo>
                    <a:pt x="1458" y="1834"/>
                    <a:pt x="1812" y="1659"/>
                    <a:pt x="1960" y="1254"/>
                  </a:cubicBezTo>
                  <a:cubicBezTo>
                    <a:pt x="2188" y="527"/>
                    <a:pt x="1561" y="1"/>
                    <a:pt x="9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2" name="Google Shape;1162;p21"/>
            <p:cNvSpPr/>
            <p:nvPr/>
          </p:nvSpPr>
          <p:spPr>
            <a:xfrm rot="2678609">
              <a:off x="603349" y="2593838"/>
              <a:ext cx="169902" cy="94801"/>
            </a:xfrm>
            <a:custGeom>
              <a:avLst/>
              <a:gdLst/>
              <a:ahLst/>
              <a:cxnLst/>
              <a:rect l="l" t="t" r="r" b="b"/>
              <a:pathLst>
                <a:path w="6796" h="3792" extrusionOk="0">
                  <a:moveTo>
                    <a:pt x="5172" y="179"/>
                  </a:moveTo>
                  <a:lnTo>
                    <a:pt x="5172" y="179"/>
                  </a:lnTo>
                  <a:cubicBezTo>
                    <a:pt x="5176" y="180"/>
                    <a:pt x="5181" y="180"/>
                    <a:pt x="5185" y="180"/>
                  </a:cubicBezTo>
                  <a:cubicBezTo>
                    <a:pt x="6152" y="226"/>
                    <a:pt x="6405" y="995"/>
                    <a:pt x="5940" y="1722"/>
                  </a:cubicBezTo>
                  <a:cubicBezTo>
                    <a:pt x="5633" y="2200"/>
                    <a:pt x="5101" y="2531"/>
                    <a:pt x="4618" y="2799"/>
                  </a:cubicBezTo>
                  <a:cubicBezTo>
                    <a:pt x="3843" y="3232"/>
                    <a:pt x="2837" y="3600"/>
                    <a:pt x="1902" y="3600"/>
                  </a:cubicBezTo>
                  <a:cubicBezTo>
                    <a:pt x="1717" y="3600"/>
                    <a:pt x="1535" y="3586"/>
                    <a:pt x="1358" y="3555"/>
                  </a:cubicBezTo>
                  <a:cubicBezTo>
                    <a:pt x="832" y="3463"/>
                    <a:pt x="355" y="2986"/>
                    <a:pt x="520" y="2434"/>
                  </a:cubicBezTo>
                  <a:cubicBezTo>
                    <a:pt x="676" y="1919"/>
                    <a:pt x="1274" y="1544"/>
                    <a:pt x="1698" y="1278"/>
                  </a:cubicBezTo>
                  <a:cubicBezTo>
                    <a:pt x="2696" y="651"/>
                    <a:pt x="3981" y="181"/>
                    <a:pt x="5172" y="179"/>
                  </a:cubicBezTo>
                  <a:close/>
                  <a:moveTo>
                    <a:pt x="5180" y="0"/>
                  </a:moveTo>
                  <a:cubicBezTo>
                    <a:pt x="5178" y="0"/>
                    <a:pt x="5176" y="0"/>
                    <a:pt x="5175" y="0"/>
                  </a:cubicBezTo>
                  <a:lnTo>
                    <a:pt x="5175" y="0"/>
                  </a:lnTo>
                  <a:cubicBezTo>
                    <a:pt x="5174" y="0"/>
                    <a:pt x="5172" y="0"/>
                    <a:pt x="5171" y="0"/>
                  </a:cubicBezTo>
                  <a:cubicBezTo>
                    <a:pt x="3674" y="0"/>
                    <a:pt x="1972" y="690"/>
                    <a:pt x="859" y="1677"/>
                  </a:cubicBezTo>
                  <a:cubicBezTo>
                    <a:pt x="1" y="2440"/>
                    <a:pt x="243" y="3541"/>
                    <a:pt x="1419" y="3746"/>
                  </a:cubicBezTo>
                  <a:cubicBezTo>
                    <a:pt x="1596" y="3777"/>
                    <a:pt x="1778" y="3792"/>
                    <a:pt x="1963" y="3792"/>
                  </a:cubicBezTo>
                  <a:cubicBezTo>
                    <a:pt x="3208" y="3792"/>
                    <a:pt x="4598" y="3136"/>
                    <a:pt x="5511" y="2424"/>
                  </a:cubicBezTo>
                  <a:cubicBezTo>
                    <a:pt x="6499" y="1657"/>
                    <a:pt x="6795" y="84"/>
                    <a:pt x="5195" y="1"/>
                  </a:cubicBezTo>
                  <a:lnTo>
                    <a:pt x="5195" y="1"/>
                  </a:lnTo>
                  <a:cubicBezTo>
                    <a:pt x="5192" y="0"/>
                    <a:pt x="5189" y="0"/>
                    <a:pt x="5185" y="0"/>
                  </a:cubicBezTo>
                  <a:cubicBezTo>
                    <a:pt x="5183" y="0"/>
                    <a:pt x="5181" y="0"/>
                    <a:pt x="5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3" name="Google Shape;1163;p21"/>
            <p:cNvSpPr/>
            <p:nvPr/>
          </p:nvSpPr>
          <p:spPr>
            <a:xfrm rot="2678609">
              <a:off x="624421" y="2580324"/>
              <a:ext cx="134451" cy="129501"/>
            </a:xfrm>
            <a:custGeom>
              <a:avLst/>
              <a:gdLst/>
              <a:ahLst/>
              <a:cxnLst/>
              <a:rect l="l" t="t" r="r" b="b"/>
              <a:pathLst>
                <a:path w="5378" h="5180" extrusionOk="0">
                  <a:moveTo>
                    <a:pt x="1222" y="128"/>
                  </a:moveTo>
                  <a:cubicBezTo>
                    <a:pt x="1234" y="128"/>
                    <a:pt x="1247" y="129"/>
                    <a:pt x="1259" y="129"/>
                  </a:cubicBezTo>
                  <a:cubicBezTo>
                    <a:pt x="1822" y="149"/>
                    <a:pt x="2382" y="572"/>
                    <a:pt x="2805" y="906"/>
                  </a:cubicBezTo>
                  <a:cubicBezTo>
                    <a:pt x="3721" y="1625"/>
                    <a:pt x="4611" y="2668"/>
                    <a:pt x="4954" y="3800"/>
                  </a:cubicBezTo>
                  <a:cubicBezTo>
                    <a:pt x="4955" y="3804"/>
                    <a:pt x="4957" y="3808"/>
                    <a:pt x="4958" y="3812"/>
                  </a:cubicBezTo>
                  <a:lnTo>
                    <a:pt x="4958" y="3812"/>
                  </a:lnTo>
                  <a:cubicBezTo>
                    <a:pt x="5165" y="4672"/>
                    <a:pt x="4694" y="5038"/>
                    <a:pt x="4084" y="5038"/>
                  </a:cubicBezTo>
                  <a:cubicBezTo>
                    <a:pt x="3917" y="5038"/>
                    <a:pt x="3740" y="5011"/>
                    <a:pt x="3564" y="4959"/>
                  </a:cubicBezTo>
                  <a:cubicBezTo>
                    <a:pt x="3005" y="4796"/>
                    <a:pt x="2507" y="4404"/>
                    <a:pt x="2079" y="4028"/>
                  </a:cubicBezTo>
                  <a:cubicBezTo>
                    <a:pt x="1291" y="3337"/>
                    <a:pt x="379" y="2257"/>
                    <a:pt x="297" y="1164"/>
                  </a:cubicBezTo>
                  <a:cubicBezTo>
                    <a:pt x="254" y="598"/>
                    <a:pt x="670" y="128"/>
                    <a:pt x="1222" y="128"/>
                  </a:cubicBezTo>
                  <a:close/>
                  <a:moveTo>
                    <a:pt x="1241" y="1"/>
                  </a:moveTo>
                  <a:cubicBezTo>
                    <a:pt x="577" y="1"/>
                    <a:pt x="0" y="403"/>
                    <a:pt x="128" y="1291"/>
                  </a:cubicBezTo>
                  <a:cubicBezTo>
                    <a:pt x="333" y="2696"/>
                    <a:pt x="1594" y="4006"/>
                    <a:pt x="2728" y="4752"/>
                  </a:cubicBezTo>
                  <a:cubicBezTo>
                    <a:pt x="3131" y="5018"/>
                    <a:pt x="3645" y="5180"/>
                    <a:pt x="4100" y="5180"/>
                  </a:cubicBezTo>
                  <a:cubicBezTo>
                    <a:pt x="4812" y="5180"/>
                    <a:pt x="5377" y="4781"/>
                    <a:pt x="5131" y="3762"/>
                  </a:cubicBezTo>
                  <a:lnTo>
                    <a:pt x="5131" y="3762"/>
                  </a:lnTo>
                  <a:cubicBezTo>
                    <a:pt x="5131" y="3758"/>
                    <a:pt x="5130" y="3754"/>
                    <a:pt x="5128" y="3750"/>
                  </a:cubicBezTo>
                  <a:lnTo>
                    <a:pt x="5128" y="3750"/>
                  </a:lnTo>
                  <a:cubicBezTo>
                    <a:pt x="5128" y="3750"/>
                    <a:pt x="5128" y="3750"/>
                    <a:pt x="5128" y="3750"/>
                  </a:cubicBezTo>
                  <a:cubicBezTo>
                    <a:pt x="5127" y="3747"/>
                    <a:pt x="5126" y="3744"/>
                    <a:pt x="5125" y="3740"/>
                  </a:cubicBezTo>
                  <a:lnTo>
                    <a:pt x="5125" y="3740"/>
                  </a:lnTo>
                  <a:cubicBezTo>
                    <a:pt x="4687" y="2307"/>
                    <a:pt x="3430" y="963"/>
                    <a:pt x="2142" y="241"/>
                  </a:cubicBezTo>
                  <a:cubicBezTo>
                    <a:pt x="1862" y="83"/>
                    <a:pt x="1543" y="1"/>
                    <a:pt x="12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4" name="Google Shape;1164;p21"/>
            <p:cNvSpPr/>
            <p:nvPr/>
          </p:nvSpPr>
          <p:spPr>
            <a:xfrm rot="2678609">
              <a:off x="647492" y="2563857"/>
              <a:ext cx="86776" cy="152001"/>
            </a:xfrm>
            <a:custGeom>
              <a:avLst/>
              <a:gdLst/>
              <a:ahLst/>
              <a:cxnLst/>
              <a:rect l="l" t="t" r="r" b="b"/>
              <a:pathLst>
                <a:path w="3471" h="6080" extrusionOk="0">
                  <a:moveTo>
                    <a:pt x="2282" y="130"/>
                  </a:moveTo>
                  <a:cubicBezTo>
                    <a:pt x="3049" y="130"/>
                    <a:pt x="3248" y="1459"/>
                    <a:pt x="3206" y="2153"/>
                  </a:cubicBezTo>
                  <a:cubicBezTo>
                    <a:pt x="3135" y="3271"/>
                    <a:pt x="2771" y="4532"/>
                    <a:pt x="2083" y="5426"/>
                  </a:cubicBezTo>
                  <a:lnTo>
                    <a:pt x="2083" y="5426"/>
                  </a:lnTo>
                  <a:cubicBezTo>
                    <a:pt x="2081" y="5429"/>
                    <a:pt x="2079" y="5431"/>
                    <a:pt x="2077" y="5434"/>
                  </a:cubicBezTo>
                  <a:cubicBezTo>
                    <a:pt x="1816" y="5738"/>
                    <a:pt x="1538" y="5872"/>
                    <a:pt x="1279" y="5872"/>
                  </a:cubicBezTo>
                  <a:cubicBezTo>
                    <a:pt x="865" y="5872"/>
                    <a:pt x="498" y="5533"/>
                    <a:pt x="319" y="5008"/>
                  </a:cubicBezTo>
                  <a:cubicBezTo>
                    <a:pt x="150" y="4514"/>
                    <a:pt x="179" y="3957"/>
                    <a:pt x="234" y="3445"/>
                  </a:cubicBezTo>
                  <a:cubicBezTo>
                    <a:pt x="343" y="2414"/>
                    <a:pt x="746" y="997"/>
                    <a:pt x="1647" y="373"/>
                  </a:cubicBezTo>
                  <a:cubicBezTo>
                    <a:pt x="1892" y="202"/>
                    <a:pt x="2103" y="130"/>
                    <a:pt x="2282" y="130"/>
                  </a:cubicBezTo>
                  <a:close/>
                  <a:moveTo>
                    <a:pt x="2238" y="0"/>
                  </a:moveTo>
                  <a:cubicBezTo>
                    <a:pt x="2005" y="0"/>
                    <a:pt x="1748" y="83"/>
                    <a:pt x="1475" y="272"/>
                  </a:cubicBezTo>
                  <a:cubicBezTo>
                    <a:pt x="369" y="1039"/>
                    <a:pt x="0" y="2971"/>
                    <a:pt x="17" y="4212"/>
                  </a:cubicBezTo>
                  <a:cubicBezTo>
                    <a:pt x="31" y="5100"/>
                    <a:pt x="579" y="6079"/>
                    <a:pt x="1299" y="6079"/>
                  </a:cubicBezTo>
                  <a:cubicBezTo>
                    <a:pt x="1579" y="6079"/>
                    <a:pt x="1886" y="5931"/>
                    <a:pt x="2197" y="5570"/>
                  </a:cubicBezTo>
                  <a:lnTo>
                    <a:pt x="2197" y="5570"/>
                  </a:lnTo>
                  <a:cubicBezTo>
                    <a:pt x="2199" y="5567"/>
                    <a:pt x="2202" y="5564"/>
                    <a:pt x="2204" y="5561"/>
                  </a:cubicBezTo>
                  <a:lnTo>
                    <a:pt x="2204" y="5561"/>
                  </a:lnTo>
                  <a:cubicBezTo>
                    <a:pt x="2204" y="5561"/>
                    <a:pt x="2204" y="5561"/>
                    <a:pt x="2204" y="5561"/>
                  </a:cubicBezTo>
                  <a:cubicBezTo>
                    <a:pt x="2207" y="5559"/>
                    <a:pt x="2209" y="5556"/>
                    <a:pt x="2211" y="5553"/>
                  </a:cubicBezTo>
                  <a:lnTo>
                    <a:pt x="2211" y="5553"/>
                  </a:lnTo>
                  <a:cubicBezTo>
                    <a:pt x="3067" y="4439"/>
                    <a:pt x="3471" y="2829"/>
                    <a:pt x="3390" y="1439"/>
                  </a:cubicBezTo>
                  <a:cubicBezTo>
                    <a:pt x="3344" y="650"/>
                    <a:pt x="2889" y="0"/>
                    <a:pt x="22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5" name="Google Shape;1165;p21"/>
            <p:cNvSpPr/>
            <p:nvPr/>
          </p:nvSpPr>
          <p:spPr>
            <a:xfrm rot="2678609">
              <a:off x="747153" y="2655747"/>
              <a:ext cx="27575" cy="23150"/>
            </a:xfrm>
            <a:custGeom>
              <a:avLst/>
              <a:gdLst/>
              <a:ahLst/>
              <a:cxnLst/>
              <a:rect l="l" t="t" r="r" b="b"/>
              <a:pathLst>
                <a:path w="1103" h="926" extrusionOk="0">
                  <a:moveTo>
                    <a:pt x="488" y="0"/>
                  </a:moveTo>
                  <a:cubicBezTo>
                    <a:pt x="284" y="0"/>
                    <a:pt x="89" y="124"/>
                    <a:pt x="44" y="423"/>
                  </a:cubicBezTo>
                  <a:cubicBezTo>
                    <a:pt x="0" y="727"/>
                    <a:pt x="281" y="925"/>
                    <a:pt x="553" y="925"/>
                  </a:cubicBezTo>
                  <a:cubicBezTo>
                    <a:pt x="735" y="925"/>
                    <a:pt x="913" y="837"/>
                    <a:pt x="988" y="633"/>
                  </a:cubicBezTo>
                  <a:cubicBezTo>
                    <a:pt x="1102" y="266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6" name="Google Shape;1166;p21"/>
            <p:cNvSpPr/>
            <p:nvPr/>
          </p:nvSpPr>
          <p:spPr>
            <a:xfrm rot="2678609">
              <a:off x="609128" y="2589233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8" y="0"/>
                  </a:moveTo>
                  <a:cubicBezTo>
                    <a:pt x="284" y="0"/>
                    <a:pt x="89" y="124"/>
                    <a:pt x="45" y="424"/>
                  </a:cubicBezTo>
                  <a:cubicBezTo>
                    <a:pt x="0" y="727"/>
                    <a:pt x="281" y="924"/>
                    <a:pt x="553" y="924"/>
                  </a:cubicBezTo>
                  <a:cubicBezTo>
                    <a:pt x="735" y="924"/>
                    <a:pt x="913" y="837"/>
                    <a:pt x="988" y="634"/>
                  </a:cubicBezTo>
                  <a:cubicBezTo>
                    <a:pt x="1103" y="267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7" name="Google Shape;1167;p21"/>
            <p:cNvSpPr/>
            <p:nvPr/>
          </p:nvSpPr>
          <p:spPr>
            <a:xfrm rot="2678609">
              <a:off x="731643" y="2581678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9" y="0"/>
                  </a:moveTo>
                  <a:cubicBezTo>
                    <a:pt x="285" y="0"/>
                    <a:pt x="90" y="124"/>
                    <a:pt x="45" y="424"/>
                  </a:cubicBezTo>
                  <a:cubicBezTo>
                    <a:pt x="1" y="726"/>
                    <a:pt x="282" y="924"/>
                    <a:pt x="555" y="924"/>
                  </a:cubicBezTo>
                  <a:cubicBezTo>
                    <a:pt x="736" y="924"/>
                    <a:pt x="913" y="836"/>
                    <a:pt x="988" y="633"/>
                  </a:cubicBezTo>
                  <a:cubicBezTo>
                    <a:pt x="1104" y="266"/>
                    <a:pt x="788" y="0"/>
                    <a:pt x="4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68" name="Google Shape;1168;p21"/>
          <p:cNvGrpSpPr/>
          <p:nvPr/>
        </p:nvGrpSpPr>
        <p:grpSpPr>
          <a:xfrm>
            <a:off x="412301" y="2468267"/>
            <a:ext cx="313433" cy="289100"/>
            <a:chOff x="8376650" y="3246575"/>
            <a:chExt cx="235075" cy="216825"/>
          </a:xfrm>
        </p:grpSpPr>
        <p:sp>
          <p:nvSpPr>
            <p:cNvPr id="1169" name="Google Shape;1169;p21"/>
            <p:cNvSpPr/>
            <p:nvPr/>
          </p:nvSpPr>
          <p:spPr>
            <a:xfrm>
              <a:off x="8376650" y="33795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0" name="Google Shape;1170;p21"/>
            <p:cNvSpPr/>
            <p:nvPr/>
          </p:nvSpPr>
          <p:spPr>
            <a:xfrm>
              <a:off x="8516850" y="33743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1" name="Google Shape;1171;p21"/>
            <p:cNvSpPr/>
            <p:nvPr/>
          </p:nvSpPr>
          <p:spPr>
            <a:xfrm>
              <a:off x="8467875" y="32465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480028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3" name="Google Shape;1173;p22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p22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175" name="Google Shape;1175;p22"/>
          <p:cNvSpPr txBox="1">
            <a:spLocks noGrp="1"/>
          </p:cNvSpPr>
          <p:nvPr>
            <p:ph type="title" idx="2"/>
          </p:nvPr>
        </p:nvSpPr>
        <p:spPr>
          <a:xfrm>
            <a:off x="960000" y="2046117"/>
            <a:ext cx="31152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76" name="Google Shape;1176;p22"/>
          <p:cNvSpPr txBox="1">
            <a:spLocks noGrp="1"/>
          </p:cNvSpPr>
          <p:nvPr>
            <p:ph type="subTitle" idx="1"/>
          </p:nvPr>
        </p:nvSpPr>
        <p:spPr>
          <a:xfrm>
            <a:off x="960000" y="5334404"/>
            <a:ext cx="31152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7" name="Google Shape;1177;p22"/>
          <p:cNvSpPr txBox="1">
            <a:spLocks noGrp="1"/>
          </p:cNvSpPr>
          <p:nvPr>
            <p:ph type="title" idx="3"/>
          </p:nvPr>
        </p:nvSpPr>
        <p:spPr>
          <a:xfrm>
            <a:off x="4538400" y="2046133"/>
            <a:ext cx="31152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78" name="Google Shape;1178;p22"/>
          <p:cNvSpPr txBox="1">
            <a:spLocks noGrp="1"/>
          </p:cNvSpPr>
          <p:nvPr>
            <p:ph type="subTitle" idx="4"/>
          </p:nvPr>
        </p:nvSpPr>
        <p:spPr>
          <a:xfrm>
            <a:off x="4538400" y="5334421"/>
            <a:ext cx="31152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9" name="Google Shape;1179;p22"/>
          <p:cNvSpPr txBox="1">
            <a:spLocks noGrp="1"/>
          </p:cNvSpPr>
          <p:nvPr>
            <p:ph type="title" idx="5"/>
          </p:nvPr>
        </p:nvSpPr>
        <p:spPr>
          <a:xfrm>
            <a:off x="8116800" y="2046117"/>
            <a:ext cx="31152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80" name="Google Shape;1180;p22"/>
          <p:cNvSpPr txBox="1">
            <a:spLocks noGrp="1"/>
          </p:cNvSpPr>
          <p:nvPr>
            <p:ph type="subTitle" idx="6"/>
          </p:nvPr>
        </p:nvSpPr>
        <p:spPr>
          <a:xfrm>
            <a:off x="8116800" y="5334404"/>
            <a:ext cx="31152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1" name="Google Shape;1181;p22"/>
          <p:cNvSpPr/>
          <p:nvPr/>
        </p:nvSpPr>
        <p:spPr>
          <a:xfrm>
            <a:off x="669134" y="46019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2" name="Google Shape;1182;p22"/>
          <p:cNvSpPr/>
          <p:nvPr/>
        </p:nvSpPr>
        <p:spPr>
          <a:xfrm>
            <a:off x="10041401" y="11750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3" name="Google Shape;1183;p22"/>
          <p:cNvSpPr/>
          <p:nvPr/>
        </p:nvSpPr>
        <p:spPr>
          <a:xfrm>
            <a:off x="11534101" y="25175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84" name="Google Shape;1184;p22"/>
          <p:cNvGrpSpPr/>
          <p:nvPr/>
        </p:nvGrpSpPr>
        <p:grpSpPr>
          <a:xfrm>
            <a:off x="236700" y="3554800"/>
            <a:ext cx="604800" cy="628200"/>
            <a:chOff x="177525" y="2666100"/>
            <a:chExt cx="453600" cy="471150"/>
          </a:xfrm>
        </p:grpSpPr>
        <p:sp>
          <p:nvSpPr>
            <p:cNvPr id="1185" name="Google Shape;1185;p22"/>
            <p:cNvSpPr/>
            <p:nvPr/>
          </p:nvSpPr>
          <p:spPr>
            <a:xfrm>
              <a:off x="177525" y="2682600"/>
              <a:ext cx="438750" cy="454650"/>
            </a:xfrm>
            <a:custGeom>
              <a:avLst/>
              <a:gdLst/>
              <a:ahLst/>
              <a:cxnLst/>
              <a:rect l="l" t="t" r="r" b="b"/>
              <a:pathLst>
                <a:path w="17550" h="18186" extrusionOk="0">
                  <a:moveTo>
                    <a:pt x="10732" y="0"/>
                  </a:moveTo>
                  <a:cubicBezTo>
                    <a:pt x="10525" y="0"/>
                    <a:pt x="10319" y="93"/>
                    <a:pt x="10185" y="270"/>
                  </a:cubicBezTo>
                  <a:cubicBezTo>
                    <a:pt x="9952" y="569"/>
                    <a:pt x="10009" y="1006"/>
                    <a:pt x="10311" y="1236"/>
                  </a:cubicBezTo>
                  <a:lnTo>
                    <a:pt x="10784" y="1602"/>
                  </a:lnTo>
                  <a:lnTo>
                    <a:pt x="2626" y="12185"/>
                  </a:lnTo>
                  <a:cubicBezTo>
                    <a:pt x="2626" y="12185"/>
                    <a:pt x="1" y="15305"/>
                    <a:pt x="2649" y="17422"/>
                  </a:cubicBezTo>
                  <a:lnTo>
                    <a:pt x="2647" y="17424"/>
                  </a:lnTo>
                  <a:cubicBezTo>
                    <a:pt x="2673" y="17444"/>
                    <a:pt x="2697" y="17461"/>
                    <a:pt x="2723" y="17480"/>
                  </a:cubicBezTo>
                  <a:cubicBezTo>
                    <a:pt x="2747" y="17498"/>
                    <a:pt x="2768" y="17518"/>
                    <a:pt x="2795" y="17537"/>
                  </a:cubicBezTo>
                  <a:lnTo>
                    <a:pt x="2796" y="17534"/>
                  </a:lnTo>
                  <a:cubicBezTo>
                    <a:pt x="3430" y="18005"/>
                    <a:pt x="4043" y="18186"/>
                    <a:pt x="4612" y="18186"/>
                  </a:cubicBezTo>
                  <a:cubicBezTo>
                    <a:pt x="6484" y="18186"/>
                    <a:pt x="7867" y="16224"/>
                    <a:pt x="7867" y="16224"/>
                  </a:cubicBezTo>
                  <a:lnTo>
                    <a:pt x="16025" y="5640"/>
                  </a:lnTo>
                  <a:lnTo>
                    <a:pt x="16354" y="5894"/>
                  </a:lnTo>
                  <a:cubicBezTo>
                    <a:pt x="16478" y="5991"/>
                    <a:pt x="16626" y="6037"/>
                    <a:pt x="16772" y="6037"/>
                  </a:cubicBezTo>
                  <a:cubicBezTo>
                    <a:pt x="16979" y="6037"/>
                    <a:pt x="17185" y="5944"/>
                    <a:pt x="17320" y="5768"/>
                  </a:cubicBezTo>
                  <a:cubicBezTo>
                    <a:pt x="17550" y="5468"/>
                    <a:pt x="17496" y="5034"/>
                    <a:pt x="17194" y="4802"/>
                  </a:cubicBezTo>
                  <a:lnTo>
                    <a:pt x="11151" y="144"/>
                  </a:lnTo>
                  <a:cubicBezTo>
                    <a:pt x="11027" y="47"/>
                    <a:pt x="10879" y="0"/>
                    <a:pt x="107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6" name="Google Shape;1186;p22"/>
            <p:cNvSpPr/>
            <p:nvPr/>
          </p:nvSpPr>
          <p:spPr>
            <a:xfrm>
              <a:off x="411000" y="2666100"/>
              <a:ext cx="220125" cy="185950"/>
            </a:xfrm>
            <a:custGeom>
              <a:avLst/>
              <a:gdLst/>
              <a:ahLst/>
              <a:cxnLst/>
              <a:rect l="l" t="t" r="r" b="b"/>
              <a:pathLst>
                <a:path w="8805" h="7438" extrusionOk="0">
                  <a:moveTo>
                    <a:pt x="1235" y="1"/>
                  </a:moveTo>
                  <a:lnTo>
                    <a:pt x="1" y="1602"/>
                  </a:lnTo>
                  <a:lnTo>
                    <a:pt x="7571" y="7438"/>
                  </a:lnTo>
                  <a:lnTo>
                    <a:pt x="8805" y="5836"/>
                  </a:lnTo>
                  <a:lnTo>
                    <a:pt x="12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7" name="Google Shape;1187;p22"/>
            <p:cNvSpPr/>
            <p:nvPr/>
          </p:nvSpPr>
          <p:spPr>
            <a:xfrm>
              <a:off x="265300" y="2891225"/>
              <a:ext cx="236575" cy="229775"/>
            </a:xfrm>
            <a:custGeom>
              <a:avLst/>
              <a:gdLst/>
              <a:ahLst/>
              <a:cxnLst/>
              <a:rect l="l" t="t" r="r" b="b"/>
              <a:pathLst>
                <a:path w="9463" h="9191" extrusionOk="0">
                  <a:moveTo>
                    <a:pt x="9391" y="1"/>
                  </a:moveTo>
                  <a:cubicBezTo>
                    <a:pt x="9369" y="1"/>
                    <a:pt x="9345" y="12"/>
                    <a:pt x="9328" y="33"/>
                  </a:cubicBezTo>
                  <a:lnTo>
                    <a:pt x="2945" y="8101"/>
                  </a:lnTo>
                  <a:cubicBezTo>
                    <a:pt x="2942" y="8106"/>
                    <a:pt x="2532" y="8514"/>
                    <a:pt x="1980" y="8790"/>
                  </a:cubicBezTo>
                  <a:cubicBezTo>
                    <a:pt x="1640" y="8960"/>
                    <a:pt x="1322" y="9045"/>
                    <a:pt x="1030" y="9045"/>
                  </a:cubicBezTo>
                  <a:cubicBezTo>
                    <a:pt x="697" y="9045"/>
                    <a:pt x="397" y="8934"/>
                    <a:pt x="131" y="8711"/>
                  </a:cubicBezTo>
                  <a:cubicBezTo>
                    <a:pt x="119" y="8702"/>
                    <a:pt x="105" y="8698"/>
                    <a:pt x="91" y="8698"/>
                  </a:cubicBezTo>
                  <a:cubicBezTo>
                    <a:pt x="69" y="8698"/>
                    <a:pt x="46" y="8708"/>
                    <a:pt x="29" y="8728"/>
                  </a:cubicBezTo>
                  <a:cubicBezTo>
                    <a:pt x="0" y="8762"/>
                    <a:pt x="2" y="8809"/>
                    <a:pt x="30" y="8833"/>
                  </a:cubicBezTo>
                  <a:cubicBezTo>
                    <a:pt x="43" y="8841"/>
                    <a:pt x="53" y="8853"/>
                    <a:pt x="65" y="8861"/>
                  </a:cubicBezTo>
                  <a:cubicBezTo>
                    <a:pt x="366" y="9099"/>
                    <a:pt x="688" y="9191"/>
                    <a:pt x="1005" y="9191"/>
                  </a:cubicBezTo>
                  <a:cubicBezTo>
                    <a:pt x="2043" y="9191"/>
                    <a:pt x="3027" y="8211"/>
                    <a:pt x="3044" y="8193"/>
                  </a:cubicBezTo>
                  <a:lnTo>
                    <a:pt x="9434" y="118"/>
                  </a:lnTo>
                  <a:cubicBezTo>
                    <a:pt x="9463" y="85"/>
                    <a:pt x="9461" y="37"/>
                    <a:pt x="9430" y="14"/>
                  </a:cubicBezTo>
                  <a:cubicBezTo>
                    <a:pt x="9419" y="5"/>
                    <a:pt x="9405" y="1"/>
                    <a:pt x="93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8" name="Google Shape;1188;p22"/>
            <p:cNvSpPr/>
            <p:nvPr/>
          </p:nvSpPr>
          <p:spPr>
            <a:xfrm>
              <a:off x="243025" y="2804750"/>
              <a:ext cx="258600" cy="290900"/>
            </a:xfrm>
            <a:custGeom>
              <a:avLst/>
              <a:gdLst/>
              <a:ahLst/>
              <a:cxnLst/>
              <a:rect l="l" t="t" r="r" b="b"/>
              <a:pathLst>
                <a:path w="10344" h="11636" extrusionOk="0">
                  <a:moveTo>
                    <a:pt x="7139" y="1"/>
                  </a:moveTo>
                  <a:lnTo>
                    <a:pt x="680" y="8381"/>
                  </a:lnTo>
                  <a:cubicBezTo>
                    <a:pt x="0" y="9262"/>
                    <a:pt x="166" y="10538"/>
                    <a:pt x="1047" y="11218"/>
                  </a:cubicBezTo>
                  <a:cubicBezTo>
                    <a:pt x="1413" y="11499"/>
                    <a:pt x="1847" y="11636"/>
                    <a:pt x="2278" y="11636"/>
                  </a:cubicBezTo>
                  <a:cubicBezTo>
                    <a:pt x="2885" y="11636"/>
                    <a:pt x="3487" y="11366"/>
                    <a:pt x="3884" y="10851"/>
                  </a:cubicBezTo>
                  <a:lnTo>
                    <a:pt x="10344" y="2470"/>
                  </a:lnTo>
                  <a:lnTo>
                    <a:pt x="71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9" name="Google Shape;1189;p22"/>
            <p:cNvSpPr/>
            <p:nvPr/>
          </p:nvSpPr>
          <p:spPr>
            <a:xfrm>
              <a:off x="243025" y="2957700"/>
              <a:ext cx="170875" cy="138000"/>
            </a:xfrm>
            <a:custGeom>
              <a:avLst/>
              <a:gdLst/>
              <a:ahLst/>
              <a:cxnLst/>
              <a:rect l="l" t="t" r="r" b="b"/>
              <a:pathLst>
                <a:path w="6835" h="5520" extrusionOk="0">
                  <a:moveTo>
                    <a:pt x="2425" y="1"/>
                  </a:moveTo>
                  <a:lnTo>
                    <a:pt x="680" y="2264"/>
                  </a:lnTo>
                  <a:cubicBezTo>
                    <a:pt x="0" y="3145"/>
                    <a:pt x="166" y="4422"/>
                    <a:pt x="1047" y="5101"/>
                  </a:cubicBezTo>
                  <a:cubicBezTo>
                    <a:pt x="1413" y="5383"/>
                    <a:pt x="1847" y="5520"/>
                    <a:pt x="2278" y="5520"/>
                  </a:cubicBezTo>
                  <a:cubicBezTo>
                    <a:pt x="2885" y="5520"/>
                    <a:pt x="3487" y="5249"/>
                    <a:pt x="3884" y="4734"/>
                  </a:cubicBezTo>
                  <a:lnTo>
                    <a:pt x="6834" y="908"/>
                  </a:lnTo>
                  <a:cubicBezTo>
                    <a:pt x="5361" y="619"/>
                    <a:pt x="3891" y="316"/>
                    <a:pt x="24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0" name="Google Shape;1190;p22"/>
            <p:cNvSpPr/>
            <p:nvPr/>
          </p:nvSpPr>
          <p:spPr>
            <a:xfrm>
              <a:off x="339300" y="2936025"/>
              <a:ext cx="17725" cy="14750"/>
            </a:xfrm>
            <a:custGeom>
              <a:avLst/>
              <a:gdLst/>
              <a:ahLst/>
              <a:cxnLst/>
              <a:rect l="l" t="t" r="r" b="b"/>
              <a:pathLst>
                <a:path w="709" h="590" extrusionOk="0">
                  <a:moveTo>
                    <a:pt x="399" y="1"/>
                  </a:moveTo>
                  <a:cubicBezTo>
                    <a:pt x="330" y="1"/>
                    <a:pt x="258" y="23"/>
                    <a:pt x="195" y="68"/>
                  </a:cubicBezTo>
                  <a:cubicBezTo>
                    <a:pt x="47" y="170"/>
                    <a:pt x="0" y="357"/>
                    <a:pt x="90" y="482"/>
                  </a:cubicBezTo>
                  <a:cubicBezTo>
                    <a:pt x="139" y="553"/>
                    <a:pt x="221" y="589"/>
                    <a:pt x="310" y="589"/>
                  </a:cubicBezTo>
                  <a:cubicBezTo>
                    <a:pt x="378" y="589"/>
                    <a:pt x="451" y="568"/>
                    <a:pt x="515" y="523"/>
                  </a:cubicBezTo>
                  <a:cubicBezTo>
                    <a:pt x="663" y="418"/>
                    <a:pt x="708" y="232"/>
                    <a:pt x="620" y="109"/>
                  </a:cubicBezTo>
                  <a:cubicBezTo>
                    <a:pt x="570" y="37"/>
                    <a:pt x="487" y="1"/>
                    <a:pt x="39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1" name="Google Shape;1191;p22"/>
            <p:cNvSpPr/>
            <p:nvPr/>
          </p:nvSpPr>
          <p:spPr>
            <a:xfrm>
              <a:off x="326350" y="2999225"/>
              <a:ext cx="17725" cy="14750"/>
            </a:xfrm>
            <a:custGeom>
              <a:avLst/>
              <a:gdLst/>
              <a:ahLst/>
              <a:cxnLst/>
              <a:rect l="l" t="t" r="r" b="b"/>
              <a:pathLst>
                <a:path w="709" h="590" extrusionOk="0">
                  <a:moveTo>
                    <a:pt x="400" y="1"/>
                  </a:moveTo>
                  <a:cubicBezTo>
                    <a:pt x="331" y="1"/>
                    <a:pt x="259" y="23"/>
                    <a:pt x="195" y="67"/>
                  </a:cubicBezTo>
                  <a:cubicBezTo>
                    <a:pt x="48" y="171"/>
                    <a:pt x="1" y="357"/>
                    <a:pt x="90" y="483"/>
                  </a:cubicBezTo>
                  <a:cubicBezTo>
                    <a:pt x="140" y="553"/>
                    <a:pt x="222" y="590"/>
                    <a:pt x="311" y="590"/>
                  </a:cubicBezTo>
                  <a:cubicBezTo>
                    <a:pt x="379" y="590"/>
                    <a:pt x="452" y="568"/>
                    <a:pt x="516" y="524"/>
                  </a:cubicBezTo>
                  <a:cubicBezTo>
                    <a:pt x="660" y="419"/>
                    <a:pt x="709" y="235"/>
                    <a:pt x="621" y="108"/>
                  </a:cubicBezTo>
                  <a:cubicBezTo>
                    <a:pt x="570" y="37"/>
                    <a:pt x="488" y="1"/>
                    <a:pt x="40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2" name="Google Shape;1192;p22"/>
            <p:cNvSpPr/>
            <p:nvPr/>
          </p:nvSpPr>
          <p:spPr>
            <a:xfrm>
              <a:off x="412075" y="2879600"/>
              <a:ext cx="17675" cy="14750"/>
            </a:xfrm>
            <a:custGeom>
              <a:avLst/>
              <a:gdLst/>
              <a:ahLst/>
              <a:cxnLst/>
              <a:rect l="l" t="t" r="r" b="b"/>
              <a:pathLst>
                <a:path w="707" h="590" extrusionOk="0">
                  <a:moveTo>
                    <a:pt x="398" y="1"/>
                  </a:moveTo>
                  <a:cubicBezTo>
                    <a:pt x="330" y="1"/>
                    <a:pt x="257" y="23"/>
                    <a:pt x="193" y="68"/>
                  </a:cubicBezTo>
                  <a:cubicBezTo>
                    <a:pt x="46" y="170"/>
                    <a:pt x="0" y="356"/>
                    <a:pt x="88" y="482"/>
                  </a:cubicBezTo>
                  <a:cubicBezTo>
                    <a:pt x="138" y="553"/>
                    <a:pt x="220" y="590"/>
                    <a:pt x="309" y="590"/>
                  </a:cubicBezTo>
                  <a:cubicBezTo>
                    <a:pt x="377" y="590"/>
                    <a:pt x="449" y="568"/>
                    <a:pt x="514" y="523"/>
                  </a:cubicBezTo>
                  <a:cubicBezTo>
                    <a:pt x="660" y="418"/>
                    <a:pt x="707" y="234"/>
                    <a:pt x="619" y="108"/>
                  </a:cubicBezTo>
                  <a:cubicBezTo>
                    <a:pt x="568" y="37"/>
                    <a:pt x="486" y="1"/>
                    <a:pt x="39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3" name="Google Shape;1193;p22"/>
            <p:cNvSpPr/>
            <p:nvPr/>
          </p:nvSpPr>
          <p:spPr>
            <a:xfrm>
              <a:off x="289900" y="2985100"/>
              <a:ext cx="17675" cy="14750"/>
            </a:xfrm>
            <a:custGeom>
              <a:avLst/>
              <a:gdLst/>
              <a:ahLst/>
              <a:cxnLst/>
              <a:rect l="l" t="t" r="r" b="b"/>
              <a:pathLst>
                <a:path w="707" h="590" extrusionOk="0">
                  <a:moveTo>
                    <a:pt x="399" y="1"/>
                  </a:moveTo>
                  <a:cubicBezTo>
                    <a:pt x="330" y="1"/>
                    <a:pt x="258" y="23"/>
                    <a:pt x="194" y="68"/>
                  </a:cubicBezTo>
                  <a:cubicBezTo>
                    <a:pt x="46" y="170"/>
                    <a:pt x="1" y="356"/>
                    <a:pt x="89" y="482"/>
                  </a:cubicBezTo>
                  <a:cubicBezTo>
                    <a:pt x="139" y="553"/>
                    <a:pt x="221" y="590"/>
                    <a:pt x="309" y="590"/>
                  </a:cubicBezTo>
                  <a:cubicBezTo>
                    <a:pt x="377" y="590"/>
                    <a:pt x="450" y="568"/>
                    <a:pt x="514" y="523"/>
                  </a:cubicBezTo>
                  <a:cubicBezTo>
                    <a:pt x="662" y="420"/>
                    <a:pt x="707" y="234"/>
                    <a:pt x="619" y="107"/>
                  </a:cubicBezTo>
                  <a:cubicBezTo>
                    <a:pt x="569" y="37"/>
                    <a:pt x="487" y="1"/>
                    <a:pt x="39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4" name="Google Shape;1194;p22"/>
            <p:cNvSpPr/>
            <p:nvPr/>
          </p:nvSpPr>
          <p:spPr>
            <a:xfrm>
              <a:off x="396400" y="2914375"/>
              <a:ext cx="35975" cy="37425"/>
            </a:xfrm>
            <a:custGeom>
              <a:avLst/>
              <a:gdLst/>
              <a:ahLst/>
              <a:cxnLst/>
              <a:rect l="l" t="t" r="r" b="b"/>
              <a:pathLst>
                <a:path w="1439" h="1497" extrusionOk="0">
                  <a:moveTo>
                    <a:pt x="681" y="0"/>
                  </a:moveTo>
                  <a:cubicBezTo>
                    <a:pt x="642" y="0"/>
                    <a:pt x="603" y="5"/>
                    <a:pt x="563" y="13"/>
                  </a:cubicBezTo>
                  <a:cubicBezTo>
                    <a:pt x="213" y="88"/>
                    <a:pt x="0" y="478"/>
                    <a:pt x="88" y="884"/>
                  </a:cubicBezTo>
                  <a:cubicBezTo>
                    <a:pt x="164" y="1244"/>
                    <a:pt x="451" y="1497"/>
                    <a:pt x="759" y="1497"/>
                  </a:cubicBezTo>
                  <a:cubicBezTo>
                    <a:pt x="798" y="1497"/>
                    <a:pt x="837" y="1492"/>
                    <a:pt x="877" y="1484"/>
                  </a:cubicBezTo>
                  <a:cubicBezTo>
                    <a:pt x="1226" y="1410"/>
                    <a:pt x="1438" y="1020"/>
                    <a:pt x="1352" y="614"/>
                  </a:cubicBezTo>
                  <a:cubicBezTo>
                    <a:pt x="1275" y="253"/>
                    <a:pt x="989" y="0"/>
                    <a:pt x="68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95" name="Google Shape;1195;p22"/>
          <p:cNvGrpSpPr/>
          <p:nvPr/>
        </p:nvGrpSpPr>
        <p:grpSpPr>
          <a:xfrm>
            <a:off x="236701" y="2749734"/>
            <a:ext cx="313433" cy="289100"/>
            <a:chOff x="177525" y="2062300"/>
            <a:chExt cx="235075" cy="216825"/>
          </a:xfrm>
        </p:grpSpPr>
        <p:sp>
          <p:nvSpPr>
            <p:cNvPr id="1196" name="Google Shape;1196;p22"/>
            <p:cNvSpPr/>
            <p:nvPr/>
          </p:nvSpPr>
          <p:spPr>
            <a:xfrm>
              <a:off x="177525" y="21952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7" name="Google Shape;1197;p22"/>
            <p:cNvSpPr/>
            <p:nvPr/>
          </p:nvSpPr>
          <p:spPr>
            <a:xfrm>
              <a:off x="317725" y="21900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8" name="Google Shape;1198;p22"/>
            <p:cNvSpPr/>
            <p:nvPr/>
          </p:nvSpPr>
          <p:spPr>
            <a:xfrm>
              <a:off x="268750" y="20623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99" name="Google Shape;1199;p22"/>
          <p:cNvGrpSpPr/>
          <p:nvPr/>
        </p:nvGrpSpPr>
        <p:grpSpPr>
          <a:xfrm>
            <a:off x="9970868" y="394801"/>
            <a:ext cx="313433" cy="289100"/>
            <a:chOff x="177525" y="2062300"/>
            <a:chExt cx="235075" cy="216825"/>
          </a:xfrm>
        </p:grpSpPr>
        <p:sp>
          <p:nvSpPr>
            <p:cNvPr id="1200" name="Google Shape;1200;p22"/>
            <p:cNvSpPr/>
            <p:nvPr/>
          </p:nvSpPr>
          <p:spPr>
            <a:xfrm>
              <a:off x="177525" y="21952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1" name="Google Shape;1201;p22"/>
            <p:cNvSpPr/>
            <p:nvPr/>
          </p:nvSpPr>
          <p:spPr>
            <a:xfrm>
              <a:off x="317725" y="21900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2" name="Google Shape;1202;p22"/>
            <p:cNvSpPr/>
            <p:nvPr/>
          </p:nvSpPr>
          <p:spPr>
            <a:xfrm>
              <a:off x="268750" y="20623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03" name="Google Shape;1203;p22"/>
          <p:cNvGrpSpPr/>
          <p:nvPr/>
        </p:nvGrpSpPr>
        <p:grpSpPr>
          <a:xfrm>
            <a:off x="10637201" y="394801"/>
            <a:ext cx="1016700" cy="913033"/>
            <a:chOff x="7977900" y="296100"/>
            <a:chExt cx="762525" cy="684775"/>
          </a:xfrm>
        </p:grpSpPr>
        <p:sp>
          <p:nvSpPr>
            <p:cNvPr id="1204" name="Google Shape;1204;p22"/>
            <p:cNvSpPr/>
            <p:nvPr/>
          </p:nvSpPr>
          <p:spPr>
            <a:xfrm>
              <a:off x="7977900" y="296100"/>
              <a:ext cx="762525" cy="684775"/>
            </a:xfrm>
            <a:custGeom>
              <a:avLst/>
              <a:gdLst/>
              <a:ahLst/>
              <a:cxnLst/>
              <a:rect l="l" t="t" r="r" b="b"/>
              <a:pathLst>
                <a:path w="30501" h="27391" extrusionOk="0">
                  <a:moveTo>
                    <a:pt x="26437" y="1"/>
                  </a:moveTo>
                  <a:cubicBezTo>
                    <a:pt x="21634" y="4340"/>
                    <a:pt x="5070" y="18710"/>
                    <a:pt x="946" y="22500"/>
                  </a:cubicBezTo>
                  <a:cubicBezTo>
                    <a:pt x="0" y="23368"/>
                    <a:pt x="2366" y="24947"/>
                    <a:pt x="4345" y="27391"/>
                  </a:cubicBezTo>
                  <a:lnTo>
                    <a:pt x="4752" y="27060"/>
                  </a:lnTo>
                  <a:cubicBezTo>
                    <a:pt x="6484" y="25660"/>
                    <a:pt x="26511" y="8415"/>
                    <a:pt x="30383" y="4524"/>
                  </a:cubicBezTo>
                  <a:lnTo>
                    <a:pt x="30501" y="4435"/>
                  </a:lnTo>
                  <a:cubicBezTo>
                    <a:pt x="29614" y="3130"/>
                    <a:pt x="27898" y="1178"/>
                    <a:pt x="26705" y="121"/>
                  </a:cubicBezTo>
                  <a:lnTo>
                    <a:pt x="264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5" name="Google Shape;1205;p22"/>
            <p:cNvSpPr/>
            <p:nvPr/>
          </p:nvSpPr>
          <p:spPr>
            <a:xfrm>
              <a:off x="8468925" y="566275"/>
              <a:ext cx="36125" cy="33325"/>
            </a:xfrm>
            <a:custGeom>
              <a:avLst/>
              <a:gdLst/>
              <a:ahLst/>
              <a:cxnLst/>
              <a:rect l="l" t="t" r="r" b="b"/>
              <a:pathLst>
                <a:path w="1445" h="1333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79"/>
                    <a:pt x="20" y="324"/>
                    <a:pt x="105" y="430"/>
                  </a:cubicBezTo>
                  <a:cubicBezTo>
                    <a:pt x="344" y="731"/>
                    <a:pt x="592" y="1025"/>
                    <a:pt x="890" y="1270"/>
                  </a:cubicBezTo>
                  <a:cubicBezTo>
                    <a:pt x="942" y="1314"/>
                    <a:pt x="1000" y="1332"/>
                    <a:pt x="1056" y="1332"/>
                  </a:cubicBezTo>
                  <a:cubicBezTo>
                    <a:pt x="1263" y="1332"/>
                    <a:pt x="1445" y="1077"/>
                    <a:pt x="1247" y="913"/>
                  </a:cubicBezTo>
                  <a:cubicBezTo>
                    <a:pt x="949" y="669"/>
                    <a:pt x="701" y="374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6" name="Google Shape;1206;p22"/>
            <p:cNvSpPr/>
            <p:nvPr/>
          </p:nvSpPr>
          <p:spPr>
            <a:xfrm>
              <a:off x="8459125" y="595575"/>
              <a:ext cx="23375" cy="22125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19" y="322"/>
                    <a:pt x="104" y="431"/>
                  </a:cubicBezTo>
                  <a:cubicBezTo>
                    <a:pt x="168" y="512"/>
                    <a:pt x="218" y="587"/>
                    <a:pt x="289" y="667"/>
                  </a:cubicBezTo>
                  <a:cubicBezTo>
                    <a:pt x="351" y="736"/>
                    <a:pt x="421" y="769"/>
                    <a:pt x="472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8" y="812"/>
                  </a:cubicBezTo>
                  <a:cubicBezTo>
                    <a:pt x="917" y="724"/>
                    <a:pt x="934" y="542"/>
                    <a:pt x="828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59" y="325"/>
                    <a:pt x="656" y="323"/>
                    <a:pt x="653" y="321"/>
                  </a:cubicBezTo>
                  <a:lnTo>
                    <a:pt x="653" y="321"/>
                  </a:lnTo>
                  <a:cubicBezTo>
                    <a:pt x="652" y="320"/>
                    <a:pt x="652" y="319"/>
                    <a:pt x="650" y="318"/>
                  </a:cubicBezTo>
                  <a:cubicBezTo>
                    <a:pt x="643" y="311"/>
                    <a:pt x="639" y="304"/>
                    <a:pt x="632" y="297"/>
                  </a:cubicBezTo>
                  <a:cubicBezTo>
                    <a:pt x="575" y="222"/>
                    <a:pt x="519" y="148"/>
                    <a:pt x="459" y="74"/>
                  </a:cubicBezTo>
                  <a:cubicBezTo>
                    <a:pt x="419" y="23"/>
                    <a:pt x="356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7" name="Google Shape;1207;p22"/>
            <p:cNvSpPr/>
            <p:nvPr/>
          </p:nvSpPr>
          <p:spPr>
            <a:xfrm>
              <a:off x="8438925" y="613400"/>
              <a:ext cx="23425" cy="22125"/>
            </a:xfrm>
            <a:custGeom>
              <a:avLst/>
              <a:gdLst/>
              <a:ahLst/>
              <a:cxnLst/>
              <a:rect l="l" t="t" r="r" b="b"/>
              <a:pathLst>
                <a:path w="937" h="885" extrusionOk="0">
                  <a:moveTo>
                    <a:pt x="294" y="0"/>
                  </a:moveTo>
                  <a:cubicBezTo>
                    <a:pt x="223" y="0"/>
                    <a:pt x="151" y="28"/>
                    <a:pt x="104" y="74"/>
                  </a:cubicBezTo>
                  <a:cubicBezTo>
                    <a:pt x="0" y="181"/>
                    <a:pt x="19" y="324"/>
                    <a:pt x="104" y="431"/>
                  </a:cubicBezTo>
                  <a:cubicBezTo>
                    <a:pt x="168" y="513"/>
                    <a:pt x="217" y="587"/>
                    <a:pt x="291" y="666"/>
                  </a:cubicBezTo>
                  <a:cubicBezTo>
                    <a:pt x="352" y="735"/>
                    <a:pt x="422" y="770"/>
                    <a:pt x="473" y="812"/>
                  </a:cubicBezTo>
                  <a:cubicBezTo>
                    <a:pt x="528" y="857"/>
                    <a:pt x="595" y="884"/>
                    <a:pt x="661" y="884"/>
                  </a:cubicBezTo>
                  <a:cubicBezTo>
                    <a:pt x="721" y="884"/>
                    <a:pt x="780" y="862"/>
                    <a:pt x="830" y="812"/>
                  </a:cubicBezTo>
                  <a:cubicBezTo>
                    <a:pt x="918" y="723"/>
                    <a:pt x="936" y="543"/>
                    <a:pt x="830" y="456"/>
                  </a:cubicBezTo>
                  <a:cubicBezTo>
                    <a:pt x="775" y="411"/>
                    <a:pt x="721" y="368"/>
                    <a:pt x="664" y="328"/>
                  </a:cubicBezTo>
                  <a:cubicBezTo>
                    <a:pt x="662" y="327"/>
                    <a:pt x="660" y="325"/>
                    <a:pt x="658" y="324"/>
                  </a:cubicBezTo>
                  <a:lnTo>
                    <a:pt x="658" y="324"/>
                  </a:lnTo>
                  <a:cubicBezTo>
                    <a:pt x="658" y="324"/>
                    <a:pt x="659" y="324"/>
                    <a:pt x="659" y="324"/>
                  </a:cubicBezTo>
                  <a:cubicBezTo>
                    <a:pt x="660" y="324"/>
                    <a:pt x="658" y="322"/>
                    <a:pt x="653" y="317"/>
                  </a:cubicBezTo>
                  <a:cubicBezTo>
                    <a:pt x="646" y="310"/>
                    <a:pt x="640" y="303"/>
                    <a:pt x="633" y="296"/>
                  </a:cubicBezTo>
                  <a:cubicBezTo>
                    <a:pt x="576" y="222"/>
                    <a:pt x="519" y="147"/>
                    <a:pt x="461" y="74"/>
                  </a:cubicBezTo>
                  <a:cubicBezTo>
                    <a:pt x="421" y="23"/>
                    <a:pt x="358" y="0"/>
                    <a:pt x="294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8" name="Google Shape;1208;p22"/>
            <p:cNvSpPr/>
            <p:nvPr/>
          </p:nvSpPr>
          <p:spPr>
            <a:xfrm>
              <a:off x="8418700" y="631250"/>
              <a:ext cx="23375" cy="22125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19" y="324"/>
                    <a:pt x="104" y="431"/>
                  </a:cubicBezTo>
                  <a:cubicBezTo>
                    <a:pt x="167" y="509"/>
                    <a:pt x="223" y="595"/>
                    <a:pt x="289" y="667"/>
                  </a:cubicBezTo>
                  <a:cubicBezTo>
                    <a:pt x="351" y="736"/>
                    <a:pt x="421" y="770"/>
                    <a:pt x="472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8" y="812"/>
                  </a:cubicBezTo>
                  <a:cubicBezTo>
                    <a:pt x="917" y="724"/>
                    <a:pt x="934" y="542"/>
                    <a:pt x="828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59" y="325"/>
                    <a:pt x="656" y="323"/>
                    <a:pt x="653" y="321"/>
                  </a:cubicBezTo>
                  <a:lnTo>
                    <a:pt x="653" y="321"/>
                  </a:lnTo>
                  <a:cubicBezTo>
                    <a:pt x="652" y="320"/>
                    <a:pt x="652" y="319"/>
                    <a:pt x="650" y="318"/>
                  </a:cubicBezTo>
                  <a:cubicBezTo>
                    <a:pt x="643" y="311"/>
                    <a:pt x="639" y="304"/>
                    <a:pt x="632" y="297"/>
                  </a:cubicBezTo>
                  <a:cubicBezTo>
                    <a:pt x="575" y="221"/>
                    <a:pt x="518" y="148"/>
                    <a:pt x="459" y="74"/>
                  </a:cubicBezTo>
                  <a:cubicBezTo>
                    <a:pt x="419" y="23"/>
                    <a:pt x="356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9" name="Google Shape;1209;p22"/>
            <p:cNvSpPr/>
            <p:nvPr/>
          </p:nvSpPr>
          <p:spPr>
            <a:xfrm>
              <a:off x="8398500" y="649075"/>
              <a:ext cx="23350" cy="22100"/>
            </a:xfrm>
            <a:custGeom>
              <a:avLst/>
              <a:gdLst/>
              <a:ahLst/>
              <a:cxnLst/>
              <a:rect l="l" t="t" r="r" b="b"/>
              <a:pathLst>
                <a:path w="934" h="884" extrusionOk="0">
                  <a:moveTo>
                    <a:pt x="292" y="1"/>
                  </a:moveTo>
                  <a:cubicBezTo>
                    <a:pt x="222" y="1"/>
                    <a:pt x="149" y="28"/>
                    <a:pt x="102" y="74"/>
                  </a:cubicBezTo>
                  <a:cubicBezTo>
                    <a:pt x="0" y="179"/>
                    <a:pt x="19" y="323"/>
                    <a:pt x="104" y="430"/>
                  </a:cubicBezTo>
                  <a:cubicBezTo>
                    <a:pt x="166" y="508"/>
                    <a:pt x="223" y="594"/>
                    <a:pt x="288" y="667"/>
                  </a:cubicBezTo>
                  <a:cubicBezTo>
                    <a:pt x="351" y="735"/>
                    <a:pt x="420" y="769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7" y="812"/>
                  </a:cubicBezTo>
                  <a:cubicBezTo>
                    <a:pt x="917" y="724"/>
                    <a:pt x="934" y="543"/>
                    <a:pt x="827" y="456"/>
                  </a:cubicBezTo>
                  <a:cubicBezTo>
                    <a:pt x="773" y="412"/>
                    <a:pt x="719" y="369"/>
                    <a:pt x="663" y="328"/>
                  </a:cubicBezTo>
                  <a:cubicBezTo>
                    <a:pt x="661" y="327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7" y="323"/>
                    <a:pt x="655" y="321"/>
                    <a:pt x="650" y="317"/>
                  </a:cubicBezTo>
                  <a:cubicBezTo>
                    <a:pt x="643" y="310"/>
                    <a:pt x="639" y="303"/>
                    <a:pt x="631" y="296"/>
                  </a:cubicBezTo>
                  <a:cubicBezTo>
                    <a:pt x="575" y="222"/>
                    <a:pt x="518" y="147"/>
                    <a:pt x="458" y="74"/>
                  </a:cubicBezTo>
                  <a:cubicBezTo>
                    <a:pt x="418" y="23"/>
                    <a:pt x="356" y="1"/>
                    <a:pt x="292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0" name="Google Shape;1210;p22"/>
            <p:cNvSpPr/>
            <p:nvPr/>
          </p:nvSpPr>
          <p:spPr>
            <a:xfrm>
              <a:off x="8367850" y="655475"/>
              <a:ext cx="36125" cy="33300"/>
            </a:xfrm>
            <a:custGeom>
              <a:avLst/>
              <a:gdLst/>
              <a:ahLst/>
              <a:cxnLst/>
              <a:rect l="l" t="t" r="r" b="b"/>
              <a:pathLst>
                <a:path w="1445" h="1332" extrusionOk="0">
                  <a:moveTo>
                    <a:pt x="295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80"/>
                    <a:pt x="21" y="323"/>
                    <a:pt x="106" y="430"/>
                  </a:cubicBezTo>
                  <a:cubicBezTo>
                    <a:pt x="344" y="730"/>
                    <a:pt x="595" y="1024"/>
                    <a:pt x="890" y="1269"/>
                  </a:cubicBezTo>
                  <a:cubicBezTo>
                    <a:pt x="943" y="1313"/>
                    <a:pt x="1000" y="1331"/>
                    <a:pt x="1056" y="1331"/>
                  </a:cubicBezTo>
                  <a:cubicBezTo>
                    <a:pt x="1263" y="1331"/>
                    <a:pt x="1444" y="1076"/>
                    <a:pt x="1248" y="912"/>
                  </a:cubicBezTo>
                  <a:cubicBezTo>
                    <a:pt x="951" y="668"/>
                    <a:pt x="701" y="373"/>
                    <a:pt x="462" y="74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1" name="Google Shape;1211;p22"/>
            <p:cNvSpPr/>
            <p:nvPr/>
          </p:nvSpPr>
          <p:spPr>
            <a:xfrm>
              <a:off x="8357600" y="685100"/>
              <a:ext cx="23825" cy="21750"/>
            </a:xfrm>
            <a:custGeom>
              <a:avLst/>
              <a:gdLst/>
              <a:ahLst/>
              <a:cxnLst/>
              <a:rect l="l" t="t" r="r" b="b"/>
              <a:pathLst>
                <a:path w="953" h="870" extrusionOk="0">
                  <a:moveTo>
                    <a:pt x="294" y="1"/>
                  </a:moveTo>
                  <a:cubicBezTo>
                    <a:pt x="223" y="1"/>
                    <a:pt x="151" y="28"/>
                    <a:pt x="104" y="75"/>
                  </a:cubicBezTo>
                  <a:cubicBezTo>
                    <a:pt x="1" y="181"/>
                    <a:pt x="21" y="326"/>
                    <a:pt x="106" y="433"/>
                  </a:cubicBezTo>
                  <a:cubicBezTo>
                    <a:pt x="165" y="510"/>
                    <a:pt x="225" y="599"/>
                    <a:pt x="299" y="662"/>
                  </a:cubicBezTo>
                  <a:cubicBezTo>
                    <a:pt x="361" y="713"/>
                    <a:pt x="435" y="754"/>
                    <a:pt x="490" y="798"/>
                  </a:cubicBezTo>
                  <a:cubicBezTo>
                    <a:pt x="546" y="843"/>
                    <a:pt x="613" y="869"/>
                    <a:pt x="679" y="869"/>
                  </a:cubicBezTo>
                  <a:cubicBezTo>
                    <a:pt x="738" y="869"/>
                    <a:pt x="797" y="848"/>
                    <a:pt x="846" y="798"/>
                  </a:cubicBezTo>
                  <a:cubicBezTo>
                    <a:pt x="936" y="710"/>
                    <a:pt x="953" y="528"/>
                    <a:pt x="846" y="442"/>
                  </a:cubicBezTo>
                  <a:cubicBezTo>
                    <a:pt x="778" y="388"/>
                    <a:pt x="708" y="334"/>
                    <a:pt x="635" y="287"/>
                  </a:cubicBezTo>
                  <a:lnTo>
                    <a:pt x="635" y="287"/>
                  </a:lnTo>
                  <a:cubicBezTo>
                    <a:pt x="626" y="277"/>
                    <a:pt x="618" y="269"/>
                    <a:pt x="609" y="259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2" name="Google Shape;1212;p22"/>
            <p:cNvSpPr/>
            <p:nvPr/>
          </p:nvSpPr>
          <p:spPr>
            <a:xfrm>
              <a:off x="8337400" y="702975"/>
              <a:ext cx="23875" cy="21700"/>
            </a:xfrm>
            <a:custGeom>
              <a:avLst/>
              <a:gdLst/>
              <a:ahLst/>
              <a:cxnLst/>
              <a:rect l="l" t="t" r="r" b="b"/>
              <a:pathLst>
                <a:path w="955" h="868" extrusionOk="0">
                  <a:moveTo>
                    <a:pt x="292" y="0"/>
                  </a:moveTo>
                  <a:cubicBezTo>
                    <a:pt x="222" y="0"/>
                    <a:pt x="150" y="28"/>
                    <a:pt x="104" y="74"/>
                  </a:cubicBezTo>
                  <a:cubicBezTo>
                    <a:pt x="0" y="179"/>
                    <a:pt x="20" y="324"/>
                    <a:pt x="105" y="430"/>
                  </a:cubicBezTo>
                  <a:cubicBezTo>
                    <a:pt x="165" y="507"/>
                    <a:pt x="224" y="598"/>
                    <a:pt x="298" y="660"/>
                  </a:cubicBezTo>
                  <a:cubicBezTo>
                    <a:pt x="361" y="711"/>
                    <a:pt x="434" y="751"/>
                    <a:pt x="490" y="796"/>
                  </a:cubicBezTo>
                  <a:cubicBezTo>
                    <a:pt x="546" y="841"/>
                    <a:pt x="612" y="868"/>
                    <a:pt x="678" y="868"/>
                  </a:cubicBezTo>
                  <a:cubicBezTo>
                    <a:pt x="737" y="868"/>
                    <a:pt x="796" y="846"/>
                    <a:pt x="846" y="796"/>
                  </a:cubicBezTo>
                  <a:cubicBezTo>
                    <a:pt x="935" y="707"/>
                    <a:pt x="955" y="527"/>
                    <a:pt x="846" y="440"/>
                  </a:cubicBezTo>
                  <a:cubicBezTo>
                    <a:pt x="777" y="385"/>
                    <a:pt x="706" y="330"/>
                    <a:pt x="632" y="284"/>
                  </a:cubicBezTo>
                  <a:lnTo>
                    <a:pt x="632" y="284"/>
                  </a:lnTo>
                  <a:cubicBezTo>
                    <a:pt x="624" y="276"/>
                    <a:pt x="617" y="268"/>
                    <a:pt x="609" y="259"/>
                  </a:cubicBezTo>
                  <a:cubicBezTo>
                    <a:pt x="558" y="201"/>
                    <a:pt x="509" y="137"/>
                    <a:pt x="460" y="74"/>
                  </a:cubicBezTo>
                  <a:cubicBezTo>
                    <a:pt x="419" y="23"/>
                    <a:pt x="356" y="0"/>
                    <a:pt x="292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3" name="Google Shape;1213;p22"/>
            <p:cNvSpPr/>
            <p:nvPr/>
          </p:nvSpPr>
          <p:spPr>
            <a:xfrm>
              <a:off x="8317175" y="720775"/>
              <a:ext cx="23825" cy="21775"/>
            </a:xfrm>
            <a:custGeom>
              <a:avLst/>
              <a:gdLst/>
              <a:ahLst/>
              <a:cxnLst/>
              <a:rect l="l" t="t" r="r" b="b"/>
              <a:pathLst>
                <a:path w="953" h="871" extrusionOk="0">
                  <a:moveTo>
                    <a:pt x="294" y="1"/>
                  </a:moveTo>
                  <a:cubicBezTo>
                    <a:pt x="223" y="1"/>
                    <a:pt x="150" y="28"/>
                    <a:pt x="104" y="75"/>
                  </a:cubicBezTo>
                  <a:cubicBezTo>
                    <a:pt x="1" y="181"/>
                    <a:pt x="21" y="326"/>
                    <a:pt x="106" y="433"/>
                  </a:cubicBezTo>
                  <a:cubicBezTo>
                    <a:pt x="165" y="510"/>
                    <a:pt x="222" y="601"/>
                    <a:pt x="299" y="662"/>
                  </a:cubicBezTo>
                  <a:cubicBezTo>
                    <a:pt x="361" y="714"/>
                    <a:pt x="435" y="754"/>
                    <a:pt x="490" y="799"/>
                  </a:cubicBezTo>
                  <a:cubicBezTo>
                    <a:pt x="546" y="845"/>
                    <a:pt x="612" y="871"/>
                    <a:pt x="678" y="871"/>
                  </a:cubicBezTo>
                  <a:cubicBezTo>
                    <a:pt x="737" y="871"/>
                    <a:pt x="797" y="849"/>
                    <a:pt x="846" y="799"/>
                  </a:cubicBezTo>
                  <a:cubicBezTo>
                    <a:pt x="936" y="710"/>
                    <a:pt x="953" y="530"/>
                    <a:pt x="846" y="442"/>
                  </a:cubicBezTo>
                  <a:cubicBezTo>
                    <a:pt x="777" y="386"/>
                    <a:pt x="707" y="333"/>
                    <a:pt x="634" y="286"/>
                  </a:cubicBezTo>
                  <a:lnTo>
                    <a:pt x="634" y="286"/>
                  </a:lnTo>
                  <a:cubicBezTo>
                    <a:pt x="625" y="277"/>
                    <a:pt x="617" y="268"/>
                    <a:pt x="609" y="260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4" name="Google Shape;1214;p22"/>
            <p:cNvSpPr/>
            <p:nvPr/>
          </p:nvSpPr>
          <p:spPr>
            <a:xfrm>
              <a:off x="8296975" y="738650"/>
              <a:ext cx="23925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1"/>
                    <a:pt x="20" y="325"/>
                    <a:pt x="105" y="432"/>
                  </a:cubicBezTo>
                  <a:cubicBezTo>
                    <a:pt x="165" y="507"/>
                    <a:pt x="224" y="598"/>
                    <a:pt x="298" y="660"/>
                  </a:cubicBezTo>
                  <a:cubicBezTo>
                    <a:pt x="361" y="711"/>
                    <a:pt x="434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8" y="796"/>
                  </a:cubicBezTo>
                  <a:cubicBezTo>
                    <a:pt x="936" y="707"/>
                    <a:pt x="956" y="525"/>
                    <a:pt x="848" y="440"/>
                  </a:cubicBezTo>
                  <a:cubicBezTo>
                    <a:pt x="777" y="384"/>
                    <a:pt x="708" y="329"/>
                    <a:pt x="632" y="282"/>
                  </a:cubicBezTo>
                  <a:lnTo>
                    <a:pt x="632" y="282"/>
                  </a:lnTo>
                  <a:cubicBezTo>
                    <a:pt x="625" y="275"/>
                    <a:pt x="617" y="267"/>
                    <a:pt x="610" y="259"/>
                  </a:cubicBezTo>
                  <a:cubicBezTo>
                    <a:pt x="559" y="201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5" name="Google Shape;1215;p22"/>
            <p:cNvSpPr/>
            <p:nvPr/>
          </p:nvSpPr>
          <p:spPr>
            <a:xfrm>
              <a:off x="8668950" y="390175"/>
              <a:ext cx="36150" cy="33275"/>
            </a:xfrm>
            <a:custGeom>
              <a:avLst/>
              <a:gdLst/>
              <a:ahLst/>
              <a:cxnLst/>
              <a:rect l="l" t="t" r="r" b="b"/>
              <a:pathLst>
                <a:path w="1446" h="1331" extrusionOk="0">
                  <a:moveTo>
                    <a:pt x="294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79"/>
                    <a:pt x="21" y="323"/>
                    <a:pt x="106" y="430"/>
                  </a:cubicBezTo>
                  <a:cubicBezTo>
                    <a:pt x="345" y="730"/>
                    <a:pt x="594" y="1025"/>
                    <a:pt x="892" y="1269"/>
                  </a:cubicBezTo>
                  <a:cubicBezTo>
                    <a:pt x="944" y="1312"/>
                    <a:pt x="1002" y="1331"/>
                    <a:pt x="1057" y="1331"/>
                  </a:cubicBezTo>
                  <a:cubicBezTo>
                    <a:pt x="1264" y="1331"/>
                    <a:pt x="1445" y="1076"/>
                    <a:pt x="1248" y="913"/>
                  </a:cubicBezTo>
                  <a:cubicBezTo>
                    <a:pt x="951" y="669"/>
                    <a:pt x="701" y="374"/>
                    <a:pt x="462" y="74"/>
                  </a:cubicBezTo>
                  <a:cubicBezTo>
                    <a:pt x="421" y="23"/>
                    <a:pt x="358" y="0"/>
                    <a:pt x="294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6" name="Google Shape;1216;p22"/>
            <p:cNvSpPr/>
            <p:nvPr/>
          </p:nvSpPr>
          <p:spPr>
            <a:xfrm>
              <a:off x="8659175" y="419475"/>
              <a:ext cx="23375" cy="22100"/>
            </a:xfrm>
            <a:custGeom>
              <a:avLst/>
              <a:gdLst/>
              <a:ahLst/>
              <a:cxnLst/>
              <a:rect l="l" t="t" r="r" b="b"/>
              <a:pathLst>
                <a:path w="935" h="884" extrusionOk="0">
                  <a:moveTo>
                    <a:pt x="293" y="0"/>
                  </a:moveTo>
                  <a:cubicBezTo>
                    <a:pt x="222" y="0"/>
                    <a:pt x="149" y="28"/>
                    <a:pt x="102" y="74"/>
                  </a:cubicBezTo>
                  <a:cubicBezTo>
                    <a:pt x="0" y="179"/>
                    <a:pt x="20" y="322"/>
                    <a:pt x="105" y="430"/>
                  </a:cubicBezTo>
                  <a:cubicBezTo>
                    <a:pt x="169" y="512"/>
                    <a:pt x="219" y="586"/>
                    <a:pt x="290" y="667"/>
                  </a:cubicBezTo>
                  <a:cubicBezTo>
                    <a:pt x="351" y="735"/>
                    <a:pt x="420" y="769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9" y="862"/>
                    <a:pt x="829" y="812"/>
                  </a:cubicBezTo>
                  <a:cubicBezTo>
                    <a:pt x="917" y="724"/>
                    <a:pt x="935" y="542"/>
                    <a:pt x="829" y="456"/>
                  </a:cubicBezTo>
                  <a:cubicBezTo>
                    <a:pt x="773" y="412"/>
                    <a:pt x="719" y="369"/>
                    <a:pt x="663" y="328"/>
                  </a:cubicBezTo>
                  <a:cubicBezTo>
                    <a:pt x="660" y="326"/>
                    <a:pt x="658" y="325"/>
                    <a:pt x="656" y="323"/>
                  </a:cubicBezTo>
                  <a:lnTo>
                    <a:pt x="656" y="323"/>
                  </a:lnTo>
                  <a:cubicBezTo>
                    <a:pt x="657" y="323"/>
                    <a:pt x="657" y="324"/>
                    <a:pt x="657" y="324"/>
                  </a:cubicBezTo>
                  <a:cubicBezTo>
                    <a:pt x="658" y="324"/>
                    <a:pt x="657" y="322"/>
                    <a:pt x="651" y="317"/>
                  </a:cubicBezTo>
                  <a:cubicBezTo>
                    <a:pt x="644" y="309"/>
                    <a:pt x="639" y="302"/>
                    <a:pt x="631" y="295"/>
                  </a:cubicBezTo>
                  <a:cubicBezTo>
                    <a:pt x="575" y="222"/>
                    <a:pt x="518" y="146"/>
                    <a:pt x="460" y="74"/>
                  </a:cubicBezTo>
                  <a:cubicBezTo>
                    <a:pt x="419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7" name="Google Shape;1217;p22"/>
            <p:cNvSpPr/>
            <p:nvPr/>
          </p:nvSpPr>
          <p:spPr>
            <a:xfrm>
              <a:off x="8638950" y="437275"/>
              <a:ext cx="23400" cy="22125"/>
            </a:xfrm>
            <a:custGeom>
              <a:avLst/>
              <a:gdLst/>
              <a:ahLst/>
              <a:cxnLst/>
              <a:rect l="l" t="t" r="r" b="b"/>
              <a:pathLst>
                <a:path w="936" h="885" extrusionOk="0">
                  <a:moveTo>
                    <a:pt x="293" y="1"/>
                  </a:moveTo>
                  <a:cubicBezTo>
                    <a:pt x="222" y="1"/>
                    <a:pt x="150" y="29"/>
                    <a:pt x="103" y="76"/>
                  </a:cubicBezTo>
                  <a:cubicBezTo>
                    <a:pt x="1" y="179"/>
                    <a:pt x="21" y="324"/>
                    <a:pt x="106" y="432"/>
                  </a:cubicBezTo>
                  <a:cubicBezTo>
                    <a:pt x="170" y="512"/>
                    <a:pt x="219" y="588"/>
                    <a:pt x="290" y="667"/>
                  </a:cubicBezTo>
                  <a:cubicBezTo>
                    <a:pt x="351" y="737"/>
                    <a:pt x="421" y="771"/>
                    <a:pt x="472" y="813"/>
                  </a:cubicBezTo>
                  <a:cubicBezTo>
                    <a:pt x="527" y="858"/>
                    <a:pt x="594" y="885"/>
                    <a:pt x="659" y="885"/>
                  </a:cubicBezTo>
                  <a:cubicBezTo>
                    <a:pt x="719" y="885"/>
                    <a:pt x="779" y="863"/>
                    <a:pt x="829" y="813"/>
                  </a:cubicBezTo>
                  <a:cubicBezTo>
                    <a:pt x="917" y="724"/>
                    <a:pt x="935" y="544"/>
                    <a:pt x="829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61" y="326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6" y="323"/>
                    <a:pt x="655" y="321"/>
                    <a:pt x="652" y="318"/>
                  </a:cubicBezTo>
                  <a:cubicBezTo>
                    <a:pt x="645" y="311"/>
                    <a:pt x="639" y="304"/>
                    <a:pt x="632" y="297"/>
                  </a:cubicBezTo>
                  <a:cubicBezTo>
                    <a:pt x="575" y="222"/>
                    <a:pt x="518" y="148"/>
                    <a:pt x="460" y="76"/>
                  </a:cubicBezTo>
                  <a:cubicBezTo>
                    <a:pt x="420" y="24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8" name="Google Shape;1218;p22"/>
            <p:cNvSpPr/>
            <p:nvPr/>
          </p:nvSpPr>
          <p:spPr>
            <a:xfrm>
              <a:off x="8618750" y="455100"/>
              <a:ext cx="23375" cy="22125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1"/>
                  </a:moveTo>
                  <a:cubicBezTo>
                    <a:pt x="222" y="1"/>
                    <a:pt x="149" y="28"/>
                    <a:pt x="102" y="75"/>
                  </a:cubicBezTo>
                  <a:cubicBezTo>
                    <a:pt x="0" y="181"/>
                    <a:pt x="20" y="324"/>
                    <a:pt x="105" y="431"/>
                  </a:cubicBezTo>
                  <a:cubicBezTo>
                    <a:pt x="166" y="509"/>
                    <a:pt x="223" y="594"/>
                    <a:pt x="290" y="667"/>
                  </a:cubicBezTo>
                  <a:cubicBezTo>
                    <a:pt x="351" y="736"/>
                    <a:pt x="420" y="770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9" y="862"/>
                    <a:pt x="829" y="812"/>
                  </a:cubicBezTo>
                  <a:cubicBezTo>
                    <a:pt x="917" y="724"/>
                    <a:pt x="935" y="543"/>
                    <a:pt x="829" y="456"/>
                  </a:cubicBezTo>
                  <a:cubicBezTo>
                    <a:pt x="773" y="412"/>
                    <a:pt x="719" y="370"/>
                    <a:pt x="663" y="328"/>
                  </a:cubicBezTo>
                  <a:cubicBezTo>
                    <a:pt x="660" y="327"/>
                    <a:pt x="658" y="325"/>
                    <a:pt x="656" y="324"/>
                  </a:cubicBezTo>
                  <a:lnTo>
                    <a:pt x="656" y="324"/>
                  </a:lnTo>
                  <a:cubicBezTo>
                    <a:pt x="657" y="324"/>
                    <a:pt x="657" y="324"/>
                    <a:pt x="657" y="324"/>
                  </a:cubicBezTo>
                  <a:cubicBezTo>
                    <a:pt x="658" y="324"/>
                    <a:pt x="657" y="322"/>
                    <a:pt x="651" y="317"/>
                  </a:cubicBezTo>
                  <a:cubicBezTo>
                    <a:pt x="644" y="310"/>
                    <a:pt x="639" y="303"/>
                    <a:pt x="631" y="296"/>
                  </a:cubicBezTo>
                  <a:cubicBezTo>
                    <a:pt x="575" y="222"/>
                    <a:pt x="518" y="147"/>
                    <a:pt x="460" y="75"/>
                  </a:cubicBezTo>
                  <a:cubicBezTo>
                    <a:pt x="419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9" name="Google Shape;1219;p22"/>
            <p:cNvSpPr/>
            <p:nvPr/>
          </p:nvSpPr>
          <p:spPr>
            <a:xfrm>
              <a:off x="8598525" y="472975"/>
              <a:ext cx="23400" cy="22125"/>
            </a:xfrm>
            <a:custGeom>
              <a:avLst/>
              <a:gdLst/>
              <a:ahLst/>
              <a:cxnLst/>
              <a:rect l="l" t="t" r="r" b="b"/>
              <a:pathLst>
                <a:path w="936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21" y="323"/>
                    <a:pt x="106" y="430"/>
                  </a:cubicBezTo>
                  <a:cubicBezTo>
                    <a:pt x="167" y="509"/>
                    <a:pt x="223" y="592"/>
                    <a:pt x="290" y="666"/>
                  </a:cubicBezTo>
                  <a:cubicBezTo>
                    <a:pt x="351" y="735"/>
                    <a:pt x="421" y="769"/>
                    <a:pt x="472" y="812"/>
                  </a:cubicBezTo>
                  <a:cubicBezTo>
                    <a:pt x="527" y="857"/>
                    <a:pt x="594" y="884"/>
                    <a:pt x="660" y="884"/>
                  </a:cubicBezTo>
                  <a:cubicBezTo>
                    <a:pt x="720" y="884"/>
                    <a:pt x="779" y="862"/>
                    <a:pt x="829" y="812"/>
                  </a:cubicBezTo>
                  <a:cubicBezTo>
                    <a:pt x="917" y="723"/>
                    <a:pt x="935" y="543"/>
                    <a:pt x="829" y="456"/>
                  </a:cubicBezTo>
                  <a:cubicBezTo>
                    <a:pt x="774" y="411"/>
                    <a:pt x="720" y="368"/>
                    <a:pt x="663" y="328"/>
                  </a:cubicBezTo>
                  <a:cubicBezTo>
                    <a:pt x="661" y="327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7" y="324"/>
                    <a:pt x="658" y="324"/>
                    <a:pt x="658" y="324"/>
                  </a:cubicBezTo>
                  <a:cubicBezTo>
                    <a:pt x="659" y="324"/>
                    <a:pt x="657" y="322"/>
                    <a:pt x="652" y="317"/>
                  </a:cubicBezTo>
                  <a:cubicBezTo>
                    <a:pt x="645" y="310"/>
                    <a:pt x="639" y="303"/>
                    <a:pt x="632" y="296"/>
                  </a:cubicBezTo>
                  <a:cubicBezTo>
                    <a:pt x="575" y="222"/>
                    <a:pt x="518" y="147"/>
                    <a:pt x="460" y="74"/>
                  </a:cubicBezTo>
                  <a:cubicBezTo>
                    <a:pt x="420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0" name="Google Shape;1220;p22"/>
            <p:cNvSpPr/>
            <p:nvPr/>
          </p:nvSpPr>
          <p:spPr>
            <a:xfrm>
              <a:off x="8567900" y="479350"/>
              <a:ext cx="36100" cy="33300"/>
            </a:xfrm>
            <a:custGeom>
              <a:avLst/>
              <a:gdLst/>
              <a:ahLst/>
              <a:cxnLst/>
              <a:rect l="l" t="t" r="r" b="b"/>
              <a:pathLst>
                <a:path w="1444" h="1332" extrusionOk="0">
                  <a:moveTo>
                    <a:pt x="294" y="1"/>
                  </a:moveTo>
                  <a:cubicBezTo>
                    <a:pt x="223" y="1"/>
                    <a:pt x="151" y="28"/>
                    <a:pt x="105" y="75"/>
                  </a:cubicBezTo>
                  <a:cubicBezTo>
                    <a:pt x="0" y="180"/>
                    <a:pt x="20" y="324"/>
                    <a:pt x="105" y="431"/>
                  </a:cubicBezTo>
                  <a:cubicBezTo>
                    <a:pt x="345" y="730"/>
                    <a:pt x="594" y="1025"/>
                    <a:pt x="891" y="1269"/>
                  </a:cubicBezTo>
                  <a:cubicBezTo>
                    <a:pt x="944" y="1313"/>
                    <a:pt x="1001" y="1331"/>
                    <a:pt x="1057" y="1331"/>
                  </a:cubicBezTo>
                  <a:cubicBezTo>
                    <a:pt x="1263" y="1331"/>
                    <a:pt x="1444" y="1076"/>
                    <a:pt x="1247" y="913"/>
                  </a:cubicBezTo>
                  <a:cubicBezTo>
                    <a:pt x="951" y="669"/>
                    <a:pt x="701" y="374"/>
                    <a:pt x="461" y="75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1" name="Google Shape;1221;p22"/>
            <p:cNvSpPr/>
            <p:nvPr/>
          </p:nvSpPr>
          <p:spPr>
            <a:xfrm>
              <a:off x="8557650" y="509000"/>
              <a:ext cx="23875" cy="21750"/>
            </a:xfrm>
            <a:custGeom>
              <a:avLst/>
              <a:gdLst/>
              <a:ahLst/>
              <a:cxnLst/>
              <a:rect l="l" t="t" r="r" b="b"/>
              <a:pathLst>
                <a:path w="955" h="870" extrusionOk="0">
                  <a:moveTo>
                    <a:pt x="295" y="1"/>
                  </a:moveTo>
                  <a:cubicBezTo>
                    <a:pt x="224" y="1"/>
                    <a:pt x="152" y="28"/>
                    <a:pt x="105" y="75"/>
                  </a:cubicBezTo>
                  <a:cubicBezTo>
                    <a:pt x="0" y="181"/>
                    <a:pt x="20" y="324"/>
                    <a:pt x="105" y="433"/>
                  </a:cubicBezTo>
                  <a:cubicBezTo>
                    <a:pt x="166" y="509"/>
                    <a:pt x="224" y="599"/>
                    <a:pt x="298" y="662"/>
                  </a:cubicBezTo>
                  <a:cubicBezTo>
                    <a:pt x="361" y="713"/>
                    <a:pt x="436" y="754"/>
                    <a:pt x="492" y="798"/>
                  </a:cubicBezTo>
                  <a:cubicBezTo>
                    <a:pt x="548" y="843"/>
                    <a:pt x="615" y="869"/>
                    <a:pt x="681" y="869"/>
                  </a:cubicBezTo>
                  <a:cubicBezTo>
                    <a:pt x="740" y="869"/>
                    <a:pt x="799" y="848"/>
                    <a:pt x="848" y="798"/>
                  </a:cubicBezTo>
                  <a:cubicBezTo>
                    <a:pt x="936" y="710"/>
                    <a:pt x="955" y="528"/>
                    <a:pt x="848" y="442"/>
                  </a:cubicBezTo>
                  <a:cubicBezTo>
                    <a:pt x="777" y="384"/>
                    <a:pt x="707" y="330"/>
                    <a:pt x="632" y="282"/>
                  </a:cubicBezTo>
                  <a:lnTo>
                    <a:pt x="632" y="282"/>
                  </a:lnTo>
                  <a:cubicBezTo>
                    <a:pt x="625" y="275"/>
                    <a:pt x="618" y="267"/>
                    <a:pt x="610" y="259"/>
                  </a:cubicBezTo>
                  <a:cubicBezTo>
                    <a:pt x="559" y="201"/>
                    <a:pt x="511" y="137"/>
                    <a:pt x="461" y="75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2" name="Google Shape;1222;p22"/>
            <p:cNvSpPr/>
            <p:nvPr/>
          </p:nvSpPr>
          <p:spPr>
            <a:xfrm>
              <a:off x="8537425" y="526825"/>
              <a:ext cx="23900" cy="21750"/>
            </a:xfrm>
            <a:custGeom>
              <a:avLst/>
              <a:gdLst/>
              <a:ahLst/>
              <a:cxnLst/>
              <a:rect l="l" t="t" r="r" b="b"/>
              <a:pathLst>
                <a:path w="956" h="870" extrusionOk="0">
                  <a:moveTo>
                    <a:pt x="293" y="0"/>
                  </a:moveTo>
                  <a:cubicBezTo>
                    <a:pt x="223" y="0"/>
                    <a:pt x="150" y="28"/>
                    <a:pt x="104" y="75"/>
                  </a:cubicBezTo>
                  <a:cubicBezTo>
                    <a:pt x="1" y="181"/>
                    <a:pt x="21" y="325"/>
                    <a:pt x="106" y="433"/>
                  </a:cubicBezTo>
                  <a:cubicBezTo>
                    <a:pt x="167" y="509"/>
                    <a:pt x="225" y="600"/>
                    <a:pt x="299" y="661"/>
                  </a:cubicBezTo>
                  <a:cubicBezTo>
                    <a:pt x="361" y="713"/>
                    <a:pt x="435" y="753"/>
                    <a:pt x="490" y="798"/>
                  </a:cubicBezTo>
                  <a:cubicBezTo>
                    <a:pt x="546" y="843"/>
                    <a:pt x="613" y="869"/>
                    <a:pt x="678" y="869"/>
                  </a:cubicBezTo>
                  <a:cubicBezTo>
                    <a:pt x="738" y="869"/>
                    <a:pt x="798" y="848"/>
                    <a:pt x="848" y="798"/>
                  </a:cubicBezTo>
                  <a:cubicBezTo>
                    <a:pt x="935" y="709"/>
                    <a:pt x="955" y="529"/>
                    <a:pt x="848" y="441"/>
                  </a:cubicBezTo>
                  <a:cubicBezTo>
                    <a:pt x="777" y="386"/>
                    <a:pt x="707" y="332"/>
                    <a:pt x="632" y="284"/>
                  </a:cubicBezTo>
                  <a:lnTo>
                    <a:pt x="632" y="284"/>
                  </a:lnTo>
                  <a:cubicBezTo>
                    <a:pt x="625" y="276"/>
                    <a:pt x="618" y="267"/>
                    <a:pt x="609" y="259"/>
                  </a:cubicBezTo>
                  <a:cubicBezTo>
                    <a:pt x="558" y="200"/>
                    <a:pt x="510" y="136"/>
                    <a:pt x="460" y="75"/>
                  </a:cubicBezTo>
                  <a:cubicBezTo>
                    <a:pt x="420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3" name="Google Shape;1223;p22"/>
            <p:cNvSpPr/>
            <p:nvPr/>
          </p:nvSpPr>
          <p:spPr>
            <a:xfrm>
              <a:off x="8517225" y="544650"/>
              <a:ext cx="23850" cy="21750"/>
            </a:xfrm>
            <a:custGeom>
              <a:avLst/>
              <a:gdLst/>
              <a:ahLst/>
              <a:cxnLst/>
              <a:rect l="l" t="t" r="r" b="b"/>
              <a:pathLst>
                <a:path w="954" h="870" extrusionOk="0">
                  <a:moveTo>
                    <a:pt x="293" y="1"/>
                  </a:moveTo>
                  <a:cubicBezTo>
                    <a:pt x="222" y="1"/>
                    <a:pt x="150" y="28"/>
                    <a:pt x="104" y="74"/>
                  </a:cubicBezTo>
                  <a:cubicBezTo>
                    <a:pt x="0" y="182"/>
                    <a:pt x="20" y="327"/>
                    <a:pt x="105" y="433"/>
                  </a:cubicBezTo>
                  <a:cubicBezTo>
                    <a:pt x="166" y="508"/>
                    <a:pt x="223" y="599"/>
                    <a:pt x="298" y="661"/>
                  </a:cubicBezTo>
                  <a:cubicBezTo>
                    <a:pt x="360" y="712"/>
                    <a:pt x="436" y="754"/>
                    <a:pt x="490" y="798"/>
                  </a:cubicBezTo>
                  <a:cubicBezTo>
                    <a:pt x="545" y="843"/>
                    <a:pt x="612" y="870"/>
                    <a:pt x="678" y="870"/>
                  </a:cubicBezTo>
                  <a:cubicBezTo>
                    <a:pt x="738" y="870"/>
                    <a:pt x="797" y="847"/>
                    <a:pt x="847" y="798"/>
                  </a:cubicBezTo>
                  <a:cubicBezTo>
                    <a:pt x="935" y="710"/>
                    <a:pt x="953" y="528"/>
                    <a:pt x="847" y="441"/>
                  </a:cubicBezTo>
                  <a:cubicBezTo>
                    <a:pt x="776" y="384"/>
                    <a:pt x="707" y="330"/>
                    <a:pt x="631" y="283"/>
                  </a:cubicBezTo>
                  <a:lnTo>
                    <a:pt x="631" y="283"/>
                  </a:lnTo>
                  <a:cubicBezTo>
                    <a:pt x="624" y="275"/>
                    <a:pt x="617" y="267"/>
                    <a:pt x="609" y="259"/>
                  </a:cubicBezTo>
                  <a:cubicBezTo>
                    <a:pt x="558" y="200"/>
                    <a:pt x="509" y="137"/>
                    <a:pt x="460" y="74"/>
                  </a:cubicBezTo>
                  <a:cubicBezTo>
                    <a:pt x="419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4" name="Google Shape;1224;p22"/>
            <p:cNvSpPr/>
            <p:nvPr/>
          </p:nvSpPr>
          <p:spPr>
            <a:xfrm>
              <a:off x="8497000" y="562550"/>
              <a:ext cx="23925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5" y="1"/>
                  </a:moveTo>
                  <a:cubicBezTo>
                    <a:pt x="225" y="1"/>
                    <a:pt x="153" y="28"/>
                    <a:pt x="106" y="74"/>
                  </a:cubicBezTo>
                  <a:cubicBezTo>
                    <a:pt x="1" y="179"/>
                    <a:pt x="21" y="324"/>
                    <a:pt x="106" y="430"/>
                  </a:cubicBezTo>
                  <a:cubicBezTo>
                    <a:pt x="167" y="507"/>
                    <a:pt x="225" y="598"/>
                    <a:pt x="299" y="660"/>
                  </a:cubicBezTo>
                  <a:cubicBezTo>
                    <a:pt x="361" y="711"/>
                    <a:pt x="436" y="752"/>
                    <a:pt x="491" y="796"/>
                  </a:cubicBezTo>
                  <a:cubicBezTo>
                    <a:pt x="547" y="841"/>
                    <a:pt x="614" y="868"/>
                    <a:pt x="681" y="868"/>
                  </a:cubicBezTo>
                  <a:cubicBezTo>
                    <a:pt x="740" y="868"/>
                    <a:pt x="799" y="846"/>
                    <a:pt x="849" y="796"/>
                  </a:cubicBezTo>
                  <a:cubicBezTo>
                    <a:pt x="937" y="707"/>
                    <a:pt x="957" y="525"/>
                    <a:pt x="849" y="440"/>
                  </a:cubicBezTo>
                  <a:cubicBezTo>
                    <a:pt x="777" y="384"/>
                    <a:pt x="707" y="328"/>
                    <a:pt x="632" y="282"/>
                  </a:cubicBezTo>
                  <a:lnTo>
                    <a:pt x="632" y="282"/>
                  </a:lnTo>
                  <a:cubicBezTo>
                    <a:pt x="625" y="274"/>
                    <a:pt x="619" y="267"/>
                    <a:pt x="611" y="259"/>
                  </a:cubicBezTo>
                  <a:cubicBezTo>
                    <a:pt x="560" y="201"/>
                    <a:pt x="511" y="137"/>
                    <a:pt x="462" y="74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5" name="Google Shape;1225;p22"/>
            <p:cNvSpPr/>
            <p:nvPr/>
          </p:nvSpPr>
          <p:spPr>
            <a:xfrm>
              <a:off x="8266800" y="744675"/>
              <a:ext cx="36100" cy="33325"/>
            </a:xfrm>
            <a:custGeom>
              <a:avLst/>
              <a:gdLst/>
              <a:ahLst/>
              <a:cxnLst/>
              <a:rect l="l" t="t" r="r" b="b"/>
              <a:pathLst>
                <a:path w="1444" h="1333" extrusionOk="0">
                  <a:moveTo>
                    <a:pt x="294" y="1"/>
                  </a:moveTo>
                  <a:cubicBezTo>
                    <a:pt x="223" y="1"/>
                    <a:pt x="151" y="28"/>
                    <a:pt x="105" y="75"/>
                  </a:cubicBezTo>
                  <a:cubicBezTo>
                    <a:pt x="0" y="179"/>
                    <a:pt x="20" y="323"/>
                    <a:pt x="105" y="431"/>
                  </a:cubicBezTo>
                  <a:cubicBezTo>
                    <a:pt x="343" y="731"/>
                    <a:pt x="594" y="1023"/>
                    <a:pt x="890" y="1270"/>
                  </a:cubicBezTo>
                  <a:cubicBezTo>
                    <a:pt x="942" y="1314"/>
                    <a:pt x="1000" y="1332"/>
                    <a:pt x="1055" y="1332"/>
                  </a:cubicBezTo>
                  <a:cubicBezTo>
                    <a:pt x="1263" y="1332"/>
                    <a:pt x="1444" y="1077"/>
                    <a:pt x="1247" y="914"/>
                  </a:cubicBezTo>
                  <a:cubicBezTo>
                    <a:pt x="950" y="667"/>
                    <a:pt x="701" y="375"/>
                    <a:pt x="461" y="75"/>
                  </a:cubicBezTo>
                  <a:cubicBezTo>
                    <a:pt x="420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6" name="Google Shape;1226;p22"/>
            <p:cNvSpPr/>
            <p:nvPr/>
          </p:nvSpPr>
          <p:spPr>
            <a:xfrm>
              <a:off x="8256550" y="774325"/>
              <a:ext cx="23925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2"/>
                    <a:pt x="20" y="325"/>
                    <a:pt x="105" y="432"/>
                  </a:cubicBezTo>
                  <a:cubicBezTo>
                    <a:pt x="165" y="508"/>
                    <a:pt x="221" y="598"/>
                    <a:pt x="298" y="660"/>
                  </a:cubicBezTo>
                  <a:cubicBezTo>
                    <a:pt x="360" y="711"/>
                    <a:pt x="434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8" y="796"/>
                  </a:cubicBezTo>
                  <a:cubicBezTo>
                    <a:pt x="936" y="708"/>
                    <a:pt x="956" y="527"/>
                    <a:pt x="848" y="440"/>
                  </a:cubicBezTo>
                  <a:cubicBezTo>
                    <a:pt x="778" y="386"/>
                    <a:pt x="709" y="331"/>
                    <a:pt x="634" y="285"/>
                  </a:cubicBezTo>
                  <a:lnTo>
                    <a:pt x="634" y="285"/>
                  </a:lnTo>
                  <a:cubicBezTo>
                    <a:pt x="626" y="277"/>
                    <a:pt x="619" y="268"/>
                    <a:pt x="610" y="259"/>
                  </a:cubicBezTo>
                  <a:cubicBezTo>
                    <a:pt x="559" y="201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7" name="Google Shape;1227;p22"/>
            <p:cNvSpPr/>
            <p:nvPr/>
          </p:nvSpPr>
          <p:spPr>
            <a:xfrm>
              <a:off x="8236325" y="792150"/>
              <a:ext cx="23925" cy="21725"/>
            </a:xfrm>
            <a:custGeom>
              <a:avLst/>
              <a:gdLst/>
              <a:ahLst/>
              <a:cxnLst/>
              <a:rect l="l" t="t" r="r" b="b"/>
              <a:pathLst>
                <a:path w="957" h="869" extrusionOk="0">
                  <a:moveTo>
                    <a:pt x="293" y="1"/>
                  </a:moveTo>
                  <a:cubicBezTo>
                    <a:pt x="222" y="1"/>
                    <a:pt x="150" y="28"/>
                    <a:pt x="103" y="75"/>
                  </a:cubicBezTo>
                  <a:cubicBezTo>
                    <a:pt x="1" y="181"/>
                    <a:pt x="21" y="324"/>
                    <a:pt x="106" y="431"/>
                  </a:cubicBezTo>
                  <a:cubicBezTo>
                    <a:pt x="165" y="507"/>
                    <a:pt x="225" y="598"/>
                    <a:pt x="299" y="661"/>
                  </a:cubicBezTo>
                  <a:cubicBezTo>
                    <a:pt x="361" y="712"/>
                    <a:pt x="435" y="753"/>
                    <a:pt x="491" y="797"/>
                  </a:cubicBezTo>
                  <a:cubicBezTo>
                    <a:pt x="547" y="842"/>
                    <a:pt x="614" y="868"/>
                    <a:pt x="680" y="868"/>
                  </a:cubicBezTo>
                  <a:cubicBezTo>
                    <a:pt x="740" y="868"/>
                    <a:pt x="798" y="847"/>
                    <a:pt x="848" y="797"/>
                  </a:cubicBezTo>
                  <a:cubicBezTo>
                    <a:pt x="937" y="707"/>
                    <a:pt x="957" y="526"/>
                    <a:pt x="848" y="441"/>
                  </a:cubicBezTo>
                  <a:cubicBezTo>
                    <a:pt x="777" y="384"/>
                    <a:pt x="707" y="328"/>
                    <a:pt x="629" y="282"/>
                  </a:cubicBezTo>
                  <a:lnTo>
                    <a:pt x="629" y="282"/>
                  </a:lnTo>
                  <a:cubicBezTo>
                    <a:pt x="622" y="274"/>
                    <a:pt x="616" y="267"/>
                    <a:pt x="609" y="259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8" name="Google Shape;1228;p22"/>
            <p:cNvSpPr/>
            <p:nvPr/>
          </p:nvSpPr>
          <p:spPr>
            <a:xfrm>
              <a:off x="8216125" y="810025"/>
              <a:ext cx="23875" cy="21700"/>
            </a:xfrm>
            <a:custGeom>
              <a:avLst/>
              <a:gdLst/>
              <a:ahLst/>
              <a:cxnLst/>
              <a:rect l="l" t="t" r="r" b="b"/>
              <a:pathLst>
                <a:path w="955" h="868" extrusionOk="0">
                  <a:moveTo>
                    <a:pt x="293" y="0"/>
                  </a:moveTo>
                  <a:cubicBezTo>
                    <a:pt x="222" y="0"/>
                    <a:pt x="150" y="28"/>
                    <a:pt x="104" y="75"/>
                  </a:cubicBezTo>
                  <a:cubicBezTo>
                    <a:pt x="0" y="180"/>
                    <a:pt x="20" y="323"/>
                    <a:pt x="105" y="431"/>
                  </a:cubicBezTo>
                  <a:cubicBezTo>
                    <a:pt x="165" y="507"/>
                    <a:pt x="221" y="598"/>
                    <a:pt x="298" y="659"/>
                  </a:cubicBezTo>
                  <a:cubicBezTo>
                    <a:pt x="360" y="712"/>
                    <a:pt x="434" y="751"/>
                    <a:pt x="490" y="795"/>
                  </a:cubicBezTo>
                  <a:cubicBezTo>
                    <a:pt x="545" y="841"/>
                    <a:pt x="612" y="867"/>
                    <a:pt x="678" y="867"/>
                  </a:cubicBezTo>
                  <a:cubicBezTo>
                    <a:pt x="737" y="867"/>
                    <a:pt x="796" y="845"/>
                    <a:pt x="846" y="795"/>
                  </a:cubicBezTo>
                  <a:cubicBezTo>
                    <a:pt x="935" y="707"/>
                    <a:pt x="955" y="527"/>
                    <a:pt x="846" y="439"/>
                  </a:cubicBezTo>
                  <a:cubicBezTo>
                    <a:pt x="777" y="385"/>
                    <a:pt x="706" y="330"/>
                    <a:pt x="632" y="284"/>
                  </a:cubicBezTo>
                  <a:lnTo>
                    <a:pt x="632" y="284"/>
                  </a:lnTo>
                  <a:cubicBezTo>
                    <a:pt x="625" y="276"/>
                    <a:pt x="617" y="267"/>
                    <a:pt x="609" y="259"/>
                  </a:cubicBezTo>
                  <a:cubicBezTo>
                    <a:pt x="558" y="200"/>
                    <a:pt x="509" y="136"/>
                    <a:pt x="460" y="75"/>
                  </a:cubicBezTo>
                  <a:cubicBezTo>
                    <a:pt x="419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9" name="Google Shape;1229;p22"/>
            <p:cNvSpPr/>
            <p:nvPr/>
          </p:nvSpPr>
          <p:spPr>
            <a:xfrm>
              <a:off x="8195900" y="827875"/>
              <a:ext cx="23925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5" y="1"/>
                  </a:moveTo>
                  <a:cubicBezTo>
                    <a:pt x="224" y="1"/>
                    <a:pt x="152" y="28"/>
                    <a:pt x="106" y="74"/>
                  </a:cubicBezTo>
                  <a:cubicBezTo>
                    <a:pt x="1" y="179"/>
                    <a:pt x="21" y="324"/>
                    <a:pt x="106" y="432"/>
                  </a:cubicBezTo>
                  <a:cubicBezTo>
                    <a:pt x="165" y="508"/>
                    <a:pt x="225" y="598"/>
                    <a:pt x="299" y="660"/>
                  </a:cubicBezTo>
                  <a:cubicBezTo>
                    <a:pt x="361" y="711"/>
                    <a:pt x="435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9" y="796"/>
                  </a:cubicBezTo>
                  <a:cubicBezTo>
                    <a:pt x="937" y="708"/>
                    <a:pt x="957" y="527"/>
                    <a:pt x="849" y="440"/>
                  </a:cubicBezTo>
                  <a:cubicBezTo>
                    <a:pt x="778" y="385"/>
                    <a:pt x="708" y="330"/>
                    <a:pt x="633" y="284"/>
                  </a:cubicBezTo>
                  <a:lnTo>
                    <a:pt x="633" y="284"/>
                  </a:lnTo>
                  <a:cubicBezTo>
                    <a:pt x="625" y="276"/>
                    <a:pt x="618" y="267"/>
                    <a:pt x="611" y="259"/>
                  </a:cubicBezTo>
                  <a:cubicBezTo>
                    <a:pt x="560" y="200"/>
                    <a:pt x="511" y="137"/>
                    <a:pt x="462" y="74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0" name="Google Shape;1230;p22"/>
            <p:cNvSpPr/>
            <p:nvPr/>
          </p:nvSpPr>
          <p:spPr>
            <a:xfrm>
              <a:off x="8165725" y="833875"/>
              <a:ext cx="36075" cy="33300"/>
            </a:xfrm>
            <a:custGeom>
              <a:avLst/>
              <a:gdLst/>
              <a:ahLst/>
              <a:cxnLst/>
              <a:rect l="l" t="t" r="r" b="b"/>
              <a:pathLst>
                <a:path w="1443" h="1332" extrusionOk="0">
                  <a:moveTo>
                    <a:pt x="295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79"/>
                    <a:pt x="20" y="322"/>
                    <a:pt x="106" y="431"/>
                  </a:cubicBezTo>
                  <a:cubicBezTo>
                    <a:pt x="344" y="731"/>
                    <a:pt x="592" y="1024"/>
                    <a:pt x="889" y="1270"/>
                  </a:cubicBezTo>
                  <a:cubicBezTo>
                    <a:pt x="941" y="1313"/>
                    <a:pt x="999" y="1332"/>
                    <a:pt x="1054" y="1332"/>
                  </a:cubicBezTo>
                  <a:cubicBezTo>
                    <a:pt x="1261" y="1332"/>
                    <a:pt x="1442" y="1077"/>
                    <a:pt x="1245" y="914"/>
                  </a:cubicBezTo>
                  <a:cubicBezTo>
                    <a:pt x="950" y="668"/>
                    <a:pt x="701" y="375"/>
                    <a:pt x="462" y="74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1" name="Google Shape;1231;p22"/>
            <p:cNvSpPr/>
            <p:nvPr/>
          </p:nvSpPr>
          <p:spPr>
            <a:xfrm>
              <a:off x="8155475" y="863475"/>
              <a:ext cx="23925" cy="21750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3" y="1"/>
                  </a:moveTo>
                  <a:cubicBezTo>
                    <a:pt x="223" y="1"/>
                    <a:pt x="150" y="28"/>
                    <a:pt x="104" y="74"/>
                  </a:cubicBezTo>
                  <a:cubicBezTo>
                    <a:pt x="1" y="182"/>
                    <a:pt x="20" y="327"/>
                    <a:pt x="106" y="433"/>
                  </a:cubicBezTo>
                  <a:cubicBezTo>
                    <a:pt x="165" y="510"/>
                    <a:pt x="225" y="599"/>
                    <a:pt x="299" y="662"/>
                  </a:cubicBezTo>
                  <a:cubicBezTo>
                    <a:pt x="361" y="713"/>
                    <a:pt x="435" y="754"/>
                    <a:pt x="491" y="798"/>
                  </a:cubicBezTo>
                  <a:cubicBezTo>
                    <a:pt x="547" y="842"/>
                    <a:pt x="614" y="869"/>
                    <a:pt x="680" y="869"/>
                  </a:cubicBezTo>
                  <a:cubicBezTo>
                    <a:pt x="740" y="869"/>
                    <a:pt x="799" y="847"/>
                    <a:pt x="849" y="798"/>
                  </a:cubicBezTo>
                  <a:cubicBezTo>
                    <a:pt x="937" y="710"/>
                    <a:pt x="957" y="527"/>
                    <a:pt x="849" y="442"/>
                  </a:cubicBezTo>
                  <a:cubicBezTo>
                    <a:pt x="778" y="387"/>
                    <a:pt x="709" y="333"/>
                    <a:pt x="633" y="285"/>
                  </a:cubicBezTo>
                  <a:lnTo>
                    <a:pt x="633" y="285"/>
                  </a:lnTo>
                  <a:cubicBezTo>
                    <a:pt x="624" y="276"/>
                    <a:pt x="617" y="268"/>
                    <a:pt x="609" y="259"/>
                  </a:cubicBezTo>
                  <a:cubicBezTo>
                    <a:pt x="558" y="201"/>
                    <a:pt x="510" y="137"/>
                    <a:pt x="460" y="74"/>
                  </a:cubicBezTo>
                  <a:cubicBezTo>
                    <a:pt x="420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2" name="Google Shape;1232;p22"/>
            <p:cNvSpPr/>
            <p:nvPr/>
          </p:nvSpPr>
          <p:spPr>
            <a:xfrm>
              <a:off x="8135275" y="881350"/>
              <a:ext cx="23925" cy="21750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5" y="0"/>
                  </a:moveTo>
                  <a:cubicBezTo>
                    <a:pt x="225" y="0"/>
                    <a:pt x="153" y="27"/>
                    <a:pt x="107" y="74"/>
                  </a:cubicBezTo>
                  <a:cubicBezTo>
                    <a:pt x="0" y="181"/>
                    <a:pt x="20" y="324"/>
                    <a:pt x="107" y="433"/>
                  </a:cubicBezTo>
                  <a:cubicBezTo>
                    <a:pt x="168" y="508"/>
                    <a:pt x="224" y="599"/>
                    <a:pt x="299" y="661"/>
                  </a:cubicBezTo>
                  <a:cubicBezTo>
                    <a:pt x="362" y="712"/>
                    <a:pt x="437" y="754"/>
                    <a:pt x="492" y="798"/>
                  </a:cubicBezTo>
                  <a:cubicBezTo>
                    <a:pt x="548" y="842"/>
                    <a:pt x="615" y="869"/>
                    <a:pt x="681" y="869"/>
                  </a:cubicBezTo>
                  <a:cubicBezTo>
                    <a:pt x="741" y="869"/>
                    <a:pt x="800" y="847"/>
                    <a:pt x="850" y="798"/>
                  </a:cubicBezTo>
                  <a:cubicBezTo>
                    <a:pt x="938" y="708"/>
                    <a:pt x="956" y="528"/>
                    <a:pt x="850" y="442"/>
                  </a:cubicBezTo>
                  <a:cubicBezTo>
                    <a:pt x="778" y="385"/>
                    <a:pt x="708" y="329"/>
                    <a:pt x="632" y="281"/>
                  </a:cubicBezTo>
                  <a:lnTo>
                    <a:pt x="632" y="281"/>
                  </a:lnTo>
                  <a:cubicBezTo>
                    <a:pt x="625" y="274"/>
                    <a:pt x="619" y="266"/>
                    <a:pt x="611" y="259"/>
                  </a:cubicBezTo>
                  <a:cubicBezTo>
                    <a:pt x="560" y="200"/>
                    <a:pt x="512" y="137"/>
                    <a:pt x="463" y="74"/>
                  </a:cubicBezTo>
                  <a:cubicBezTo>
                    <a:pt x="422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3" name="Google Shape;1233;p22"/>
            <p:cNvSpPr/>
            <p:nvPr/>
          </p:nvSpPr>
          <p:spPr>
            <a:xfrm>
              <a:off x="8115050" y="899175"/>
              <a:ext cx="23900" cy="21750"/>
            </a:xfrm>
            <a:custGeom>
              <a:avLst/>
              <a:gdLst/>
              <a:ahLst/>
              <a:cxnLst/>
              <a:rect l="l" t="t" r="r" b="b"/>
              <a:pathLst>
                <a:path w="956" h="870" extrusionOk="0">
                  <a:moveTo>
                    <a:pt x="295" y="0"/>
                  </a:moveTo>
                  <a:cubicBezTo>
                    <a:pt x="224" y="0"/>
                    <a:pt x="152" y="28"/>
                    <a:pt x="106" y="75"/>
                  </a:cubicBezTo>
                  <a:cubicBezTo>
                    <a:pt x="1" y="181"/>
                    <a:pt x="20" y="324"/>
                    <a:pt x="107" y="432"/>
                  </a:cubicBezTo>
                  <a:cubicBezTo>
                    <a:pt x="167" y="509"/>
                    <a:pt x="226" y="599"/>
                    <a:pt x="300" y="660"/>
                  </a:cubicBezTo>
                  <a:cubicBezTo>
                    <a:pt x="362" y="713"/>
                    <a:pt x="436" y="753"/>
                    <a:pt x="491" y="798"/>
                  </a:cubicBezTo>
                  <a:cubicBezTo>
                    <a:pt x="547" y="843"/>
                    <a:pt x="613" y="869"/>
                    <a:pt x="679" y="869"/>
                  </a:cubicBezTo>
                  <a:cubicBezTo>
                    <a:pt x="739" y="869"/>
                    <a:pt x="799" y="848"/>
                    <a:pt x="849" y="798"/>
                  </a:cubicBezTo>
                  <a:cubicBezTo>
                    <a:pt x="937" y="709"/>
                    <a:pt x="955" y="529"/>
                    <a:pt x="849" y="441"/>
                  </a:cubicBezTo>
                  <a:cubicBezTo>
                    <a:pt x="779" y="385"/>
                    <a:pt x="710" y="332"/>
                    <a:pt x="635" y="284"/>
                  </a:cubicBezTo>
                  <a:lnTo>
                    <a:pt x="635" y="284"/>
                  </a:lnTo>
                  <a:cubicBezTo>
                    <a:pt x="627" y="276"/>
                    <a:pt x="620" y="267"/>
                    <a:pt x="611" y="259"/>
                  </a:cubicBezTo>
                  <a:cubicBezTo>
                    <a:pt x="559" y="199"/>
                    <a:pt x="511" y="136"/>
                    <a:pt x="462" y="75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4" name="Google Shape;1234;p22"/>
            <p:cNvSpPr/>
            <p:nvPr/>
          </p:nvSpPr>
          <p:spPr>
            <a:xfrm>
              <a:off x="8094850" y="917025"/>
              <a:ext cx="23925" cy="21750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1"/>
                    <a:pt x="20" y="325"/>
                    <a:pt x="106" y="433"/>
                  </a:cubicBezTo>
                  <a:cubicBezTo>
                    <a:pt x="167" y="510"/>
                    <a:pt x="224" y="599"/>
                    <a:pt x="299" y="661"/>
                  </a:cubicBezTo>
                  <a:cubicBezTo>
                    <a:pt x="362" y="712"/>
                    <a:pt x="437" y="754"/>
                    <a:pt x="491" y="798"/>
                  </a:cubicBezTo>
                  <a:cubicBezTo>
                    <a:pt x="547" y="842"/>
                    <a:pt x="614" y="869"/>
                    <a:pt x="680" y="869"/>
                  </a:cubicBezTo>
                  <a:cubicBezTo>
                    <a:pt x="740" y="869"/>
                    <a:pt x="799" y="847"/>
                    <a:pt x="848" y="798"/>
                  </a:cubicBezTo>
                  <a:cubicBezTo>
                    <a:pt x="936" y="710"/>
                    <a:pt x="956" y="527"/>
                    <a:pt x="848" y="442"/>
                  </a:cubicBezTo>
                  <a:cubicBezTo>
                    <a:pt x="778" y="387"/>
                    <a:pt x="708" y="332"/>
                    <a:pt x="633" y="285"/>
                  </a:cubicBezTo>
                  <a:lnTo>
                    <a:pt x="633" y="285"/>
                  </a:lnTo>
                  <a:cubicBezTo>
                    <a:pt x="626" y="277"/>
                    <a:pt x="619" y="267"/>
                    <a:pt x="610" y="259"/>
                  </a:cubicBezTo>
                  <a:cubicBezTo>
                    <a:pt x="559" y="200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5" name="Google Shape;1235;p22"/>
            <p:cNvSpPr/>
            <p:nvPr/>
          </p:nvSpPr>
          <p:spPr>
            <a:xfrm>
              <a:off x="8064675" y="923050"/>
              <a:ext cx="36100" cy="33325"/>
            </a:xfrm>
            <a:custGeom>
              <a:avLst/>
              <a:gdLst/>
              <a:ahLst/>
              <a:cxnLst/>
              <a:rect l="l" t="t" r="r" b="b"/>
              <a:pathLst>
                <a:path w="1444" h="1333" extrusionOk="0">
                  <a:moveTo>
                    <a:pt x="294" y="1"/>
                  </a:moveTo>
                  <a:cubicBezTo>
                    <a:pt x="223" y="1"/>
                    <a:pt x="151" y="28"/>
                    <a:pt x="105" y="74"/>
                  </a:cubicBezTo>
                  <a:cubicBezTo>
                    <a:pt x="0" y="179"/>
                    <a:pt x="20" y="325"/>
                    <a:pt x="105" y="432"/>
                  </a:cubicBezTo>
                  <a:cubicBezTo>
                    <a:pt x="343" y="731"/>
                    <a:pt x="594" y="1023"/>
                    <a:pt x="889" y="1270"/>
                  </a:cubicBezTo>
                  <a:cubicBezTo>
                    <a:pt x="942" y="1314"/>
                    <a:pt x="1000" y="1332"/>
                    <a:pt x="1055" y="1332"/>
                  </a:cubicBezTo>
                  <a:cubicBezTo>
                    <a:pt x="1262" y="1332"/>
                    <a:pt x="1444" y="1077"/>
                    <a:pt x="1247" y="914"/>
                  </a:cubicBezTo>
                  <a:cubicBezTo>
                    <a:pt x="950" y="669"/>
                    <a:pt x="701" y="375"/>
                    <a:pt x="461" y="74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36" name="Google Shape;1236;p22"/>
          <p:cNvGrpSpPr/>
          <p:nvPr/>
        </p:nvGrpSpPr>
        <p:grpSpPr>
          <a:xfrm>
            <a:off x="11069066" y="1508101"/>
            <a:ext cx="563052" cy="690664"/>
            <a:chOff x="8301799" y="1131076"/>
            <a:chExt cx="422289" cy="517998"/>
          </a:xfrm>
        </p:grpSpPr>
        <p:sp>
          <p:nvSpPr>
            <p:cNvPr id="1237" name="Google Shape;1237;p22"/>
            <p:cNvSpPr/>
            <p:nvPr/>
          </p:nvSpPr>
          <p:spPr>
            <a:xfrm rot="-911297">
              <a:off x="8349526" y="1205472"/>
              <a:ext cx="326835" cy="407913"/>
            </a:xfrm>
            <a:custGeom>
              <a:avLst/>
              <a:gdLst/>
              <a:ahLst/>
              <a:cxnLst/>
              <a:rect l="l" t="t" r="r" b="b"/>
              <a:pathLst>
                <a:path w="13073" h="16316" extrusionOk="0">
                  <a:moveTo>
                    <a:pt x="13073" y="1"/>
                  </a:moveTo>
                  <a:lnTo>
                    <a:pt x="188" y="77"/>
                  </a:lnTo>
                  <a:lnTo>
                    <a:pt x="188" y="15331"/>
                  </a:lnTo>
                  <a:cubicBezTo>
                    <a:pt x="66" y="15395"/>
                    <a:pt x="0" y="15462"/>
                    <a:pt x="0" y="15531"/>
                  </a:cubicBezTo>
                  <a:cubicBezTo>
                    <a:pt x="0" y="15964"/>
                    <a:pt x="2551" y="16316"/>
                    <a:pt x="5700" y="16316"/>
                  </a:cubicBezTo>
                  <a:cubicBezTo>
                    <a:pt x="8847" y="16316"/>
                    <a:pt x="11401" y="15964"/>
                    <a:pt x="11401" y="15531"/>
                  </a:cubicBezTo>
                  <a:cubicBezTo>
                    <a:pt x="11401" y="15450"/>
                    <a:pt x="11310" y="15372"/>
                    <a:pt x="11144" y="15297"/>
                  </a:cubicBezTo>
                  <a:lnTo>
                    <a:pt x="11144" y="2467"/>
                  </a:lnTo>
                  <a:cubicBezTo>
                    <a:pt x="11654" y="2157"/>
                    <a:pt x="12755" y="1352"/>
                    <a:pt x="130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8" name="Google Shape;1238;p22"/>
            <p:cNvSpPr/>
            <p:nvPr/>
          </p:nvSpPr>
          <p:spPr>
            <a:xfrm rot="-911297">
              <a:off x="8390522" y="1327052"/>
              <a:ext cx="227732" cy="268558"/>
            </a:xfrm>
            <a:custGeom>
              <a:avLst/>
              <a:gdLst/>
              <a:ahLst/>
              <a:cxnLst/>
              <a:rect l="l" t="t" r="r" b="b"/>
              <a:pathLst>
                <a:path w="9109" h="10742" extrusionOk="0">
                  <a:moveTo>
                    <a:pt x="8901" y="0"/>
                  </a:moveTo>
                  <a:cubicBezTo>
                    <a:pt x="8900" y="0"/>
                    <a:pt x="5921" y="1311"/>
                    <a:pt x="2857" y="1311"/>
                  </a:cubicBezTo>
                  <a:cubicBezTo>
                    <a:pt x="1882" y="1311"/>
                    <a:pt x="899" y="1178"/>
                    <a:pt x="0" y="829"/>
                  </a:cubicBezTo>
                  <a:lnTo>
                    <a:pt x="0" y="829"/>
                  </a:lnTo>
                  <a:lnTo>
                    <a:pt x="207" y="9729"/>
                  </a:lnTo>
                  <a:cubicBezTo>
                    <a:pt x="207" y="9729"/>
                    <a:pt x="2324" y="10741"/>
                    <a:pt x="4961" y="10741"/>
                  </a:cubicBezTo>
                  <a:cubicBezTo>
                    <a:pt x="6280" y="10741"/>
                    <a:pt x="7728" y="10488"/>
                    <a:pt x="9108" y="9729"/>
                  </a:cubicBezTo>
                  <a:lnTo>
                    <a:pt x="89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9" name="Google Shape;1239;p22"/>
            <p:cNvSpPr/>
            <p:nvPr/>
          </p:nvSpPr>
          <p:spPr>
            <a:xfrm rot="-911297">
              <a:off x="8360922" y="1327917"/>
              <a:ext cx="222532" cy="49452"/>
            </a:xfrm>
            <a:custGeom>
              <a:avLst/>
              <a:gdLst/>
              <a:ahLst/>
              <a:cxnLst/>
              <a:rect l="l" t="t" r="r" b="b"/>
              <a:pathLst>
                <a:path w="8901" h="1978" extrusionOk="0">
                  <a:moveTo>
                    <a:pt x="6892" y="0"/>
                  </a:moveTo>
                  <a:cubicBezTo>
                    <a:pt x="3610" y="0"/>
                    <a:pt x="0" y="980"/>
                    <a:pt x="0" y="980"/>
                  </a:cubicBezTo>
                  <a:cubicBezTo>
                    <a:pt x="1092" y="1712"/>
                    <a:pt x="2259" y="1978"/>
                    <a:pt x="3377" y="1978"/>
                  </a:cubicBezTo>
                  <a:cubicBezTo>
                    <a:pt x="6309" y="1978"/>
                    <a:pt x="8900" y="151"/>
                    <a:pt x="8901" y="151"/>
                  </a:cubicBezTo>
                  <a:cubicBezTo>
                    <a:pt x="8271" y="44"/>
                    <a:pt x="7589" y="0"/>
                    <a:pt x="68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0" name="Google Shape;1240;p22"/>
            <p:cNvSpPr/>
            <p:nvPr/>
          </p:nvSpPr>
          <p:spPr>
            <a:xfrm rot="-911297">
              <a:off x="8529767" y="1395604"/>
              <a:ext cx="73527" cy="5700"/>
            </a:xfrm>
            <a:custGeom>
              <a:avLst/>
              <a:gdLst/>
              <a:ahLst/>
              <a:cxnLst/>
              <a:rect l="l" t="t" r="r" b="b"/>
              <a:pathLst>
                <a:path w="2941" h="228" extrusionOk="0"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76"/>
                    <a:pt x="51" y="227"/>
                    <a:pt x="114" y="227"/>
                  </a:cubicBezTo>
                  <a:lnTo>
                    <a:pt x="2827" y="227"/>
                  </a:lnTo>
                  <a:cubicBezTo>
                    <a:pt x="2891" y="227"/>
                    <a:pt x="2941" y="178"/>
                    <a:pt x="2941" y="114"/>
                  </a:cubicBezTo>
                  <a:cubicBezTo>
                    <a:pt x="2941" y="51"/>
                    <a:pt x="2888" y="0"/>
                    <a:pt x="28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1" name="Google Shape;1241;p22"/>
            <p:cNvSpPr/>
            <p:nvPr/>
          </p:nvSpPr>
          <p:spPr>
            <a:xfrm rot="-911297">
              <a:off x="8544958" y="1442982"/>
              <a:ext cx="73502" cy="5700"/>
            </a:xfrm>
            <a:custGeom>
              <a:avLst/>
              <a:gdLst/>
              <a:ahLst/>
              <a:cxnLst/>
              <a:rect l="l" t="t" r="r" b="b"/>
              <a:pathLst>
                <a:path w="2940" h="228" extrusionOk="0">
                  <a:moveTo>
                    <a:pt x="114" y="1"/>
                  </a:moveTo>
                  <a:cubicBezTo>
                    <a:pt x="52" y="1"/>
                    <a:pt x="1" y="53"/>
                    <a:pt x="1" y="114"/>
                  </a:cubicBezTo>
                  <a:cubicBezTo>
                    <a:pt x="1" y="177"/>
                    <a:pt x="52" y="228"/>
                    <a:pt x="114" y="228"/>
                  </a:cubicBezTo>
                  <a:lnTo>
                    <a:pt x="2826" y="228"/>
                  </a:lnTo>
                  <a:cubicBezTo>
                    <a:pt x="2890" y="228"/>
                    <a:pt x="2940" y="177"/>
                    <a:pt x="2940" y="114"/>
                  </a:cubicBezTo>
                  <a:cubicBezTo>
                    <a:pt x="2940" y="53"/>
                    <a:pt x="2889" y="1"/>
                    <a:pt x="28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2" name="Google Shape;1242;p22"/>
            <p:cNvSpPr/>
            <p:nvPr/>
          </p:nvSpPr>
          <p:spPr>
            <a:xfrm rot="-911297">
              <a:off x="8560187" y="1490399"/>
              <a:ext cx="73502" cy="5700"/>
            </a:xfrm>
            <a:custGeom>
              <a:avLst/>
              <a:gdLst/>
              <a:ahLst/>
              <a:cxnLst/>
              <a:rect l="l" t="t" r="r" b="b"/>
              <a:pathLst>
                <a:path w="2940" h="228" extrusionOk="0">
                  <a:moveTo>
                    <a:pt x="114" y="1"/>
                  </a:moveTo>
                  <a:cubicBezTo>
                    <a:pt x="52" y="1"/>
                    <a:pt x="1" y="52"/>
                    <a:pt x="1" y="114"/>
                  </a:cubicBezTo>
                  <a:cubicBezTo>
                    <a:pt x="1" y="177"/>
                    <a:pt x="52" y="228"/>
                    <a:pt x="114" y="228"/>
                  </a:cubicBezTo>
                  <a:lnTo>
                    <a:pt x="2826" y="228"/>
                  </a:lnTo>
                  <a:cubicBezTo>
                    <a:pt x="2890" y="228"/>
                    <a:pt x="2940" y="177"/>
                    <a:pt x="2940" y="114"/>
                  </a:cubicBezTo>
                  <a:cubicBezTo>
                    <a:pt x="2940" y="52"/>
                    <a:pt x="2889" y="1"/>
                    <a:pt x="28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3" name="Google Shape;1243;p22"/>
            <p:cNvSpPr/>
            <p:nvPr/>
          </p:nvSpPr>
          <p:spPr>
            <a:xfrm rot="-911297">
              <a:off x="8350498" y="1212790"/>
              <a:ext cx="285034" cy="406013"/>
            </a:xfrm>
            <a:custGeom>
              <a:avLst/>
              <a:gdLst/>
              <a:ahLst/>
              <a:cxnLst/>
              <a:rect l="l" t="t" r="r" b="b"/>
              <a:pathLst>
                <a:path w="11401" h="16240" extrusionOk="0">
                  <a:moveTo>
                    <a:pt x="436" y="1"/>
                  </a:moveTo>
                  <a:lnTo>
                    <a:pt x="188" y="2"/>
                  </a:lnTo>
                  <a:lnTo>
                    <a:pt x="188" y="15256"/>
                  </a:lnTo>
                  <a:cubicBezTo>
                    <a:pt x="66" y="15320"/>
                    <a:pt x="0" y="15387"/>
                    <a:pt x="0" y="15456"/>
                  </a:cubicBezTo>
                  <a:cubicBezTo>
                    <a:pt x="0" y="15889"/>
                    <a:pt x="2551" y="16239"/>
                    <a:pt x="5700" y="16239"/>
                  </a:cubicBezTo>
                  <a:cubicBezTo>
                    <a:pt x="8847" y="16239"/>
                    <a:pt x="11401" y="15889"/>
                    <a:pt x="11401" y="15456"/>
                  </a:cubicBezTo>
                  <a:cubicBezTo>
                    <a:pt x="11401" y="15375"/>
                    <a:pt x="11311" y="15297"/>
                    <a:pt x="11144" y="15222"/>
                  </a:cubicBezTo>
                  <a:lnTo>
                    <a:pt x="11144" y="12358"/>
                  </a:lnTo>
                  <a:cubicBezTo>
                    <a:pt x="11060" y="12429"/>
                    <a:pt x="10981" y="12500"/>
                    <a:pt x="10893" y="12568"/>
                  </a:cubicBezTo>
                  <a:cubicBezTo>
                    <a:pt x="9899" y="13311"/>
                    <a:pt x="8523" y="13760"/>
                    <a:pt x="7183" y="13760"/>
                  </a:cubicBezTo>
                  <a:cubicBezTo>
                    <a:pt x="5924" y="13760"/>
                    <a:pt x="4697" y="13364"/>
                    <a:pt x="3850" y="12442"/>
                  </a:cubicBezTo>
                  <a:cubicBezTo>
                    <a:pt x="2257" y="10710"/>
                    <a:pt x="2225" y="7937"/>
                    <a:pt x="2032" y="5733"/>
                  </a:cubicBezTo>
                  <a:cubicBezTo>
                    <a:pt x="1876" y="3947"/>
                    <a:pt x="1846" y="1354"/>
                    <a:pt x="43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4" name="Google Shape;1244;p22"/>
            <p:cNvSpPr/>
            <p:nvPr/>
          </p:nvSpPr>
          <p:spPr>
            <a:xfrm rot="-911297">
              <a:off x="8437933" y="1428107"/>
              <a:ext cx="24851" cy="24851"/>
            </a:xfrm>
            <a:custGeom>
              <a:avLst/>
              <a:gdLst/>
              <a:ahLst/>
              <a:cxnLst/>
              <a:rect l="l" t="t" r="r" b="b"/>
              <a:pathLst>
                <a:path w="994" h="994" extrusionOk="0">
                  <a:moveTo>
                    <a:pt x="499" y="0"/>
                  </a:moveTo>
                  <a:cubicBezTo>
                    <a:pt x="499" y="0"/>
                    <a:pt x="498" y="0"/>
                    <a:pt x="497" y="0"/>
                  </a:cubicBezTo>
                  <a:cubicBezTo>
                    <a:pt x="223" y="0"/>
                    <a:pt x="0" y="223"/>
                    <a:pt x="0" y="497"/>
                  </a:cubicBezTo>
                  <a:cubicBezTo>
                    <a:pt x="0" y="771"/>
                    <a:pt x="222" y="993"/>
                    <a:pt x="497" y="993"/>
                  </a:cubicBezTo>
                  <a:cubicBezTo>
                    <a:pt x="769" y="993"/>
                    <a:pt x="993" y="772"/>
                    <a:pt x="993" y="497"/>
                  </a:cubicBezTo>
                  <a:cubicBezTo>
                    <a:pt x="993" y="224"/>
                    <a:pt x="771" y="0"/>
                    <a:pt x="4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5" name="Google Shape;1245;p22"/>
            <p:cNvSpPr/>
            <p:nvPr/>
          </p:nvSpPr>
          <p:spPr>
            <a:xfrm rot="-911297">
              <a:off x="8504257" y="1463450"/>
              <a:ext cx="20151" cy="20126"/>
            </a:xfrm>
            <a:custGeom>
              <a:avLst/>
              <a:gdLst/>
              <a:ahLst/>
              <a:cxnLst/>
              <a:rect l="l" t="t" r="r" b="b"/>
              <a:pathLst>
                <a:path w="806" h="805" extrusionOk="0">
                  <a:moveTo>
                    <a:pt x="402" y="1"/>
                  </a:moveTo>
                  <a:cubicBezTo>
                    <a:pt x="181" y="1"/>
                    <a:pt x="1" y="181"/>
                    <a:pt x="1" y="402"/>
                  </a:cubicBezTo>
                  <a:cubicBezTo>
                    <a:pt x="1" y="625"/>
                    <a:pt x="181" y="805"/>
                    <a:pt x="402" y="805"/>
                  </a:cubicBezTo>
                  <a:cubicBezTo>
                    <a:pt x="625" y="805"/>
                    <a:pt x="805" y="625"/>
                    <a:pt x="805" y="402"/>
                  </a:cubicBezTo>
                  <a:cubicBezTo>
                    <a:pt x="805" y="179"/>
                    <a:pt x="625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6" name="Google Shape;1246;p22"/>
            <p:cNvSpPr/>
            <p:nvPr/>
          </p:nvSpPr>
          <p:spPr>
            <a:xfrm rot="-911297">
              <a:off x="8501133" y="1279291"/>
              <a:ext cx="20126" cy="20151"/>
            </a:xfrm>
            <a:custGeom>
              <a:avLst/>
              <a:gdLst/>
              <a:ahLst/>
              <a:cxnLst/>
              <a:rect l="l" t="t" r="r" b="b"/>
              <a:pathLst>
                <a:path w="805" h="806" extrusionOk="0">
                  <a:moveTo>
                    <a:pt x="402" y="1"/>
                  </a:moveTo>
                  <a:cubicBezTo>
                    <a:pt x="180" y="1"/>
                    <a:pt x="0" y="181"/>
                    <a:pt x="0" y="402"/>
                  </a:cubicBezTo>
                  <a:cubicBezTo>
                    <a:pt x="0" y="625"/>
                    <a:pt x="180" y="805"/>
                    <a:pt x="402" y="805"/>
                  </a:cubicBezTo>
                  <a:cubicBezTo>
                    <a:pt x="624" y="805"/>
                    <a:pt x="805" y="625"/>
                    <a:pt x="805" y="402"/>
                  </a:cubicBezTo>
                  <a:cubicBezTo>
                    <a:pt x="805" y="180"/>
                    <a:pt x="624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7" name="Google Shape;1247;p22"/>
            <p:cNvSpPr/>
            <p:nvPr/>
          </p:nvSpPr>
          <p:spPr>
            <a:xfrm rot="-911297">
              <a:off x="8463576" y="1162989"/>
              <a:ext cx="20151" cy="20126"/>
            </a:xfrm>
            <a:custGeom>
              <a:avLst/>
              <a:gdLst/>
              <a:ahLst/>
              <a:cxnLst/>
              <a:rect l="l" t="t" r="r" b="b"/>
              <a:pathLst>
                <a:path w="806" h="805" extrusionOk="0">
                  <a:moveTo>
                    <a:pt x="403" y="0"/>
                  </a:moveTo>
                  <a:cubicBezTo>
                    <a:pt x="180" y="0"/>
                    <a:pt x="0" y="180"/>
                    <a:pt x="0" y="403"/>
                  </a:cubicBezTo>
                  <a:cubicBezTo>
                    <a:pt x="0" y="624"/>
                    <a:pt x="180" y="804"/>
                    <a:pt x="403" y="804"/>
                  </a:cubicBezTo>
                  <a:cubicBezTo>
                    <a:pt x="624" y="804"/>
                    <a:pt x="806" y="624"/>
                    <a:pt x="806" y="403"/>
                  </a:cubicBezTo>
                  <a:cubicBezTo>
                    <a:pt x="806" y="180"/>
                    <a:pt x="624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8" name="Google Shape;1248;p22"/>
            <p:cNvSpPr/>
            <p:nvPr/>
          </p:nvSpPr>
          <p:spPr>
            <a:xfrm rot="-911297">
              <a:off x="8382923" y="1133361"/>
              <a:ext cx="20126" cy="20126"/>
            </a:xfrm>
            <a:custGeom>
              <a:avLst/>
              <a:gdLst/>
              <a:ahLst/>
              <a:cxnLst/>
              <a:rect l="l" t="t" r="r" b="b"/>
              <a:pathLst>
                <a:path w="805" h="805" extrusionOk="0">
                  <a:moveTo>
                    <a:pt x="403" y="0"/>
                  </a:moveTo>
                  <a:cubicBezTo>
                    <a:pt x="180" y="0"/>
                    <a:pt x="0" y="181"/>
                    <a:pt x="0" y="402"/>
                  </a:cubicBezTo>
                  <a:cubicBezTo>
                    <a:pt x="0" y="625"/>
                    <a:pt x="180" y="805"/>
                    <a:pt x="403" y="805"/>
                  </a:cubicBezTo>
                  <a:cubicBezTo>
                    <a:pt x="624" y="805"/>
                    <a:pt x="805" y="625"/>
                    <a:pt x="805" y="402"/>
                  </a:cubicBezTo>
                  <a:cubicBezTo>
                    <a:pt x="805" y="181"/>
                    <a:pt x="624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9" name="Google Shape;1249;p22"/>
            <p:cNvSpPr/>
            <p:nvPr/>
          </p:nvSpPr>
          <p:spPr>
            <a:xfrm rot="-911297">
              <a:off x="8406510" y="1293260"/>
              <a:ext cx="20176" cy="20126"/>
            </a:xfrm>
            <a:custGeom>
              <a:avLst/>
              <a:gdLst/>
              <a:ahLst/>
              <a:cxnLst/>
              <a:rect l="l" t="t" r="r" b="b"/>
              <a:pathLst>
                <a:path w="807" h="805" extrusionOk="0">
                  <a:moveTo>
                    <a:pt x="404" y="0"/>
                  </a:moveTo>
                  <a:cubicBezTo>
                    <a:pt x="182" y="0"/>
                    <a:pt x="1" y="180"/>
                    <a:pt x="1" y="403"/>
                  </a:cubicBezTo>
                  <a:cubicBezTo>
                    <a:pt x="1" y="624"/>
                    <a:pt x="182" y="805"/>
                    <a:pt x="404" y="805"/>
                  </a:cubicBezTo>
                  <a:cubicBezTo>
                    <a:pt x="625" y="805"/>
                    <a:pt x="806" y="624"/>
                    <a:pt x="806" y="403"/>
                  </a:cubicBezTo>
                  <a:cubicBezTo>
                    <a:pt x="806" y="179"/>
                    <a:pt x="625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0" name="Google Shape;1250;p22"/>
            <p:cNvSpPr/>
            <p:nvPr/>
          </p:nvSpPr>
          <p:spPr>
            <a:xfrm rot="-911297">
              <a:off x="8346357" y="1192451"/>
              <a:ext cx="20151" cy="20176"/>
            </a:xfrm>
            <a:custGeom>
              <a:avLst/>
              <a:gdLst/>
              <a:ahLst/>
              <a:cxnLst/>
              <a:rect l="l" t="t" r="r" b="b"/>
              <a:pathLst>
                <a:path w="806" h="807" extrusionOk="0">
                  <a:moveTo>
                    <a:pt x="403" y="0"/>
                  </a:moveTo>
                  <a:cubicBezTo>
                    <a:pt x="182" y="0"/>
                    <a:pt x="0" y="182"/>
                    <a:pt x="0" y="403"/>
                  </a:cubicBezTo>
                  <a:cubicBezTo>
                    <a:pt x="0" y="624"/>
                    <a:pt x="182" y="806"/>
                    <a:pt x="403" y="806"/>
                  </a:cubicBezTo>
                  <a:cubicBezTo>
                    <a:pt x="626" y="806"/>
                    <a:pt x="806" y="624"/>
                    <a:pt x="806" y="403"/>
                  </a:cubicBezTo>
                  <a:cubicBezTo>
                    <a:pt x="806" y="182"/>
                    <a:pt x="626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1" name="Google Shape;1251;p22"/>
            <p:cNvSpPr/>
            <p:nvPr/>
          </p:nvSpPr>
          <p:spPr>
            <a:xfrm rot="-911297">
              <a:off x="8435327" y="1252624"/>
              <a:ext cx="20126" cy="20176"/>
            </a:xfrm>
            <a:custGeom>
              <a:avLst/>
              <a:gdLst/>
              <a:ahLst/>
              <a:cxnLst/>
              <a:rect l="l" t="t" r="r" b="b"/>
              <a:pathLst>
                <a:path w="805" h="807" extrusionOk="0">
                  <a:moveTo>
                    <a:pt x="403" y="1"/>
                  </a:moveTo>
                  <a:cubicBezTo>
                    <a:pt x="180" y="1"/>
                    <a:pt x="0" y="182"/>
                    <a:pt x="0" y="404"/>
                  </a:cubicBezTo>
                  <a:cubicBezTo>
                    <a:pt x="0" y="625"/>
                    <a:pt x="180" y="806"/>
                    <a:pt x="403" y="806"/>
                  </a:cubicBezTo>
                  <a:cubicBezTo>
                    <a:pt x="624" y="806"/>
                    <a:pt x="805" y="625"/>
                    <a:pt x="805" y="404"/>
                  </a:cubicBezTo>
                  <a:cubicBezTo>
                    <a:pt x="805" y="181"/>
                    <a:pt x="624" y="1"/>
                    <a:pt x="4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2" name="Google Shape;1252;p22"/>
            <p:cNvSpPr/>
            <p:nvPr/>
          </p:nvSpPr>
          <p:spPr>
            <a:xfrm rot="-911297">
              <a:off x="8450623" y="1529530"/>
              <a:ext cx="20176" cy="20151"/>
            </a:xfrm>
            <a:custGeom>
              <a:avLst/>
              <a:gdLst/>
              <a:ahLst/>
              <a:cxnLst/>
              <a:rect l="l" t="t" r="r" b="b"/>
              <a:pathLst>
                <a:path w="807" h="806" extrusionOk="0">
                  <a:moveTo>
                    <a:pt x="404" y="0"/>
                  </a:moveTo>
                  <a:cubicBezTo>
                    <a:pt x="181" y="0"/>
                    <a:pt x="1" y="182"/>
                    <a:pt x="1" y="403"/>
                  </a:cubicBezTo>
                  <a:cubicBezTo>
                    <a:pt x="1" y="624"/>
                    <a:pt x="181" y="806"/>
                    <a:pt x="404" y="806"/>
                  </a:cubicBezTo>
                  <a:cubicBezTo>
                    <a:pt x="625" y="806"/>
                    <a:pt x="806" y="624"/>
                    <a:pt x="806" y="403"/>
                  </a:cubicBezTo>
                  <a:cubicBezTo>
                    <a:pt x="806" y="179"/>
                    <a:pt x="626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53" name="Google Shape;1253;p22"/>
          <p:cNvGrpSpPr/>
          <p:nvPr/>
        </p:nvGrpSpPr>
        <p:grpSpPr>
          <a:xfrm>
            <a:off x="11653901" y="1116767"/>
            <a:ext cx="313433" cy="289100"/>
            <a:chOff x="177525" y="2062300"/>
            <a:chExt cx="235075" cy="216825"/>
          </a:xfrm>
        </p:grpSpPr>
        <p:sp>
          <p:nvSpPr>
            <p:cNvPr id="1254" name="Google Shape;1254;p22"/>
            <p:cNvSpPr/>
            <p:nvPr/>
          </p:nvSpPr>
          <p:spPr>
            <a:xfrm>
              <a:off x="177525" y="21952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5" name="Google Shape;1255;p22"/>
            <p:cNvSpPr/>
            <p:nvPr/>
          </p:nvSpPr>
          <p:spPr>
            <a:xfrm>
              <a:off x="317725" y="21900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6" name="Google Shape;1256;p22"/>
            <p:cNvSpPr/>
            <p:nvPr/>
          </p:nvSpPr>
          <p:spPr>
            <a:xfrm>
              <a:off x="268750" y="20623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085697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8" name="Google Shape;1258;p23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9" name="Google Shape;1259;p23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260" name="Google Shape;1260;p23"/>
          <p:cNvSpPr txBox="1">
            <a:spLocks noGrp="1"/>
          </p:cNvSpPr>
          <p:nvPr>
            <p:ph type="title" idx="2"/>
          </p:nvPr>
        </p:nvSpPr>
        <p:spPr>
          <a:xfrm>
            <a:off x="2687845" y="2353051"/>
            <a:ext cx="32728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61" name="Google Shape;1261;p23"/>
          <p:cNvSpPr txBox="1">
            <a:spLocks noGrp="1"/>
          </p:cNvSpPr>
          <p:nvPr>
            <p:ph type="subTitle" idx="1"/>
          </p:nvPr>
        </p:nvSpPr>
        <p:spPr>
          <a:xfrm>
            <a:off x="2687851" y="2987884"/>
            <a:ext cx="32728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2" name="Google Shape;1262;p23"/>
          <p:cNvSpPr txBox="1">
            <a:spLocks noGrp="1"/>
          </p:cNvSpPr>
          <p:nvPr>
            <p:ph type="title" idx="3"/>
          </p:nvPr>
        </p:nvSpPr>
        <p:spPr>
          <a:xfrm>
            <a:off x="7961245" y="2353051"/>
            <a:ext cx="32728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63" name="Google Shape;1263;p23"/>
          <p:cNvSpPr txBox="1">
            <a:spLocks noGrp="1"/>
          </p:cNvSpPr>
          <p:nvPr>
            <p:ph type="subTitle" idx="4"/>
          </p:nvPr>
        </p:nvSpPr>
        <p:spPr>
          <a:xfrm>
            <a:off x="7961249" y="2987884"/>
            <a:ext cx="32728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4" name="Google Shape;1264;p23"/>
          <p:cNvSpPr txBox="1">
            <a:spLocks noGrp="1"/>
          </p:cNvSpPr>
          <p:nvPr>
            <p:ph type="title" idx="5"/>
          </p:nvPr>
        </p:nvSpPr>
        <p:spPr>
          <a:xfrm>
            <a:off x="2685800" y="4603567"/>
            <a:ext cx="32728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65" name="Google Shape;1265;p23"/>
          <p:cNvSpPr txBox="1">
            <a:spLocks noGrp="1"/>
          </p:cNvSpPr>
          <p:nvPr>
            <p:ph type="subTitle" idx="6"/>
          </p:nvPr>
        </p:nvSpPr>
        <p:spPr>
          <a:xfrm>
            <a:off x="2685833" y="5238367"/>
            <a:ext cx="32728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6" name="Google Shape;1266;p23"/>
          <p:cNvSpPr txBox="1">
            <a:spLocks noGrp="1"/>
          </p:cNvSpPr>
          <p:nvPr>
            <p:ph type="title" idx="7"/>
          </p:nvPr>
        </p:nvSpPr>
        <p:spPr>
          <a:xfrm>
            <a:off x="7959200" y="4603567"/>
            <a:ext cx="32728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67" name="Google Shape;1267;p23"/>
          <p:cNvSpPr txBox="1">
            <a:spLocks noGrp="1"/>
          </p:cNvSpPr>
          <p:nvPr>
            <p:ph type="subTitle" idx="8"/>
          </p:nvPr>
        </p:nvSpPr>
        <p:spPr>
          <a:xfrm>
            <a:off x="7959233" y="5238367"/>
            <a:ext cx="32728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8" name="Google Shape;1268;p23"/>
          <p:cNvSpPr/>
          <p:nvPr/>
        </p:nvSpPr>
        <p:spPr>
          <a:xfrm>
            <a:off x="7369918" y="10567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9" name="Google Shape;1269;p23"/>
          <p:cNvSpPr/>
          <p:nvPr/>
        </p:nvSpPr>
        <p:spPr>
          <a:xfrm>
            <a:off x="10585718" y="4025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70" name="Google Shape;1270;p23"/>
          <p:cNvGrpSpPr/>
          <p:nvPr/>
        </p:nvGrpSpPr>
        <p:grpSpPr>
          <a:xfrm>
            <a:off x="8243601" y="448267"/>
            <a:ext cx="313433" cy="289100"/>
            <a:chOff x="7662875" y="849750"/>
            <a:chExt cx="235075" cy="216825"/>
          </a:xfrm>
        </p:grpSpPr>
        <p:sp>
          <p:nvSpPr>
            <p:cNvPr id="1271" name="Google Shape;1271;p23"/>
            <p:cNvSpPr/>
            <p:nvPr/>
          </p:nvSpPr>
          <p:spPr>
            <a:xfrm>
              <a:off x="7662875" y="98272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2" name="Google Shape;1272;p23"/>
            <p:cNvSpPr/>
            <p:nvPr/>
          </p:nvSpPr>
          <p:spPr>
            <a:xfrm>
              <a:off x="7803075" y="97747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3" name="Google Shape;1273;p23"/>
            <p:cNvSpPr/>
            <p:nvPr/>
          </p:nvSpPr>
          <p:spPr>
            <a:xfrm>
              <a:off x="7754100" y="84975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74" name="Google Shape;1274;p23"/>
          <p:cNvGrpSpPr/>
          <p:nvPr/>
        </p:nvGrpSpPr>
        <p:grpSpPr>
          <a:xfrm>
            <a:off x="10217168" y="1133001"/>
            <a:ext cx="313433" cy="289100"/>
            <a:chOff x="7662875" y="849750"/>
            <a:chExt cx="235075" cy="216825"/>
          </a:xfrm>
        </p:grpSpPr>
        <p:sp>
          <p:nvSpPr>
            <p:cNvPr id="1275" name="Google Shape;1275;p23"/>
            <p:cNvSpPr/>
            <p:nvPr/>
          </p:nvSpPr>
          <p:spPr>
            <a:xfrm>
              <a:off x="7662875" y="98272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6" name="Google Shape;1276;p23"/>
            <p:cNvSpPr/>
            <p:nvPr/>
          </p:nvSpPr>
          <p:spPr>
            <a:xfrm>
              <a:off x="7803075" y="97747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7" name="Google Shape;1277;p23"/>
            <p:cNvSpPr/>
            <p:nvPr/>
          </p:nvSpPr>
          <p:spPr>
            <a:xfrm>
              <a:off x="7754100" y="84975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78" name="Google Shape;1278;p23"/>
          <p:cNvGrpSpPr/>
          <p:nvPr/>
        </p:nvGrpSpPr>
        <p:grpSpPr>
          <a:xfrm>
            <a:off x="8852331" y="402538"/>
            <a:ext cx="1002821" cy="1480927"/>
            <a:chOff x="6639248" y="301903"/>
            <a:chExt cx="752116" cy="1110695"/>
          </a:xfrm>
        </p:grpSpPr>
        <p:sp>
          <p:nvSpPr>
            <p:cNvPr id="1279" name="Google Shape;1279;p23"/>
            <p:cNvSpPr/>
            <p:nvPr/>
          </p:nvSpPr>
          <p:spPr>
            <a:xfrm rot="702725">
              <a:off x="6692083" y="766163"/>
              <a:ext cx="646445" cy="586862"/>
            </a:xfrm>
            <a:custGeom>
              <a:avLst/>
              <a:gdLst/>
              <a:ahLst/>
              <a:cxnLst/>
              <a:rect l="l" t="t" r="r" b="b"/>
              <a:pathLst>
                <a:path w="18075" h="16409" extrusionOk="0">
                  <a:moveTo>
                    <a:pt x="5007" y="0"/>
                  </a:moveTo>
                  <a:cubicBezTo>
                    <a:pt x="2039" y="1352"/>
                    <a:pt x="0" y="4145"/>
                    <a:pt x="0" y="7373"/>
                  </a:cubicBezTo>
                  <a:cubicBezTo>
                    <a:pt x="0" y="10714"/>
                    <a:pt x="2185" y="13589"/>
                    <a:pt x="5319" y="14880"/>
                  </a:cubicBezTo>
                  <a:cubicBezTo>
                    <a:pt x="5039" y="15005"/>
                    <a:pt x="4841" y="15284"/>
                    <a:pt x="4841" y="15609"/>
                  </a:cubicBezTo>
                  <a:cubicBezTo>
                    <a:pt x="4841" y="16049"/>
                    <a:pt x="5202" y="16409"/>
                    <a:pt x="5641" y="16409"/>
                  </a:cubicBezTo>
                  <a:lnTo>
                    <a:pt x="12430" y="16409"/>
                  </a:lnTo>
                  <a:cubicBezTo>
                    <a:pt x="12870" y="16409"/>
                    <a:pt x="13229" y="16049"/>
                    <a:pt x="13229" y="15609"/>
                  </a:cubicBezTo>
                  <a:cubicBezTo>
                    <a:pt x="13229" y="15284"/>
                    <a:pt x="13032" y="15005"/>
                    <a:pt x="12752" y="14880"/>
                  </a:cubicBezTo>
                  <a:cubicBezTo>
                    <a:pt x="15890" y="13588"/>
                    <a:pt x="18074" y="10714"/>
                    <a:pt x="18074" y="7373"/>
                  </a:cubicBezTo>
                  <a:cubicBezTo>
                    <a:pt x="18074" y="4145"/>
                    <a:pt x="16036" y="1352"/>
                    <a:pt x="13067" y="0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0" name="Google Shape;1280;p23"/>
            <p:cNvSpPr/>
            <p:nvPr/>
          </p:nvSpPr>
          <p:spPr>
            <a:xfrm rot="702725">
              <a:off x="6691436" y="772749"/>
              <a:ext cx="646410" cy="580281"/>
            </a:xfrm>
            <a:custGeom>
              <a:avLst/>
              <a:gdLst/>
              <a:ahLst/>
              <a:cxnLst/>
              <a:rect l="l" t="t" r="r" b="b"/>
              <a:pathLst>
                <a:path w="18074" h="16225" extrusionOk="0">
                  <a:moveTo>
                    <a:pt x="4632" y="0"/>
                  </a:moveTo>
                  <a:lnTo>
                    <a:pt x="4632" y="0"/>
                  </a:lnTo>
                  <a:cubicBezTo>
                    <a:pt x="1872" y="1410"/>
                    <a:pt x="1" y="4098"/>
                    <a:pt x="1" y="7189"/>
                  </a:cubicBezTo>
                  <a:cubicBezTo>
                    <a:pt x="1" y="10529"/>
                    <a:pt x="2185" y="13406"/>
                    <a:pt x="5320" y="14695"/>
                  </a:cubicBezTo>
                  <a:cubicBezTo>
                    <a:pt x="5039" y="14820"/>
                    <a:pt x="4843" y="15100"/>
                    <a:pt x="4843" y="15424"/>
                  </a:cubicBezTo>
                  <a:cubicBezTo>
                    <a:pt x="4843" y="15864"/>
                    <a:pt x="5202" y="16224"/>
                    <a:pt x="5642" y="16224"/>
                  </a:cubicBezTo>
                  <a:lnTo>
                    <a:pt x="12431" y="16224"/>
                  </a:lnTo>
                  <a:cubicBezTo>
                    <a:pt x="12870" y="16224"/>
                    <a:pt x="13229" y="15864"/>
                    <a:pt x="13229" y="15424"/>
                  </a:cubicBezTo>
                  <a:cubicBezTo>
                    <a:pt x="13229" y="15100"/>
                    <a:pt x="13032" y="14820"/>
                    <a:pt x="12753" y="14695"/>
                  </a:cubicBezTo>
                  <a:cubicBezTo>
                    <a:pt x="15889" y="13402"/>
                    <a:pt x="18073" y="10528"/>
                    <a:pt x="18073" y="7187"/>
                  </a:cubicBezTo>
                  <a:cubicBezTo>
                    <a:pt x="18073" y="6541"/>
                    <a:pt x="17988" y="5911"/>
                    <a:pt x="17832" y="5308"/>
                  </a:cubicBezTo>
                  <a:cubicBezTo>
                    <a:pt x="17799" y="5481"/>
                    <a:pt x="17764" y="5654"/>
                    <a:pt x="17726" y="5824"/>
                  </a:cubicBezTo>
                  <a:cubicBezTo>
                    <a:pt x="17046" y="8790"/>
                    <a:pt x="14967" y="11714"/>
                    <a:pt x="11948" y="12614"/>
                  </a:cubicBezTo>
                  <a:cubicBezTo>
                    <a:pt x="11378" y="12784"/>
                    <a:pt x="10792" y="12865"/>
                    <a:pt x="10206" y="12865"/>
                  </a:cubicBezTo>
                  <a:cubicBezTo>
                    <a:pt x="8003" y="12865"/>
                    <a:pt x="5805" y="11730"/>
                    <a:pt x="4499" y="9959"/>
                  </a:cubicBezTo>
                  <a:cubicBezTo>
                    <a:pt x="2338" y="7030"/>
                    <a:pt x="2754" y="3010"/>
                    <a:pt x="463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1" name="Google Shape;1281;p23"/>
            <p:cNvSpPr/>
            <p:nvPr/>
          </p:nvSpPr>
          <p:spPr>
            <a:xfrm rot="702725">
              <a:off x="7159606" y="846204"/>
              <a:ext cx="165089" cy="160905"/>
            </a:xfrm>
            <a:custGeom>
              <a:avLst/>
              <a:gdLst/>
              <a:ahLst/>
              <a:cxnLst/>
              <a:rect l="l" t="t" r="r" b="b"/>
              <a:pathLst>
                <a:path w="4616" h="4499" extrusionOk="0">
                  <a:moveTo>
                    <a:pt x="1076" y="0"/>
                  </a:moveTo>
                  <a:cubicBezTo>
                    <a:pt x="0" y="0"/>
                    <a:pt x="921" y="1104"/>
                    <a:pt x="921" y="1104"/>
                  </a:cubicBezTo>
                  <a:cubicBezTo>
                    <a:pt x="1819" y="1504"/>
                    <a:pt x="4616" y="4498"/>
                    <a:pt x="4616" y="4498"/>
                  </a:cubicBezTo>
                  <a:cubicBezTo>
                    <a:pt x="4315" y="1902"/>
                    <a:pt x="1220" y="6"/>
                    <a:pt x="1220" y="6"/>
                  </a:cubicBezTo>
                  <a:cubicBezTo>
                    <a:pt x="1168" y="2"/>
                    <a:pt x="1120" y="0"/>
                    <a:pt x="10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2" name="Google Shape;1282;p23"/>
            <p:cNvSpPr/>
            <p:nvPr/>
          </p:nvSpPr>
          <p:spPr>
            <a:xfrm rot="702725">
              <a:off x="6997450" y="332541"/>
              <a:ext cx="336366" cy="336402"/>
            </a:xfrm>
            <a:custGeom>
              <a:avLst/>
              <a:gdLst/>
              <a:ahLst/>
              <a:cxnLst/>
              <a:rect l="l" t="t" r="r" b="b"/>
              <a:pathLst>
                <a:path w="9405" h="9406" extrusionOk="0">
                  <a:moveTo>
                    <a:pt x="4703" y="1"/>
                  </a:moveTo>
                  <a:cubicBezTo>
                    <a:pt x="2105" y="1"/>
                    <a:pt x="0" y="2106"/>
                    <a:pt x="0" y="4703"/>
                  </a:cubicBezTo>
                  <a:cubicBezTo>
                    <a:pt x="0" y="7300"/>
                    <a:pt x="2105" y="9405"/>
                    <a:pt x="4703" y="9405"/>
                  </a:cubicBezTo>
                  <a:cubicBezTo>
                    <a:pt x="7300" y="9405"/>
                    <a:pt x="9405" y="7300"/>
                    <a:pt x="9405" y="4703"/>
                  </a:cubicBezTo>
                  <a:cubicBezTo>
                    <a:pt x="9405" y="2106"/>
                    <a:pt x="7300" y="1"/>
                    <a:pt x="4703" y="1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3" name="Google Shape;1283;p23"/>
            <p:cNvSpPr/>
            <p:nvPr/>
          </p:nvSpPr>
          <p:spPr>
            <a:xfrm rot="702725">
              <a:off x="7039896" y="375058"/>
              <a:ext cx="251390" cy="251390"/>
            </a:xfrm>
            <a:custGeom>
              <a:avLst/>
              <a:gdLst/>
              <a:ahLst/>
              <a:cxnLst/>
              <a:rect l="l" t="t" r="r" b="b"/>
              <a:pathLst>
                <a:path w="7029" h="7029" extrusionOk="0">
                  <a:moveTo>
                    <a:pt x="3516" y="1"/>
                  </a:moveTo>
                  <a:cubicBezTo>
                    <a:pt x="1574" y="1"/>
                    <a:pt x="1" y="1574"/>
                    <a:pt x="1" y="3514"/>
                  </a:cubicBezTo>
                  <a:cubicBezTo>
                    <a:pt x="1" y="5456"/>
                    <a:pt x="1574" y="7029"/>
                    <a:pt x="3516" y="7029"/>
                  </a:cubicBezTo>
                  <a:cubicBezTo>
                    <a:pt x="5456" y="7029"/>
                    <a:pt x="7029" y="5456"/>
                    <a:pt x="7029" y="3514"/>
                  </a:cubicBezTo>
                  <a:cubicBezTo>
                    <a:pt x="7029" y="1574"/>
                    <a:pt x="5456" y="1"/>
                    <a:pt x="35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4" name="Google Shape;1284;p23"/>
            <p:cNvSpPr/>
            <p:nvPr/>
          </p:nvSpPr>
          <p:spPr>
            <a:xfrm rot="702725">
              <a:off x="6988512" y="555819"/>
              <a:ext cx="186584" cy="590224"/>
            </a:xfrm>
            <a:custGeom>
              <a:avLst/>
              <a:gdLst/>
              <a:ahLst/>
              <a:cxnLst/>
              <a:rect l="l" t="t" r="r" b="b"/>
              <a:pathLst>
                <a:path w="5217" h="16503" extrusionOk="0">
                  <a:moveTo>
                    <a:pt x="4225" y="10967"/>
                  </a:moveTo>
                  <a:cubicBezTo>
                    <a:pt x="4260" y="10967"/>
                    <a:pt x="4293" y="10969"/>
                    <a:pt x="4325" y="10974"/>
                  </a:cubicBezTo>
                  <a:cubicBezTo>
                    <a:pt x="4527" y="11004"/>
                    <a:pt x="4663" y="11120"/>
                    <a:pt x="4730" y="11316"/>
                  </a:cubicBezTo>
                  <a:cubicBezTo>
                    <a:pt x="4853" y="11690"/>
                    <a:pt x="4839" y="11988"/>
                    <a:pt x="4684" y="12202"/>
                  </a:cubicBezTo>
                  <a:cubicBezTo>
                    <a:pt x="4412" y="12582"/>
                    <a:pt x="3777" y="12632"/>
                    <a:pt x="3632" y="12638"/>
                  </a:cubicBezTo>
                  <a:cubicBezTo>
                    <a:pt x="3266" y="12493"/>
                    <a:pt x="2964" y="12270"/>
                    <a:pt x="2711" y="11980"/>
                  </a:cubicBezTo>
                  <a:cubicBezTo>
                    <a:pt x="2718" y="11971"/>
                    <a:pt x="2724" y="11961"/>
                    <a:pt x="2731" y="11953"/>
                  </a:cubicBezTo>
                  <a:cubicBezTo>
                    <a:pt x="3194" y="11287"/>
                    <a:pt x="3809" y="10967"/>
                    <a:pt x="4225" y="10967"/>
                  </a:cubicBezTo>
                  <a:close/>
                  <a:moveTo>
                    <a:pt x="2405" y="1"/>
                  </a:moveTo>
                  <a:cubicBezTo>
                    <a:pt x="2293" y="408"/>
                    <a:pt x="1" y="8866"/>
                    <a:pt x="2293" y="12004"/>
                  </a:cubicBezTo>
                  <a:cubicBezTo>
                    <a:pt x="1869" y="12750"/>
                    <a:pt x="1354" y="14310"/>
                    <a:pt x="2548" y="16503"/>
                  </a:cubicBezTo>
                  <a:lnTo>
                    <a:pt x="2852" y="16337"/>
                  </a:lnTo>
                  <a:cubicBezTo>
                    <a:pt x="1795" y="14399"/>
                    <a:pt x="2159" y="13009"/>
                    <a:pt x="2531" y="12290"/>
                  </a:cubicBezTo>
                  <a:lnTo>
                    <a:pt x="2531" y="12290"/>
                  </a:lnTo>
                  <a:cubicBezTo>
                    <a:pt x="2811" y="12588"/>
                    <a:pt x="3144" y="12822"/>
                    <a:pt x="3542" y="12971"/>
                  </a:cubicBezTo>
                  <a:lnTo>
                    <a:pt x="3603" y="12981"/>
                  </a:lnTo>
                  <a:cubicBezTo>
                    <a:pt x="3642" y="12981"/>
                    <a:pt x="4552" y="12974"/>
                    <a:pt x="4964" y="12404"/>
                  </a:cubicBezTo>
                  <a:cubicBezTo>
                    <a:pt x="5186" y="12093"/>
                    <a:pt x="5216" y="11690"/>
                    <a:pt x="5056" y="11206"/>
                  </a:cubicBezTo>
                  <a:cubicBezTo>
                    <a:pt x="4947" y="10886"/>
                    <a:pt x="4704" y="10682"/>
                    <a:pt x="4372" y="10633"/>
                  </a:cubicBezTo>
                  <a:cubicBezTo>
                    <a:pt x="4322" y="10626"/>
                    <a:pt x="4271" y="10623"/>
                    <a:pt x="4219" y="10623"/>
                  </a:cubicBezTo>
                  <a:cubicBezTo>
                    <a:pt x="3648" y="10623"/>
                    <a:pt x="2970" y="11041"/>
                    <a:pt x="2493" y="11692"/>
                  </a:cubicBezTo>
                  <a:cubicBezTo>
                    <a:pt x="426" y="8605"/>
                    <a:pt x="2710" y="188"/>
                    <a:pt x="2737" y="92"/>
                  </a:cubicBezTo>
                  <a:lnTo>
                    <a:pt x="2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5" name="Google Shape;1285;p23"/>
            <p:cNvSpPr/>
            <p:nvPr/>
          </p:nvSpPr>
          <p:spPr>
            <a:xfrm rot="702725">
              <a:off x="7041976" y="436280"/>
              <a:ext cx="225281" cy="170633"/>
            </a:xfrm>
            <a:custGeom>
              <a:avLst/>
              <a:gdLst/>
              <a:ahLst/>
              <a:cxnLst/>
              <a:rect l="l" t="t" r="r" b="b"/>
              <a:pathLst>
                <a:path w="6299" h="4771" extrusionOk="0">
                  <a:moveTo>
                    <a:pt x="4348" y="0"/>
                  </a:moveTo>
                  <a:lnTo>
                    <a:pt x="4348" y="0"/>
                  </a:lnTo>
                  <a:cubicBezTo>
                    <a:pt x="1" y="1677"/>
                    <a:pt x="2999" y="4771"/>
                    <a:pt x="2999" y="4771"/>
                  </a:cubicBezTo>
                  <a:cubicBezTo>
                    <a:pt x="6298" y="2450"/>
                    <a:pt x="4348" y="0"/>
                    <a:pt x="4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6" name="Google Shape;1286;p23"/>
            <p:cNvSpPr/>
            <p:nvPr/>
          </p:nvSpPr>
          <p:spPr>
            <a:xfrm rot="702725">
              <a:off x="7076191" y="488688"/>
              <a:ext cx="146027" cy="110584"/>
            </a:xfrm>
            <a:custGeom>
              <a:avLst/>
              <a:gdLst/>
              <a:ahLst/>
              <a:cxnLst/>
              <a:rect l="l" t="t" r="r" b="b"/>
              <a:pathLst>
                <a:path w="4083" h="3092" extrusionOk="0">
                  <a:moveTo>
                    <a:pt x="2819" y="1"/>
                  </a:moveTo>
                  <a:cubicBezTo>
                    <a:pt x="0" y="1086"/>
                    <a:pt x="1943" y="3092"/>
                    <a:pt x="1943" y="3092"/>
                  </a:cubicBezTo>
                  <a:cubicBezTo>
                    <a:pt x="4082" y="1588"/>
                    <a:pt x="2819" y="1"/>
                    <a:pt x="2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7" name="Google Shape;1287;p23"/>
            <p:cNvSpPr/>
            <p:nvPr/>
          </p:nvSpPr>
          <p:spPr>
            <a:xfrm rot="702725">
              <a:off x="6738607" y="1002352"/>
              <a:ext cx="516835" cy="282219"/>
            </a:xfrm>
            <a:custGeom>
              <a:avLst/>
              <a:gdLst/>
              <a:ahLst/>
              <a:cxnLst/>
              <a:rect l="l" t="t" r="r" b="b"/>
              <a:pathLst>
                <a:path w="14451" h="7891" extrusionOk="0">
                  <a:moveTo>
                    <a:pt x="14419" y="1"/>
                  </a:moveTo>
                  <a:cubicBezTo>
                    <a:pt x="14344" y="110"/>
                    <a:pt x="14271" y="217"/>
                    <a:pt x="14187" y="319"/>
                  </a:cubicBezTo>
                  <a:cubicBezTo>
                    <a:pt x="13072" y="1693"/>
                    <a:pt x="11195" y="2261"/>
                    <a:pt x="9505" y="2480"/>
                  </a:cubicBezTo>
                  <a:cubicBezTo>
                    <a:pt x="8979" y="2549"/>
                    <a:pt x="8450" y="2584"/>
                    <a:pt x="7923" y="2584"/>
                  </a:cubicBezTo>
                  <a:cubicBezTo>
                    <a:pt x="6562" y="2584"/>
                    <a:pt x="5208" y="2350"/>
                    <a:pt x="3933" y="1851"/>
                  </a:cubicBezTo>
                  <a:cubicBezTo>
                    <a:pt x="2744" y="1384"/>
                    <a:pt x="1363" y="580"/>
                    <a:pt x="7" y="446"/>
                  </a:cubicBezTo>
                  <a:cubicBezTo>
                    <a:pt x="4" y="519"/>
                    <a:pt x="1" y="591"/>
                    <a:pt x="1" y="665"/>
                  </a:cubicBezTo>
                  <a:cubicBezTo>
                    <a:pt x="1" y="4653"/>
                    <a:pt x="3235" y="7890"/>
                    <a:pt x="7227" y="7890"/>
                  </a:cubicBezTo>
                  <a:cubicBezTo>
                    <a:pt x="11215" y="7890"/>
                    <a:pt x="14451" y="4656"/>
                    <a:pt x="14451" y="665"/>
                  </a:cubicBezTo>
                  <a:cubicBezTo>
                    <a:pt x="14451" y="441"/>
                    <a:pt x="14439" y="219"/>
                    <a:pt x="144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8" name="Google Shape;1288;p23"/>
            <p:cNvSpPr/>
            <p:nvPr/>
          </p:nvSpPr>
          <p:spPr>
            <a:xfrm rot="702725">
              <a:off x="6757055" y="986240"/>
              <a:ext cx="515976" cy="139911"/>
            </a:xfrm>
            <a:custGeom>
              <a:avLst/>
              <a:gdLst/>
              <a:ahLst/>
              <a:cxnLst/>
              <a:rect l="l" t="t" r="r" b="b"/>
              <a:pathLst>
                <a:path w="14427" h="3912" extrusionOk="0">
                  <a:moveTo>
                    <a:pt x="7719" y="1"/>
                  </a:moveTo>
                  <a:cubicBezTo>
                    <a:pt x="2782" y="1"/>
                    <a:pt x="1" y="1062"/>
                    <a:pt x="1" y="1062"/>
                  </a:cubicBezTo>
                  <a:cubicBezTo>
                    <a:pt x="3875" y="3188"/>
                    <a:pt x="6745" y="3912"/>
                    <a:pt x="8858" y="3912"/>
                  </a:cubicBezTo>
                  <a:cubicBezTo>
                    <a:pt x="13371" y="3912"/>
                    <a:pt x="14426" y="608"/>
                    <a:pt x="14426" y="608"/>
                  </a:cubicBezTo>
                  <a:cubicBezTo>
                    <a:pt x="11889" y="161"/>
                    <a:pt x="9641" y="1"/>
                    <a:pt x="77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9" name="Google Shape;1289;p23"/>
            <p:cNvSpPr/>
            <p:nvPr/>
          </p:nvSpPr>
          <p:spPr>
            <a:xfrm rot="702725">
              <a:off x="6914492" y="696635"/>
              <a:ext cx="324278" cy="92022"/>
            </a:xfrm>
            <a:custGeom>
              <a:avLst/>
              <a:gdLst/>
              <a:ahLst/>
              <a:cxnLst/>
              <a:rect l="l" t="t" r="r" b="b"/>
              <a:pathLst>
                <a:path w="9067" h="2573" extrusionOk="0">
                  <a:moveTo>
                    <a:pt x="1286" y="1"/>
                  </a:moveTo>
                  <a:cubicBezTo>
                    <a:pt x="578" y="1"/>
                    <a:pt x="1" y="579"/>
                    <a:pt x="1" y="1286"/>
                  </a:cubicBezTo>
                  <a:cubicBezTo>
                    <a:pt x="1" y="1994"/>
                    <a:pt x="578" y="2572"/>
                    <a:pt x="1286" y="2572"/>
                  </a:cubicBezTo>
                  <a:lnTo>
                    <a:pt x="7781" y="2572"/>
                  </a:lnTo>
                  <a:cubicBezTo>
                    <a:pt x="8489" y="2572"/>
                    <a:pt x="9066" y="1994"/>
                    <a:pt x="9066" y="1286"/>
                  </a:cubicBezTo>
                  <a:cubicBezTo>
                    <a:pt x="9066" y="579"/>
                    <a:pt x="8487" y="1"/>
                    <a:pt x="77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0" name="Google Shape;1290;p23"/>
            <p:cNvSpPr/>
            <p:nvPr/>
          </p:nvSpPr>
          <p:spPr>
            <a:xfrm rot="702725">
              <a:off x="6929381" y="697373"/>
              <a:ext cx="308935" cy="20743"/>
            </a:xfrm>
            <a:custGeom>
              <a:avLst/>
              <a:gdLst/>
              <a:ahLst/>
              <a:cxnLst/>
              <a:rect l="l" t="t" r="r" b="b"/>
              <a:pathLst>
                <a:path w="8638" h="580" extrusionOk="0">
                  <a:moveTo>
                    <a:pt x="1072" y="1"/>
                  </a:moveTo>
                  <a:cubicBezTo>
                    <a:pt x="625" y="1"/>
                    <a:pt x="232" y="232"/>
                    <a:pt x="1" y="579"/>
                  </a:cubicBezTo>
                  <a:lnTo>
                    <a:pt x="8638" y="579"/>
                  </a:lnTo>
                  <a:cubicBezTo>
                    <a:pt x="8407" y="232"/>
                    <a:pt x="8014" y="1"/>
                    <a:pt x="75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2339579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Title and five columns"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2" name="Google Shape;1292;p24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3" name="Google Shape;1293;p2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294" name="Google Shape;1294;p24"/>
          <p:cNvSpPr txBox="1">
            <a:spLocks noGrp="1"/>
          </p:cNvSpPr>
          <p:nvPr>
            <p:ph type="title" idx="2"/>
          </p:nvPr>
        </p:nvSpPr>
        <p:spPr>
          <a:xfrm>
            <a:off x="960000" y="2836051"/>
            <a:ext cx="30740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95" name="Google Shape;1295;p24"/>
          <p:cNvSpPr txBox="1">
            <a:spLocks noGrp="1"/>
          </p:cNvSpPr>
          <p:nvPr>
            <p:ph type="subTitle" idx="1"/>
          </p:nvPr>
        </p:nvSpPr>
        <p:spPr>
          <a:xfrm>
            <a:off x="960000" y="3674517"/>
            <a:ext cx="3074000" cy="5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6" name="Google Shape;1296;p24"/>
          <p:cNvSpPr txBox="1">
            <a:spLocks noGrp="1"/>
          </p:cNvSpPr>
          <p:nvPr>
            <p:ph type="title" idx="3"/>
          </p:nvPr>
        </p:nvSpPr>
        <p:spPr>
          <a:xfrm>
            <a:off x="4559028" y="2836051"/>
            <a:ext cx="30740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97" name="Google Shape;1297;p24"/>
          <p:cNvSpPr txBox="1">
            <a:spLocks noGrp="1"/>
          </p:cNvSpPr>
          <p:nvPr>
            <p:ph type="subTitle" idx="4"/>
          </p:nvPr>
        </p:nvSpPr>
        <p:spPr>
          <a:xfrm>
            <a:off x="4559033" y="3674517"/>
            <a:ext cx="3074000" cy="5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8" name="Google Shape;1298;p24"/>
          <p:cNvSpPr txBox="1">
            <a:spLocks noGrp="1"/>
          </p:cNvSpPr>
          <p:nvPr>
            <p:ph type="title" idx="5"/>
          </p:nvPr>
        </p:nvSpPr>
        <p:spPr>
          <a:xfrm>
            <a:off x="2708867" y="4746967"/>
            <a:ext cx="32028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99" name="Google Shape;1299;p24"/>
          <p:cNvSpPr txBox="1">
            <a:spLocks noGrp="1"/>
          </p:cNvSpPr>
          <p:nvPr>
            <p:ph type="subTitle" idx="6"/>
          </p:nvPr>
        </p:nvSpPr>
        <p:spPr>
          <a:xfrm>
            <a:off x="2708933" y="5585600"/>
            <a:ext cx="3202800" cy="5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0" name="Google Shape;1300;p24"/>
          <p:cNvSpPr txBox="1">
            <a:spLocks noGrp="1"/>
          </p:cNvSpPr>
          <p:nvPr>
            <p:ph type="title" idx="7"/>
          </p:nvPr>
        </p:nvSpPr>
        <p:spPr>
          <a:xfrm>
            <a:off x="6358513" y="4746951"/>
            <a:ext cx="30740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301" name="Google Shape;1301;p24"/>
          <p:cNvSpPr txBox="1">
            <a:spLocks noGrp="1"/>
          </p:cNvSpPr>
          <p:nvPr>
            <p:ph type="subTitle" idx="8"/>
          </p:nvPr>
        </p:nvSpPr>
        <p:spPr>
          <a:xfrm>
            <a:off x="6358549" y="5585584"/>
            <a:ext cx="3074000" cy="5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2" name="Google Shape;1302;p24"/>
          <p:cNvSpPr txBox="1">
            <a:spLocks noGrp="1"/>
          </p:cNvSpPr>
          <p:nvPr>
            <p:ph type="title" idx="9"/>
          </p:nvPr>
        </p:nvSpPr>
        <p:spPr>
          <a:xfrm>
            <a:off x="8158067" y="2836051"/>
            <a:ext cx="30740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303" name="Google Shape;1303;p24"/>
          <p:cNvSpPr txBox="1">
            <a:spLocks noGrp="1"/>
          </p:cNvSpPr>
          <p:nvPr>
            <p:ph type="subTitle" idx="13"/>
          </p:nvPr>
        </p:nvSpPr>
        <p:spPr>
          <a:xfrm>
            <a:off x="8158067" y="3674517"/>
            <a:ext cx="3074000" cy="5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4" name="Google Shape;1304;p24"/>
          <p:cNvSpPr/>
          <p:nvPr/>
        </p:nvSpPr>
        <p:spPr>
          <a:xfrm>
            <a:off x="6546834" y="3798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5" name="Google Shape;1305;p24"/>
          <p:cNvSpPr/>
          <p:nvPr/>
        </p:nvSpPr>
        <p:spPr>
          <a:xfrm>
            <a:off x="10934734" y="6337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6" name="Google Shape;1306;p24"/>
          <p:cNvSpPr/>
          <p:nvPr/>
        </p:nvSpPr>
        <p:spPr>
          <a:xfrm>
            <a:off x="11666067" y="26518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07" name="Google Shape;1307;p24"/>
          <p:cNvGrpSpPr/>
          <p:nvPr/>
        </p:nvGrpSpPr>
        <p:grpSpPr>
          <a:xfrm>
            <a:off x="7512301" y="321534"/>
            <a:ext cx="313433" cy="289100"/>
            <a:chOff x="5634225" y="241150"/>
            <a:chExt cx="235075" cy="216825"/>
          </a:xfrm>
        </p:grpSpPr>
        <p:sp>
          <p:nvSpPr>
            <p:cNvPr id="1308" name="Google Shape;1308;p24"/>
            <p:cNvSpPr/>
            <p:nvPr/>
          </p:nvSpPr>
          <p:spPr>
            <a:xfrm>
              <a:off x="5634225" y="37412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9" name="Google Shape;1309;p24"/>
            <p:cNvSpPr/>
            <p:nvPr/>
          </p:nvSpPr>
          <p:spPr>
            <a:xfrm>
              <a:off x="5774425" y="36887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0" name="Google Shape;1310;p24"/>
            <p:cNvSpPr/>
            <p:nvPr/>
          </p:nvSpPr>
          <p:spPr>
            <a:xfrm>
              <a:off x="5725450" y="24115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11" name="Google Shape;1311;p24"/>
          <p:cNvGrpSpPr/>
          <p:nvPr/>
        </p:nvGrpSpPr>
        <p:grpSpPr>
          <a:xfrm>
            <a:off x="10625585" y="1150097"/>
            <a:ext cx="1212833" cy="1152004"/>
            <a:chOff x="7969188" y="862572"/>
            <a:chExt cx="909625" cy="864003"/>
          </a:xfrm>
        </p:grpSpPr>
        <p:sp>
          <p:nvSpPr>
            <p:cNvPr id="1312" name="Google Shape;1312;p24"/>
            <p:cNvSpPr/>
            <p:nvPr/>
          </p:nvSpPr>
          <p:spPr>
            <a:xfrm>
              <a:off x="8123304" y="1043006"/>
              <a:ext cx="581726" cy="582210"/>
            </a:xfrm>
            <a:custGeom>
              <a:avLst/>
              <a:gdLst/>
              <a:ahLst/>
              <a:cxnLst/>
              <a:rect l="l" t="t" r="r" b="b"/>
              <a:pathLst>
                <a:path w="14434" h="14446" extrusionOk="0">
                  <a:moveTo>
                    <a:pt x="7801" y="1"/>
                  </a:moveTo>
                  <a:cubicBezTo>
                    <a:pt x="4962" y="1"/>
                    <a:pt x="2197" y="2200"/>
                    <a:pt x="1192" y="5510"/>
                  </a:cubicBezTo>
                  <a:cubicBezTo>
                    <a:pt x="0" y="9434"/>
                    <a:pt x="5060" y="14445"/>
                    <a:pt x="5060" y="14445"/>
                  </a:cubicBezTo>
                  <a:cubicBezTo>
                    <a:pt x="5060" y="14445"/>
                    <a:pt x="12051" y="13092"/>
                    <a:pt x="13243" y="9168"/>
                  </a:cubicBezTo>
                  <a:cubicBezTo>
                    <a:pt x="14433" y="5245"/>
                    <a:pt x="12701" y="1245"/>
                    <a:pt x="9375" y="234"/>
                  </a:cubicBezTo>
                  <a:cubicBezTo>
                    <a:pt x="8855" y="76"/>
                    <a:pt x="8327" y="1"/>
                    <a:pt x="7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24"/>
            <p:cNvSpPr/>
            <p:nvPr/>
          </p:nvSpPr>
          <p:spPr>
            <a:xfrm>
              <a:off x="8521451" y="1060618"/>
              <a:ext cx="180797" cy="462471"/>
            </a:xfrm>
            <a:custGeom>
              <a:avLst/>
              <a:gdLst/>
              <a:ahLst/>
              <a:cxnLst/>
              <a:rect l="l" t="t" r="r" b="b"/>
              <a:pathLst>
                <a:path w="4486" h="11475" extrusionOk="0">
                  <a:moveTo>
                    <a:pt x="46" y="1"/>
                  </a:moveTo>
                  <a:cubicBezTo>
                    <a:pt x="31" y="7"/>
                    <a:pt x="16" y="14"/>
                    <a:pt x="1" y="21"/>
                  </a:cubicBezTo>
                  <a:cubicBezTo>
                    <a:pt x="641" y="678"/>
                    <a:pt x="1099" y="1550"/>
                    <a:pt x="1460" y="2370"/>
                  </a:cubicBezTo>
                  <a:cubicBezTo>
                    <a:pt x="2164" y="3960"/>
                    <a:pt x="2667" y="5628"/>
                    <a:pt x="2524" y="7385"/>
                  </a:cubicBezTo>
                  <a:cubicBezTo>
                    <a:pt x="2404" y="8859"/>
                    <a:pt x="1928" y="10227"/>
                    <a:pt x="1219" y="11475"/>
                  </a:cubicBezTo>
                  <a:cubicBezTo>
                    <a:pt x="1241" y="11465"/>
                    <a:pt x="1262" y="11456"/>
                    <a:pt x="1280" y="11448"/>
                  </a:cubicBezTo>
                  <a:cubicBezTo>
                    <a:pt x="2242" y="10726"/>
                    <a:pt x="3029" y="9831"/>
                    <a:pt x="3363" y="8733"/>
                  </a:cubicBezTo>
                  <a:cubicBezTo>
                    <a:pt x="4486" y="5031"/>
                    <a:pt x="3009" y="1265"/>
                    <a:pt x="4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4" name="Google Shape;1314;p24"/>
            <p:cNvSpPr/>
            <p:nvPr/>
          </p:nvSpPr>
          <p:spPr>
            <a:xfrm>
              <a:off x="8123304" y="1051510"/>
              <a:ext cx="282722" cy="573625"/>
            </a:xfrm>
            <a:custGeom>
              <a:avLst/>
              <a:gdLst/>
              <a:ahLst/>
              <a:cxnLst/>
              <a:rect l="l" t="t" r="r" b="b"/>
              <a:pathLst>
                <a:path w="7015" h="14233" extrusionOk="0">
                  <a:moveTo>
                    <a:pt x="6276" y="0"/>
                  </a:moveTo>
                  <a:lnTo>
                    <a:pt x="6276" y="0"/>
                  </a:lnTo>
                  <a:cubicBezTo>
                    <a:pt x="4017" y="623"/>
                    <a:pt x="2015" y="2587"/>
                    <a:pt x="1192" y="5298"/>
                  </a:cubicBezTo>
                  <a:cubicBezTo>
                    <a:pt x="0" y="9221"/>
                    <a:pt x="5060" y="14233"/>
                    <a:pt x="5060" y="14233"/>
                  </a:cubicBezTo>
                  <a:cubicBezTo>
                    <a:pt x="5060" y="14233"/>
                    <a:pt x="5829" y="14084"/>
                    <a:pt x="6895" y="13743"/>
                  </a:cubicBezTo>
                  <a:cubicBezTo>
                    <a:pt x="6937" y="13708"/>
                    <a:pt x="6975" y="13670"/>
                    <a:pt x="7015" y="13633"/>
                  </a:cubicBezTo>
                  <a:cubicBezTo>
                    <a:pt x="6213" y="13355"/>
                    <a:pt x="5461" y="12945"/>
                    <a:pt x="4819" y="12411"/>
                  </a:cubicBezTo>
                  <a:cubicBezTo>
                    <a:pt x="2251" y="10272"/>
                    <a:pt x="2254" y="6457"/>
                    <a:pt x="3517" y="3603"/>
                  </a:cubicBezTo>
                  <a:cubicBezTo>
                    <a:pt x="4148" y="2172"/>
                    <a:pt x="5105" y="956"/>
                    <a:pt x="62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5" name="Google Shape;1315;p24"/>
            <p:cNvSpPr/>
            <p:nvPr/>
          </p:nvSpPr>
          <p:spPr>
            <a:xfrm>
              <a:off x="8278629" y="1215138"/>
              <a:ext cx="261563" cy="394400"/>
            </a:xfrm>
            <a:custGeom>
              <a:avLst/>
              <a:gdLst/>
              <a:ahLst/>
              <a:cxnLst/>
              <a:rect l="l" t="t" r="r" b="b"/>
              <a:pathLst>
                <a:path w="6490" h="9786" extrusionOk="0">
                  <a:moveTo>
                    <a:pt x="3728" y="1042"/>
                  </a:moveTo>
                  <a:cubicBezTo>
                    <a:pt x="3787" y="1042"/>
                    <a:pt x="3845" y="1053"/>
                    <a:pt x="3898" y="1069"/>
                  </a:cubicBezTo>
                  <a:cubicBezTo>
                    <a:pt x="3993" y="1097"/>
                    <a:pt x="4074" y="1144"/>
                    <a:pt x="4128" y="1177"/>
                  </a:cubicBezTo>
                  <a:cubicBezTo>
                    <a:pt x="4050" y="1429"/>
                    <a:pt x="3778" y="2210"/>
                    <a:pt x="3223" y="2856"/>
                  </a:cubicBezTo>
                  <a:cubicBezTo>
                    <a:pt x="3060" y="2622"/>
                    <a:pt x="2983" y="2337"/>
                    <a:pt x="3047" y="2012"/>
                  </a:cubicBezTo>
                  <a:cubicBezTo>
                    <a:pt x="3151" y="1480"/>
                    <a:pt x="3336" y="1154"/>
                    <a:pt x="3580" y="1068"/>
                  </a:cubicBezTo>
                  <a:cubicBezTo>
                    <a:pt x="3629" y="1050"/>
                    <a:pt x="3679" y="1042"/>
                    <a:pt x="3728" y="1042"/>
                  </a:cubicBezTo>
                  <a:close/>
                  <a:moveTo>
                    <a:pt x="1282" y="250"/>
                  </a:moveTo>
                  <a:cubicBezTo>
                    <a:pt x="1306" y="250"/>
                    <a:pt x="1329" y="253"/>
                    <a:pt x="1351" y="259"/>
                  </a:cubicBezTo>
                  <a:lnTo>
                    <a:pt x="1382" y="269"/>
                  </a:lnTo>
                  <a:cubicBezTo>
                    <a:pt x="1634" y="394"/>
                    <a:pt x="1719" y="1018"/>
                    <a:pt x="1715" y="1358"/>
                  </a:cubicBezTo>
                  <a:lnTo>
                    <a:pt x="1248" y="3502"/>
                  </a:lnTo>
                  <a:cubicBezTo>
                    <a:pt x="1054" y="3346"/>
                    <a:pt x="915" y="3141"/>
                    <a:pt x="840" y="3011"/>
                  </a:cubicBezTo>
                  <a:cubicBezTo>
                    <a:pt x="372" y="2205"/>
                    <a:pt x="284" y="907"/>
                    <a:pt x="871" y="442"/>
                  </a:cubicBezTo>
                  <a:cubicBezTo>
                    <a:pt x="991" y="348"/>
                    <a:pt x="1147" y="250"/>
                    <a:pt x="1282" y="250"/>
                  </a:cubicBezTo>
                  <a:close/>
                  <a:moveTo>
                    <a:pt x="5833" y="1716"/>
                  </a:moveTo>
                  <a:cubicBezTo>
                    <a:pt x="5846" y="1716"/>
                    <a:pt x="5859" y="1718"/>
                    <a:pt x="5871" y="1722"/>
                  </a:cubicBezTo>
                  <a:cubicBezTo>
                    <a:pt x="5873" y="1722"/>
                    <a:pt x="5875" y="1722"/>
                    <a:pt x="5875" y="1723"/>
                  </a:cubicBezTo>
                  <a:cubicBezTo>
                    <a:pt x="6074" y="1787"/>
                    <a:pt x="6227" y="2324"/>
                    <a:pt x="6017" y="3018"/>
                  </a:cubicBezTo>
                  <a:cubicBezTo>
                    <a:pt x="5888" y="3443"/>
                    <a:pt x="5426" y="3627"/>
                    <a:pt x="4913" y="3627"/>
                  </a:cubicBezTo>
                  <a:cubicBezTo>
                    <a:pt x="4892" y="3627"/>
                    <a:pt x="4871" y="3627"/>
                    <a:pt x="4850" y="3627"/>
                  </a:cubicBezTo>
                  <a:cubicBezTo>
                    <a:pt x="5014" y="3175"/>
                    <a:pt x="5153" y="2791"/>
                    <a:pt x="5251" y="2520"/>
                  </a:cubicBezTo>
                  <a:cubicBezTo>
                    <a:pt x="5455" y="1955"/>
                    <a:pt x="5681" y="1716"/>
                    <a:pt x="5833" y="1716"/>
                  </a:cubicBezTo>
                  <a:close/>
                  <a:moveTo>
                    <a:pt x="1284" y="0"/>
                  </a:moveTo>
                  <a:cubicBezTo>
                    <a:pt x="1115" y="0"/>
                    <a:pt x="925" y="84"/>
                    <a:pt x="715" y="248"/>
                  </a:cubicBezTo>
                  <a:cubicBezTo>
                    <a:pt x="0" y="814"/>
                    <a:pt x="91" y="2227"/>
                    <a:pt x="622" y="3140"/>
                  </a:cubicBezTo>
                  <a:cubicBezTo>
                    <a:pt x="785" y="3421"/>
                    <a:pt x="978" y="3634"/>
                    <a:pt x="1190" y="3773"/>
                  </a:cubicBezTo>
                  <a:lnTo>
                    <a:pt x="104" y="8763"/>
                  </a:lnTo>
                  <a:lnTo>
                    <a:pt x="348" y="8815"/>
                  </a:lnTo>
                  <a:lnTo>
                    <a:pt x="1419" y="3892"/>
                  </a:lnTo>
                  <a:cubicBezTo>
                    <a:pt x="1548" y="3942"/>
                    <a:pt x="1682" y="3968"/>
                    <a:pt x="1819" y="3968"/>
                  </a:cubicBezTo>
                  <a:cubicBezTo>
                    <a:pt x="1961" y="3968"/>
                    <a:pt x="2106" y="3940"/>
                    <a:pt x="2251" y="3882"/>
                  </a:cubicBezTo>
                  <a:cubicBezTo>
                    <a:pt x="2630" y="3729"/>
                    <a:pt x="2951" y="3499"/>
                    <a:pt x="3217" y="3236"/>
                  </a:cubicBezTo>
                  <a:cubicBezTo>
                    <a:pt x="3497" y="3507"/>
                    <a:pt x="3880" y="3699"/>
                    <a:pt x="4283" y="3798"/>
                  </a:cubicBezTo>
                  <a:cubicBezTo>
                    <a:pt x="4355" y="3818"/>
                    <a:pt x="4430" y="3832"/>
                    <a:pt x="4504" y="3844"/>
                  </a:cubicBezTo>
                  <a:cubicBezTo>
                    <a:pt x="3678" y="6106"/>
                    <a:pt x="2373" y="9655"/>
                    <a:pt x="2358" y="9699"/>
                  </a:cubicBezTo>
                  <a:lnTo>
                    <a:pt x="2593" y="9785"/>
                  </a:lnTo>
                  <a:cubicBezTo>
                    <a:pt x="2609" y="9740"/>
                    <a:pt x="3936" y="6133"/>
                    <a:pt x="4765" y="3875"/>
                  </a:cubicBezTo>
                  <a:cubicBezTo>
                    <a:pt x="4814" y="3878"/>
                    <a:pt x="4862" y="3879"/>
                    <a:pt x="4911" y="3879"/>
                  </a:cubicBezTo>
                  <a:cubicBezTo>
                    <a:pt x="5527" y="3879"/>
                    <a:pt x="6096" y="3642"/>
                    <a:pt x="6261" y="3092"/>
                  </a:cubicBezTo>
                  <a:cubicBezTo>
                    <a:pt x="6490" y="2339"/>
                    <a:pt x="6355" y="1617"/>
                    <a:pt x="5958" y="1486"/>
                  </a:cubicBezTo>
                  <a:cubicBezTo>
                    <a:pt x="5927" y="1477"/>
                    <a:pt x="5887" y="1469"/>
                    <a:pt x="5839" y="1469"/>
                  </a:cubicBezTo>
                  <a:cubicBezTo>
                    <a:pt x="5640" y="1469"/>
                    <a:pt x="5313" y="1614"/>
                    <a:pt x="5019" y="2436"/>
                  </a:cubicBezTo>
                  <a:cubicBezTo>
                    <a:pt x="4915" y="2720"/>
                    <a:pt x="4769" y="3126"/>
                    <a:pt x="4595" y="3605"/>
                  </a:cubicBezTo>
                  <a:cubicBezTo>
                    <a:pt x="4511" y="3594"/>
                    <a:pt x="4429" y="3578"/>
                    <a:pt x="4346" y="3557"/>
                  </a:cubicBezTo>
                  <a:cubicBezTo>
                    <a:pt x="3986" y="3468"/>
                    <a:pt x="3639" y="3296"/>
                    <a:pt x="3393" y="3055"/>
                  </a:cubicBezTo>
                  <a:cubicBezTo>
                    <a:pt x="4111" y="2239"/>
                    <a:pt x="4382" y="1222"/>
                    <a:pt x="4397" y="1161"/>
                  </a:cubicBezTo>
                  <a:lnTo>
                    <a:pt x="4417" y="1085"/>
                  </a:lnTo>
                  <a:lnTo>
                    <a:pt x="4358" y="1034"/>
                  </a:lnTo>
                  <a:cubicBezTo>
                    <a:pt x="4343" y="1022"/>
                    <a:pt x="4066" y="793"/>
                    <a:pt x="3731" y="793"/>
                  </a:cubicBezTo>
                  <a:cubicBezTo>
                    <a:pt x="3656" y="793"/>
                    <a:pt x="3579" y="805"/>
                    <a:pt x="3501" y="832"/>
                  </a:cubicBezTo>
                  <a:cubicBezTo>
                    <a:pt x="3162" y="950"/>
                    <a:pt x="2928" y="1332"/>
                    <a:pt x="2802" y="1967"/>
                  </a:cubicBezTo>
                  <a:cubicBezTo>
                    <a:pt x="2719" y="2393"/>
                    <a:pt x="2827" y="2756"/>
                    <a:pt x="3048" y="3049"/>
                  </a:cubicBezTo>
                  <a:cubicBezTo>
                    <a:pt x="2802" y="3296"/>
                    <a:pt x="2507" y="3513"/>
                    <a:pt x="2159" y="3651"/>
                  </a:cubicBezTo>
                  <a:cubicBezTo>
                    <a:pt x="2037" y="3700"/>
                    <a:pt x="1922" y="3721"/>
                    <a:pt x="1815" y="3721"/>
                  </a:cubicBezTo>
                  <a:cubicBezTo>
                    <a:pt x="1691" y="3721"/>
                    <a:pt x="1577" y="3692"/>
                    <a:pt x="1474" y="3645"/>
                  </a:cubicBezTo>
                  <a:lnTo>
                    <a:pt x="1963" y="1393"/>
                  </a:lnTo>
                  <a:cubicBezTo>
                    <a:pt x="1965" y="1279"/>
                    <a:pt x="1969" y="283"/>
                    <a:pt x="1494" y="49"/>
                  </a:cubicBezTo>
                  <a:cubicBezTo>
                    <a:pt x="1428" y="17"/>
                    <a:pt x="1358" y="0"/>
                    <a:pt x="12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24"/>
            <p:cNvSpPr/>
            <p:nvPr/>
          </p:nvSpPr>
          <p:spPr>
            <a:xfrm>
              <a:off x="7969188" y="1246614"/>
              <a:ext cx="169915" cy="64968"/>
            </a:xfrm>
            <a:custGeom>
              <a:avLst/>
              <a:gdLst/>
              <a:ahLst/>
              <a:cxnLst/>
              <a:rect l="l" t="t" r="r" b="b"/>
              <a:pathLst>
                <a:path w="4216" h="1612" extrusionOk="0">
                  <a:moveTo>
                    <a:pt x="281" y="0"/>
                  </a:moveTo>
                  <a:cubicBezTo>
                    <a:pt x="173" y="0"/>
                    <a:pt x="73" y="70"/>
                    <a:pt x="40" y="179"/>
                  </a:cubicBezTo>
                  <a:cubicBezTo>
                    <a:pt x="0" y="311"/>
                    <a:pt x="74" y="451"/>
                    <a:pt x="207" y="492"/>
                  </a:cubicBezTo>
                  <a:lnTo>
                    <a:pt x="3861" y="1600"/>
                  </a:lnTo>
                  <a:cubicBezTo>
                    <a:pt x="3886" y="1608"/>
                    <a:pt x="3910" y="1611"/>
                    <a:pt x="3935" y="1611"/>
                  </a:cubicBezTo>
                  <a:cubicBezTo>
                    <a:pt x="4043" y="1611"/>
                    <a:pt x="4142" y="1541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24"/>
            <p:cNvSpPr/>
            <p:nvPr/>
          </p:nvSpPr>
          <p:spPr>
            <a:xfrm>
              <a:off x="8063374" y="999238"/>
              <a:ext cx="124857" cy="135336"/>
            </a:xfrm>
            <a:custGeom>
              <a:avLst/>
              <a:gdLst/>
              <a:ahLst/>
              <a:cxnLst/>
              <a:rect l="l" t="t" r="r" b="b"/>
              <a:pathLst>
                <a:path w="3098" h="3358" extrusionOk="0">
                  <a:moveTo>
                    <a:pt x="281" y="1"/>
                  </a:moveTo>
                  <a:cubicBezTo>
                    <a:pt x="222" y="1"/>
                    <a:pt x="162" y="22"/>
                    <a:pt x="114" y="64"/>
                  </a:cubicBezTo>
                  <a:cubicBezTo>
                    <a:pt x="11" y="157"/>
                    <a:pt x="1" y="314"/>
                    <a:pt x="93" y="419"/>
                  </a:cubicBezTo>
                  <a:lnTo>
                    <a:pt x="2629" y="3274"/>
                  </a:lnTo>
                  <a:cubicBezTo>
                    <a:pt x="2660" y="3310"/>
                    <a:pt x="2702" y="3334"/>
                    <a:pt x="2744" y="3347"/>
                  </a:cubicBezTo>
                  <a:cubicBezTo>
                    <a:pt x="2769" y="3354"/>
                    <a:pt x="2794" y="3358"/>
                    <a:pt x="2819" y="3358"/>
                  </a:cubicBezTo>
                  <a:cubicBezTo>
                    <a:pt x="2878" y="3358"/>
                    <a:pt x="2936" y="3337"/>
                    <a:pt x="2984" y="3296"/>
                  </a:cubicBezTo>
                  <a:cubicBezTo>
                    <a:pt x="3089" y="3203"/>
                    <a:pt x="3097" y="3045"/>
                    <a:pt x="3005" y="2941"/>
                  </a:cubicBezTo>
                  <a:lnTo>
                    <a:pt x="469" y="86"/>
                  </a:lnTo>
                  <a:cubicBezTo>
                    <a:pt x="419" y="29"/>
                    <a:pt x="350" y="1"/>
                    <a:pt x="2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24"/>
            <p:cNvSpPr/>
            <p:nvPr/>
          </p:nvSpPr>
          <p:spPr>
            <a:xfrm>
              <a:off x="8274559" y="862572"/>
              <a:ext cx="52353" cy="171205"/>
            </a:xfrm>
            <a:custGeom>
              <a:avLst/>
              <a:gdLst/>
              <a:ahLst/>
              <a:cxnLst/>
              <a:rect l="l" t="t" r="r" b="b"/>
              <a:pathLst>
                <a:path w="1299" h="4248" extrusionOk="0">
                  <a:moveTo>
                    <a:pt x="276" y="0"/>
                  </a:moveTo>
                  <a:cubicBezTo>
                    <a:pt x="259" y="0"/>
                    <a:pt x="242" y="2"/>
                    <a:pt x="225" y="6"/>
                  </a:cubicBezTo>
                  <a:cubicBezTo>
                    <a:pt x="87" y="34"/>
                    <a:pt x="1" y="165"/>
                    <a:pt x="27" y="301"/>
                  </a:cubicBezTo>
                  <a:lnTo>
                    <a:pt x="779" y="4045"/>
                  </a:lnTo>
                  <a:cubicBezTo>
                    <a:pt x="799" y="4141"/>
                    <a:pt x="867" y="4211"/>
                    <a:pt x="952" y="4237"/>
                  </a:cubicBezTo>
                  <a:cubicBezTo>
                    <a:pt x="976" y="4244"/>
                    <a:pt x="1001" y="4248"/>
                    <a:pt x="1026" y="4248"/>
                  </a:cubicBezTo>
                  <a:cubicBezTo>
                    <a:pt x="1042" y="4248"/>
                    <a:pt x="1059" y="4246"/>
                    <a:pt x="1076" y="4243"/>
                  </a:cubicBezTo>
                  <a:cubicBezTo>
                    <a:pt x="1212" y="4214"/>
                    <a:pt x="1298" y="4084"/>
                    <a:pt x="1271" y="3946"/>
                  </a:cubicBezTo>
                  <a:lnTo>
                    <a:pt x="520" y="202"/>
                  </a:lnTo>
                  <a:cubicBezTo>
                    <a:pt x="495" y="83"/>
                    <a:pt x="392" y="0"/>
                    <a:pt x="2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24"/>
            <p:cNvSpPr/>
            <p:nvPr/>
          </p:nvSpPr>
          <p:spPr>
            <a:xfrm>
              <a:off x="8654892" y="1472992"/>
              <a:ext cx="169956" cy="64968"/>
            </a:xfrm>
            <a:custGeom>
              <a:avLst/>
              <a:gdLst/>
              <a:ahLst/>
              <a:cxnLst/>
              <a:rect l="l" t="t" r="r" b="b"/>
              <a:pathLst>
                <a:path w="4217" h="1612" extrusionOk="0">
                  <a:moveTo>
                    <a:pt x="281" y="0"/>
                  </a:moveTo>
                  <a:cubicBezTo>
                    <a:pt x="173" y="0"/>
                    <a:pt x="74" y="70"/>
                    <a:pt x="40" y="179"/>
                  </a:cubicBezTo>
                  <a:cubicBezTo>
                    <a:pt x="0" y="311"/>
                    <a:pt x="74" y="451"/>
                    <a:pt x="208" y="492"/>
                  </a:cubicBezTo>
                  <a:lnTo>
                    <a:pt x="3861" y="1600"/>
                  </a:lnTo>
                  <a:cubicBezTo>
                    <a:pt x="3886" y="1608"/>
                    <a:pt x="3911" y="1611"/>
                    <a:pt x="3936" y="1611"/>
                  </a:cubicBezTo>
                  <a:cubicBezTo>
                    <a:pt x="4044" y="1611"/>
                    <a:pt x="4144" y="1542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24"/>
            <p:cNvSpPr/>
            <p:nvPr/>
          </p:nvSpPr>
          <p:spPr>
            <a:xfrm>
              <a:off x="8707366" y="1276397"/>
              <a:ext cx="171447" cy="59164"/>
            </a:xfrm>
            <a:custGeom>
              <a:avLst/>
              <a:gdLst/>
              <a:ahLst/>
              <a:cxnLst/>
              <a:rect l="l" t="t" r="r" b="b"/>
              <a:pathLst>
                <a:path w="4254" h="1468" extrusionOk="0">
                  <a:moveTo>
                    <a:pt x="3975" y="0"/>
                  </a:moveTo>
                  <a:cubicBezTo>
                    <a:pt x="3954" y="0"/>
                    <a:pt x="3933" y="3"/>
                    <a:pt x="3911" y="9"/>
                  </a:cubicBezTo>
                  <a:lnTo>
                    <a:pt x="216" y="973"/>
                  </a:lnTo>
                  <a:cubicBezTo>
                    <a:pt x="83" y="1009"/>
                    <a:pt x="1" y="1145"/>
                    <a:pt x="36" y="1280"/>
                  </a:cubicBezTo>
                  <a:cubicBezTo>
                    <a:pt x="59" y="1369"/>
                    <a:pt x="125" y="1433"/>
                    <a:pt x="206" y="1457"/>
                  </a:cubicBezTo>
                  <a:cubicBezTo>
                    <a:pt x="229" y="1464"/>
                    <a:pt x="253" y="1467"/>
                    <a:pt x="277" y="1467"/>
                  </a:cubicBezTo>
                  <a:cubicBezTo>
                    <a:pt x="299" y="1467"/>
                    <a:pt x="322" y="1464"/>
                    <a:pt x="344" y="1458"/>
                  </a:cubicBezTo>
                  <a:lnTo>
                    <a:pt x="4039" y="494"/>
                  </a:lnTo>
                  <a:cubicBezTo>
                    <a:pt x="4171" y="458"/>
                    <a:pt x="4253" y="322"/>
                    <a:pt x="4218" y="187"/>
                  </a:cubicBezTo>
                  <a:cubicBezTo>
                    <a:pt x="4188" y="75"/>
                    <a:pt x="4087" y="0"/>
                    <a:pt x="39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24"/>
            <p:cNvSpPr/>
            <p:nvPr/>
          </p:nvSpPr>
          <p:spPr>
            <a:xfrm>
              <a:off x="8681129" y="1044699"/>
              <a:ext cx="131225" cy="128887"/>
            </a:xfrm>
            <a:custGeom>
              <a:avLst/>
              <a:gdLst/>
              <a:ahLst/>
              <a:cxnLst/>
              <a:rect l="l" t="t" r="r" b="b"/>
              <a:pathLst>
                <a:path w="3256" h="3198" extrusionOk="0">
                  <a:moveTo>
                    <a:pt x="2982" y="0"/>
                  </a:moveTo>
                  <a:cubicBezTo>
                    <a:pt x="2917" y="0"/>
                    <a:pt x="2853" y="24"/>
                    <a:pt x="2805" y="73"/>
                  </a:cubicBezTo>
                  <a:lnTo>
                    <a:pt x="98" y="2768"/>
                  </a:lnTo>
                  <a:cubicBezTo>
                    <a:pt x="1" y="2865"/>
                    <a:pt x="1" y="3026"/>
                    <a:pt x="98" y="3122"/>
                  </a:cubicBezTo>
                  <a:cubicBezTo>
                    <a:pt x="130" y="3155"/>
                    <a:pt x="165" y="3175"/>
                    <a:pt x="203" y="3186"/>
                  </a:cubicBezTo>
                  <a:cubicBezTo>
                    <a:pt x="228" y="3194"/>
                    <a:pt x="252" y="3197"/>
                    <a:pt x="277" y="3197"/>
                  </a:cubicBezTo>
                  <a:cubicBezTo>
                    <a:pt x="341" y="3197"/>
                    <a:pt x="405" y="3172"/>
                    <a:pt x="453" y="3122"/>
                  </a:cubicBezTo>
                  <a:lnTo>
                    <a:pt x="3159" y="427"/>
                  </a:lnTo>
                  <a:cubicBezTo>
                    <a:pt x="3256" y="331"/>
                    <a:pt x="3256" y="170"/>
                    <a:pt x="3159" y="73"/>
                  </a:cubicBezTo>
                  <a:cubicBezTo>
                    <a:pt x="3110" y="24"/>
                    <a:pt x="3046" y="0"/>
                    <a:pt x="29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24"/>
            <p:cNvSpPr/>
            <p:nvPr/>
          </p:nvSpPr>
          <p:spPr>
            <a:xfrm>
              <a:off x="8502267" y="863499"/>
              <a:ext cx="57270" cy="170117"/>
            </a:xfrm>
            <a:custGeom>
              <a:avLst/>
              <a:gdLst/>
              <a:ahLst/>
              <a:cxnLst/>
              <a:rect l="l" t="t" r="r" b="b"/>
              <a:pathLst>
                <a:path w="1421" h="4221" extrusionOk="0">
                  <a:moveTo>
                    <a:pt x="1145" y="0"/>
                  </a:moveTo>
                  <a:cubicBezTo>
                    <a:pt x="1031" y="0"/>
                    <a:pt x="928" y="80"/>
                    <a:pt x="900" y="196"/>
                  </a:cubicBezTo>
                  <a:lnTo>
                    <a:pt x="30" y="3913"/>
                  </a:lnTo>
                  <a:cubicBezTo>
                    <a:pt x="0" y="4042"/>
                    <a:pt x="75" y="4171"/>
                    <a:pt x="202" y="4211"/>
                  </a:cubicBezTo>
                  <a:cubicBezTo>
                    <a:pt x="207" y="4213"/>
                    <a:pt x="213" y="4214"/>
                    <a:pt x="217" y="4214"/>
                  </a:cubicBezTo>
                  <a:cubicBezTo>
                    <a:pt x="237" y="4219"/>
                    <a:pt x="256" y="4221"/>
                    <a:pt x="275" y="4221"/>
                  </a:cubicBezTo>
                  <a:cubicBezTo>
                    <a:pt x="389" y="4221"/>
                    <a:pt x="491" y="4142"/>
                    <a:pt x="519" y="4027"/>
                  </a:cubicBezTo>
                  <a:lnTo>
                    <a:pt x="1389" y="309"/>
                  </a:lnTo>
                  <a:cubicBezTo>
                    <a:pt x="1420" y="174"/>
                    <a:pt x="1336" y="40"/>
                    <a:pt x="1202" y="7"/>
                  </a:cubicBezTo>
                  <a:cubicBezTo>
                    <a:pt x="1183" y="3"/>
                    <a:pt x="1164" y="0"/>
                    <a:pt x="11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3" name="Google Shape;1323;p24"/>
            <p:cNvSpPr/>
            <p:nvPr/>
          </p:nvSpPr>
          <p:spPr>
            <a:xfrm>
              <a:off x="8217894" y="1545899"/>
              <a:ext cx="219649" cy="103295"/>
            </a:xfrm>
            <a:custGeom>
              <a:avLst/>
              <a:gdLst/>
              <a:ahLst/>
              <a:cxnLst/>
              <a:rect l="l" t="t" r="r" b="b"/>
              <a:pathLst>
                <a:path w="5450" h="2563" extrusionOk="0">
                  <a:moveTo>
                    <a:pt x="689" y="1"/>
                  </a:moveTo>
                  <a:cubicBezTo>
                    <a:pt x="445" y="1"/>
                    <a:pt x="217" y="159"/>
                    <a:pt x="143" y="404"/>
                  </a:cubicBezTo>
                  <a:lnTo>
                    <a:pt x="92" y="574"/>
                  </a:lnTo>
                  <a:cubicBezTo>
                    <a:pt x="1" y="875"/>
                    <a:pt x="171" y="1195"/>
                    <a:pt x="470" y="1286"/>
                  </a:cubicBezTo>
                  <a:lnTo>
                    <a:pt x="4597" y="2537"/>
                  </a:lnTo>
                  <a:cubicBezTo>
                    <a:pt x="4652" y="2554"/>
                    <a:pt x="4707" y="2562"/>
                    <a:pt x="4762" y="2562"/>
                  </a:cubicBezTo>
                  <a:cubicBezTo>
                    <a:pt x="5006" y="2562"/>
                    <a:pt x="5233" y="2403"/>
                    <a:pt x="5307" y="2159"/>
                  </a:cubicBezTo>
                  <a:lnTo>
                    <a:pt x="5358" y="1988"/>
                  </a:lnTo>
                  <a:cubicBezTo>
                    <a:pt x="5449" y="1688"/>
                    <a:pt x="5279" y="1367"/>
                    <a:pt x="4980" y="1276"/>
                  </a:cubicBezTo>
                  <a:lnTo>
                    <a:pt x="853" y="25"/>
                  </a:lnTo>
                  <a:cubicBezTo>
                    <a:pt x="799" y="9"/>
                    <a:pt x="744" y="1"/>
                    <a:pt x="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4" name="Google Shape;1324;p24"/>
            <p:cNvSpPr/>
            <p:nvPr/>
          </p:nvSpPr>
          <p:spPr>
            <a:xfrm>
              <a:off x="8216241" y="1592932"/>
              <a:ext cx="196515" cy="96242"/>
            </a:xfrm>
            <a:custGeom>
              <a:avLst/>
              <a:gdLst/>
              <a:ahLst/>
              <a:cxnLst/>
              <a:rect l="l" t="t" r="r" b="b"/>
              <a:pathLst>
                <a:path w="4876" h="2388" extrusionOk="0">
                  <a:moveTo>
                    <a:pt x="691" y="0"/>
                  </a:moveTo>
                  <a:cubicBezTo>
                    <a:pt x="446" y="0"/>
                    <a:pt x="217" y="159"/>
                    <a:pt x="143" y="404"/>
                  </a:cubicBezTo>
                  <a:lnTo>
                    <a:pt x="92" y="575"/>
                  </a:lnTo>
                  <a:cubicBezTo>
                    <a:pt x="1" y="874"/>
                    <a:pt x="171" y="1194"/>
                    <a:pt x="470" y="1285"/>
                  </a:cubicBezTo>
                  <a:lnTo>
                    <a:pt x="4023" y="2363"/>
                  </a:lnTo>
                  <a:cubicBezTo>
                    <a:pt x="4078" y="2380"/>
                    <a:pt x="4134" y="2388"/>
                    <a:pt x="4188" y="2388"/>
                  </a:cubicBezTo>
                  <a:cubicBezTo>
                    <a:pt x="4433" y="2388"/>
                    <a:pt x="4660" y="2229"/>
                    <a:pt x="4734" y="1984"/>
                  </a:cubicBezTo>
                  <a:lnTo>
                    <a:pt x="4787" y="1814"/>
                  </a:lnTo>
                  <a:cubicBezTo>
                    <a:pt x="4876" y="1514"/>
                    <a:pt x="4707" y="1193"/>
                    <a:pt x="4406" y="1102"/>
                  </a:cubicBezTo>
                  <a:lnTo>
                    <a:pt x="853" y="24"/>
                  </a:lnTo>
                  <a:cubicBezTo>
                    <a:pt x="799" y="8"/>
                    <a:pt x="745" y="0"/>
                    <a:pt x="6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24"/>
            <p:cNvSpPr/>
            <p:nvPr/>
          </p:nvSpPr>
          <p:spPr>
            <a:xfrm>
              <a:off x="8223294" y="1642625"/>
              <a:ext cx="156132" cy="83950"/>
            </a:xfrm>
            <a:custGeom>
              <a:avLst/>
              <a:gdLst/>
              <a:ahLst/>
              <a:cxnLst/>
              <a:rect l="l" t="t" r="r" b="b"/>
              <a:pathLst>
                <a:path w="3874" h="2083" extrusionOk="0">
                  <a:moveTo>
                    <a:pt x="690" y="0"/>
                  </a:moveTo>
                  <a:cubicBezTo>
                    <a:pt x="445" y="0"/>
                    <a:pt x="215" y="159"/>
                    <a:pt x="142" y="404"/>
                  </a:cubicBezTo>
                  <a:lnTo>
                    <a:pt x="90" y="574"/>
                  </a:lnTo>
                  <a:cubicBezTo>
                    <a:pt x="0" y="872"/>
                    <a:pt x="170" y="1193"/>
                    <a:pt x="470" y="1283"/>
                  </a:cubicBezTo>
                  <a:lnTo>
                    <a:pt x="3021" y="2058"/>
                  </a:lnTo>
                  <a:cubicBezTo>
                    <a:pt x="3076" y="2074"/>
                    <a:pt x="3131" y="2082"/>
                    <a:pt x="3186" y="2082"/>
                  </a:cubicBezTo>
                  <a:cubicBezTo>
                    <a:pt x="3430" y="2082"/>
                    <a:pt x="3657" y="1924"/>
                    <a:pt x="3732" y="1681"/>
                  </a:cubicBezTo>
                  <a:lnTo>
                    <a:pt x="3783" y="1510"/>
                  </a:lnTo>
                  <a:cubicBezTo>
                    <a:pt x="3874" y="1211"/>
                    <a:pt x="3704" y="889"/>
                    <a:pt x="3404" y="800"/>
                  </a:cubicBezTo>
                  <a:lnTo>
                    <a:pt x="853" y="24"/>
                  </a:lnTo>
                  <a:cubicBezTo>
                    <a:pt x="799" y="8"/>
                    <a:pt x="744" y="0"/>
                    <a:pt x="6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893657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7" name="Google Shape;1327;p25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8" name="Google Shape;1328;p2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329" name="Google Shape;1329;p25"/>
          <p:cNvSpPr txBox="1">
            <a:spLocks noGrp="1"/>
          </p:cNvSpPr>
          <p:nvPr>
            <p:ph type="title" idx="2"/>
          </p:nvPr>
        </p:nvSpPr>
        <p:spPr>
          <a:xfrm>
            <a:off x="960000" y="2437967"/>
            <a:ext cx="30740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330" name="Google Shape;1330;p25"/>
          <p:cNvSpPr txBox="1">
            <a:spLocks noGrp="1"/>
          </p:cNvSpPr>
          <p:nvPr>
            <p:ph type="subTitle" idx="1"/>
          </p:nvPr>
        </p:nvSpPr>
        <p:spPr>
          <a:xfrm>
            <a:off x="960000" y="3072767"/>
            <a:ext cx="3074000" cy="7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1" name="Google Shape;1331;p25"/>
          <p:cNvSpPr txBox="1">
            <a:spLocks noGrp="1"/>
          </p:cNvSpPr>
          <p:nvPr>
            <p:ph type="title" idx="3"/>
          </p:nvPr>
        </p:nvSpPr>
        <p:spPr>
          <a:xfrm>
            <a:off x="4559028" y="2437967"/>
            <a:ext cx="30740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332" name="Google Shape;1332;p25"/>
          <p:cNvSpPr txBox="1">
            <a:spLocks noGrp="1"/>
          </p:cNvSpPr>
          <p:nvPr>
            <p:ph type="subTitle" idx="4"/>
          </p:nvPr>
        </p:nvSpPr>
        <p:spPr>
          <a:xfrm>
            <a:off x="4559028" y="3072767"/>
            <a:ext cx="3074000" cy="7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3" name="Google Shape;1333;p25"/>
          <p:cNvSpPr txBox="1">
            <a:spLocks noGrp="1"/>
          </p:cNvSpPr>
          <p:nvPr>
            <p:ph type="title" idx="5"/>
          </p:nvPr>
        </p:nvSpPr>
        <p:spPr>
          <a:xfrm>
            <a:off x="960000" y="4723967"/>
            <a:ext cx="30740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334" name="Google Shape;1334;p25"/>
          <p:cNvSpPr txBox="1">
            <a:spLocks noGrp="1"/>
          </p:cNvSpPr>
          <p:nvPr>
            <p:ph type="subTitle" idx="6"/>
          </p:nvPr>
        </p:nvSpPr>
        <p:spPr>
          <a:xfrm>
            <a:off x="960000" y="5358800"/>
            <a:ext cx="3074000" cy="7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5" name="Google Shape;1335;p25"/>
          <p:cNvSpPr txBox="1">
            <a:spLocks noGrp="1"/>
          </p:cNvSpPr>
          <p:nvPr>
            <p:ph type="title" idx="7"/>
          </p:nvPr>
        </p:nvSpPr>
        <p:spPr>
          <a:xfrm>
            <a:off x="4559028" y="4723967"/>
            <a:ext cx="30740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336" name="Google Shape;1336;p25"/>
          <p:cNvSpPr txBox="1">
            <a:spLocks noGrp="1"/>
          </p:cNvSpPr>
          <p:nvPr>
            <p:ph type="subTitle" idx="8"/>
          </p:nvPr>
        </p:nvSpPr>
        <p:spPr>
          <a:xfrm>
            <a:off x="4559029" y="5358800"/>
            <a:ext cx="3074000" cy="7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7" name="Google Shape;1337;p25"/>
          <p:cNvSpPr txBox="1">
            <a:spLocks noGrp="1"/>
          </p:cNvSpPr>
          <p:nvPr>
            <p:ph type="title" idx="9"/>
          </p:nvPr>
        </p:nvSpPr>
        <p:spPr>
          <a:xfrm>
            <a:off x="8158065" y="2437967"/>
            <a:ext cx="30740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338" name="Google Shape;1338;p25"/>
          <p:cNvSpPr txBox="1">
            <a:spLocks noGrp="1"/>
          </p:cNvSpPr>
          <p:nvPr>
            <p:ph type="subTitle" idx="13"/>
          </p:nvPr>
        </p:nvSpPr>
        <p:spPr>
          <a:xfrm>
            <a:off x="8158067" y="3072767"/>
            <a:ext cx="3074000" cy="7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9" name="Google Shape;1339;p25"/>
          <p:cNvSpPr txBox="1">
            <a:spLocks noGrp="1"/>
          </p:cNvSpPr>
          <p:nvPr>
            <p:ph type="title" idx="14"/>
          </p:nvPr>
        </p:nvSpPr>
        <p:spPr>
          <a:xfrm>
            <a:off x="8158065" y="4723967"/>
            <a:ext cx="30740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340" name="Google Shape;1340;p25"/>
          <p:cNvSpPr txBox="1">
            <a:spLocks noGrp="1"/>
          </p:cNvSpPr>
          <p:nvPr>
            <p:ph type="subTitle" idx="15"/>
          </p:nvPr>
        </p:nvSpPr>
        <p:spPr>
          <a:xfrm>
            <a:off x="8158067" y="5358800"/>
            <a:ext cx="3074000" cy="7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1" name="Google Shape;1341;p25"/>
          <p:cNvSpPr/>
          <p:nvPr/>
        </p:nvSpPr>
        <p:spPr>
          <a:xfrm>
            <a:off x="4559034" y="40461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2" name="Google Shape;1342;p25"/>
          <p:cNvSpPr/>
          <p:nvPr/>
        </p:nvSpPr>
        <p:spPr>
          <a:xfrm>
            <a:off x="7925100" y="24988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3" name="Google Shape;1343;p25"/>
          <p:cNvSpPr/>
          <p:nvPr/>
        </p:nvSpPr>
        <p:spPr>
          <a:xfrm>
            <a:off x="1167601" y="21413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4" name="Google Shape;1344;p25"/>
          <p:cNvSpPr/>
          <p:nvPr/>
        </p:nvSpPr>
        <p:spPr>
          <a:xfrm>
            <a:off x="11676567" y="52769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45" name="Google Shape;1345;p25"/>
          <p:cNvGrpSpPr/>
          <p:nvPr/>
        </p:nvGrpSpPr>
        <p:grpSpPr>
          <a:xfrm>
            <a:off x="752418" y="2498800"/>
            <a:ext cx="415167" cy="415200"/>
            <a:chOff x="564313" y="1874100"/>
            <a:chExt cx="311375" cy="311400"/>
          </a:xfrm>
        </p:grpSpPr>
        <p:sp>
          <p:nvSpPr>
            <p:cNvPr id="1346" name="Google Shape;1346;p25"/>
            <p:cNvSpPr/>
            <p:nvPr/>
          </p:nvSpPr>
          <p:spPr>
            <a:xfrm>
              <a:off x="564313" y="1874100"/>
              <a:ext cx="311375" cy="311400"/>
            </a:xfrm>
            <a:custGeom>
              <a:avLst/>
              <a:gdLst/>
              <a:ahLst/>
              <a:cxnLst/>
              <a:rect l="l" t="t" r="r" b="b"/>
              <a:pathLst>
                <a:path w="12455" h="12456" extrusionOk="0">
                  <a:moveTo>
                    <a:pt x="6228" y="0"/>
                  </a:moveTo>
                  <a:cubicBezTo>
                    <a:pt x="2788" y="0"/>
                    <a:pt x="1" y="2789"/>
                    <a:pt x="1" y="6228"/>
                  </a:cubicBezTo>
                  <a:cubicBezTo>
                    <a:pt x="1" y="9667"/>
                    <a:pt x="2788" y="12455"/>
                    <a:pt x="6228" y="12455"/>
                  </a:cubicBezTo>
                  <a:cubicBezTo>
                    <a:pt x="9666" y="12455"/>
                    <a:pt x="12455" y="9667"/>
                    <a:pt x="12455" y="6228"/>
                  </a:cubicBezTo>
                  <a:cubicBezTo>
                    <a:pt x="12455" y="2789"/>
                    <a:pt x="9666" y="0"/>
                    <a:pt x="62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25"/>
            <p:cNvSpPr/>
            <p:nvPr/>
          </p:nvSpPr>
          <p:spPr>
            <a:xfrm>
              <a:off x="591838" y="1901650"/>
              <a:ext cx="256350" cy="256300"/>
            </a:xfrm>
            <a:custGeom>
              <a:avLst/>
              <a:gdLst/>
              <a:ahLst/>
              <a:cxnLst/>
              <a:rect l="l" t="t" r="r" b="b"/>
              <a:pathLst>
                <a:path w="10254" h="10252" extrusionOk="0">
                  <a:moveTo>
                    <a:pt x="5127" y="0"/>
                  </a:moveTo>
                  <a:cubicBezTo>
                    <a:pt x="2296" y="0"/>
                    <a:pt x="1" y="2295"/>
                    <a:pt x="1" y="5126"/>
                  </a:cubicBezTo>
                  <a:cubicBezTo>
                    <a:pt x="1" y="7956"/>
                    <a:pt x="2296" y="10251"/>
                    <a:pt x="5127" y="10251"/>
                  </a:cubicBezTo>
                  <a:cubicBezTo>
                    <a:pt x="7958" y="10251"/>
                    <a:pt x="10253" y="7956"/>
                    <a:pt x="10253" y="5126"/>
                  </a:cubicBezTo>
                  <a:cubicBezTo>
                    <a:pt x="10253" y="2295"/>
                    <a:pt x="7958" y="0"/>
                    <a:pt x="51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8" name="Google Shape;1348;p25"/>
            <p:cNvSpPr/>
            <p:nvPr/>
          </p:nvSpPr>
          <p:spPr>
            <a:xfrm>
              <a:off x="598413" y="1908175"/>
              <a:ext cx="188550" cy="188575"/>
            </a:xfrm>
            <a:custGeom>
              <a:avLst/>
              <a:gdLst/>
              <a:ahLst/>
              <a:cxnLst/>
              <a:rect l="l" t="t" r="r" b="b"/>
              <a:pathLst>
                <a:path w="7542" h="7543" extrusionOk="0">
                  <a:moveTo>
                    <a:pt x="6474" y="0"/>
                  </a:moveTo>
                  <a:lnTo>
                    <a:pt x="0" y="6473"/>
                  </a:lnTo>
                  <a:cubicBezTo>
                    <a:pt x="125" y="6851"/>
                    <a:pt x="292" y="7209"/>
                    <a:pt x="498" y="7542"/>
                  </a:cubicBezTo>
                  <a:lnTo>
                    <a:pt x="7542" y="498"/>
                  </a:lnTo>
                  <a:cubicBezTo>
                    <a:pt x="7210" y="294"/>
                    <a:pt x="6851" y="125"/>
                    <a:pt x="647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9" name="Google Shape;1349;p25"/>
            <p:cNvSpPr/>
            <p:nvPr/>
          </p:nvSpPr>
          <p:spPr>
            <a:xfrm>
              <a:off x="647488" y="1957325"/>
              <a:ext cx="189525" cy="188950"/>
            </a:xfrm>
            <a:custGeom>
              <a:avLst/>
              <a:gdLst/>
              <a:ahLst/>
              <a:cxnLst/>
              <a:rect l="l" t="t" r="r" b="b"/>
              <a:pathLst>
                <a:path w="7581" h="7558" extrusionOk="0">
                  <a:moveTo>
                    <a:pt x="7122" y="0"/>
                  </a:moveTo>
                  <a:lnTo>
                    <a:pt x="0" y="7122"/>
                  </a:lnTo>
                  <a:cubicBezTo>
                    <a:pt x="243" y="7290"/>
                    <a:pt x="502" y="7434"/>
                    <a:pt x="773" y="7558"/>
                  </a:cubicBezTo>
                  <a:cubicBezTo>
                    <a:pt x="3041" y="5311"/>
                    <a:pt x="5322" y="3078"/>
                    <a:pt x="7580" y="819"/>
                  </a:cubicBezTo>
                  <a:cubicBezTo>
                    <a:pt x="7450" y="532"/>
                    <a:pt x="7299" y="257"/>
                    <a:pt x="712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0" name="Google Shape;1350;p25"/>
            <p:cNvSpPr/>
            <p:nvPr/>
          </p:nvSpPr>
          <p:spPr>
            <a:xfrm>
              <a:off x="619713" y="1939475"/>
              <a:ext cx="72725" cy="118125"/>
            </a:xfrm>
            <a:custGeom>
              <a:avLst/>
              <a:gdLst/>
              <a:ahLst/>
              <a:cxnLst/>
              <a:rect l="l" t="t" r="r" b="b"/>
              <a:pathLst>
                <a:path w="2909" h="4725" extrusionOk="0">
                  <a:moveTo>
                    <a:pt x="2025" y="0"/>
                  </a:moveTo>
                  <a:cubicBezTo>
                    <a:pt x="1913" y="0"/>
                    <a:pt x="1793" y="38"/>
                    <a:pt x="1673" y="127"/>
                  </a:cubicBezTo>
                  <a:cubicBezTo>
                    <a:pt x="254" y="1170"/>
                    <a:pt x="1" y="3127"/>
                    <a:pt x="1107" y="4497"/>
                  </a:cubicBezTo>
                  <a:cubicBezTo>
                    <a:pt x="1236" y="4658"/>
                    <a:pt x="1389" y="4725"/>
                    <a:pt x="1539" y="4725"/>
                  </a:cubicBezTo>
                  <a:cubicBezTo>
                    <a:pt x="2010" y="4725"/>
                    <a:pt x="2453" y="4059"/>
                    <a:pt x="2049" y="3557"/>
                  </a:cubicBezTo>
                  <a:cubicBezTo>
                    <a:pt x="1517" y="2897"/>
                    <a:pt x="1663" y="1778"/>
                    <a:pt x="2345" y="1276"/>
                  </a:cubicBezTo>
                  <a:cubicBezTo>
                    <a:pt x="2909" y="861"/>
                    <a:pt x="2555" y="0"/>
                    <a:pt x="20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1" name="Google Shape;1351;p25"/>
            <p:cNvSpPr/>
            <p:nvPr/>
          </p:nvSpPr>
          <p:spPr>
            <a:xfrm>
              <a:off x="679138" y="1994450"/>
              <a:ext cx="80050" cy="116775"/>
            </a:xfrm>
            <a:custGeom>
              <a:avLst/>
              <a:gdLst/>
              <a:ahLst/>
              <a:cxnLst/>
              <a:rect l="l" t="t" r="r" b="b"/>
              <a:pathLst>
                <a:path w="3202" h="4671" extrusionOk="0">
                  <a:moveTo>
                    <a:pt x="1170" y="1"/>
                  </a:moveTo>
                  <a:cubicBezTo>
                    <a:pt x="1024" y="1"/>
                    <a:pt x="876" y="24"/>
                    <a:pt x="730" y="73"/>
                  </a:cubicBezTo>
                  <a:cubicBezTo>
                    <a:pt x="1" y="319"/>
                    <a:pt x="214" y="1395"/>
                    <a:pt x="866" y="1395"/>
                  </a:cubicBezTo>
                  <a:cubicBezTo>
                    <a:pt x="934" y="1395"/>
                    <a:pt x="1007" y="1384"/>
                    <a:pt x="1085" y="1358"/>
                  </a:cubicBezTo>
                  <a:cubicBezTo>
                    <a:pt x="1128" y="1343"/>
                    <a:pt x="1164" y="1336"/>
                    <a:pt x="1196" y="1336"/>
                  </a:cubicBezTo>
                  <a:cubicBezTo>
                    <a:pt x="1618" y="1336"/>
                    <a:pt x="1029" y="2579"/>
                    <a:pt x="970" y="2735"/>
                  </a:cubicBezTo>
                  <a:cubicBezTo>
                    <a:pt x="794" y="3195"/>
                    <a:pt x="741" y="3727"/>
                    <a:pt x="1033" y="4148"/>
                  </a:cubicBezTo>
                  <a:cubicBezTo>
                    <a:pt x="1275" y="4495"/>
                    <a:pt x="1657" y="4671"/>
                    <a:pt x="2028" y="4671"/>
                  </a:cubicBezTo>
                  <a:cubicBezTo>
                    <a:pt x="2459" y="4671"/>
                    <a:pt x="2875" y="4432"/>
                    <a:pt x="3036" y="3948"/>
                  </a:cubicBezTo>
                  <a:cubicBezTo>
                    <a:pt x="3202" y="3456"/>
                    <a:pt x="2799" y="3135"/>
                    <a:pt x="2395" y="3135"/>
                  </a:cubicBezTo>
                  <a:cubicBezTo>
                    <a:pt x="2338" y="3135"/>
                    <a:pt x="2281" y="3141"/>
                    <a:pt x="2225" y="3154"/>
                  </a:cubicBezTo>
                  <a:lnTo>
                    <a:pt x="2225" y="3154"/>
                  </a:lnTo>
                  <a:cubicBezTo>
                    <a:pt x="2236" y="3128"/>
                    <a:pt x="2249" y="3102"/>
                    <a:pt x="2262" y="3077"/>
                  </a:cubicBezTo>
                  <a:cubicBezTo>
                    <a:pt x="2330" y="2908"/>
                    <a:pt x="2424" y="2751"/>
                    <a:pt x="2489" y="2580"/>
                  </a:cubicBezTo>
                  <a:cubicBezTo>
                    <a:pt x="2677" y="2105"/>
                    <a:pt x="2753" y="1600"/>
                    <a:pt x="2609" y="1101"/>
                  </a:cubicBezTo>
                  <a:cubicBezTo>
                    <a:pt x="2422" y="453"/>
                    <a:pt x="1818" y="1"/>
                    <a:pt x="11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2" name="Google Shape;1352;p25"/>
            <p:cNvSpPr/>
            <p:nvPr/>
          </p:nvSpPr>
          <p:spPr>
            <a:xfrm>
              <a:off x="720138" y="1949025"/>
              <a:ext cx="85300" cy="83650"/>
            </a:xfrm>
            <a:custGeom>
              <a:avLst/>
              <a:gdLst/>
              <a:ahLst/>
              <a:cxnLst/>
              <a:rect l="l" t="t" r="r" b="b"/>
              <a:pathLst>
                <a:path w="3412" h="3346" extrusionOk="0">
                  <a:moveTo>
                    <a:pt x="760" y="0"/>
                  </a:moveTo>
                  <a:cubicBezTo>
                    <a:pt x="457" y="0"/>
                    <a:pt x="175" y="152"/>
                    <a:pt x="87" y="475"/>
                  </a:cubicBezTo>
                  <a:cubicBezTo>
                    <a:pt x="1" y="793"/>
                    <a:pt x="195" y="1240"/>
                    <a:pt x="551" y="1295"/>
                  </a:cubicBezTo>
                  <a:cubicBezTo>
                    <a:pt x="1391" y="1424"/>
                    <a:pt x="1967" y="2022"/>
                    <a:pt x="2080" y="2860"/>
                  </a:cubicBezTo>
                  <a:cubicBezTo>
                    <a:pt x="2121" y="3159"/>
                    <a:pt x="2450" y="3345"/>
                    <a:pt x="2741" y="3345"/>
                  </a:cubicBezTo>
                  <a:cubicBezTo>
                    <a:pt x="2795" y="3345"/>
                    <a:pt x="2849" y="3339"/>
                    <a:pt x="2898" y="3325"/>
                  </a:cubicBezTo>
                  <a:cubicBezTo>
                    <a:pt x="3284" y="3219"/>
                    <a:pt x="3412" y="2864"/>
                    <a:pt x="3364" y="2505"/>
                  </a:cubicBezTo>
                  <a:cubicBezTo>
                    <a:pt x="3195" y="1266"/>
                    <a:pt x="2140" y="200"/>
                    <a:pt x="906" y="12"/>
                  </a:cubicBezTo>
                  <a:cubicBezTo>
                    <a:pt x="857" y="4"/>
                    <a:pt x="808" y="0"/>
                    <a:pt x="7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53" name="Google Shape;1353;p25"/>
          <p:cNvGrpSpPr/>
          <p:nvPr/>
        </p:nvGrpSpPr>
        <p:grpSpPr>
          <a:xfrm>
            <a:off x="309334" y="2986334"/>
            <a:ext cx="313433" cy="289100"/>
            <a:chOff x="3124700" y="3163925"/>
            <a:chExt cx="235075" cy="216825"/>
          </a:xfrm>
        </p:grpSpPr>
        <p:sp>
          <p:nvSpPr>
            <p:cNvPr id="1354" name="Google Shape;1354;p25"/>
            <p:cNvSpPr/>
            <p:nvPr/>
          </p:nvSpPr>
          <p:spPr>
            <a:xfrm>
              <a:off x="3124700" y="329690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5" name="Google Shape;1355;p25"/>
            <p:cNvSpPr/>
            <p:nvPr/>
          </p:nvSpPr>
          <p:spPr>
            <a:xfrm>
              <a:off x="3264900" y="329165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6" name="Google Shape;1356;p25"/>
            <p:cNvSpPr/>
            <p:nvPr/>
          </p:nvSpPr>
          <p:spPr>
            <a:xfrm>
              <a:off x="3215925" y="316392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57" name="Google Shape;1357;p25"/>
          <p:cNvGrpSpPr/>
          <p:nvPr/>
        </p:nvGrpSpPr>
        <p:grpSpPr>
          <a:xfrm>
            <a:off x="4166268" y="4218567"/>
            <a:ext cx="313433" cy="289100"/>
            <a:chOff x="3124700" y="3163925"/>
            <a:chExt cx="235075" cy="216825"/>
          </a:xfrm>
        </p:grpSpPr>
        <p:sp>
          <p:nvSpPr>
            <p:cNvPr id="1358" name="Google Shape;1358;p25"/>
            <p:cNvSpPr/>
            <p:nvPr/>
          </p:nvSpPr>
          <p:spPr>
            <a:xfrm>
              <a:off x="3124700" y="329690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9" name="Google Shape;1359;p25"/>
            <p:cNvSpPr/>
            <p:nvPr/>
          </p:nvSpPr>
          <p:spPr>
            <a:xfrm>
              <a:off x="3264900" y="329165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0" name="Google Shape;1360;p25"/>
            <p:cNvSpPr/>
            <p:nvPr/>
          </p:nvSpPr>
          <p:spPr>
            <a:xfrm>
              <a:off x="3215925" y="316392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61" name="Google Shape;1361;p25"/>
          <p:cNvGrpSpPr/>
          <p:nvPr/>
        </p:nvGrpSpPr>
        <p:grpSpPr>
          <a:xfrm>
            <a:off x="7542368" y="2024634"/>
            <a:ext cx="313433" cy="289100"/>
            <a:chOff x="3124700" y="3163925"/>
            <a:chExt cx="235075" cy="216825"/>
          </a:xfrm>
        </p:grpSpPr>
        <p:sp>
          <p:nvSpPr>
            <p:cNvPr id="1362" name="Google Shape;1362;p25"/>
            <p:cNvSpPr/>
            <p:nvPr/>
          </p:nvSpPr>
          <p:spPr>
            <a:xfrm>
              <a:off x="3124700" y="329690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3" name="Google Shape;1363;p25"/>
            <p:cNvSpPr/>
            <p:nvPr/>
          </p:nvSpPr>
          <p:spPr>
            <a:xfrm>
              <a:off x="3264900" y="329165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4" name="Google Shape;1364;p25"/>
            <p:cNvSpPr/>
            <p:nvPr/>
          </p:nvSpPr>
          <p:spPr>
            <a:xfrm>
              <a:off x="3215925" y="316392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65" name="Google Shape;1365;p25"/>
          <p:cNvGrpSpPr/>
          <p:nvPr/>
        </p:nvGrpSpPr>
        <p:grpSpPr>
          <a:xfrm>
            <a:off x="10964767" y="3758933"/>
            <a:ext cx="944367" cy="1360467"/>
            <a:chOff x="8223575" y="2819200"/>
            <a:chExt cx="708275" cy="1020350"/>
          </a:xfrm>
        </p:grpSpPr>
        <p:sp>
          <p:nvSpPr>
            <p:cNvPr id="1366" name="Google Shape;1366;p25"/>
            <p:cNvSpPr/>
            <p:nvPr/>
          </p:nvSpPr>
          <p:spPr>
            <a:xfrm>
              <a:off x="8564850" y="3041550"/>
              <a:ext cx="322325" cy="548200"/>
            </a:xfrm>
            <a:custGeom>
              <a:avLst/>
              <a:gdLst/>
              <a:ahLst/>
              <a:cxnLst/>
              <a:rect l="l" t="t" r="r" b="b"/>
              <a:pathLst>
                <a:path w="12893" h="21928" extrusionOk="0">
                  <a:moveTo>
                    <a:pt x="6361" y="1"/>
                  </a:moveTo>
                  <a:lnTo>
                    <a:pt x="5081" y="2052"/>
                  </a:lnTo>
                  <a:cubicBezTo>
                    <a:pt x="8597" y="4243"/>
                    <a:pt x="10369" y="8440"/>
                    <a:pt x="9227" y="12426"/>
                  </a:cubicBezTo>
                  <a:cubicBezTo>
                    <a:pt x="8305" y="15647"/>
                    <a:pt x="4389" y="19511"/>
                    <a:pt x="74" y="19511"/>
                  </a:cubicBezTo>
                  <a:cubicBezTo>
                    <a:pt x="56" y="19511"/>
                    <a:pt x="38" y="19511"/>
                    <a:pt x="20" y="19511"/>
                  </a:cubicBezTo>
                  <a:lnTo>
                    <a:pt x="0" y="21927"/>
                  </a:lnTo>
                  <a:cubicBezTo>
                    <a:pt x="30" y="21927"/>
                    <a:pt x="60" y="21927"/>
                    <a:pt x="90" y="21927"/>
                  </a:cubicBezTo>
                  <a:cubicBezTo>
                    <a:pt x="5499" y="21927"/>
                    <a:pt x="10233" y="18221"/>
                    <a:pt x="11590" y="12968"/>
                  </a:cubicBezTo>
                  <a:cubicBezTo>
                    <a:pt x="12892" y="7925"/>
                    <a:pt x="10775" y="2749"/>
                    <a:pt x="63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7" name="Google Shape;1367;p25"/>
            <p:cNvSpPr/>
            <p:nvPr/>
          </p:nvSpPr>
          <p:spPr>
            <a:xfrm>
              <a:off x="8786700" y="2819200"/>
              <a:ext cx="145150" cy="148375"/>
            </a:xfrm>
            <a:custGeom>
              <a:avLst/>
              <a:gdLst/>
              <a:ahLst/>
              <a:cxnLst/>
              <a:rect l="l" t="t" r="r" b="b"/>
              <a:pathLst>
                <a:path w="5806" h="5935" extrusionOk="0">
                  <a:moveTo>
                    <a:pt x="3490" y="1"/>
                  </a:moveTo>
                  <a:cubicBezTo>
                    <a:pt x="3383" y="1"/>
                    <a:pt x="3277" y="51"/>
                    <a:pt x="3207" y="144"/>
                  </a:cubicBezTo>
                  <a:lnTo>
                    <a:pt x="115" y="3723"/>
                  </a:lnTo>
                  <a:cubicBezTo>
                    <a:pt x="0" y="3879"/>
                    <a:pt x="34" y="4097"/>
                    <a:pt x="190" y="4214"/>
                  </a:cubicBezTo>
                  <a:lnTo>
                    <a:pt x="2441" y="5868"/>
                  </a:lnTo>
                  <a:cubicBezTo>
                    <a:pt x="2504" y="5913"/>
                    <a:pt x="2577" y="5935"/>
                    <a:pt x="2648" y="5935"/>
                  </a:cubicBezTo>
                  <a:cubicBezTo>
                    <a:pt x="2756" y="5935"/>
                    <a:pt x="2862" y="5885"/>
                    <a:pt x="2931" y="5791"/>
                  </a:cubicBezTo>
                  <a:lnTo>
                    <a:pt x="5689" y="2034"/>
                  </a:lnTo>
                  <a:cubicBezTo>
                    <a:pt x="5806" y="1877"/>
                    <a:pt x="5770" y="1658"/>
                    <a:pt x="5616" y="1544"/>
                  </a:cubicBezTo>
                  <a:lnTo>
                    <a:pt x="3696" y="69"/>
                  </a:lnTo>
                  <a:cubicBezTo>
                    <a:pt x="3634" y="23"/>
                    <a:pt x="3562" y="1"/>
                    <a:pt x="34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8" name="Google Shape;1368;p25"/>
            <p:cNvSpPr/>
            <p:nvPr/>
          </p:nvSpPr>
          <p:spPr>
            <a:xfrm>
              <a:off x="8516450" y="2856375"/>
              <a:ext cx="394850" cy="446625"/>
            </a:xfrm>
            <a:custGeom>
              <a:avLst/>
              <a:gdLst/>
              <a:ahLst/>
              <a:cxnLst/>
              <a:rect l="l" t="t" r="r" b="b"/>
              <a:pathLst>
                <a:path w="15794" h="17865" extrusionOk="0">
                  <a:moveTo>
                    <a:pt x="11339" y="0"/>
                  </a:moveTo>
                  <a:lnTo>
                    <a:pt x="11036" y="355"/>
                  </a:lnTo>
                  <a:cubicBezTo>
                    <a:pt x="9752" y="1863"/>
                    <a:pt x="2906" y="10141"/>
                    <a:pt x="156" y="14175"/>
                  </a:cubicBezTo>
                  <a:lnTo>
                    <a:pt x="0" y="14205"/>
                  </a:lnTo>
                  <a:cubicBezTo>
                    <a:pt x="989" y="15199"/>
                    <a:pt x="3531" y="17071"/>
                    <a:pt x="4746" y="17802"/>
                  </a:cubicBezTo>
                  <a:lnTo>
                    <a:pt x="5000" y="17864"/>
                  </a:lnTo>
                  <a:cubicBezTo>
                    <a:pt x="8491" y="13287"/>
                    <a:pt x="12122" y="7707"/>
                    <a:pt x="15108" y="3721"/>
                  </a:cubicBezTo>
                  <a:cubicBezTo>
                    <a:pt x="15793" y="2808"/>
                    <a:pt x="13468" y="1813"/>
                    <a:pt x="113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9" name="Google Shape;1369;p25"/>
            <p:cNvSpPr/>
            <p:nvPr/>
          </p:nvSpPr>
          <p:spPr>
            <a:xfrm>
              <a:off x="8595325" y="3051000"/>
              <a:ext cx="175000" cy="150625"/>
            </a:xfrm>
            <a:custGeom>
              <a:avLst/>
              <a:gdLst/>
              <a:ahLst/>
              <a:cxnLst/>
              <a:rect l="l" t="t" r="r" b="b"/>
              <a:pathLst>
                <a:path w="7000" h="6025" extrusionOk="0">
                  <a:moveTo>
                    <a:pt x="3698" y="1"/>
                  </a:moveTo>
                  <a:cubicBezTo>
                    <a:pt x="1934" y="1"/>
                    <a:pt x="0" y="1443"/>
                    <a:pt x="298" y="3549"/>
                  </a:cubicBezTo>
                  <a:cubicBezTo>
                    <a:pt x="624" y="5244"/>
                    <a:pt x="1953" y="6025"/>
                    <a:pt x="3287" y="6025"/>
                  </a:cubicBezTo>
                  <a:cubicBezTo>
                    <a:pt x="5138" y="6025"/>
                    <a:pt x="7000" y="4522"/>
                    <a:pt x="6217" y="1871"/>
                  </a:cubicBezTo>
                  <a:cubicBezTo>
                    <a:pt x="5831" y="561"/>
                    <a:pt x="4798" y="1"/>
                    <a:pt x="36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0" name="Google Shape;1370;p25"/>
            <p:cNvSpPr/>
            <p:nvPr/>
          </p:nvSpPr>
          <p:spPr>
            <a:xfrm>
              <a:off x="8628650" y="3081175"/>
              <a:ext cx="106050" cy="91275"/>
            </a:xfrm>
            <a:custGeom>
              <a:avLst/>
              <a:gdLst/>
              <a:ahLst/>
              <a:cxnLst/>
              <a:rect l="l" t="t" r="r" b="b"/>
              <a:pathLst>
                <a:path w="4242" h="3651" extrusionOk="0">
                  <a:moveTo>
                    <a:pt x="2241" y="0"/>
                  </a:moveTo>
                  <a:cubicBezTo>
                    <a:pt x="1172" y="0"/>
                    <a:pt x="0" y="874"/>
                    <a:pt x="180" y="2150"/>
                  </a:cubicBezTo>
                  <a:cubicBezTo>
                    <a:pt x="379" y="3177"/>
                    <a:pt x="1184" y="3651"/>
                    <a:pt x="1992" y="3651"/>
                  </a:cubicBezTo>
                  <a:cubicBezTo>
                    <a:pt x="3113" y="3651"/>
                    <a:pt x="4241" y="2740"/>
                    <a:pt x="3767" y="1133"/>
                  </a:cubicBezTo>
                  <a:cubicBezTo>
                    <a:pt x="3534" y="340"/>
                    <a:pt x="2907" y="0"/>
                    <a:pt x="22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1" name="Google Shape;1371;p25"/>
            <p:cNvSpPr/>
            <p:nvPr/>
          </p:nvSpPr>
          <p:spPr>
            <a:xfrm>
              <a:off x="8454550" y="3185100"/>
              <a:ext cx="199000" cy="213475"/>
            </a:xfrm>
            <a:custGeom>
              <a:avLst/>
              <a:gdLst/>
              <a:ahLst/>
              <a:cxnLst/>
              <a:rect l="l" t="t" r="r" b="b"/>
              <a:pathLst>
                <a:path w="7960" h="8539" extrusionOk="0">
                  <a:moveTo>
                    <a:pt x="4273" y="0"/>
                  </a:moveTo>
                  <a:cubicBezTo>
                    <a:pt x="4127" y="0"/>
                    <a:pt x="3982" y="68"/>
                    <a:pt x="3889" y="195"/>
                  </a:cubicBezTo>
                  <a:lnTo>
                    <a:pt x="157" y="4951"/>
                  </a:lnTo>
                  <a:cubicBezTo>
                    <a:pt x="1" y="5162"/>
                    <a:pt x="46" y="5459"/>
                    <a:pt x="258" y="5615"/>
                  </a:cubicBezTo>
                  <a:lnTo>
                    <a:pt x="3683" y="8447"/>
                  </a:lnTo>
                  <a:cubicBezTo>
                    <a:pt x="3768" y="8509"/>
                    <a:pt x="3867" y="8539"/>
                    <a:pt x="3964" y="8539"/>
                  </a:cubicBezTo>
                  <a:cubicBezTo>
                    <a:pt x="4111" y="8539"/>
                    <a:pt x="4255" y="8472"/>
                    <a:pt x="4348" y="8345"/>
                  </a:cubicBezTo>
                  <a:lnTo>
                    <a:pt x="7805" y="3111"/>
                  </a:lnTo>
                  <a:cubicBezTo>
                    <a:pt x="7960" y="2900"/>
                    <a:pt x="7914" y="2603"/>
                    <a:pt x="7703" y="2447"/>
                  </a:cubicBezTo>
                  <a:lnTo>
                    <a:pt x="4554" y="93"/>
                  </a:lnTo>
                  <a:cubicBezTo>
                    <a:pt x="4469" y="30"/>
                    <a:pt x="4371" y="0"/>
                    <a:pt x="4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2" name="Google Shape;1372;p25"/>
            <p:cNvSpPr/>
            <p:nvPr/>
          </p:nvSpPr>
          <p:spPr>
            <a:xfrm>
              <a:off x="8494500" y="3153375"/>
              <a:ext cx="211150" cy="184475"/>
            </a:xfrm>
            <a:custGeom>
              <a:avLst/>
              <a:gdLst/>
              <a:ahLst/>
              <a:cxnLst/>
              <a:rect l="l" t="t" r="r" b="b"/>
              <a:pathLst>
                <a:path w="8446" h="7379" extrusionOk="0">
                  <a:moveTo>
                    <a:pt x="2131" y="1"/>
                  </a:moveTo>
                  <a:cubicBezTo>
                    <a:pt x="1874" y="1"/>
                    <a:pt x="1620" y="119"/>
                    <a:pt x="1455" y="343"/>
                  </a:cubicBezTo>
                  <a:lnTo>
                    <a:pt x="274" y="2421"/>
                  </a:lnTo>
                  <a:cubicBezTo>
                    <a:pt x="0" y="2793"/>
                    <a:pt x="79" y="3318"/>
                    <a:pt x="453" y="3591"/>
                  </a:cubicBezTo>
                  <a:lnTo>
                    <a:pt x="5392" y="7217"/>
                  </a:lnTo>
                  <a:cubicBezTo>
                    <a:pt x="5541" y="7326"/>
                    <a:pt x="5715" y="7379"/>
                    <a:pt x="5887" y="7379"/>
                  </a:cubicBezTo>
                  <a:cubicBezTo>
                    <a:pt x="6145" y="7379"/>
                    <a:pt x="6398" y="7260"/>
                    <a:pt x="6560" y="7037"/>
                  </a:cubicBezTo>
                  <a:lnTo>
                    <a:pt x="8172" y="5186"/>
                  </a:lnTo>
                  <a:cubicBezTo>
                    <a:pt x="8445" y="4814"/>
                    <a:pt x="8366" y="4291"/>
                    <a:pt x="7993" y="4018"/>
                  </a:cubicBezTo>
                  <a:lnTo>
                    <a:pt x="2624" y="163"/>
                  </a:lnTo>
                  <a:cubicBezTo>
                    <a:pt x="2475" y="53"/>
                    <a:pt x="2302" y="1"/>
                    <a:pt x="21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3" name="Google Shape;1373;p25"/>
            <p:cNvSpPr/>
            <p:nvPr/>
          </p:nvSpPr>
          <p:spPr>
            <a:xfrm>
              <a:off x="8286675" y="3367075"/>
              <a:ext cx="281350" cy="131750"/>
            </a:xfrm>
            <a:custGeom>
              <a:avLst/>
              <a:gdLst/>
              <a:ahLst/>
              <a:cxnLst/>
              <a:rect l="l" t="t" r="r" b="b"/>
              <a:pathLst>
                <a:path w="11254" h="5270" extrusionOk="0">
                  <a:moveTo>
                    <a:pt x="492" y="1"/>
                  </a:moveTo>
                  <a:cubicBezTo>
                    <a:pt x="371" y="1"/>
                    <a:pt x="256" y="71"/>
                    <a:pt x="208" y="189"/>
                  </a:cubicBezTo>
                  <a:lnTo>
                    <a:pt x="65" y="540"/>
                  </a:lnTo>
                  <a:cubicBezTo>
                    <a:pt x="1" y="696"/>
                    <a:pt x="76" y="875"/>
                    <a:pt x="232" y="938"/>
                  </a:cubicBezTo>
                  <a:lnTo>
                    <a:pt x="10645" y="5246"/>
                  </a:lnTo>
                  <a:cubicBezTo>
                    <a:pt x="10683" y="5262"/>
                    <a:pt x="10722" y="5269"/>
                    <a:pt x="10761" y="5269"/>
                  </a:cubicBezTo>
                  <a:cubicBezTo>
                    <a:pt x="10881" y="5269"/>
                    <a:pt x="10995" y="5198"/>
                    <a:pt x="11044" y="5080"/>
                  </a:cubicBezTo>
                  <a:lnTo>
                    <a:pt x="11187" y="4731"/>
                  </a:lnTo>
                  <a:cubicBezTo>
                    <a:pt x="11253" y="4575"/>
                    <a:pt x="11177" y="4395"/>
                    <a:pt x="11021" y="4331"/>
                  </a:cubicBezTo>
                  <a:lnTo>
                    <a:pt x="608" y="23"/>
                  </a:lnTo>
                  <a:cubicBezTo>
                    <a:pt x="570" y="8"/>
                    <a:pt x="530" y="1"/>
                    <a:pt x="4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4" name="Google Shape;1374;p25"/>
            <p:cNvSpPr/>
            <p:nvPr/>
          </p:nvSpPr>
          <p:spPr>
            <a:xfrm>
              <a:off x="8441075" y="3413400"/>
              <a:ext cx="39000" cy="23725"/>
            </a:xfrm>
            <a:custGeom>
              <a:avLst/>
              <a:gdLst/>
              <a:ahLst/>
              <a:cxnLst/>
              <a:rect l="l" t="t" r="r" b="b"/>
              <a:pathLst>
                <a:path w="1560" h="949" extrusionOk="0">
                  <a:moveTo>
                    <a:pt x="332" y="1"/>
                  </a:moveTo>
                  <a:cubicBezTo>
                    <a:pt x="217" y="1"/>
                    <a:pt x="109" y="70"/>
                    <a:pt x="63" y="180"/>
                  </a:cubicBezTo>
                  <a:cubicBezTo>
                    <a:pt x="1" y="328"/>
                    <a:pt x="72" y="498"/>
                    <a:pt x="222" y="559"/>
                  </a:cubicBezTo>
                  <a:lnTo>
                    <a:pt x="1120" y="928"/>
                  </a:lnTo>
                  <a:cubicBezTo>
                    <a:pt x="1156" y="942"/>
                    <a:pt x="1192" y="948"/>
                    <a:pt x="1228" y="948"/>
                  </a:cubicBezTo>
                  <a:cubicBezTo>
                    <a:pt x="1343" y="948"/>
                    <a:pt x="1451" y="881"/>
                    <a:pt x="1497" y="768"/>
                  </a:cubicBezTo>
                  <a:cubicBezTo>
                    <a:pt x="1560" y="619"/>
                    <a:pt x="1486" y="450"/>
                    <a:pt x="1337" y="389"/>
                  </a:cubicBezTo>
                  <a:lnTo>
                    <a:pt x="442" y="23"/>
                  </a:lnTo>
                  <a:cubicBezTo>
                    <a:pt x="406" y="8"/>
                    <a:pt x="368" y="1"/>
                    <a:pt x="3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5" name="Google Shape;1375;p25"/>
            <p:cNvSpPr/>
            <p:nvPr/>
          </p:nvSpPr>
          <p:spPr>
            <a:xfrm>
              <a:off x="8223575" y="3606225"/>
              <a:ext cx="395950" cy="233325"/>
            </a:xfrm>
            <a:custGeom>
              <a:avLst/>
              <a:gdLst/>
              <a:ahLst/>
              <a:cxnLst/>
              <a:rect l="l" t="t" r="r" b="b"/>
              <a:pathLst>
                <a:path w="15838" h="9333" extrusionOk="0">
                  <a:moveTo>
                    <a:pt x="1724" y="0"/>
                  </a:moveTo>
                  <a:cubicBezTo>
                    <a:pt x="1482" y="0"/>
                    <a:pt x="1252" y="142"/>
                    <a:pt x="1150" y="379"/>
                  </a:cubicBezTo>
                  <a:lnTo>
                    <a:pt x="133" y="2775"/>
                  </a:lnTo>
                  <a:cubicBezTo>
                    <a:pt x="0" y="3090"/>
                    <a:pt x="148" y="3453"/>
                    <a:pt x="463" y="3588"/>
                  </a:cubicBezTo>
                  <a:lnTo>
                    <a:pt x="13873" y="9283"/>
                  </a:lnTo>
                  <a:cubicBezTo>
                    <a:pt x="13952" y="9316"/>
                    <a:pt x="14034" y="9332"/>
                    <a:pt x="14114" y="9332"/>
                  </a:cubicBezTo>
                  <a:cubicBezTo>
                    <a:pt x="14356" y="9332"/>
                    <a:pt x="14585" y="9190"/>
                    <a:pt x="14684" y="8955"/>
                  </a:cubicBezTo>
                  <a:lnTo>
                    <a:pt x="15702" y="6558"/>
                  </a:lnTo>
                  <a:cubicBezTo>
                    <a:pt x="15837" y="6243"/>
                    <a:pt x="15690" y="5879"/>
                    <a:pt x="15375" y="5744"/>
                  </a:cubicBezTo>
                  <a:lnTo>
                    <a:pt x="1965" y="49"/>
                  </a:lnTo>
                  <a:cubicBezTo>
                    <a:pt x="1886" y="16"/>
                    <a:pt x="1805" y="0"/>
                    <a:pt x="17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6" name="Google Shape;1376;p25"/>
            <p:cNvSpPr/>
            <p:nvPr/>
          </p:nvSpPr>
          <p:spPr>
            <a:xfrm>
              <a:off x="8318875" y="3452825"/>
              <a:ext cx="324075" cy="277400"/>
            </a:xfrm>
            <a:custGeom>
              <a:avLst/>
              <a:gdLst/>
              <a:ahLst/>
              <a:cxnLst/>
              <a:rect l="l" t="t" r="r" b="b"/>
              <a:pathLst>
                <a:path w="12963" h="11096" extrusionOk="0">
                  <a:moveTo>
                    <a:pt x="4812" y="1"/>
                  </a:moveTo>
                  <a:lnTo>
                    <a:pt x="1" y="6969"/>
                  </a:lnTo>
                  <a:lnTo>
                    <a:pt x="9714" y="11096"/>
                  </a:lnTo>
                  <a:cubicBezTo>
                    <a:pt x="9714" y="11096"/>
                    <a:pt x="12768" y="4503"/>
                    <a:pt x="12866" y="3511"/>
                  </a:cubicBezTo>
                  <a:cubicBezTo>
                    <a:pt x="12963" y="2518"/>
                    <a:pt x="4812" y="1"/>
                    <a:pt x="48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7" name="Google Shape;1377;p25"/>
            <p:cNvSpPr/>
            <p:nvPr/>
          </p:nvSpPr>
          <p:spPr>
            <a:xfrm>
              <a:off x="8473875" y="3518650"/>
              <a:ext cx="153775" cy="107300"/>
            </a:xfrm>
            <a:custGeom>
              <a:avLst/>
              <a:gdLst/>
              <a:ahLst/>
              <a:cxnLst/>
              <a:rect l="l" t="t" r="r" b="b"/>
              <a:pathLst>
                <a:path w="6151" h="4292" extrusionOk="0">
                  <a:moveTo>
                    <a:pt x="2913" y="1"/>
                  </a:moveTo>
                  <a:cubicBezTo>
                    <a:pt x="2473" y="1"/>
                    <a:pt x="2028" y="140"/>
                    <a:pt x="1631" y="464"/>
                  </a:cubicBezTo>
                  <a:cubicBezTo>
                    <a:pt x="1" y="1938"/>
                    <a:pt x="1351" y="4291"/>
                    <a:pt x="3086" y="4291"/>
                  </a:cubicBezTo>
                  <a:cubicBezTo>
                    <a:pt x="3650" y="4291"/>
                    <a:pt x="4256" y="4042"/>
                    <a:pt x="4812" y="3431"/>
                  </a:cubicBezTo>
                  <a:cubicBezTo>
                    <a:pt x="6150" y="1966"/>
                    <a:pt x="4569" y="1"/>
                    <a:pt x="29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8" name="Google Shape;1378;p25"/>
            <p:cNvSpPr/>
            <p:nvPr/>
          </p:nvSpPr>
          <p:spPr>
            <a:xfrm>
              <a:off x="8503950" y="3539875"/>
              <a:ext cx="93175" cy="65025"/>
            </a:xfrm>
            <a:custGeom>
              <a:avLst/>
              <a:gdLst/>
              <a:ahLst/>
              <a:cxnLst/>
              <a:rect l="l" t="t" r="r" b="b"/>
              <a:pathLst>
                <a:path w="3727" h="2601" extrusionOk="0">
                  <a:moveTo>
                    <a:pt x="1767" y="1"/>
                  </a:moveTo>
                  <a:cubicBezTo>
                    <a:pt x="1500" y="1"/>
                    <a:pt x="1230" y="85"/>
                    <a:pt x="989" y="282"/>
                  </a:cubicBezTo>
                  <a:cubicBezTo>
                    <a:pt x="1" y="1174"/>
                    <a:pt x="819" y="2600"/>
                    <a:pt x="1870" y="2600"/>
                  </a:cubicBezTo>
                  <a:cubicBezTo>
                    <a:pt x="2212" y="2600"/>
                    <a:pt x="2579" y="2449"/>
                    <a:pt x="2917" y="2079"/>
                  </a:cubicBezTo>
                  <a:cubicBezTo>
                    <a:pt x="3727" y="1191"/>
                    <a:pt x="2769" y="1"/>
                    <a:pt x="17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699988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0" name="Google Shape;1380;p26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p26"/>
          <p:cNvSpPr txBox="1">
            <a:spLocks noGrp="1"/>
          </p:cNvSpPr>
          <p:nvPr>
            <p:ph type="title" hasCustomPrompt="1"/>
          </p:nvPr>
        </p:nvSpPr>
        <p:spPr>
          <a:xfrm rot="-204">
            <a:off x="2731767" y="1092284"/>
            <a:ext cx="6728400" cy="1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382" name="Google Shape;1382;p26"/>
          <p:cNvSpPr txBox="1">
            <a:spLocks noGrp="1"/>
          </p:cNvSpPr>
          <p:nvPr>
            <p:ph type="subTitle" idx="1"/>
          </p:nvPr>
        </p:nvSpPr>
        <p:spPr>
          <a:xfrm>
            <a:off x="2731823" y="2420081"/>
            <a:ext cx="6728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3" name="Google Shape;1383;p26"/>
          <p:cNvSpPr txBox="1">
            <a:spLocks noGrp="1"/>
          </p:cNvSpPr>
          <p:nvPr>
            <p:ph type="title" idx="2" hasCustomPrompt="1"/>
          </p:nvPr>
        </p:nvSpPr>
        <p:spPr>
          <a:xfrm>
            <a:off x="3396188" y="3844453"/>
            <a:ext cx="5399600" cy="1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384" name="Google Shape;1384;p26"/>
          <p:cNvSpPr txBox="1">
            <a:spLocks noGrp="1"/>
          </p:cNvSpPr>
          <p:nvPr>
            <p:ph type="subTitle" idx="3"/>
          </p:nvPr>
        </p:nvSpPr>
        <p:spPr>
          <a:xfrm>
            <a:off x="3396167" y="5172300"/>
            <a:ext cx="53996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5" name="Google Shape;1385;p26"/>
          <p:cNvSpPr/>
          <p:nvPr/>
        </p:nvSpPr>
        <p:spPr>
          <a:xfrm>
            <a:off x="1849667" y="32565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6"/>
          <p:cNvSpPr/>
          <p:nvPr/>
        </p:nvSpPr>
        <p:spPr>
          <a:xfrm>
            <a:off x="1340434" y="42984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6"/>
          <p:cNvSpPr/>
          <p:nvPr/>
        </p:nvSpPr>
        <p:spPr>
          <a:xfrm>
            <a:off x="10236467" y="49998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6"/>
          <p:cNvSpPr/>
          <p:nvPr/>
        </p:nvSpPr>
        <p:spPr>
          <a:xfrm>
            <a:off x="8232834" y="60517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6"/>
          <p:cNvSpPr/>
          <p:nvPr/>
        </p:nvSpPr>
        <p:spPr>
          <a:xfrm>
            <a:off x="10316634" y="14434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90" name="Google Shape;1390;p26"/>
          <p:cNvGrpSpPr/>
          <p:nvPr/>
        </p:nvGrpSpPr>
        <p:grpSpPr>
          <a:xfrm>
            <a:off x="2211699" y="4487120"/>
            <a:ext cx="359271" cy="318761"/>
            <a:chOff x="524749" y="1485539"/>
            <a:chExt cx="269453" cy="239071"/>
          </a:xfrm>
        </p:grpSpPr>
        <p:sp>
          <p:nvSpPr>
            <p:cNvPr id="1391" name="Google Shape;1391;p26"/>
            <p:cNvSpPr/>
            <p:nvPr/>
          </p:nvSpPr>
          <p:spPr>
            <a:xfrm rot="3904968">
              <a:off x="528238" y="1515397"/>
              <a:ext cx="119348" cy="83848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2" name="Google Shape;1392;p26"/>
            <p:cNvSpPr/>
            <p:nvPr/>
          </p:nvSpPr>
          <p:spPr>
            <a:xfrm rot="3904968">
              <a:off x="606935" y="1634206"/>
              <a:ext cx="94873" cy="66674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3" name="Google Shape;1393;p26"/>
            <p:cNvSpPr/>
            <p:nvPr/>
          </p:nvSpPr>
          <p:spPr>
            <a:xfrm rot="3904968">
              <a:off x="710230" y="1532672"/>
              <a:ext cx="81598" cy="57299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94" name="Google Shape;1394;p26"/>
          <p:cNvGrpSpPr/>
          <p:nvPr/>
        </p:nvGrpSpPr>
        <p:grpSpPr>
          <a:xfrm>
            <a:off x="740068" y="1964501"/>
            <a:ext cx="313433" cy="289100"/>
            <a:chOff x="555050" y="1473375"/>
            <a:chExt cx="235075" cy="216825"/>
          </a:xfrm>
        </p:grpSpPr>
        <p:sp>
          <p:nvSpPr>
            <p:cNvPr id="1395" name="Google Shape;1395;p26"/>
            <p:cNvSpPr/>
            <p:nvPr/>
          </p:nvSpPr>
          <p:spPr>
            <a:xfrm>
              <a:off x="555050" y="16063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6" name="Google Shape;1396;p26"/>
            <p:cNvSpPr/>
            <p:nvPr/>
          </p:nvSpPr>
          <p:spPr>
            <a:xfrm>
              <a:off x="695250" y="16011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7" name="Google Shape;1397;p26"/>
            <p:cNvSpPr/>
            <p:nvPr/>
          </p:nvSpPr>
          <p:spPr>
            <a:xfrm>
              <a:off x="646275" y="14733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98" name="Google Shape;1398;p26"/>
          <p:cNvGrpSpPr/>
          <p:nvPr/>
        </p:nvGrpSpPr>
        <p:grpSpPr>
          <a:xfrm>
            <a:off x="1340442" y="431701"/>
            <a:ext cx="1391381" cy="1321599"/>
            <a:chOff x="1005331" y="323775"/>
            <a:chExt cx="1043536" cy="991199"/>
          </a:xfrm>
        </p:grpSpPr>
        <p:sp>
          <p:nvSpPr>
            <p:cNvPr id="1399" name="Google Shape;1399;p26"/>
            <p:cNvSpPr/>
            <p:nvPr/>
          </p:nvSpPr>
          <p:spPr>
            <a:xfrm>
              <a:off x="1182136" y="530772"/>
              <a:ext cx="667356" cy="667911"/>
            </a:xfrm>
            <a:custGeom>
              <a:avLst/>
              <a:gdLst/>
              <a:ahLst/>
              <a:cxnLst/>
              <a:rect l="l" t="t" r="r" b="b"/>
              <a:pathLst>
                <a:path w="14434" h="14446" extrusionOk="0">
                  <a:moveTo>
                    <a:pt x="7801" y="1"/>
                  </a:moveTo>
                  <a:cubicBezTo>
                    <a:pt x="4962" y="1"/>
                    <a:pt x="2197" y="2200"/>
                    <a:pt x="1192" y="5510"/>
                  </a:cubicBezTo>
                  <a:cubicBezTo>
                    <a:pt x="0" y="9434"/>
                    <a:pt x="5060" y="14445"/>
                    <a:pt x="5060" y="14445"/>
                  </a:cubicBezTo>
                  <a:cubicBezTo>
                    <a:pt x="5060" y="14445"/>
                    <a:pt x="12051" y="13092"/>
                    <a:pt x="13243" y="9168"/>
                  </a:cubicBezTo>
                  <a:cubicBezTo>
                    <a:pt x="14433" y="5245"/>
                    <a:pt x="12701" y="1245"/>
                    <a:pt x="9375" y="234"/>
                  </a:cubicBezTo>
                  <a:cubicBezTo>
                    <a:pt x="8855" y="76"/>
                    <a:pt x="8327" y="1"/>
                    <a:pt x="7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0" name="Google Shape;1400;p26"/>
            <p:cNvSpPr/>
            <p:nvPr/>
          </p:nvSpPr>
          <p:spPr>
            <a:xfrm>
              <a:off x="1638898" y="550977"/>
              <a:ext cx="207410" cy="530547"/>
            </a:xfrm>
            <a:custGeom>
              <a:avLst/>
              <a:gdLst/>
              <a:ahLst/>
              <a:cxnLst/>
              <a:rect l="l" t="t" r="r" b="b"/>
              <a:pathLst>
                <a:path w="4486" h="11475" extrusionOk="0">
                  <a:moveTo>
                    <a:pt x="46" y="1"/>
                  </a:moveTo>
                  <a:cubicBezTo>
                    <a:pt x="31" y="7"/>
                    <a:pt x="16" y="14"/>
                    <a:pt x="1" y="21"/>
                  </a:cubicBezTo>
                  <a:cubicBezTo>
                    <a:pt x="641" y="678"/>
                    <a:pt x="1099" y="1550"/>
                    <a:pt x="1460" y="2370"/>
                  </a:cubicBezTo>
                  <a:cubicBezTo>
                    <a:pt x="2164" y="3960"/>
                    <a:pt x="2667" y="5628"/>
                    <a:pt x="2524" y="7385"/>
                  </a:cubicBezTo>
                  <a:cubicBezTo>
                    <a:pt x="2404" y="8859"/>
                    <a:pt x="1928" y="10227"/>
                    <a:pt x="1219" y="11475"/>
                  </a:cubicBezTo>
                  <a:cubicBezTo>
                    <a:pt x="1241" y="11465"/>
                    <a:pt x="1262" y="11456"/>
                    <a:pt x="1280" y="11448"/>
                  </a:cubicBezTo>
                  <a:cubicBezTo>
                    <a:pt x="2242" y="10726"/>
                    <a:pt x="3029" y="9831"/>
                    <a:pt x="3363" y="8733"/>
                  </a:cubicBezTo>
                  <a:cubicBezTo>
                    <a:pt x="4486" y="5031"/>
                    <a:pt x="3009" y="1265"/>
                    <a:pt x="4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1" name="Google Shape;1401;p26"/>
            <p:cNvSpPr/>
            <p:nvPr/>
          </p:nvSpPr>
          <p:spPr>
            <a:xfrm>
              <a:off x="1182136" y="540528"/>
              <a:ext cx="324339" cy="658063"/>
            </a:xfrm>
            <a:custGeom>
              <a:avLst/>
              <a:gdLst/>
              <a:ahLst/>
              <a:cxnLst/>
              <a:rect l="l" t="t" r="r" b="b"/>
              <a:pathLst>
                <a:path w="7015" h="14233" extrusionOk="0">
                  <a:moveTo>
                    <a:pt x="6276" y="0"/>
                  </a:moveTo>
                  <a:lnTo>
                    <a:pt x="6276" y="0"/>
                  </a:lnTo>
                  <a:cubicBezTo>
                    <a:pt x="4017" y="623"/>
                    <a:pt x="2015" y="2587"/>
                    <a:pt x="1192" y="5298"/>
                  </a:cubicBezTo>
                  <a:cubicBezTo>
                    <a:pt x="0" y="9221"/>
                    <a:pt x="5060" y="14233"/>
                    <a:pt x="5060" y="14233"/>
                  </a:cubicBezTo>
                  <a:cubicBezTo>
                    <a:pt x="5060" y="14233"/>
                    <a:pt x="5829" y="14084"/>
                    <a:pt x="6895" y="13743"/>
                  </a:cubicBezTo>
                  <a:cubicBezTo>
                    <a:pt x="6937" y="13708"/>
                    <a:pt x="6975" y="13670"/>
                    <a:pt x="7015" y="13633"/>
                  </a:cubicBezTo>
                  <a:cubicBezTo>
                    <a:pt x="6213" y="13355"/>
                    <a:pt x="5461" y="12945"/>
                    <a:pt x="4819" y="12411"/>
                  </a:cubicBezTo>
                  <a:cubicBezTo>
                    <a:pt x="2251" y="10272"/>
                    <a:pt x="2254" y="6457"/>
                    <a:pt x="3517" y="3603"/>
                  </a:cubicBezTo>
                  <a:cubicBezTo>
                    <a:pt x="4148" y="2172"/>
                    <a:pt x="5105" y="956"/>
                    <a:pt x="62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2" name="Google Shape;1402;p26"/>
            <p:cNvSpPr/>
            <p:nvPr/>
          </p:nvSpPr>
          <p:spPr>
            <a:xfrm>
              <a:off x="1360328" y="728245"/>
              <a:ext cx="300065" cy="452456"/>
            </a:xfrm>
            <a:custGeom>
              <a:avLst/>
              <a:gdLst/>
              <a:ahLst/>
              <a:cxnLst/>
              <a:rect l="l" t="t" r="r" b="b"/>
              <a:pathLst>
                <a:path w="6490" h="9786" extrusionOk="0">
                  <a:moveTo>
                    <a:pt x="3728" y="1042"/>
                  </a:moveTo>
                  <a:cubicBezTo>
                    <a:pt x="3787" y="1042"/>
                    <a:pt x="3845" y="1053"/>
                    <a:pt x="3898" y="1069"/>
                  </a:cubicBezTo>
                  <a:cubicBezTo>
                    <a:pt x="3993" y="1097"/>
                    <a:pt x="4074" y="1144"/>
                    <a:pt x="4128" y="1177"/>
                  </a:cubicBezTo>
                  <a:cubicBezTo>
                    <a:pt x="4050" y="1429"/>
                    <a:pt x="3778" y="2210"/>
                    <a:pt x="3223" y="2856"/>
                  </a:cubicBezTo>
                  <a:cubicBezTo>
                    <a:pt x="3060" y="2622"/>
                    <a:pt x="2983" y="2337"/>
                    <a:pt x="3047" y="2012"/>
                  </a:cubicBezTo>
                  <a:cubicBezTo>
                    <a:pt x="3151" y="1480"/>
                    <a:pt x="3336" y="1154"/>
                    <a:pt x="3580" y="1068"/>
                  </a:cubicBezTo>
                  <a:cubicBezTo>
                    <a:pt x="3629" y="1050"/>
                    <a:pt x="3679" y="1042"/>
                    <a:pt x="3728" y="1042"/>
                  </a:cubicBezTo>
                  <a:close/>
                  <a:moveTo>
                    <a:pt x="1282" y="250"/>
                  </a:moveTo>
                  <a:cubicBezTo>
                    <a:pt x="1306" y="250"/>
                    <a:pt x="1329" y="253"/>
                    <a:pt x="1351" y="259"/>
                  </a:cubicBezTo>
                  <a:lnTo>
                    <a:pt x="1382" y="269"/>
                  </a:lnTo>
                  <a:cubicBezTo>
                    <a:pt x="1634" y="394"/>
                    <a:pt x="1719" y="1018"/>
                    <a:pt x="1715" y="1358"/>
                  </a:cubicBezTo>
                  <a:lnTo>
                    <a:pt x="1248" y="3502"/>
                  </a:lnTo>
                  <a:cubicBezTo>
                    <a:pt x="1054" y="3346"/>
                    <a:pt x="915" y="3141"/>
                    <a:pt x="840" y="3011"/>
                  </a:cubicBezTo>
                  <a:cubicBezTo>
                    <a:pt x="372" y="2205"/>
                    <a:pt x="284" y="907"/>
                    <a:pt x="871" y="442"/>
                  </a:cubicBezTo>
                  <a:cubicBezTo>
                    <a:pt x="991" y="348"/>
                    <a:pt x="1147" y="250"/>
                    <a:pt x="1282" y="250"/>
                  </a:cubicBezTo>
                  <a:close/>
                  <a:moveTo>
                    <a:pt x="5833" y="1716"/>
                  </a:moveTo>
                  <a:cubicBezTo>
                    <a:pt x="5846" y="1716"/>
                    <a:pt x="5859" y="1718"/>
                    <a:pt x="5871" y="1722"/>
                  </a:cubicBezTo>
                  <a:cubicBezTo>
                    <a:pt x="5873" y="1722"/>
                    <a:pt x="5875" y="1722"/>
                    <a:pt x="5875" y="1723"/>
                  </a:cubicBezTo>
                  <a:cubicBezTo>
                    <a:pt x="6074" y="1787"/>
                    <a:pt x="6227" y="2324"/>
                    <a:pt x="6017" y="3018"/>
                  </a:cubicBezTo>
                  <a:cubicBezTo>
                    <a:pt x="5888" y="3443"/>
                    <a:pt x="5426" y="3627"/>
                    <a:pt x="4913" y="3627"/>
                  </a:cubicBezTo>
                  <a:cubicBezTo>
                    <a:pt x="4892" y="3627"/>
                    <a:pt x="4871" y="3627"/>
                    <a:pt x="4850" y="3627"/>
                  </a:cubicBezTo>
                  <a:cubicBezTo>
                    <a:pt x="5014" y="3175"/>
                    <a:pt x="5153" y="2791"/>
                    <a:pt x="5251" y="2520"/>
                  </a:cubicBezTo>
                  <a:cubicBezTo>
                    <a:pt x="5455" y="1955"/>
                    <a:pt x="5681" y="1716"/>
                    <a:pt x="5833" y="1716"/>
                  </a:cubicBezTo>
                  <a:close/>
                  <a:moveTo>
                    <a:pt x="1284" y="0"/>
                  </a:moveTo>
                  <a:cubicBezTo>
                    <a:pt x="1115" y="0"/>
                    <a:pt x="925" y="84"/>
                    <a:pt x="715" y="248"/>
                  </a:cubicBezTo>
                  <a:cubicBezTo>
                    <a:pt x="0" y="814"/>
                    <a:pt x="91" y="2227"/>
                    <a:pt x="622" y="3140"/>
                  </a:cubicBezTo>
                  <a:cubicBezTo>
                    <a:pt x="785" y="3421"/>
                    <a:pt x="978" y="3634"/>
                    <a:pt x="1190" y="3773"/>
                  </a:cubicBezTo>
                  <a:lnTo>
                    <a:pt x="104" y="8763"/>
                  </a:lnTo>
                  <a:lnTo>
                    <a:pt x="348" y="8815"/>
                  </a:lnTo>
                  <a:lnTo>
                    <a:pt x="1419" y="3892"/>
                  </a:lnTo>
                  <a:cubicBezTo>
                    <a:pt x="1548" y="3942"/>
                    <a:pt x="1682" y="3968"/>
                    <a:pt x="1819" y="3968"/>
                  </a:cubicBezTo>
                  <a:cubicBezTo>
                    <a:pt x="1961" y="3968"/>
                    <a:pt x="2106" y="3940"/>
                    <a:pt x="2251" y="3882"/>
                  </a:cubicBezTo>
                  <a:cubicBezTo>
                    <a:pt x="2630" y="3729"/>
                    <a:pt x="2951" y="3499"/>
                    <a:pt x="3217" y="3236"/>
                  </a:cubicBezTo>
                  <a:cubicBezTo>
                    <a:pt x="3497" y="3507"/>
                    <a:pt x="3880" y="3699"/>
                    <a:pt x="4283" y="3798"/>
                  </a:cubicBezTo>
                  <a:cubicBezTo>
                    <a:pt x="4355" y="3818"/>
                    <a:pt x="4430" y="3832"/>
                    <a:pt x="4504" y="3844"/>
                  </a:cubicBezTo>
                  <a:cubicBezTo>
                    <a:pt x="3678" y="6106"/>
                    <a:pt x="2373" y="9655"/>
                    <a:pt x="2358" y="9699"/>
                  </a:cubicBezTo>
                  <a:lnTo>
                    <a:pt x="2593" y="9785"/>
                  </a:lnTo>
                  <a:cubicBezTo>
                    <a:pt x="2609" y="9740"/>
                    <a:pt x="3936" y="6133"/>
                    <a:pt x="4765" y="3875"/>
                  </a:cubicBezTo>
                  <a:cubicBezTo>
                    <a:pt x="4814" y="3878"/>
                    <a:pt x="4862" y="3879"/>
                    <a:pt x="4911" y="3879"/>
                  </a:cubicBezTo>
                  <a:cubicBezTo>
                    <a:pt x="5527" y="3879"/>
                    <a:pt x="6096" y="3642"/>
                    <a:pt x="6261" y="3092"/>
                  </a:cubicBezTo>
                  <a:cubicBezTo>
                    <a:pt x="6490" y="2339"/>
                    <a:pt x="6355" y="1617"/>
                    <a:pt x="5958" y="1486"/>
                  </a:cubicBezTo>
                  <a:cubicBezTo>
                    <a:pt x="5927" y="1477"/>
                    <a:pt x="5887" y="1469"/>
                    <a:pt x="5839" y="1469"/>
                  </a:cubicBezTo>
                  <a:cubicBezTo>
                    <a:pt x="5640" y="1469"/>
                    <a:pt x="5313" y="1614"/>
                    <a:pt x="5019" y="2436"/>
                  </a:cubicBezTo>
                  <a:cubicBezTo>
                    <a:pt x="4915" y="2720"/>
                    <a:pt x="4769" y="3126"/>
                    <a:pt x="4595" y="3605"/>
                  </a:cubicBezTo>
                  <a:cubicBezTo>
                    <a:pt x="4511" y="3594"/>
                    <a:pt x="4429" y="3578"/>
                    <a:pt x="4346" y="3557"/>
                  </a:cubicBezTo>
                  <a:cubicBezTo>
                    <a:pt x="3986" y="3468"/>
                    <a:pt x="3639" y="3296"/>
                    <a:pt x="3393" y="3055"/>
                  </a:cubicBezTo>
                  <a:cubicBezTo>
                    <a:pt x="4111" y="2239"/>
                    <a:pt x="4382" y="1222"/>
                    <a:pt x="4397" y="1161"/>
                  </a:cubicBezTo>
                  <a:lnTo>
                    <a:pt x="4417" y="1085"/>
                  </a:lnTo>
                  <a:lnTo>
                    <a:pt x="4358" y="1034"/>
                  </a:lnTo>
                  <a:cubicBezTo>
                    <a:pt x="4343" y="1022"/>
                    <a:pt x="4066" y="793"/>
                    <a:pt x="3731" y="793"/>
                  </a:cubicBezTo>
                  <a:cubicBezTo>
                    <a:pt x="3656" y="793"/>
                    <a:pt x="3579" y="805"/>
                    <a:pt x="3501" y="832"/>
                  </a:cubicBezTo>
                  <a:cubicBezTo>
                    <a:pt x="3162" y="950"/>
                    <a:pt x="2928" y="1332"/>
                    <a:pt x="2802" y="1967"/>
                  </a:cubicBezTo>
                  <a:cubicBezTo>
                    <a:pt x="2719" y="2393"/>
                    <a:pt x="2827" y="2756"/>
                    <a:pt x="3048" y="3049"/>
                  </a:cubicBezTo>
                  <a:cubicBezTo>
                    <a:pt x="2802" y="3296"/>
                    <a:pt x="2507" y="3513"/>
                    <a:pt x="2159" y="3651"/>
                  </a:cubicBezTo>
                  <a:cubicBezTo>
                    <a:pt x="2037" y="3700"/>
                    <a:pt x="1922" y="3721"/>
                    <a:pt x="1815" y="3721"/>
                  </a:cubicBezTo>
                  <a:cubicBezTo>
                    <a:pt x="1691" y="3721"/>
                    <a:pt x="1577" y="3692"/>
                    <a:pt x="1474" y="3645"/>
                  </a:cubicBezTo>
                  <a:lnTo>
                    <a:pt x="1963" y="1393"/>
                  </a:lnTo>
                  <a:cubicBezTo>
                    <a:pt x="1965" y="1279"/>
                    <a:pt x="1969" y="283"/>
                    <a:pt x="1494" y="49"/>
                  </a:cubicBezTo>
                  <a:cubicBezTo>
                    <a:pt x="1428" y="17"/>
                    <a:pt x="1358" y="0"/>
                    <a:pt x="12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3" name="Google Shape;1403;p26"/>
            <p:cNvSpPr/>
            <p:nvPr/>
          </p:nvSpPr>
          <p:spPr>
            <a:xfrm>
              <a:off x="1005331" y="764355"/>
              <a:ext cx="194927" cy="74531"/>
            </a:xfrm>
            <a:custGeom>
              <a:avLst/>
              <a:gdLst/>
              <a:ahLst/>
              <a:cxnLst/>
              <a:rect l="l" t="t" r="r" b="b"/>
              <a:pathLst>
                <a:path w="4216" h="1612" extrusionOk="0">
                  <a:moveTo>
                    <a:pt x="281" y="0"/>
                  </a:moveTo>
                  <a:cubicBezTo>
                    <a:pt x="173" y="0"/>
                    <a:pt x="73" y="70"/>
                    <a:pt x="40" y="179"/>
                  </a:cubicBezTo>
                  <a:cubicBezTo>
                    <a:pt x="0" y="311"/>
                    <a:pt x="74" y="451"/>
                    <a:pt x="207" y="492"/>
                  </a:cubicBezTo>
                  <a:lnTo>
                    <a:pt x="3861" y="1600"/>
                  </a:lnTo>
                  <a:cubicBezTo>
                    <a:pt x="3886" y="1608"/>
                    <a:pt x="3910" y="1611"/>
                    <a:pt x="3935" y="1611"/>
                  </a:cubicBezTo>
                  <a:cubicBezTo>
                    <a:pt x="4043" y="1611"/>
                    <a:pt x="4142" y="1541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4" name="Google Shape;1404;p26"/>
            <p:cNvSpPr/>
            <p:nvPr/>
          </p:nvSpPr>
          <p:spPr>
            <a:xfrm>
              <a:off x="1113383" y="480560"/>
              <a:ext cx="143236" cy="155257"/>
            </a:xfrm>
            <a:custGeom>
              <a:avLst/>
              <a:gdLst/>
              <a:ahLst/>
              <a:cxnLst/>
              <a:rect l="l" t="t" r="r" b="b"/>
              <a:pathLst>
                <a:path w="3098" h="3358" extrusionOk="0">
                  <a:moveTo>
                    <a:pt x="281" y="1"/>
                  </a:moveTo>
                  <a:cubicBezTo>
                    <a:pt x="222" y="1"/>
                    <a:pt x="162" y="22"/>
                    <a:pt x="114" y="64"/>
                  </a:cubicBezTo>
                  <a:cubicBezTo>
                    <a:pt x="11" y="157"/>
                    <a:pt x="1" y="314"/>
                    <a:pt x="93" y="419"/>
                  </a:cubicBezTo>
                  <a:lnTo>
                    <a:pt x="2629" y="3274"/>
                  </a:lnTo>
                  <a:cubicBezTo>
                    <a:pt x="2660" y="3310"/>
                    <a:pt x="2702" y="3334"/>
                    <a:pt x="2744" y="3347"/>
                  </a:cubicBezTo>
                  <a:cubicBezTo>
                    <a:pt x="2769" y="3354"/>
                    <a:pt x="2794" y="3358"/>
                    <a:pt x="2819" y="3358"/>
                  </a:cubicBezTo>
                  <a:cubicBezTo>
                    <a:pt x="2878" y="3358"/>
                    <a:pt x="2936" y="3337"/>
                    <a:pt x="2984" y="3296"/>
                  </a:cubicBezTo>
                  <a:cubicBezTo>
                    <a:pt x="3089" y="3203"/>
                    <a:pt x="3097" y="3045"/>
                    <a:pt x="3005" y="2941"/>
                  </a:cubicBezTo>
                  <a:lnTo>
                    <a:pt x="469" y="86"/>
                  </a:lnTo>
                  <a:cubicBezTo>
                    <a:pt x="419" y="29"/>
                    <a:pt x="350" y="1"/>
                    <a:pt x="2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5" name="Google Shape;1405;p26"/>
            <p:cNvSpPr/>
            <p:nvPr/>
          </p:nvSpPr>
          <p:spPr>
            <a:xfrm>
              <a:off x="1355658" y="323775"/>
              <a:ext cx="60059" cy="196406"/>
            </a:xfrm>
            <a:custGeom>
              <a:avLst/>
              <a:gdLst/>
              <a:ahLst/>
              <a:cxnLst/>
              <a:rect l="l" t="t" r="r" b="b"/>
              <a:pathLst>
                <a:path w="1299" h="4248" extrusionOk="0">
                  <a:moveTo>
                    <a:pt x="276" y="0"/>
                  </a:moveTo>
                  <a:cubicBezTo>
                    <a:pt x="259" y="0"/>
                    <a:pt x="242" y="2"/>
                    <a:pt x="225" y="6"/>
                  </a:cubicBezTo>
                  <a:cubicBezTo>
                    <a:pt x="87" y="34"/>
                    <a:pt x="1" y="165"/>
                    <a:pt x="27" y="301"/>
                  </a:cubicBezTo>
                  <a:lnTo>
                    <a:pt x="779" y="4045"/>
                  </a:lnTo>
                  <a:cubicBezTo>
                    <a:pt x="799" y="4141"/>
                    <a:pt x="867" y="4211"/>
                    <a:pt x="952" y="4237"/>
                  </a:cubicBezTo>
                  <a:cubicBezTo>
                    <a:pt x="976" y="4244"/>
                    <a:pt x="1001" y="4248"/>
                    <a:pt x="1026" y="4248"/>
                  </a:cubicBezTo>
                  <a:cubicBezTo>
                    <a:pt x="1042" y="4248"/>
                    <a:pt x="1059" y="4246"/>
                    <a:pt x="1076" y="4243"/>
                  </a:cubicBezTo>
                  <a:cubicBezTo>
                    <a:pt x="1212" y="4214"/>
                    <a:pt x="1298" y="4084"/>
                    <a:pt x="1271" y="3946"/>
                  </a:cubicBezTo>
                  <a:lnTo>
                    <a:pt x="520" y="202"/>
                  </a:lnTo>
                  <a:cubicBezTo>
                    <a:pt x="495" y="83"/>
                    <a:pt x="392" y="0"/>
                    <a:pt x="2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6" name="Google Shape;1406;p26"/>
            <p:cNvSpPr/>
            <p:nvPr/>
          </p:nvSpPr>
          <p:spPr>
            <a:xfrm>
              <a:off x="1791984" y="1024060"/>
              <a:ext cx="194973" cy="74531"/>
            </a:xfrm>
            <a:custGeom>
              <a:avLst/>
              <a:gdLst/>
              <a:ahLst/>
              <a:cxnLst/>
              <a:rect l="l" t="t" r="r" b="b"/>
              <a:pathLst>
                <a:path w="4217" h="1612" extrusionOk="0">
                  <a:moveTo>
                    <a:pt x="281" y="0"/>
                  </a:moveTo>
                  <a:cubicBezTo>
                    <a:pt x="173" y="0"/>
                    <a:pt x="74" y="70"/>
                    <a:pt x="40" y="179"/>
                  </a:cubicBezTo>
                  <a:cubicBezTo>
                    <a:pt x="0" y="311"/>
                    <a:pt x="74" y="451"/>
                    <a:pt x="208" y="492"/>
                  </a:cubicBezTo>
                  <a:lnTo>
                    <a:pt x="3861" y="1600"/>
                  </a:lnTo>
                  <a:cubicBezTo>
                    <a:pt x="3886" y="1608"/>
                    <a:pt x="3911" y="1611"/>
                    <a:pt x="3936" y="1611"/>
                  </a:cubicBezTo>
                  <a:cubicBezTo>
                    <a:pt x="4044" y="1611"/>
                    <a:pt x="4144" y="1542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7" name="Google Shape;1407;p26"/>
            <p:cNvSpPr/>
            <p:nvPr/>
          </p:nvSpPr>
          <p:spPr>
            <a:xfrm>
              <a:off x="1852183" y="798523"/>
              <a:ext cx="196684" cy="67873"/>
            </a:xfrm>
            <a:custGeom>
              <a:avLst/>
              <a:gdLst/>
              <a:ahLst/>
              <a:cxnLst/>
              <a:rect l="l" t="t" r="r" b="b"/>
              <a:pathLst>
                <a:path w="4254" h="1468" extrusionOk="0">
                  <a:moveTo>
                    <a:pt x="3975" y="0"/>
                  </a:moveTo>
                  <a:cubicBezTo>
                    <a:pt x="3954" y="0"/>
                    <a:pt x="3933" y="3"/>
                    <a:pt x="3911" y="9"/>
                  </a:cubicBezTo>
                  <a:lnTo>
                    <a:pt x="216" y="973"/>
                  </a:lnTo>
                  <a:cubicBezTo>
                    <a:pt x="83" y="1009"/>
                    <a:pt x="1" y="1145"/>
                    <a:pt x="36" y="1280"/>
                  </a:cubicBezTo>
                  <a:cubicBezTo>
                    <a:pt x="59" y="1369"/>
                    <a:pt x="125" y="1433"/>
                    <a:pt x="206" y="1457"/>
                  </a:cubicBezTo>
                  <a:cubicBezTo>
                    <a:pt x="229" y="1464"/>
                    <a:pt x="253" y="1467"/>
                    <a:pt x="277" y="1467"/>
                  </a:cubicBezTo>
                  <a:cubicBezTo>
                    <a:pt x="299" y="1467"/>
                    <a:pt x="322" y="1464"/>
                    <a:pt x="344" y="1458"/>
                  </a:cubicBezTo>
                  <a:lnTo>
                    <a:pt x="4039" y="494"/>
                  </a:lnTo>
                  <a:cubicBezTo>
                    <a:pt x="4171" y="458"/>
                    <a:pt x="4253" y="322"/>
                    <a:pt x="4218" y="187"/>
                  </a:cubicBezTo>
                  <a:cubicBezTo>
                    <a:pt x="4188" y="75"/>
                    <a:pt x="4087" y="0"/>
                    <a:pt x="39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8" name="Google Shape;1408;p26"/>
            <p:cNvSpPr/>
            <p:nvPr/>
          </p:nvSpPr>
          <p:spPr>
            <a:xfrm>
              <a:off x="1822083" y="532714"/>
              <a:ext cx="150541" cy="147860"/>
            </a:xfrm>
            <a:custGeom>
              <a:avLst/>
              <a:gdLst/>
              <a:ahLst/>
              <a:cxnLst/>
              <a:rect l="l" t="t" r="r" b="b"/>
              <a:pathLst>
                <a:path w="3256" h="3198" extrusionOk="0">
                  <a:moveTo>
                    <a:pt x="2982" y="0"/>
                  </a:moveTo>
                  <a:cubicBezTo>
                    <a:pt x="2917" y="0"/>
                    <a:pt x="2853" y="24"/>
                    <a:pt x="2805" y="73"/>
                  </a:cubicBezTo>
                  <a:lnTo>
                    <a:pt x="98" y="2768"/>
                  </a:lnTo>
                  <a:cubicBezTo>
                    <a:pt x="1" y="2865"/>
                    <a:pt x="1" y="3026"/>
                    <a:pt x="98" y="3122"/>
                  </a:cubicBezTo>
                  <a:cubicBezTo>
                    <a:pt x="130" y="3155"/>
                    <a:pt x="165" y="3175"/>
                    <a:pt x="203" y="3186"/>
                  </a:cubicBezTo>
                  <a:cubicBezTo>
                    <a:pt x="228" y="3194"/>
                    <a:pt x="252" y="3197"/>
                    <a:pt x="277" y="3197"/>
                  </a:cubicBezTo>
                  <a:cubicBezTo>
                    <a:pt x="341" y="3197"/>
                    <a:pt x="405" y="3172"/>
                    <a:pt x="453" y="3122"/>
                  </a:cubicBezTo>
                  <a:lnTo>
                    <a:pt x="3159" y="427"/>
                  </a:lnTo>
                  <a:cubicBezTo>
                    <a:pt x="3256" y="331"/>
                    <a:pt x="3256" y="170"/>
                    <a:pt x="3159" y="73"/>
                  </a:cubicBezTo>
                  <a:cubicBezTo>
                    <a:pt x="3110" y="24"/>
                    <a:pt x="3046" y="0"/>
                    <a:pt x="29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9" name="Google Shape;1409;p26"/>
            <p:cNvSpPr/>
            <p:nvPr/>
          </p:nvSpPr>
          <p:spPr>
            <a:xfrm>
              <a:off x="1616890" y="324838"/>
              <a:ext cx="65700" cy="195158"/>
            </a:xfrm>
            <a:custGeom>
              <a:avLst/>
              <a:gdLst/>
              <a:ahLst/>
              <a:cxnLst/>
              <a:rect l="l" t="t" r="r" b="b"/>
              <a:pathLst>
                <a:path w="1421" h="4221" extrusionOk="0">
                  <a:moveTo>
                    <a:pt x="1145" y="0"/>
                  </a:moveTo>
                  <a:cubicBezTo>
                    <a:pt x="1031" y="0"/>
                    <a:pt x="928" y="80"/>
                    <a:pt x="900" y="196"/>
                  </a:cubicBezTo>
                  <a:lnTo>
                    <a:pt x="30" y="3913"/>
                  </a:lnTo>
                  <a:cubicBezTo>
                    <a:pt x="0" y="4042"/>
                    <a:pt x="75" y="4171"/>
                    <a:pt x="202" y="4211"/>
                  </a:cubicBezTo>
                  <a:cubicBezTo>
                    <a:pt x="207" y="4213"/>
                    <a:pt x="213" y="4214"/>
                    <a:pt x="217" y="4214"/>
                  </a:cubicBezTo>
                  <a:cubicBezTo>
                    <a:pt x="237" y="4219"/>
                    <a:pt x="256" y="4221"/>
                    <a:pt x="275" y="4221"/>
                  </a:cubicBezTo>
                  <a:cubicBezTo>
                    <a:pt x="389" y="4221"/>
                    <a:pt x="491" y="4142"/>
                    <a:pt x="519" y="4027"/>
                  </a:cubicBezTo>
                  <a:lnTo>
                    <a:pt x="1389" y="309"/>
                  </a:lnTo>
                  <a:cubicBezTo>
                    <a:pt x="1420" y="174"/>
                    <a:pt x="1336" y="40"/>
                    <a:pt x="1202" y="7"/>
                  </a:cubicBezTo>
                  <a:cubicBezTo>
                    <a:pt x="1183" y="3"/>
                    <a:pt x="1164" y="0"/>
                    <a:pt x="11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0" name="Google Shape;1410;p26"/>
            <p:cNvSpPr/>
            <p:nvPr/>
          </p:nvSpPr>
          <p:spPr>
            <a:xfrm>
              <a:off x="1290651" y="1107701"/>
              <a:ext cx="251981" cy="118500"/>
            </a:xfrm>
            <a:custGeom>
              <a:avLst/>
              <a:gdLst/>
              <a:ahLst/>
              <a:cxnLst/>
              <a:rect l="l" t="t" r="r" b="b"/>
              <a:pathLst>
                <a:path w="5450" h="2563" extrusionOk="0">
                  <a:moveTo>
                    <a:pt x="689" y="1"/>
                  </a:moveTo>
                  <a:cubicBezTo>
                    <a:pt x="445" y="1"/>
                    <a:pt x="217" y="159"/>
                    <a:pt x="143" y="404"/>
                  </a:cubicBezTo>
                  <a:lnTo>
                    <a:pt x="92" y="574"/>
                  </a:lnTo>
                  <a:cubicBezTo>
                    <a:pt x="1" y="875"/>
                    <a:pt x="171" y="1195"/>
                    <a:pt x="470" y="1286"/>
                  </a:cubicBezTo>
                  <a:lnTo>
                    <a:pt x="4597" y="2537"/>
                  </a:lnTo>
                  <a:cubicBezTo>
                    <a:pt x="4652" y="2554"/>
                    <a:pt x="4707" y="2562"/>
                    <a:pt x="4762" y="2562"/>
                  </a:cubicBezTo>
                  <a:cubicBezTo>
                    <a:pt x="5006" y="2562"/>
                    <a:pt x="5233" y="2403"/>
                    <a:pt x="5307" y="2159"/>
                  </a:cubicBezTo>
                  <a:lnTo>
                    <a:pt x="5358" y="1988"/>
                  </a:lnTo>
                  <a:cubicBezTo>
                    <a:pt x="5449" y="1688"/>
                    <a:pt x="5279" y="1367"/>
                    <a:pt x="4980" y="1276"/>
                  </a:cubicBezTo>
                  <a:lnTo>
                    <a:pt x="853" y="25"/>
                  </a:lnTo>
                  <a:cubicBezTo>
                    <a:pt x="799" y="9"/>
                    <a:pt x="744" y="1"/>
                    <a:pt x="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1" name="Google Shape;1411;p26"/>
            <p:cNvSpPr/>
            <p:nvPr/>
          </p:nvSpPr>
          <p:spPr>
            <a:xfrm>
              <a:off x="1288755" y="1161658"/>
              <a:ext cx="225442" cy="110409"/>
            </a:xfrm>
            <a:custGeom>
              <a:avLst/>
              <a:gdLst/>
              <a:ahLst/>
              <a:cxnLst/>
              <a:rect l="l" t="t" r="r" b="b"/>
              <a:pathLst>
                <a:path w="4876" h="2388" extrusionOk="0">
                  <a:moveTo>
                    <a:pt x="691" y="0"/>
                  </a:moveTo>
                  <a:cubicBezTo>
                    <a:pt x="446" y="0"/>
                    <a:pt x="217" y="159"/>
                    <a:pt x="143" y="404"/>
                  </a:cubicBezTo>
                  <a:lnTo>
                    <a:pt x="92" y="575"/>
                  </a:lnTo>
                  <a:cubicBezTo>
                    <a:pt x="1" y="874"/>
                    <a:pt x="171" y="1194"/>
                    <a:pt x="470" y="1285"/>
                  </a:cubicBezTo>
                  <a:lnTo>
                    <a:pt x="4023" y="2363"/>
                  </a:lnTo>
                  <a:cubicBezTo>
                    <a:pt x="4078" y="2380"/>
                    <a:pt x="4134" y="2388"/>
                    <a:pt x="4188" y="2388"/>
                  </a:cubicBezTo>
                  <a:cubicBezTo>
                    <a:pt x="4433" y="2388"/>
                    <a:pt x="4660" y="2229"/>
                    <a:pt x="4734" y="1984"/>
                  </a:cubicBezTo>
                  <a:lnTo>
                    <a:pt x="4787" y="1814"/>
                  </a:lnTo>
                  <a:cubicBezTo>
                    <a:pt x="4876" y="1514"/>
                    <a:pt x="4707" y="1193"/>
                    <a:pt x="4406" y="1102"/>
                  </a:cubicBezTo>
                  <a:lnTo>
                    <a:pt x="853" y="24"/>
                  </a:lnTo>
                  <a:cubicBezTo>
                    <a:pt x="799" y="8"/>
                    <a:pt x="745" y="0"/>
                    <a:pt x="6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2" name="Google Shape;1412;p26"/>
            <p:cNvSpPr/>
            <p:nvPr/>
          </p:nvSpPr>
          <p:spPr>
            <a:xfrm>
              <a:off x="1296846" y="1218666"/>
              <a:ext cx="179114" cy="96308"/>
            </a:xfrm>
            <a:custGeom>
              <a:avLst/>
              <a:gdLst/>
              <a:ahLst/>
              <a:cxnLst/>
              <a:rect l="l" t="t" r="r" b="b"/>
              <a:pathLst>
                <a:path w="3874" h="2083" extrusionOk="0">
                  <a:moveTo>
                    <a:pt x="690" y="0"/>
                  </a:moveTo>
                  <a:cubicBezTo>
                    <a:pt x="445" y="0"/>
                    <a:pt x="215" y="159"/>
                    <a:pt x="142" y="404"/>
                  </a:cubicBezTo>
                  <a:lnTo>
                    <a:pt x="90" y="574"/>
                  </a:lnTo>
                  <a:cubicBezTo>
                    <a:pt x="0" y="872"/>
                    <a:pt x="170" y="1193"/>
                    <a:pt x="470" y="1283"/>
                  </a:cubicBezTo>
                  <a:lnTo>
                    <a:pt x="3021" y="2058"/>
                  </a:lnTo>
                  <a:cubicBezTo>
                    <a:pt x="3076" y="2074"/>
                    <a:pt x="3131" y="2082"/>
                    <a:pt x="3186" y="2082"/>
                  </a:cubicBezTo>
                  <a:cubicBezTo>
                    <a:pt x="3430" y="2082"/>
                    <a:pt x="3657" y="1924"/>
                    <a:pt x="3732" y="1681"/>
                  </a:cubicBezTo>
                  <a:lnTo>
                    <a:pt x="3783" y="1510"/>
                  </a:lnTo>
                  <a:cubicBezTo>
                    <a:pt x="3874" y="1211"/>
                    <a:pt x="3704" y="889"/>
                    <a:pt x="3404" y="800"/>
                  </a:cubicBezTo>
                  <a:lnTo>
                    <a:pt x="853" y="24"/>
                  </a:lnTo>
                  <a:cubicBezTo>
                    <a:pt x="799" y="8"/>
                    <a:pt x="744" y="0"/>
                    <a:pt x="6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13" name="Google Shape;1413;p26"/>
          <p:cNvSpPr/>
          <p:nvPr/>
        </p:nvSpPr>
        <p:spPr>
          <a:xfrm rot="-583451">
            <a:off x="8064567" y="2959386"/>
            <a:ext cx="3334957" cy="601513"/>
          </a:xfrm>
          <a:custGeom>
            <a:avLst/>
            <a:gdLst/>
            <a:ahLst/>
            <a:cxnLst/>
            <a:rect l="l" t="t" r="r" b="b"/>
            <a:pathLst>
              <a:path w="100052" h="18046" extrusionOk="0">
                <a:moveTo>
                  <a:pt x="89664" y="2368"/>
                </a:moveTo>
                <a:cubicBezTo>
                  <a:pt x="90691" y="2368"/>
                  <a:pt x="91259" y="6699"/>
                  <a:pt x="91674" y="9860"/>
                </a:cubicBezTo>
                <a:cubicBezTo>
                  <a:pt x="91742" y="10389"/>
                  <a:pt x="91810" y="10907"/>
                  <a:pt x="91880" y="11412"/>
                </a:cubicBezTo>
                <a:lnTo>
                  <a:pt x="86351" y="11412"/>
                </a:lnTo>
                <a:cubicBezTo>
                  <a:pt x="86768" y="10465"/>
                  <a:pt x="87074" y="9091"/>
                  <a:pt x="87405" y="7602"/>
                </a:cubicBezTo>
                <a:cubicBezTo>
                  <a:pt x="87948" y="5148"/>
                  <a:pt x="88564" y="2368"/>
                  <a:pt x="89664" y="2368"/>
                </a:cubicBezTo>
                <a:close/>
                <a:moveTo>
                  <a:pt x="30677" y="1263"/>
                </a:moveTo>
                <a:cubicBezTo>
                  <a:pt x="31156" y="1263"/>
                  <a:pt x="31307" y="2816"/>
                  <a:pt x="31427" y="4064"/>
                </a:cubicBezTo>
                <a:cubicBezTo>
                  <a:pt x="31633" y="6196"/>
                  <a:pt x="31867" y="8610"/>
                  <a:pt x="33551" y="8610"/>
                </a:cubicBezTo>
                <a:cubicBezTo>
                  <a:pt x="34335" y="8610"/>
                  <a:pt x="34674" y="9873"/>
                  <a:pt x="34873" y="11413"/>
                </a:cubicBezTo>
                <a:lnTo>
                  <a:pt x="25788" y="11413"/>
                </a:lnTo>
                <a:cubicBezTo>
                  <a:pt x="25827" y="11277"/>
                  <a:pt x="25887" y="11153"/>
                  <a:pt x="25979" y="11054"/>
                </a:cubicBezTo>
                <a:cubicBezTo>
                  <a:pt x="26196" y="10820"/>
                  <a:pt x="26600" y="10701"/>
                  <a:pt x="27180" y="10701"/>
                </a:cubicBezTo>
                <a:cubicBezTo>
                  <a:pt x="29470" y="10701"/>
                  <a:pt x="29761" y="7229"/>
                  <a:pt x="29993" y="4440"/>
                </a:cubicBezTo>
                <a:cubicBezTo>
                  <a:pt x="30104" y="3099"/>
                  <a:pt x="30258" y="1263"/>
                  <a:pt x="30677" y="1263"/>
                </a:cubicBezTo>
                <a:close/>
                <a:moveTo>
                  <a:pt x="46447" y="5027"/>
                </a:moveTo>
                <a:cubicBezTo>
                  <a:pt x="47195" y="5027"/>
                  <a:pt x="47484" y="7917"/>
                  <a:pt x="47674" y="9830"/>
                </a:cubicBezTo>
                <a:cubicBezTo>
                  <a:pt x="47732" y="10412"/>
                  <a:pt x="47788" y="10938"/>
                  <a:pt x="47844" y="11413"/>
                </a:cubicBezTo>
                <a:lnTo>
                  <a:pt x="41626" y="11413"/>
                </a:lnTo>
                <a:cubicBezTo>
                  <a:pt x="41849" y="10823"/>
                  <a:pt x="41937" y="10048"/>
                  <a:pt x="42022" y="9284"/>
                </a:cubicBezTo>
                <a:cubicBezTo>
                  <a:pt x="42215" y="7551"/>
                  <a:pt x="42409" y="6412"/>
                  <a:pt x="43327" y="6400"/>
                </a:cubicBezTo>
                <a:cubicBezTo>
                  <a:pt x="44732" y="6383"/>
                  <a:pt x="45068" y="5915"/>
                  <a:pt x="45338" y="5539"/>
                </a:cubicBezTo>
                <a:cubicBezTo>
                  <a:pt x="45548" y="5248"/>
                  <a:pt x="45698" y="5037"/>
                  <a:pt x="46442" y="5027"/>
                </a:cubicBezTo>
                <a:close/>
                <a:moveTo>
                  <a:pt x="55603" y="6390"/>
                </a:moveTo>
                <a:cubicBezTo>
                  <a:pt x="55820" y="6390"/>
                  <a:pt x="56067" y="6398"/>
                  <a:pt x="56338" y="6406"/>
                </a:cubicBezTo>
                <a:cubicBezTo>
                  <a:pt x="56693" y="6417"/>
                  <a:pt x="57095" y="6430"/>
                  <a:pt x="57549" y="6430"/>
                </a:cubicBezTo>
                <a:cubicBezTo>
                  <a:pt x="58349" y="6430"/>
                  <a:pt x="58535" y="8515"/>
                  <a:pt x="58698" y="10355"/>
                </a:cubicBezTo>
                <a:cubicBezTo>
                  <a:pt x="58730" y="10708"/>
                  <a:pt x="58762" y="11063"/>
                  <a:pt x="58798" y="11413"/>
                </a:cubicBezTo>
                <a:lnTo>
                  <a:pt x="50661" y="11413"/>
                </a:lnTo>
                <a:cubicBezTo>
                  <a:pt x="50939" y="10446"/>
                  <a:pt x="51286" y="9596"/>
                  <a:pt x="51993" y="9596"/>
                </a:cubicBezTo>
                <a:cubicBezTo>
                  <a:pt x="53164" y="9596"/>
                  <a:pt x="54558" y="9135"/>
                  <a:pt x="54558" y="6941"/>
                </a:cubicBezTo>
                <a:cubicBezTo>
                  <a:pt x="54558" y="6694"/>
                  <a:pt x="54620" y="6604"/>
                  <a:pt x="54667" y="6559"/>
                </a:cubicBezTo>
                <a:cubicBezTo>
                  <a:pt x="54805" y="6425"/>
                  <a:pt x="55136" y="6390"/>
                  <a:pt x="55603" y="6390"/>
                </a:cubicBezTo>
                <a:close/>
                <a:moveTo>
                  <a:pt x="64159" y="3623"/>
                </a:moveTo>
                <a:cubicBezTo>
                  <a:pt x="65097" y="3623"/>
                  <a:pt x="65277" y="7552"/>
                  <a:pt x="65406" y="10420"/>
                </a:cubicBezTo>
                <a:cubicBezTo>
                  <a:pt x="65422" y="10755"/>
                  <a:pt x="65436" y="11087"/>
                  <a:pt x="65452" y="11413"/>
                </a:cubicBezTo>
                <a:lnTo>
                  <a:pt x="63008" y="11413"/>
                </a:lnTo>
                <a:cubicBezTo>
                  <a:pt x="63063" y="10602"/>
                  <a:pt x="63093" y="9739"/>
                  <a:pt x="63118" y="8885"/>
                </a:cubicBezTo>
                <a:cubicBezTo>
                  <a:pt x="63195" y="6541"/>
                  <a:pt x="63288" y="3623"/>
                  <a:pt x="64159" y="3623"/>
                </a:cubicBezTo>
                <a:close/>
                <a:moveTo>
                  <a:pt x="70157" y="6551"/>
                </a:moveTo>
                <a:cubicBezTo>
                  <a:pt x="70881" y="6551"/>
                  <a:pt x="71066" y="9256"/>
                  <a:pt x="71185" y="11413"/>
                </a:cubicBezTo>
                <a:lnTo>
                  <a:pt x="69135" y="11413"/>
                </a:lnTo>
                <a:cubicBezTo>
                  <a:pt x="69259" y="9284"/>
                  <a:pt x="69444" y="6560"/>
                  <a:pt x="70152" y="6551"/>
                </a:cubicBezTo>
                <a:close/>
                <a:moveTo>
                  <a:pt x="76182" y="9359"/>
                </a:moveTo>
                <a:cubicBezTo>
                  <a:pt x="76741" y="9359"/>
                  <a:pt x="76888" y="9787"/>
                  <a:pt x="77090" y="10768"/>
                </a:cubicBezTo>
                <a:cubicBezTo>
                  <a:pt x="77132" y="10978"/>
                  <a:pt x="77179" y="11197"/>
                  <a:pt x="77237" y="11413"/>
                </a:cubicBezTo>
                <a:lnTo>
                  <a:pt x="75223" y="11413"/>
                </a:lnTo>
                <a:cubicBezTo>
                  <a:pt x="75456" y="10292"/>
                  <a:pt x="75749" y="9359"/>
                  <a:pt x="76182" y="9359"/>
                </a:cubicBezTo>
                <a:close/>
                <a:moveTo>
                  <a:pt x="81931" y="3085"/>
                </a:moveTo>
                <a:cubicBezTo>
                  <a:pt x="83149" y="3085"/>
                  <a:pt x="83303" y="5729"/>
                  <a:pt x="83437" y="8061"/>
                </a:cubicBezTo>
                <a:cubicBezTo>
                  <a:pt x="83513" y="9356"/>
                  <a:pt x="83585" y="10555"/>
                  <a:pt x="83815" y="11413"/>
                </a:cubicBezTo>
                <a:lnTo>
                  <a:pt x="80501" y="11413"/>
                </a:lnTo>
                <a:cubicBezTo>
                  <a:pt x="80686" y="10480"/>
                  <a:pt x="80703" y="9247"/>
                  <a:pt x="80717" y="7979"/>
                </a:cubicBezTo>
                <a:cubicBezTo>
                  <a:pt x="80742" y="5685"/>
                  <a:pt x="80774" y="3085"/>
                  <a:pt x="81931" y="3085"/>
                </a:cubicBezTo>
                <a:close/>
                <a:moveTo>
                  <a:pt x="8451" y="4101"/>
                </a:moveTo>
                <a:cubicBezTo>
                  <a:pt x="8536" y="4101"/>
                  <a:pt x="8605" y="4132"/>
                  <a:pt x="8668" y="4199"/>
                </a:cubicBezTo>
                <a:cubicBezTo>
                  <a:pt x="9214" y="4760"/>
                  <a:pt x="9144" y="7149"/>
                  <a:pt x="9075" y="9458"/>
                </a:cubicBezTo>
                <a:cubicBezTo>
                  <a:pt x="9056" y="10114"/>
                  <a:pt x="9037" y="10772"/>
                  <a:pt x="9029" y="11416"/>
                </a:cubicBezTo>
                <a:lnTo>
                  <a:pt x="4756" y="11416"/>
                </a:lnTo>
                <a:cubicBezTo>
                  <a:pt x="7031" y="10321"/>
                  <a:pt x="7329" y="7924"/>
                  <a:pt x="7539" y="6224"/>
                </a:cubicBezTo>
                <a:cubicBezTo>
                  <a:pt x="7705" y="4870"/>
                  <a:pt x="7830" y="4101"/>
                  <a:pt x="8451" y="4101"/>
                </a:cubicBezTo>
                <a:close/>
                <a:moveTo>
                  <a:pt x="15598" y="538"/>
                </a:moveTo>
                <a:cubicBezTo>
                  <a:pt x="15783" y="538"/>
                  <a:pt x="15929" y="589"/>
                  <a:pt x="16043" y="692"/>
                </a:cubicBezTo>
                <a:cubicBezTo>
                  <a:pt x="16512" y="1114"/>
                  <a:pt x="16511" y="2387"/>
                  <a:pt x="16508" y="3619"/>
                </a:cubicBezTo>
                <a:cubicBezTo>
                  <a:pt x="16507" y="5121"/>
                  <a:pt x="16505" y="6673"/>
                  <a:pt x="17267" y="7437"/>
                </a:cubicBezTo>
                <a:cubicBezTo>
                  <a:pt x="17572" y="7742"/>
                  <a:pt x="17973" y="7895"/>
                  <a:pt x="18463" y="7895"/>
                </a:cubicBezTo>
                <a:cubicBezTo>
                  <a:pt x="20508" y="7895"/>
                  <a:pt x="20840" y="6678"/>
                  <a:pt x="21083" y="5787"/>
                </a:cubicBezTo>
                <a:cubicBezTo>
                  <a:pt x="21284" y="5054"/>
                  <a:pt x="21406" y="4701"/>
                  <a:pt x="22007" y="4701"/>
                </a:cubicBezTo>
                <a:cubicBezTo>
                  <a:pt x="22629" y="4701"/>
                  <a:pt x="22660" y="7085"/>
                  <a:pt x="22678" y="8827"/>
                </a:cubicBezTo>
                <a:cubicBezTo>
                  <a:pt x="22690" y="9711"/>
                  <a:pt x="22700" y="10604"/>
                  <a:pt x="22761" y="11416"/>
                </a:cubicBezTo>
                <a:lnTo>
                  <a:pt x="13562" y="11416"/>
                </a:lnTo>
                <a:cubicBezTo>
                  <a:pt x="13667" y="10373"/>
                  <a:pt x="13749" y="9264"/>
                  <a:pt x="13833" y="8139"/>
                </a:cubicBezTo>
                <a:cubicBezTo>
                  <a:pt x="14081" y="4807"/>
                  <a:pt x="14388" y="660"/>
                  <a:pt x="15473" y="545"/>
                </a:cubicBezTo>
                <a:cubicBezTo>
                  <a:pt x="15516" y="540"/>
                  <a:pt x="15558" y="538"/>
                  <a:pt x="15598" y="538"/>
                </a:cubicBezTo>
                <a:close/>
                <a:moveTo>
                  <a:pt x="85425" y="11945"/>
                </a:moveTo>
                <a:cubicBezTo>
                  <a:pt x="85291" y="12090"/>
                  <a:pt x="85149" y="12170"/>
                  <a:pt x="84996" y="12170"/>
                </a:cubicBezTo>
                <a:cubicBezTo>
                  <a:pt x="84846" y="12170"/>
                  <a:pt x="84720" y="12090"/>
                  <a:pt x="84613" y="11945"/>
                </a:cubicBezTo>
                <a:close/>
                <a:moveTo>
                  <a:pt x="79801" y="11945"/>
                </a:moveTo>
                <a:cubicBezTo>
                  <a:pt x="79653" y="12309"/>
                  <a:pt x="79446" y="12529"/>
                  <a:pt x="79152" y="12529"/>
                </a:cubicBezTo>
                <a:cubicBezTo>
                  <a:pt x="78568" y="12529"/>
                  <a:pt x="78235" y="12319"/>
                  <a:pt x="78015" y="11945"/>
                </a:cubicBezTo>
                <a:close/>
                <a:moveTo>
                  <a:pt x="49966" y="11945"/>
                </a:moveTo>
                <a:cubicBezTo>
                  <a:pt x="49728" y="12831"/>
                  <a:pt x="49478" y="13725"/>
                  <a:pt x="49047" y="13725"/>
                </a:cubicBezTo>
                <a:lnTo>
                  <a:pt x="49036" y="13725"/>
                </a:lnTo>
                <a:cubicBezTo>
                  <a:pt x="48783" y="13715"/>
                  <a:pt x="48598" y="12908"/>
                  <a:pt x="48456" y="11945"/>
                </a:cubicBezTo>
                <a:close/>
                <a:moveTo>
                  <a:pt x="25189" y="11948"/>
                </a:moveTo>
                <a:cubicBezTo>
                  <a:pt x="25188" y="12168"/>
                  <a:pt x="25202" y="12390"/>
                  <a:pt x="25216" y="12604"/>
                </a:cubicBezTo>
                <a:cubicBezTo>
                  <a:pt x="25253" y="13126"/>
                  <a:pt x="25287" y="13619"/>
                  <a:pt x="25067" y="13856"/>
                </a:cubicBezTo>
                <a:cubicBezTo>
                  <a:pt x="24944" y="13987"/>
                  <a:pt x="24725" y="14054"/>
                  <a:pt x="24402" y="14054"/>
                </a:cubicBezTo>
                <a:cubicBezTo>
                  <a:pt x="23773" y="14054"/>
                  <a:pt x="23485" y="13149"/>
                  <a:pt x="23348" y="11948"/>
                </a:cubicBezTo>
                <a:close/>
                <a:moveTo>
                  <a:pt x="62427" y="11945"/>
                </a:moveTo>
                <a:cubicBezTo>
                  <a:pt x="62260" y="13738"/>
                  <a:pt x="61905" y="15200"/>
                  <a:pt x="61040" y="15219"/>
                </a:cubicBezTo>
                <a:lnTo>
                  <a:pt x="61019" y="15219"/>
                </a:lnTo>
                <a:cubicBezTo>
                  <a:pt x="59986" y="15219"/>
                  <a:pt x="59606" y="13694"/>
                  <a:pt x="59392" y="11945"/>
                </a:cubicBezTo>
                <a:close/>
                <a:moveTo>
                  <a:pt x="12965" y="11945"/>
                </a:moveTo>
                <a:cubicBezTo>
                  <a:pt x="12657" y="14629"/>
                  <a:pt x="12149" y="16891"/>
                  <a:pt x="11074" y="16891"/>
                </a:cubicBezTo>
                <a:lnTo>
                  <a:pt x="11047" y="16891"/>
                </a:lnTo>
                <a:cubicBezTo>
                  <a:pt x="9795" y="16848"/>
                  <a:pt x="9558" y="14504"/>
                  <a:pt x="9558" y="11945"/>
                </a:cubicBezTo>
                <a:close/>
                <a:moveTo>
                  <a:pt x="74579" y="11945"/>
                </a:moveTo>
                <a:cubicBezTo>
                  <a:pt x="74515" y="12298"/>
                  <a:pt x="74456" y="12665"/>
                  <a:pt x="74393" y="13043"/>
                </a:cubicBezTo>
                <a:cubicBezTo>
                  <a:pt x="74090" y="14894"/>
                  <a:pt x="73714" y="17192"/>
                  <a:pt x="72891" y="17192"/>
                </a:cubicBezTo>
                <a:cubicBezTo>
                  <a:pt x="72879" y="17192"/>
                  <a:pt x="72867" y="17192"/>
                  <a:pt x="72853" y="17190"/>
                </a:cubicBezTo>
                <a:cubicBezTo>
                  <a:pt x="72049" y="17121"/>
                  <a:pt x="71867" y="14193"/>
                  <a:pt x="71747" y="11945"/>
                </a:cubicBezTo>
                <a:close/>
                <a:moveTo>
                  <a:pt x="68568" y="11943"/>
                </a:moveTo>
                <a:cubicBezTo>
                  <a:pt x="68437" y="14206"/>
                  <a:pt x="68267" y="16664"/>
                  <a:pt x="67578" y="17275"/>
                </a:cubicBezTo>
                <a:cubicBezTo>
                  <a:pt x="67484" y="17360"/>
                  <a:pt x="67383" y="17398"/>
                  <a:pt x="67271" y="17398"/>
                </a:cubicBezTo>
                <a:cubicBezTo>
                  <a:pt x="67261" y="17398"/>
                  <a:pt x="67251" y="17398"/>
                  <a:pt x="67242" y="17397"/>
                </a:cubicBezTo>
                <a:cubicBezTo>
                  <a:pt x="66420" y="17348"/>
                  <a:pt x="66155" y="14565"/>
                  <a:pt x="66012" y="11943"/>
                </a:cubicBezTo>
                <a:close/>
                <a:moveTo>
                  <a:pt x="96008" y="11945"/>
                </a:moveTo>
                <a:cubicBezTo>
                  <a:pt x="95890" y="12409"/>
                  <a:pt x="95653" y="13399"/>
                  <a:pt x="95323" y="14980"/>
                </a:cubicBezTo>
                <a:cubicBezTo>
                  <a:pt x="94847" y="17260"/>
                  <a:pt x="94721" y="17458"/>
                  <a:pt x="94289" y="17458"/>
                </a:cubicBezTo>
                <a:cubicBezTo>
                  <a:pt x="93435" y="17458"/>
                  <a:pt x="92891" y="14698"/>
                  <a:pt x="92493" y="11945"/>
                </a:cubicBezTo>
                <a:close/>
                <a:moveTo>
                  <a:pt x="40010" y="11945"/>
                </a:moveTo>
                <a:cubicBezTo>
                  <a:pt x="38952" y="12196"/>
                  <a:pt x="38558" y="13604"/>
                  <a:pt x="38179" y="14976"/>
                </a:cubicBezTo>
                <a:cubicBezTo>
                  <a:pt x="37817" y="16282"/>
                  <a:pt x="37476" y="17518"/>
                  <a:pt x="36664" y="17518"/>
                </a:cubicBezTo>
                <a:cubicBezTo>
                  <a:pt x="35938" y="17518"/>
                  <a:pt x="35754" y="15260"/>
                  <a:pt x="35605" y="13446"/>
                </a:cubicBezTo>
                <a:cubicBezTo>
                  <a:pt x="35563" y="12942"/>
                  <a:pt x="35521" y="12437"/>
                  <a:pt x="35470" y="11945"/>
                </a:cubicBezTo>
                <a:close/>
                <a:moveTo>
                  <a:pt x="15599" y="0"/>
                </a:moveTo>
                <a:cubicBezTo>
                  <a:pt x="15541" y="0"/>
                  <a:pt x="15480" y="4"/>
                  <a:pt x="15419" y="10"/>
                </a:cubicBezTo>
                <a:cubicBezTo>
                  <a:pt x="13891" y="173"/>
                  <a:pt x="13620" y="3846"/>
                  <a:pt x="13305" y="8095"/>
                </a:cubicBezTo>
                <a:cubicBezTo>
                  <a:pt x="13224" y="9169"/>
                  <a:pt x="13139" y="10314"/>
                  <a:pt x="13026" y="11410"/>
                </a:cubicBezTo>
                <a:lnTo>
                  <a:pt x="9565" y="11410"/>
                </a:lnTo>
                <a:cubicBezTo>
                  <a:pt x="9572" y="10755"/>
                  <a:pt x="9592" y="10098"/>
                  <a:pt x="9612" y="9468"/>
                </a:cubicBezTo>
                <a:cubicBezTo>
                  <a:pt x="9690" y="6829"/>
                  <a:pt x="9756" y="4548"/>
                  <a:pt x="9054" y="3823"/>
                </a:cubicBezTo>
                <a:cubicBezTo>
                  <a:pt x="8890" y="3654"/>
                  <a:pt x="8684" y="3563"/>
                  <a:pt x="8456" y="3563"/>
                </a:cubicBezTo>
                <a:cubicBezTo>
                  <a:pt x="7334" y="3563"/>
                  <a:pt x="7179" y="4823"/>
                  <a:pt x="7014" y="6155"/>
                </a:cubicBezTo>
                <a:cubicBezTo>
                  <a:pt x="6748" y="8321"/>
                  <a:pt x="6413" y="11013"/>
                  <a:pt x="2724" y="11410"/>
                </a:cubicBezTo>
                <a:lnTo>
                  <a:pt x="0" y="11410"/>
                </a:lnTo>
                <a:lnTo>
                  <a:pt x="0" y="11942"/>
                </a:lnTo>
                <a:lnTo>
                  <a:pt x="2663" y="11942"/>
                </a:lnTo>
                <a:lnTo>
                  <a:pt x="2664" y="11952"/>
                </a:lnTo>
                <a:cubicBezTo>
                  <a:pt x="2695" y="11949"/>
                  <a:pt x="2724" y="11945"/>
                  <a:pt x="2753" y="11942"/>
                </a:cubicBezTo>
                <a:lnTo>
                  <a:pt x="9024" y="11942"/>
                </a:lnTo>
                <a:cubicBezTo>
                  <a:pt x="9017" y="14880"/>
                  <a:pt x="9315" y="17360"/>
                  <a:pt x="11030" y="17419"/>
                </a:cubicBezTo>
                <a:cubicBezTo>
                  <a:pt x="11046" y="17419"/>
                  <a:pt x="11064" y="17420"/>
                  <a:pt x="11080" y="17420"/>
                </a:cubicBezTo>
                <a:cubicBezTo>
                  <a:pt x="12575" y="17420"/>
                  <a:pt x="13161" y="15057"/>
                  <a:pt x="13507" y="11942"/>
                </a:cubicBezTo>
                <a:lnTo>
                  <a:pt x="22810" y="11942"/>
                </a:lnTo>
                <a:cubicBezTo>
                  <a:pt x="22976" y="13463"/>
                  <a:pt x="23380" y="14582"/>
                  <a:pt x="24402" y="14582"/>
                </a:cubicBezTo>
                <a:cubicBezTo>
                  <a:pt x="24881" y="14582"/>
                  <a:pt x="25227" y="14461"/>
                  <a:pt x="25457" y="14214"/>
                </a:cubicBezTo>
                <a:cubicBezTo>
                  <a:pt x="25834" y="13810"/>
                  <a:pt x="25790" y="13178"/>
                  <a:pt x="25748" y="12563"/>
                </a:cubicBezTo>
                <a:cubicBezTo>
                  <a:pt x="25734" y="12355"/>
                  <a:pt x="25719" y="12143"/>
                  <a:pt x="25721" y="11942"/>
                </a:cubicBezTo>
                <a:lnTo>
                  <a:pt x="34937" y="11942"/>
                </a:lnTo>
                <a:cubicBezTo>
                  <a:pt x="34990" y="12450"/>
                  <a:pt x="35033" y="12975"/>
                  <a:pt x="35076" y="13484"/>
                </a:cubicBezTo>
                <a:cubicBezTo>
                  <a:pt x="35277" y="15932"/>
                  <a:pt x="35450" y="18046"/>
                  <a:pt x="36666" y="18046"/>
                </a:cubicBezTo>
                <a:cubicBezTo>
                  <a:pt x="37881" y="18046"/>
                  <a:pt x="38294" y="16555"/>
                  <a:pt x="38693" y="15114"/>
                </a:cubicBezTo>
                <a:cubicBezTo>
                  <a:pt x="39059" y="13795"/>
                  <a:pt x="39436" y="12429"/>
                  <a:pt x="40354" y="12429"/>
                </a:cubicBezTo>
                <a:cubicBezTo>
                  <a:pt x="40799" y="12429"/>
                  <a:pt x="41112" y="12243"/>
                  <a:pt x="41342" y="11939"/>
                </a:cubicBezTo>
                <a:lnTo>
                  <a:pt x="47914" y="11939"/>
                </a:lnTo>
                <a:cubicBezTo>
                  <a:pt x="48124" y="13412"/>
                  <a:pt x="48402" y="14226"/>
                  <a:pt x="49012" y="14250"/>
                </a:cubicBezTo>
                <a:cubicBezTo>
                  <a:pt x="49025" y="14250"/>
                  <a:pt x="49038" y="14251"/>
                  <a:pt x="49051" y="14251"/>
                </a:cubicBezTo>
                <a:cubicBezTo>
                  <a:pt x="49899" y="14251"/>
                  <a:pt x="50188" y="13163"/>
                  <a:pt x="50495" y="12009"/>
                </a:cubicBezTo>
                <a:cubicBezTo>
                  <a:pt x="50503" y="11986"/>
                  <a:pt x="50508" y="11963"/>
                  <a:pt x="50515" y="11939"/>
                </a:cubicBezTo>
                <a:lnTo>
                  <a:pt x="58856" y="11939"/>
                </a:lnTo>
                <a:cubicBezTo>
                  <a:pt x="59098" y="13995"/>
                  <a:pt x="59549" y="15745"/>
                  <a:pt x="61013" y="15745"/>
                </a:cubicBezTo>
                <a:lnTo>
                  <a:pt x="61052" y="15745"/>
                </a:lnTo>
                <a:cubicBezTo>
                  <a:pt x="62324" y="15719"/>
                  <a:pt x="62774" y="14065"/>
                  <a:pt x="62964" y="11939"/>
                </a:cubicBezTo>
                <a:lnTo>
                  <a:pt x="65478" y="11939"/>
                </a:lnTo>
                <a:cubicBezTo>
                  <a:pt x="65650" y="15236"/>
                  <a:pt x="65934" y="17846"/>
                  <a:pt x="67209" y="17924"/>
                </a:cubicBezTo>
                <a:cubicBezTo>
                  <a:pt x="67230" y="17925"/>
                  <a:pt x="67250" y="17925"/>
                  <a:pt x="67271" y="17925"/>
                </a:cubicBezTo>
                <a:cubicBezTo>
                  <a:pt x="67515" y="17925"/>
                  <a:pt x="67737" y="17840"/>
                  <a:pt x="67931" y="17667"/>
                </a:cubicBezTo>
                <a:cubicBezTo>
                  <a:pt x="68786" y="16907"/>
                  <a:pt x="68952" y="14517"/>
                  <a:pt x="69103" y="11938"/>
                </a:cubicBezTo>
                <a:lnTo>
                  <a:pt x="71213" y="11938"/>
                </a:lnTo>
                <a:cubicBezTo>
                  <a:pt x="71378" y="14996"/>
                  <a:pt x="71542" y="17604"/>
                  <a:pt x="72806" y="17712"/>
                </a:cubicBezTo>
                <a:cubicBezTo>
                  <a:pt x="72840" y="17715"/>
                  <a:pt x="72873" y="17717"/>
                  <a:pt x="72905" y="17717"/>
                </a:cubicBezTo>
                <a:cubicBezTo>
                  <a:pt x="74165" y="17717"/>
                  <a:pt x="74531" y="15480"/>
                  <a:pt x="74918" y="13122"/>
                </a:cubicBezTo>
                <a:cubicBezTo>
                  <a:pt x="74981" y="12739"/>
                  <a:pt x="75047" y="12335"/>
                  <a:pt x="75120" y="11938"/>
                </a:cubicBezTo>
                <a:lnTo>
                  <a:pt x="77416" y="11938"/>
                </a:lnTo>
                <a:cubicBezTo>
                  <a:pt x="77684" y="12559"/>
                  <a:pt x="78159" y="13056"/>
                  <a:pt x="79152" y="13056"/>
                </a:cubicBezTo>
                <a:cubicBezTo>
                  <a:pt x="79776" y="13056"/>
                  <a:pt x="80145" y="12624"/>
                  <a:pt x="80366" y="11938"/>
                </a:cubicBezTo>
                <a:lnTo>
                  <a:pt x="84002" y="11938"/>
                </a:lnTo>
                <a:cubicBezTo>
                  <a:pt x="84219" y="12413"/>
                  <a:pt x="84531" y="12695"/>
                  <a:pt x="84996" y="12695"/>
                </a:cubicBezTo>
                <a:cubicBezTo>
                  <a:pt x="85435" y="12695"/>
                  <a:pt x="85782" y="12413"/>
                  <a:pt x="86076" y="11938"/>
                </a:cubicBezTo>
                <a:lnTo>
                  <a:pt x="91954" y="11938"/>
                </a:lnTo>
                <a:cubicBezTo>
                  <a:pt x="92436" y="15349"/>
                  <a:pt x="92992" y="17982"/>
                  <a:pt x="94289" y="17982"/>
                </a:cubicBezTo>
                <a:cubicBezTo>
                  <a:pt x="95201" y="17982"/>
                  <a:pt x="95364" y="17382"/>
                  <a:pt x="95842" y="15081"/>
                </a:cubicBezTo>
                <a:cubicBezTo>
                  <a:pt x="96208" y="13329"/>
                  <a:pt x="96459" y="12314"/>
                  <a:pt x="96555" y="11936"/>
                </a:cubicBezTo>
                <a:lnTo>
                  <a:pt x="100052" y="11936"/>
                </a:lnTo>
                <a:lnTo>
                  <a:pt x="100052" y="11404"/>
                </a:lnTo>
                <a:lnTo>
                  <a:pt x="92419" y="11404"/>
                </a:lnTo>
                <a:lnTo>
                  <a:pt x="92419" y="11413"/>
                </a:lnTo>
                <a:cubicBezTo>
                  <a:pt x="92341" y="10858"/>
                  <a:pt x="92270" y="10311"/>
                  <a:pt x="92202" y="9793"/>
                </a:cubicBezTo>
                <a:cubicBezTo>
                  <a:pt x="91642" y="5524"/>
                  <a:pt x="91159" y="1836"/>
                  <a:pt x="89666" y="1836"/>
                </a:cubicBezTo>
                <a:cubicBezTo>
                  <a:pt x="88138" y="1836"/>
                  <a:pt x="87530" y="4580"/>
                  <a:pt x="86887" y="7487"/>
                </a:cubicBezTo>
                <a:cubicBezTo>
                  <a:pt x="86565" y="8936"/>
                  <a:pt x="86215" y="10509"/>
                  <a:pt x="85769" y="11413"/>
                </a:cubicBezTo>
                <a:lnTo>
                  <a:pt x="84371" y="11413"/>
                </a:lnTo>
                <a:cubicBezTo>
                  <a:pt x="84121" y="10602"/>
                  <a:pt x="84043" y="9264"/>
                  <a:pt x="83972" y="8030"/>
                </a:cubicBezTo>
                <a:cubicBezTo>
                  <a:pt x="83816" y="5338"/>
                  <a:pt x="83654" y="2553"/>
                  <a:pt x="81932" y="2553"/>
                </a:cubicBezTo>
                <a:cubicBezTo>
                  <a:pt x="80250" y="2553"/>
                  <a:pt x="80216" y="5309"/>
                  <a:pt x="80186" y="7973"/>
                </a:cubicBezTo>
                <a:cubicBezTo>
                  <a:pt x="80172" y="9197"/>
                  <a:pt x="80155" y="10512"/>
                  <a:pt x="79961" y="11413"/>
                </a:cubicBezTo>
                <a:lnTo>
                  <a:pt x="77793" y="11413"/>
                </a:lnTo>
                <a:cubicBezTo>
                  <a:pt x="77727" y="11190"/>
                  <a:pt x="77670" y="10938"/>
                  <a:pt x="77613" y="10660"/>
                </a:cubicBezTo>
                <a:cubicBezTo>
                  <a:pt x="77436" y="9800"/>
                  <a:pt x="77236" y="8824"/>
                  <a:pt x="76183" y="8824"/>
                </a:cubicBezTo>
                <a:cubicBezTo>
                  <a:pt x="75364" y="8824"/>
                  <a:pt x="74976" y="9917"/>
                  <a:pt x="74679" y="11412"/>
                </a:cubicBezTo>
                <a:lnTo>
                  <a:pt x="71718" y="11412"/>
                </a:lnTo>
                <a:cubicBezTo>
                  <a:pt x="71558" y="8482"/>
                  <a:pt x="71381" y="6016"/>
                  <a:pt x="70158" y="6016"/>
                </a:cubicBezTo>
                <a:lnTo>
                  <a:pt x="70145" y="6016"/>
                </a:lnTo>
                <a:cubicBezTo>
                  <a:pt x="68945" y="6034"/>
                  <a:pt x="68771" y="8501"/>
                  <a:pt x="68600" y="11412"/>
                </a:cubicBezTo>
                <a:lnTo>
                  <a:pt x="65988" y="11412"/>
                </a:lnTo>
                <a:cubicBezTo>
                  <a:pt x="65969" y="11064"/>
                  <a:pt x="65955" y="10722"/>
                  <a:pt x="65939" y="10396"/>
                </a:cubicBezTo>
                <a:cubicBezTo>
                  <a:pt x="65762" y="6475"/>
                  <a:pt x="65608" y="3088"/>
                  <a:pt x="64161" y="3088"/>
                </a:cubicBezTo>
                <a:cubicBezTo>
                  <a:pt x="62775" y="3088"/>
                  <a:pt x="62687" y="5766"/>
                  <a:pt x="62588" y="8867"/>
                </a:cubicBezTo>
                <a:cubicBezTo>
                  <a:pt x="62562" y="9691"/>
                  <a:pt x="62534" y="10575"/>
                  <a:pt x="62473" y="11412"/>
                </a:cubicBezTo>
                <a:lnTo>
                  <a:pt x="59335" y="11412"/>
                </a:lnTo>
                <a:cubicBezTo>
                  <a:pt x="59295" y="11043"/>
                  <a:pt x="59264" y="10670"/>
                  <a:pt x="59230" y="10307"/>
                </a:cubicBezTo>
                <a:cubicBezTo>
                  <a:pt x="59019" y="7942"/>
                  <a:pt x="58836" y="5897"/>
                  <a:pt x="57551" y="5897"/>
                </a:cubicBezTo>
                <a:cubicBezTo>
                  <a:pt x="57105" y="5897"/>
                  <a:pt x="56707" y="5885"/>
                  <a:pt x="56356" y="5874"/>
                </a:cubicBezTo>
                <a:cubicBezTo>
                  <a:pt x="56079" y="5866"/>
                  <a:pt x="55831" y="5859"/>
                  <a:pt x="55610" y="5859"/>
                </a:cubicBezTo>
                <a:cubicBezTo>
                  <a:pt x="54983" y="5859"/>
                  <a:pt x="54566" y="5917"/>
                  <a:pt x="54297" y="6178"/>
                </a:cubicBezTo>
                <a:cubicBezTo>
                  <a:pt x="54117" y="6353"/>
                  <a:pt x="54027" y="6603"/>
                  <a:pt x="54027" y="6939"/>
                </a:cubicBezTo>
                <a:cubicBezTo>
                  <a:pt x="54027" y="8389"/>
                  <a:pt x="53382" y="9064"/>
                  <a:pt x="51995" y="9064"/>
                </a:cubicBezTo>
                <a:cubicBezTo>
                  <a:pt x="50881" y="9064"/>
                  <a:pt x="50439" y="10230"/>
                  <a:pt x="50110" y="11413"/>
                </a:cubicBezTo>
                <a:lnTo>
                  <a:pt x="48382" y="11413"/>
                </a:lnTo>
                <a:cubicBezTo>
                  <a:pt x="48310" y="10843"/>
                  <a:pt x="48251" y="10257"/>
                  <a:pt x="48203" y="9776"/>
                </a:cubicBezTo>
                <a:cubicBezTo>
                  <a:pt x="47932" y="7060"/>
                  <a:pt x="47677" y="4492"/>
                  <a:pt x="46449" y="4492"/>
                </a:cubicBezTo>
                <a:lnTo>
                  <a:pt x="46434" y="4492"/>
                </a:lnTo>
                <a:cubicBezTo>
                  <a:pt x="45424" y="4509"/>
                  <a:pt x="45151" y="4892"/>
                  <a:pt x="44907" y="5227"/>
                </a:cubicBezTo>
                <a:cubicBezTo>
                  <a:pt x="44677" y="5548"/>
                  <a:pt x="44459" y="5851"/>
                  <a:pt x="43321" y="5867"/>
                </a:cubicBezTo>
                <a:cubicBezTo>
                  <a:pt x="41863" y="5885"/>
                  <a:pt x="41666" y="7660"/>
                  <a:pt x="41493" y="9223"/>
                </a:cubicBezTo>
                <a:cubicBezTo>
                  <a:pt x="41386" y="10186"/>
                  <a:pt x="41278" y="10949"/>
                  <a:pt x="41046" y="11412"/>
                </a:cubicBezTo>
                <a:lnTo>
                  <a:pt x="35407" y="11412"/>
                </a:lnTo>
                <a:cubicBezTo>
                  <a:pt x="35175" y="9568"/>
                  <a:pt x="34742" y="8077"/>
                  <a:pt x="33551" y="8077"/>
                </a:cubicBezTo>
                <a:cubicBezTo>
                  <a:pt x="32351" y="8077"/>
                  <a:pt x="32142" y="5917"/>
                  <a:pt x="31958" y="4010"/>
                </a:cubicBezTo>
                <a:cubicBezTo>
                  <a:pt x="31788" y="2250"/>
                  <a:pt x="31640" y="729"/>
                  <a:pt x="30677" y="729"/>
                </a:cubicBezTo>
                <a:cubicBezTo>
                  <a:pt x="29769" y="729"/>
                  <a:pt x="29640" y="2265"/>
                  <a:pt x="29463" y="4393"/>
                </a:cubicBezTo>
                <a:cubicBezTo>
                  <a:pt x="29249" y="6966"/>
                  <a:pt x="28980" y="10166"/>
                  <a:pt x="27180" y="10166"/>
                </a:cubicBezTo>
                <a:cubicBezTo>
                  <a:pt x="26437" y="10166"/>
                  <a:pt x="25917" y="10336"/>
                  <a:pt x="25589" y="10688"/>
                </a:cubicBezTo>
                <a:cubicBezTo>
                  <a:pt x="25395" y="10895"/>
                  <a:pt x="25294" y="11143"/>
                  <a:pt x="25239" y="11410"/>
                </a:cubicBezTo>
                <a:lnTo>
                  <a:pt x="23298" y="11410"/>
                </a:lnTo>
                <a:cubicBezTo>
                  <a:pt x="23234" y="10580"/>
                  <a:pt x="23223" y="9660"/>
                  <a:pt x="23213" y="8814"/>
                </a:cubicBezTo>
                <a:cubicBezTo>
                  <a:pt x="23180" y="6214"/>
                  <a:pt x="23158" y="4162"/>
                  <a:pt x="22009" y="4162"/>
                </a:cubicBezTo>
                <a:cubicBezTo>
                  <a:pt x="20973" y="4162"/>
                  <a:pt x="20761" y="4946"/>
                  <a:pt x="20571" y="5641"/>
                </a:cubicBezTo>
                <a:cubicBezTo>
                  <a:pt x="20331" y="6525"/>
                  <a:pt x="20104" y="7358"/>
                  <a:pt x="18464" y="7358"/>
                </a:cubicBezTo>
                <a:cubicBezTo>
                  <a:pt x="18117" y="7358"/>
                  <a:pt x="17849" y="7258"/>
                  <a:pt x="17646" y="7056"/>
                </a:cubicBezTo>
                <a:cubicBezTo>
                  <a:pt x="17039" y="6447"/>
                  <a:pt x="17040" y="4943"/>
                  <a:pt x="17043" y="3616"/>
                </a:cubicBezTo>
                <a:cubicBezTo>
                  <a:pt x="17044" y="2204"/>
                  <a:pt x="17046" y="873"/>
                  <a:pt x="16400" y="291"/>
                </a:cubicBezTo>
                <a:cubicBezTo>
                  <a:pt x="16186" y="98"/>
                  <a:pt x="15918" y="0"/>
                  <a:pt x="155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14" name="Google Shape;1414;p26"/>
          <p:cNvGrpSpPr/>
          <p:nvPr/>
        </p:nvGrpSpPr>
        <p:grpSpPr>
          <a:xfrm>
            <a:off x="10657268" y="2186067"/>
            <a:ext cx="313433" cy="289100"/>
            <a:chOff x="555050" y="1473375"/>
            <a:chExt cx="235075" cy="216825"/>
          </a:xfrm>
        </p:grpSpPr>
        <p:sp>
          <p:nvSpPr>
            <p:cNvPr id="1415" name="Google Shape;1415;p26"/>
            <p:cNvSpPr/>
            <p:nvPr/>
          </p:nvSpPr>
          <p:spPr>
            <a:xfrm>
              <a:off x="555050" y="16063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6" name="Google Shape;1416;p26"/>
            <p:cNvSpPr/>
            <p:nvPr/>
          </p:nvSpPr>
          <p:spPr>
            <a:xfrm>
              <a:off x="695250" y="16011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7" name="Google Shape;1417;p26"/>
            <p:cNvSpPr/>
            <p:nvPr/>
          </p:nvSpPr>
          <p:spPr>
            <a:xfrm>
              <a:off x="646275" y="14733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18" name="Google Shape;1418;p26"/>
          <p:cNvGrpSpPr/>
          <p:nvPr/>
        </p:nvGrpSpPr>
        <p:grpSpPr>
          <a:xfrm>
            <a:off x="9558915" y="4007001"/>
            <a:ext cx="329565" cy="323500"/>
            <a:chOff x="542736" y="1471601"/>
            <a:chExt cx="247174" cy="242625"/>
          </a:xfrm>
        </p:grpSpPr>
        <p:sp>
          <p:nvSpPr>
            <p:cNvPr id="1419" name="Google Shape;1419;p26"/>
            <p:cNvSpPr/>
            <p:nvPr/>
          </p:nvSpPr>
          <p:spPr>
            <a:xfrm rot="4703200">
              <a:off x="536141" y="1496568"/>
              <a:ext cx="119347" cy="83848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0" name="Google Shape;1420;p26"/>
            <p:cNvSpPr/>
            <p:nvPr/>
          </p:nvSpPr>
          <p:spPr>
            <a:xfrm rot="4703200">
              <a:off x="587691" y="1627713"/>
              <a:ext cx="94872" cy="66673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1" name="Google Shape;1421;p26"/>
            <p:cNvSpPr/>
            <p:nvPr/>
          </p:nvSpPr>
          <p:spPr>
            <a:xfrm rot="4703200">
              <a:off x="712836" y="1551272"/>
              <a:ext cx="81598" cy="57298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22" name="Google Shape;1422;p26"/>
          <p:cNvGrpSpPr/>
          <p:nvPr/>
        </p:nvGrpSpPr>
        <p:grpSpPr>
          <a:xfrm>
            <a:off x="9050362" y="4932775"/>
            <a:ext cx="1102913" cy="1640619"/>
            <a:chOff x="6787771" y="3699581"/>
            <a:chExt cx="827185" cy="1230464"/>
          </a:xfrm>
        </p:grpSpPr>
        <p:sp>
          <p:nvSpPr>
            <p:cNvPr id="1423" name="Google Shape;1423;p26"/>
            <p:cNvSpPr/>
            <p:nvPr/>
          </p:nvSpPr>
          <p:spPr>
            <a:xfrm rot="-756655">
              <a:off x="6849093" y="4221197"/>
              <a:ext cx="704524" cy="639587"/>
            </a:xfrm>
            <a:custGeom>
              <a:avLst/>
              <a:gdLst/>
              <a:ahLst/>
              <a:cxnLst/>
              <a:rect l="l" t="t" r="r" b="b"/>
              <a:pathLst>
                <a:path w="18075" h="16409" extrusionOk="0">
                  <a:moveTo>
                    <a:pt x="5007" y="0"/>
                  </a:moveTo>
                  <a:cubicBezTo>
                    <a:pt x="2039" y="1352"/>
                    <a:pt x="0" y="4145"/>
                    <a:pt x="0" y="7373"/>
                  </a:cubicBezTo>
                  <a:cubicBezTo>
                    <a:pt x="0" y="10714"/>
                    <a:pt x="2185" y="13589"/>
                    <a:pt x="5319" y="14880"/>
                  </a:cubicBezTo>
                  <a:cubicBezTo>
                    <a:pt x="5039" y="15005"/>
                    <a:pt x="4841" y="15284"/>
                    <a:pt x="4841" y="15609"/>
                  </a:cubicBezTo>
                  <a:cubicBezTo>
                    <a:pt x="4841" y="16049"/>
                    <a:pt x="5202" y="16409"/>
                    <a:pt x="5641" y="16409"/>
                  </a:cubicBezTo>
                  <a:lnTo>
                    <a:pt x="12430" y="16409"/>
                  </a:lnTo>
                  <a:cubicBezTo>
                    <a:pt x="12870" y="16409"/>
                    <a:pt x="13229" y="16049"/>
                    <a:pt x="13229" y="15609"/>
                  </a:cubicBezTo>
                  <a:cubicBezTo>
                    <a:pt x="13229" y="15284"/>
                    <a:pt x="13032" y="15005"/>
                    <a:pt x="12752" y="14880"/>
                  </a:cubicBezTo>
                  <a:cubicBezTo>
                    <a:pt x="15890" y="13588"/>
                    <a:pt x="18074" y="10714"/>
                    <a:pt x="18074" y="7373"/>
                  </a:cubicBezTo>
                  <a:cubicBezTo>
                    <a:pt x="18074" y="4145"/>
                    <a:pt x="16036" y="1352"/>
                    <a:pt x="13067" y="0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4" name="Google Shape;1424;p26"/>
            <p:cNvSpPr/>
            <p:nvPr/>
          </p:nvSpPr>
          <p:spPr>
            <a:xfrm rot="-756655">
              <a:off x="6849932" y="4228354"/>
              <a:ext cx="704485" cy="632415"/>
            </a:xfrm>
            <a:custGeom>
              <a:avLst/>
              <a:gdLst/>
              <a:ahLst/>
              <a:cxnLst/>
              <a:rect l="l" t="t" r="r" b="b"/>
              <a:pathLst>
                <a:path w="18074" h="16225" extrusionOk="0">
                  <a:moveTo>
                    <a:pt x="4632" y="0"/>
                  </a:moveTo>
                  <a:lnTo>
                    <a:pt x="4632" y="0"/>
                  </a:lnTo>
                  <a:cubicBezTo>
                    <a:pt x="1872" y="1410"/>
                    <a:pt x="1" y="4098"/>
                    <a:pt x="1" y="7189"/>
                  </a:cubicBezTo>
                  <a:cubicBezTo>
                    <a:pt x="1" y="10529"/>
                    <a:pt x="2185" y="13406"/>
                    <a:pt x="5320" y="14695"/>
                  </a:cubicBezTo>
                  <a:cubicBezTo>
                    <a:pt x="5039" y="14820"/>
                    <a:pt x="4843" y="15100"/>
                    <a:pt x="4843" y="15424"/>
                  </a:cubicBezTo>
                  <a:cubicBezTo>
                    <a:pt x="4843" y="15864"/>
                    <a:pt x="5202" y="16224"/>
                    <a:pt x="5642" y="16224"/>
                  </a:cubicBezTo>
                  <a:lnTo>
                    <a:pt x="12431" y="16224"/>
                  </a:lnTo>
                  <a:cubicBezTo>
                    <a:pt x="12870" y="16224"/>
                    <a:pt x="13229" y="15864"/>
                    <a:pt x="13229" y="15424"/>
                  </a:cubicBezTo>
                  <a:cubicBezTo>
                    <a:pt x="13229" y="15100"/>
                    <a:pt x="13032" y="14820"/>
                    <a:pt x="12753" y="14695"/>
                  </a:cubicBezTo>
                  <a:cubicBezTo>
                    <a:pt x="15889" y="13402"/>
                    <a:pt x="18073" y="10528"/>
                    <a:pt x="18073" y="7187"/>
                  </a:cubicBezTo>
                  <a:cubicBezTo>
                    <a:pt x="18073" y="6541"/>
                    <a:pt x="17988" y="5911"/>
                    <a:pt x="17832" y="5308"/>
                  </a:cubicBezTo>
                  <a:cubicBezTo>
                    <a:pt x="17799" y="5481"/>
                    <a:pt x="17764" y="5654"/>
                    <a:pt x="17726" y="5824"/>
                  </a:cubicBezTo>
                  <a:cubicBezTo>
                    <a:pt x="17046" y="8790"/>
                    <a:pt x="14967" y="11714"/>
                    <a:pt x="11948" y="12614"/>
                  </a:cubicBezTo>
                  <a:cubicBezTo>
                    <a:pt x="11378" y="12784"/>
                    <a:pt x="10792" y="12865"/>
                    <a:pt x="10206" y="12865"/>
                  </a:cubicBezTo>
                  <a:cubicBezTo>
                    <a:pt x="8003" y="12865"/>
                    <a:pt x="5805" y="11730"/>
                    <a:pt x="4499" y="9959"/>
                  </a:cubicBezTo>
                  <a:cubicBezTo>
                    <a:pt x="2338" y="7030"/>
                    <a:pt x="2754" y="3010"/>
                    <a:pt x="463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5" name="Google Shape;1425;p26"/>
            <p:cNvSpPr/>
            <p:nvPr/>
          </p:nvSpPr>
          <p:spPr>
            <a:xfrm rot="-756655">
              <a:off x="7277011" y="4219436"/>
              <a:ext cx="179922" cy="175361"/>
            </a:xfrm>
            <a:custGeom>
              <a:avLst/>
              <a:gdLst/>
              <a:ahLst/>
              <a:cxnLst/>
              <a:rect l="l" t="t" r="r" b="b"/>
              <a:pathLst>
                <a:path w="4616" h="4499" extrusionOk="0">
                  <a:moveTo>
                    <a:pt x="1076" y="0"/>
                  </a:moveTo>
                  <a:cubicBezTo>
                    <a:pt x="0" y="0"/>
                    <a:pt x="921" y="1104"/>
                    <a:pt x="921" y="1104"/>
                  </a:cubicBezTo>
                  <a:cubicBezTo>
                    <a:pt x="1819" y="1504"/>
                    <a:pt x="4616" y="4498"/>
                    <a:pt x="4616" y="4498"/>
                  </a:cubicBezTo>
                  <a:cubicBezTo>
                    <a:pt x="4315" y="1902"/>
                    <a:pt x="1220" y="6"/>
                    <a:pt x="1220" y="6"/>
                  </a:cubicBezTo>
                  <a:cubicBezTo>
                    <a:pt x="1168" y="2"/>
                    <a:pt x="1120" y="0"/>
                    <a:pt x="10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6" name="Google Shape;1426;p26"/>
            <p:cNvSpPr/>
            <p:nvPr/>
          </p:nvSpPr>
          <p:spPr>
            <a:xfrm rot="-756655">
              <a:off x="6916468" y="3735177"/>
              <a:ext cx="366587" cy="366626"/>
            </a:xfrm>
            <a:custGeom>
              <a:avLst/>
              <a:gdLst/>
              <a:ahLst/>
              <a:cxnLst/>
              <a:rect l="l" t="t" r="r" b="b"/>
              <a:pathLst>
                <a:path w="9405" h="9406" extrusionOk="0">
                  <a:moveTo>
                    <a:pt x="4703" y="1"/>
                  </a:moveTo>
                  <a:cubicBezTo>
                    <a:pt x="2105" y="1"/>
                    <a:pt x="0" y="2106"/>
                    <a:pt x="0" y="4703"/>
                  </a:cubicBezTo>
                  <a:cubicBezTo>
                    <a:pt x="0" y="7300"/>
                    <a:pt x="2105" y="9405"/>
                    <a:pt x="4703" y="9405"/>
                  </a:cubicBezTo>
                  <a:cubicBezTo>
                    <a:pt x="7300" y="9405"/>
                    <a:pt x="9405" y="7300"/>
                    <a:pt x="9405" y="4703"/>
                  </a:cubicBezTo>
                  <a:cubicBezTo>
                    <a:pt x="9405" y="2106"/>
                    <a:pt x="7300" y="1"/>
                    <a:pt x="4703" y="1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7" name="Google Shape;1427;p26"/>
            <p:cNvSpPr/>
            <p:nvPr/>
          </p:nvSpPr>
          <p:spPr>
            <a:xfrm rot="-756655">
              <a:off x="6962739" y="3781531"/>
              <a:ext cx="273975" cy="273975"/>
            </a:xfrm>
            <a:custGeom>
              <a:avLst/>
              <a:gdLst/>
              <a:ahLst/>
              <a:cxnLst/>
              <a:rect l="l" t="t" r="r" b="b"/>
              <a:pathLst>
                <a:path w="7029" h="7029" extrusionOk="0">
                  <a:moveTo>
                    <a:pt x="3516" y="1"/>
                  </a:moveTo>
                  <a:cubicBezTo>
                    <a:pt x="1574" y="1"/>
                    <a:pt x="1" y="1574"/>
                    <a:pt x="1" y="3514"/>
                  </a:cubicBezTo>
                  <a:cubicBezTo>
                    <a:pt x="1" y="5456"/>
                    <a:pt x="1574" y="7029"/>
                    <a:pt x="3516" y="7029"/>
                  </a:cubicBezTo>
                  <a:cubicBezTo>
                    <a:pt x="5456" y="7029"/>
                    <a:pt x="7029" y="5456"/>
                    <a:pt x="7029" y="3514"/>
                  </a:cubicBezTo>
                  <a:cubicBezTo>
                    <a:pt x="7029" y="1574"/>
                    <a:pt x="5456" y="1"/>
                    <a:pt x="35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8" name="Google Shape;1428;p26"/>
            <p:cNvSpPr/>
            <p:nvPr/>
          </p:nvSpPr>
          <p:spPr>
            <a:xfrm rot="-756655">
              <a:off x="7072046" y="3982270"/>
              <a:ext cx="203347" cy="643251"/>
            </a:xfrm>
            <a:custGeom>
              <a:avLst/>
              <a:gdLst/>
              <a:ahLst/>
              <a:cxnLst/>
              <a:rect l="l" t="t" r="r" b="b"/>
              <a:pathLst>
                <a:path w="5217" h="16503" extrusionOk="0">
                  <a:moveTo>
                    <a:pt x="4225" y="10967"/>
                  </a:moveTo>
                  <a:cubicBezTo>
                    <a:pt x="4260" y="10967"/>
                    <a:pt x="4293" y="10969"/>
                    <a:pt x="4325" y="10974"/>
                  </a:cubicBezTo>
                  <a:cubicBezTo>
                    <a:pt x="4527" y="11004"/>
                    <a:pt x="4663" y="11120"/>
                    <a:pt x="4730" y="11316"/>
                  </a:cubicBezTo>
                  <a:cubicBezTo>
                    <a:pt x="4853" y="11690"/>
                    <a:pt x="4839" y="11988"/>
                    <a:pt x="4684" y="12202"/>
                  </a:cubicBezTo>
                  <a:cubicBezTo>
                    <a:pt x="4412" y="12582"/>
                    <a:pt x="3777" y="12632"/>
                    <a:pt x="3632" y="12638"/>
                  </a:cubicBezTo>
                  <a:cubicBezTo>
                    <a:pt x="3266" y="12493"/>
                    <a:pt x="2964" y="12270"/>
                    <a:pt x="2711" y="11980"/>
                  </a:cubicBezTo>
                  <a:cubicBezTo>
                    <a:pt x="2718" y="11971"/>
                    <a:pt x="2724" y="11961"/>
                    <a:pt x="2731" y="11953"/>
                  </a:cubicBezTo>
                  <a:cubicBezTo>
                    <a:pt x="3194" y="11287"/>
                    <a:pt x="3809" y="10967"/>
                    <a:pt x="4225" y="10967"/>
                  </a:cubicBezTo>
                  <a:close/>
                  <a:moveTo>
                    <a:pt x="2405" y="1"/>
                  </a:moveTo>
                  <a:cubicBezTo>
                    <a:pt x="2293" y="408"/>
                    <a:pt x="1" y="8866"/>
                    <a:pt x="2293" y="12004"/>
                  </a:cubicBezTo>
                  <a:cubicBezTo>
                    <a:pt x="1869" y="12750"/>
                    <a:pt x="1354" y="14310"/>
                    <a:pt x="2548" y="16503"/>
                  </a:cubicBezTo>
                  <a:lnTo>
                    <a:pt x="2852" y="16337"/>
                  </a:lnTo>
                  <a:cubicBezTo>
                    <a:pt x="1795" y="14399"/>
                    <a:pt x="2159" y="13009"/>
                    <a:pt x="2531" y="12290"/>
                  </a:cubicBezTo>
                  <a:lnTo>
                    <a:pt x="2531" y="12290"/>
                  </a:lnTo>
                  <a:cubicBezTo>
                    <a:pt x="2811" y="12588"/>
                    <a:pt x="3144" y="12822"/>
                    <a:pt x="3542" y="12971"/>
                  </a:cubicBezTo>
                  <a:lnTo>
                    <a:pt x="3603" y="12981"/>
                  </a:lnTo>
                  <a:cubicBezTo>
                    <a:pt x="3642" y="12981"/>
                    <a:pt x="4552" y="12974"/>
                    <a:pt x="4964" y="12404"/>
                  </a:cubicBezTo>
                  <a:cubicBezTo>
                    <a:pt x="5186" y="12093"/>
                    <a:pt x="5216" y="11690"/>
                    <a:pt x="5056" y="11206"/>
                  </a:cubicBezTo>
                  <a:cubicBezTo>
                    <a:pt x="4947" y="10886"/>
                    <a:pt x="4704" y="10682"/>
                    <a:pt x="4372" y="10633"/>
                  </a:cubicBezTo>
                  <a:cubicBezTo>
                    <a:pt x="4322" y="10626"/>
                    <a:pt x="4271" y="10623"/>
                    <a:pt x="4219" y="10623"/>
                  </a:cubicBezTo>
                  <a:cubicBezTo>
                    <a:pt x="3648" y="10623"/>
                    <a:pt x="2970" y="11041"/>
                    <a:pt x="2493" y="11692"/>
                  </a:cubicBezTo>
                  <a:cubicBezTo>
                    <a:pt x="426" y="8605"/>
                    <a:pt x="2710" y="188"/>
                    <a:pt x="2737" y="92"/>
                  </a:cubicBezTo>
                  <a:lnTo>
                    <a:pt x="2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9" name="Google Shape;1429;p26"/>
            <p:cNvSpPr/>
            <p:nvPr/>
          </p:nvSpPr>
          <p:spPr>
            <a:xfrm rot="-756655">
              <a:off x="6975429" y="3851164"/>
              <a:ext cx="245521" cy="185963"/>
            </a:xfrm>
            <a:custGeom>
              <a:avLst/>
              <a:gdLst/>
              <a:ahLst/>
              <a:cxnLst/>
              <a:rect l="l" t="t" r="r" b="b"/>
              <a:pathLst>
                <a:path w="6299" h="4771" extrusionOk="0">
                  <a:moveTo>
                    <a:pt x="4348" y="0"/>
                  </a:moveTo>
                  <a:lnTo>
                    <a:pt x="4348" y="0"/>
                  </a:lnTo>
                  <a:cubicBezTo>
                    <a:pt x="1" y="1677"/>
                    <a:pt x="2999" y="4771"/>
                    <a:pt x="2999" y="4771"/>
                  </a:cubicBezTo>
                  <a:cubicBezTo>
                    <a:pt x="6298" y="2450"/>
                    <a:pt x="4348" y="0"/>
                    <a:pt x="4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0" name="Google Shape;1430;p26"/>
            <p:cNvSpPr/>
            <p:nvPr/>
          </p:nvSpPr>
          <p:spPr>
            <a:xfrm rot="-756655">
              <a:off x="7023293" y="3908543"/>
              <a:ext cx="159146" cy="120519"/>
            </a:xfrm>
            <a:custGeom>
              <a:avLst/>
              <a:gdLst/>
              <a:ahLst/>
              <a:cxnLst/>
              <a:rect l="l" t="t" r="r" b="b"/>
              <a:pathLst>
                <a:path w="4083" h="3092" extrusionOk="0">
                  <a:moveTo>
                    <a:pt x="2819" y="1"/>
                  </a:moveTo>
                  <a:cubicBezTo>
                    <a:pt x="0" y="1086"/>
                    <a:pt x="1943" y="3092"/>
                    <a:pt x="1943" y="3092"/>
                  </a:cubicBezTo>
                  <a:cubicBezTo>
                    <a:pt x="4082" y="1588"/>
                    <a:pt x="2819" y="1"/>
                    <a:pt x="2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1" name="Google Shape;1431;p26"/>
            <p:cNvSpPr/>
            <p:nvPr/>
          </p:nvSpPr>
          <p:spPr>
            <a:xfrm rot="-756655">
              <a:off x="6939227" y="4478700"/>
              <a:ext cx="563269" cy="307574"/>
            </a:xfrm>
            <a:custGeom>
              <a:avLst/>
              <a:gdLst/>
              <a:ahLst/>
              <a:cxnLst/>
              <a:rect l="l" t="t" r="r" b="b"/>
              <a:pathLst>
                <a:path w="14451" h="7891" extrusionOk="0">
                  <a:moveTo>
                    <a:pt x="14419" y="1"/>
                  </a:moveTo>
                  <a:cubicBezTo>
                    <a:pt x="14344" y="110"/>
                    <a:pt x="14271" y="217"/>
                    <a:pt x="14187" y="319"/>
                  </a:cubicBezTo>
                  <a:cubicBezTo>
                    <a:pt x="13072" y="1693"/>
                    <a:pt x="11195" y="2261"/>
                    <a:pt x="9505" y="2480"/>
                  </a:cubicBezTo>
                  <a:cubicBezTo>
                    <a:pt x="8979" y="2549"/>
                    <a:pt x="8450" y="2584"/>
                    <a:pt x="7923" y="2584"/>
                  </a:cubicBezTo>
                  <a:cubicBezTo>
                    <a:pt x="6562" y="2584"/>
                    <a:pt x="5208" y="2350"/>
                    <a:pt x="3933" y="1851"/>
                  </a:cubicBezTo>
                  <a:cubicBezTo>
                    <a:pt x="2744" y="1384"/>
                    <a:pt x="1363" y="580"/>
                    <a:pt x="7" y="446"/>
                  </a:cubicBezTo>
                  <a:cubicBezTo>
                    <a:pt x="4" y="519"/>
                    <a:pt x="1" y="591"/>
                    <a:pt x="1" y="665"/>
                  </a:cubicBezTo>
                  <a:cubicBezTo>
                    <a:pt x="1" y="4653"/>
                    <a:pt x="3235" y="7890"/>
                    <a:pt x="7227" y="7890"/>
                  </a:cubicBezTo>
                  <a:cubicBezTo>
                    <a:pt x="11215" y="7890"/>
                    <a:pt x="14451" y="4656"/>
                    <a:pt x="14451" y="665"/>
                  </a:cubicBezTo>
                  <a:cubicBezTo>
                    <a:pt x="14451" y="441"/>
                    <a:pt x="14439" y="219"/>
                    <a:pt x="144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2" name="Google Shape;1432;p26"/>
            <p:cNvSpPr/>
            <p:nvPr/>
          </p:nvSpPr>
          <p:spPr>
            <a:xfrm rot="-756655">
              <a:off x="6918417" y="4461493"/>
              <a:ext cx="562333" cy="152481"/>
            </a:xfrm>
            <a:custGeom>
              <a:avLst/>
              <a:gdLst/>
              <a:ahLst/>
              <a:cxnLst/>
              <a:rect l="l" t="t" r="r" b="b"/>
              <a:pathLst>
                <a:path w="14427" h="3912" extrusionOk="0">
                  <a:moveTo>
                    <a:pt x="7719" y="1"/>
                  </a:moveTo>
                  <a:cubicBezTo>
                    <a:pt x="2782" y="1"/>
                    <a:pt x="1" y="1062"/>
                    <a:pt x="1" y="1062"/>
                  </a:cubicBezTo>
                  <a:cubicBezTo>
                    <a:pt x="3875" y="3188"/>
                    <a:pt x="6745" y="3912"/>
                    <a:pt x="8858" y="3912"/>
                  </a:cubicBezTo>
                  <a:cubicBezTo>
                    <a:pt x="13371" y="3912"/>
                    <a:pt x="14426" y="608"/>
                    <a:pt x="14426" y="608"/>
                  </a:cubicBezTo>
                  <a:cubicBezTo>
                    <a:pt x="11889" y="161"/>
                    <a:pt x="9641" y="1"/>
                    <a:pt x="77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3" name="Google Shape;1433;p26"/>
            <p:cNvSpPr/>
            <p:nvPr/>
          </p:nvSpPr>
          <p:spPr>
            <a:xfrm rot="-756655">
              <a:off x="6943276" y="4148543"/>
              <a:ext cx="353412" cy="100290"/>
            </a:xfrm>
            <a:custGeom>
              <a:avLst/>
              <a:gdLst/>
              <a:ahLst/>
              <a:cxnLst/>
              <a:rect l="l" t="t" r="r" b="b"/>
              <a:pathLst>
                <a:path w="9067" h="2573" extrusionOk="0">
                  <a:moveTo>
                    <a:pt x="1286" y="1"/>
                  </a:moveTo>
                  <a:cubicBezTo>
                    <a:pt x="578" y="1"/>
                    <a:pt x="1" y="579"/>
                    <a:pt x="1" y="1286"/>
                  </a:cubicBezTo>
                  <a:cubicBezTo>
                    <a:pt x="1" y="1994"/>
                    <a:pt x="578" y="2572"/>
                    <a:pt x="1286" y="2572"/>
                  </a:cubicBezTo>
                  <a:lnTo>
                    <a:pt x="7781" y="2572"/>
                  </a:lnTo>
                  <a:cubicBezTo>
                    <a:pt x="8489" y="2572"/>
                    <a:pt x="9066" y="1994"/>
                    <a:pt x="9066" y="1286"/>
                  </a:cubicBezTo>
                  <a:cubicBezTo>
                    <a:pt x="9066" y="579"/>
                    <a:pt x="8487" y="1"/>
                    <a:pt x="77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4" name="Google Shape;1434;p26"/>
            <p:cNvSpPr/>
            <p:nvPr/>
          </p:nvSpPr>
          <p:spPr>
            <a:xfrm rot="-756655">
              <a:off x="6943138" y="4149485"/>
              <a:ext cx="336691" cy="22607"/>
            </a:xfrm>
            <a:custGeom>
              <a:avLst/>
              <a:gdLst/>
              <a:ahLst/>
              <a:cxnLst/>
              <a:rect l="l" t="t" r="r" b="b"/>
              <a:pathLst>
                <a:path w="8638" h="580" extrusionOk="0">
                  <a:moveTo>
                    <a:pt x="1072" y="1"/>
                  </a:moveTo>
                  <a:cubicBezTo>
                    <a:pt x="625" y="1"/>
                    <a:pt x="232" y="232"/>
                    <a:pt x="1" y="579"/>
                  </a:cubicBezTo>
                  <a:lnTo>
                    <a:pt x="8638" y="579"/>
                  </a:lnTo>
                  <a:cubicBezTo>
                    <a:pt x="8407" y="232"/>
                    <a:pt x="8014" y="1"/>
                    <a:pt x="75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54628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6" name="Google Shape;1436;p27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7" name="Google Shape;1437;p27"/>
          <p:cNvSpPr txBox="1">
            <a:spLocks noGrp="1"/>
          </p:cNvSpPr>
          <p:nvPr>
            <p:ph type="subTitle" idx="1"/>
          </p:nvPr>
        </p:nvSpPr>
        <p:spPr>
          <a:xfrm>
            <a:off x="1533633" y="5608400"/>
            <a:ext cx="4205600" cy="5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8" name="Google Shape;1438;p27"/>
          <p:cNvSpPr txBox="1">
            <a:spLocks noGrp="1"/>
          </p:cNvSpPr>
          <p:nvPr>
            <p:ph type="subTitle" idx="2"/>
          </p:nvPr>
        </p:nvSpPr>
        <p:spPr>
          <a:xfrm>
            <a:off x="6594200" y="5608400"/>
            <a:ext cx="3876800" cy="5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9" name="Google Shape;1439;p27"/>
          <p:cNvSpPr txBox="1">
            <a:spLocks noGrp="1"/>
          </p:cNvSpPr>
          <p:nvPr>
            <p:ph type="title" hasCustomPrompt="1"/>
          </p:nvPr>
        </p:nvSpPr>
        <p:spPr>
          <a:xfrm>
            <a:off x="1721033" y="1723933"/>
            <a:ext cx="3876800" cy="1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440" name="Google Shape;1440;p27"/>
          <p:cNvSpPr txBox="1">
            <a:spLocks noGrp="1"/>
          </p:cNvSpPr>
          <p:nvPr>
            <p:ph type="title" idx="3" hasCustomPrompt="1"/>
          </p:nvPr>
        </p:nvSpPr>
        <p:spPr>
          <a:xfrm>
            <a:off x="6594200" y="1723933"/>
            <a:ext cx="3876800" cy="1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441" name="Google Shape;1441;p27"/>
          <p:cNvSpPr txBox="1">
            <a:spLocks noGrp="1"/>
          </p:cNvSpPr>
          <p:nvPr>
            <p:ph type="title" idx="4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442" name="Google Shape;1442;p27"/>
          <p:cNvSpPr/>
          <p:nvPr/>
        </p:nvSpPr>
        <p:spPr>
          <a:xfrm>
            <a:off x="10298634" y="11203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3" name="Google Shape;1443;p27"/>
          <p:cNvSpPr/>
          <p:nvPr/>
        </p:nvSpPr>
        <p:spPr>
          <a:xfrm>
            <a:off x="10899701" y="15010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4" name="Google Shape;1444;p27"/>
          <p:cNvSpPr/>
          <p:nvPr/>
        </p:nvSpPr>
        <p:spPr>
          <a:xfrm>
            <a:off x="1071934" y="24627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45" name="Google Shape;1445;p27"/>
          <p:cNvGrpSpPr/>
          <p:nvPr/>
        </p:nvGrpSpPr>
        <p:grpSpPr>
          <a:xfrm>
            <a:off x="473433" y="3052685"/>
            <a:ext cx="1247600" cy="1069033"/>
            <a:chOff x="355075" y="2289513"/>
            <a:chExt cx="935700" cy="801775"/>
          </a:xfrm>
        </p:grpSpPr>
        <p:sp>
          <p:nvSpPr>
            <p:cNvPr id="1446" name="Google Shape;1446;p27"/>
            <p:cNvSpPr/>
            <p:nvPr/>
          </p:nvSpPr>
          <p:spPr>
            <a:xfrm flipH="1">
              <a:off x="374050" y="2289513"/>
              <a:ext cx="737075" cy="664475"/>
            </a:xfrm>
            <a:custGeom>
              <a:avLst/>
              <a:gdLst/>
              <a:ahLst/>
              <a:cxnLst/>
              <a:rect l="l" t="t" r="r" b="b"/>
              <a:pathLst>
                <a:path w="29483" h="26579" extrusionOk="0">
                  <a:moveTo>
                    <a:pt x="17083" y="1"/>
                  </a:moveTo>
                  <a:cubicBezTo>
                    <a:pt x="11534" y="1"/>
                    <a:pt x="4614" y="4105"/>
                    <a:pt x="1662" y="5889"/>
                  </a:cubicBezTo>
                  <a:cubicBezTo>
                    <a:pt x="1145" y="6203"/>
                    <a:pt x="745" y="6428"/>
                    <a:pt x="450" y="6589"/>
                  </a:cubicBezTo>
                  <a:cubicBezTo>
                    <a:pt x="24" y="6818"/>
                    <a:pt x="0" y="7221"/>
                    <a:pt x="271" y="7711"/>
                  </a:cubicBezTo>
                  <a:cubicBezTo>
                    <a:pt x="719" y="8522"/>
                    <a:pt x="1431" y="9810"/>
                    <a:pt x="2045" y="10925"/>
                  </a:cubicBezTo>
                  <a:cubicBezTo>
                    <a:pt x="2155" y="11123"/>
                    <a:pt x="2472" y="11374"/>
                    <a:pt x="2790" y="11374"/>
                  </a:cubicBezTo>
                  <a:cubicBezTo>
                    <a:pt x="2880" y="11374"/>
                    <a:pt x="2970" y="11354"/>
                    <a:pt x="3055" y="11306"/>
                  </a:cubicBezTo>
                  <a:cubicBezTo>
                    <a:pt x="4965" y="10227"/>
                    <a:pt x="10847" y="6966"/>
                    <a:pt x="13077" y="6484"/>
                  </a:cubicBezTo>
                  <a:cubicBezTo>
                    <a:pt x="13997" y="6285"/>
                    <a:pt x="14886" y="6145"/>
                    <a:pt x="15713" y="6145"/>
                  </a:cubicBezTo>
                  <a:cubicBezTo>
                    <a:pt x="17291" y="6145"/>
                    <a:pt x="18647" y="6654"/>
                    <a:pt x="19585" y="8234"/>
                  </a:cubicBezTo>
                  <a:cubicBezTo>
                    <a:pt x="21236" y="11017"/>
                    <a:pt x="21653" y="13335"/>
                    <a:pt x="19021" y="15986"/>
                  </a:cubicBezTo>
                  <a:cubicBezTo>
                    <a:pt x="16925" y="18098"/>
                    <a:pt x="11871" y="20702"/>
                    <a:pt x="9901" y="21674"/>
                  </a:cubicBezTo>
                  <a:cubicBezTo>
                    <a:pt x="9397" y="21922"/>
                    <a:pt x="9287" y="22485"/>
                    <a:pt x="9499" y="22957"/>
                  </a:cubicBezTo>
                  <a:cubicBezTo>
                    <a:pt x="9712" y="23428"/>
                    <a:pt x="10745" y="25705"/>
                    <a:pt x="10894" y="26037"/>
                  </a:cubicBezTo>
                  <a:cubicBezTo>
                    <a:pt x="11011" y="26298"/>
                    <a:pt x="11314" y="26579"/>
                    <a:pt x="11636" y="26579"/>
                  </a:cubicBezTo>
                  <a:cubicBezTo>
                    <a:pt x="11723" y="26579"/>
                    <a:pt x="11811" y="26558"/>
                    <a:pt x="11897" y="26512"/>
                  </a:cubicBezTo>
                  <a:cubicBezTo>
                    <a:pt x="13987" y="25391"/>
                    <a:pt x="20709" y="21668"/>
                    <a:pt x="24356" y="18234"/>
                  </a:cubicBezTo>
                  <a:cubicBezTo>
                    <a:pt x="29482" y="13407"/>
                    <a:pt x="25441" y="3420"/>
                    <a:pt x="20989" y="918"/>
                  </a:cubicBezTo>
                  <a:cubicBezTo>
                    <a:pt x="19837" y="270"/>
                    <a:pt x="18505" y="1"/>
                    <a:pt x="170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7" name="Google Shape;1447;p27"/>
            <p:cNvSpPr/>
            <p:nvPr/>
          </p:nvSpPr>
          <p:spPr>
            <a:xfrm flipH="1">
              <a:off x="711825" y="2779463"/>
              <a:ext cx="167175" cy="174525"/>
            </a:xfrm>
            <a:custGeom>
              <a:avLst/>
              <a:gdLst/>
              <a:ahLst/>
              <a:cxnLst/>
              <a:rect l="l" t="t" r="r" b="b"/>
              <a:pathLst>
                <a:path w="6687" h="6981" extrusionOk="0">
                  <a:moveTo>
                    <a:pt x="4538" y="1"/>
                  </a:moveTo>
                  <a:cubicBezTo>
                    <a:pt x="2973" y="891"/>
                    <a:pt x="1490" y="1645"/>
                    <a:pt x="614" y="2077"/>
                  </a:cubicBezTo>
                  <a:cubicBezTo>
                    <a:pt x="111" y="2325"/>
                    <a:pt x="0" y="2888"/>
                    <a:pt x="213" y="3361"/>
                  </a:cubicBezTo>
                  <a:cubicBezTo>
                    <a:pt x="426" y="3832"/>
                    <a:pt x="1458" y="6110"/>
                    <a:pt x="1607" y="6440"/>
                  </a:cubicBezTo>
                  <a:cubicBezTo>
                    <a:pt x="1725" y="6701"/>
                    <a:pt x="2029" y="6981"/>
                    <a:pt x="2350" y="6981"/>
                  </a:cubicBezTo>
                  <a:cubicBezTo>
                    <a:pt x="2437" y="6981"/>
                    <a:pt x="2524" y="6960"/>
                    <a:pt x="2610" y="6914"/>
                  </a:cubicBezTo>
                  <a:cubicBezTo>
                    <a:pt x="3420" y="6480"/>
                    <a:pt x="4929" y="5653"/>
                    <a:pt x="6682" y="4603"/>
                  </a:cubicBezTo>
                  <a:cubicBezTo>
                    <a:pt x="6687" y="4603"/>
                    <a:pt x="6065" y="1772"/>
                    <a:pt x="45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8" name="Google Shape;1448;p27"/>
            <p:cNvSpPr/>
            <p:nvPr/>
          </p:nvSpPr>
          <p:spPr>
            <a:xfrm flipH="1">
              <a:off x="940825" y="2397088"/>
              <a:ext cx="170350" cy="176800"/>
            </a:xfrm>
            <a:custGeom>
              <a:avLst/>
              <a:gdLst/>
              <a:ahLst/>
              <a:cxnLst/>
              <a:rect l="l" t="t" r="r" b="b"/>
              <a:pathLst>
                <a:path w="6814" h="7072" extrusionOk="0">
                  <a:moveTo>
                    <a:pt x="4384" y="1"/>
                  </a:moveTo>
                  <a:cubicBezTo>
                    <a:pt x="3296" y="599"/>
                    <a:pt x="2369" y="1161"/>
                    <a:pt x="1663" y="1586"/>
                  </a:cubicBezTo>
                  <a:cubicBezTo>
                    <a:pt x="1145" y="1901"/>
                    <a:pt x="745" y="2125"/>
                    <a:pt x="450" y="2286"/>
                  </a:cubicBezTo>
                  <a:cubicBezTo>
                    <a:pt x="25" y="2515"/>
                    <a:pt x="1" y="2918"/>
                    <a:pt x="272" y="3408"/>
                  </a:cubicBezTo>
                  <a:cubicBezTo>
                    <a:pt x="720" y="4219"/>
                    <a:pt x="1430" y="5507"/>
                    <a:pt x="2046" y="6622"/>
                  </a:cubicBezTo>
                  <a:cubicBezTo>
                    <a:pt x="2155" y="6820"/>
                    <a:pt x="2473" y="7071"/>
                    <a:pt x="2790" y="7071"/>
                  </a:cubicBezTo>
                  <a:cubicBezTo>
                    <a:pt x="2880" y="7071"/>
                    <a:pt x="2969" y="7051"/>
                    <a:pt x="3055" y="7003"/>
                  </a:cubicBezTo>
                  <a:cubicBezTo>
                    <a:pt x="3826" y="6568"/>
                    <a:pt x="5246" y="5775"/>
                    <a:pt x="6812" y="4954"/>
                  </a:cubicBezTo>
                  <a:cubicBezTo>
                    <a:pt x="6813" y="4954"/>
                    <a:pt x="6369" y="2569"/>
                    <a:pt x="43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9" name="Google Shape;1449;p27"/>
            <p:cNvSpPr/>
            <p:nvPr/>
          </p:nvSpPr>
          <p:spPr>
            <a:xfrm flipH="1">
              <a:off x="355075" y="2323963"/>
              <a:ext cx="737100" cy="664450"/>
            </a:xfrm>
            <a:custGeom>
              <a:avLst/>
              <a:gdLst/>
              <a:ahLst/>
              <a:cxnLst/>
              <a:rect l="l" t="t" r="r" b="b"/>
              <a:pathLst>
                <a:path w="29484" h="26578" extrusionOk="0">
                  <a:moveTo>
                    <a:pt x="17084" y="0"/>
                  </a:moveTo>
                  <a:cubicBezTo>
                    <a:pt x="11535" y="0"/>
                    <a:pt x="4614" y="4105"/>
                    <a:pt x="1663" y="5889"/>
                  </a:cubicBezTo>
                  <a:cubicBezTo>
                    <a:pt x="1146" y="6204"/>
                    <a:pt x="746" y="6428"/>
                    <a:pt x="451" y="6588"/>
                  </a:cubicBezTo>
                  <a:cubicBezTo>
                    <a:pt x="24" y="6818"/>
                    <a:pt x="1" y="7221"/>
                    <a:pt x="272" y="7710"/>
                  </a:cubicBezTo>
                  <a:cubicBezTo>
                    <a:pt x="720" y="8523"/>
                    <a:pt x="1432" y="9809"/>
                    <a:pt x="2046" y="10924"/>
                  </a:cubicBezTo>
                  <a:cubicBezTo>
                    <a:pt x="2156" y="11122"/>
                    <a:pt x="2473" y="11374"/>
                    <a:pt x="2790" y="11374"/>
                  </a:cubicBezTo>
                  <a:cubicBezTo>
                    <a:pt x="2880" y="11374"/>
                    <a:pt x="2971" y="11354"/>
                    <a:pt x="3056" y="11306"/>
                  </a:cubicBezTo>
                  <a:cubicBezTo>
                    <a:pt x="4967" y="10226"/>
                    <a:pt x="10848" y="6965"/>
                    <a:pt x="13078" y="6483"/>
                  </a:cubicBezTo>
                  <a:cubicBezTo>
                    <a:pt x="13997" y="6285"/>
                    <a:pt x="14884" y="6145"/>
                    <a:pt x="15710" y="6145"/>
                  </a:cubicBezTo>
                  <a:cubicBezTo>
                    <a:pt x="17290" y="6145"/>
                    <a:pt x="18648" y="6654"/>
                    <a:pt x="19585" y="8233"/>
                  </a:cubicBezTo>
                  <a:cubicBezTo>
                    <a:pt x="21238" y="11016"/>
                    <a:pt x="21653" y="13334"/>
                    <a:pt x="19022" y="15985"/>
                  </a:cubicBezTo>
                  <a:cubicBezTo>
                    <a:pt x="16926" y="18097"/>
                    <a:pt x="11872" y="20701"/>
                    <a:pt x="9902" y="21673"/>
                  </a:cubicBezTo>
                  <a:cubicBezTo>
                    <a:pt x="9398" y="21921"/>
                    <a:pt x="9286" y="22484"/>
                    <a:pt x="9500" y="22957"/>
                  </a:cubicBezTo>
                  <a:cubicBezTo>
                    <a:pt x="9716" y="23428"/>
                    <a:pt x="10746" y="25704"/>
                    <a:pt x="10895" y="26035"/>
                  </a:cubicBezTo>
                  <a:cubicBezTo>
                    <a:pt x="11013" y="26297"/>
                    <a:pt x="11317" y="26578"/>
                    <a:pt x="11639" y="26578"/>
                  </a:cubicBezTo>
                  <a:cubicBezTo>
                    <a:pt x="11726" y="26578"/>
                    <a:pt x="11814" y="26558"/>
                    <a:pt x="11900" y="26511"/>
                  </a:cubicBezTo>
                  <a:cubicBezTo>
                    <a:pt x="13990" y="25391"/>
                    <a:pt x="20712" y="21667"/>
                    <a:pt x="24357" y="18233"/>
                  </a:cubicBezTo>
                  <a:cubicBezTo>
                    <a:pt x="29483" y="13406"/>
                    <a:pt x="25442" y="3419"/>
                    <a:pt x="20990" y="917"/>
                  </a:cubicBezTo>
                  <a:cubicBezTo>
                    <a:pt x="19838" y="270"/>
                    <a:pt x="18506" y="0"/>
                    <a:pt x="170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0" name="Google Shape;1450;p27"/>
            <p:cNvSpPr/>
            <p:nvPr/>
          </p:nvSpPr>
          <p:spPr>
            <a:xfrm flipH="1">
              <a:off x="692800" y="2813938"/>
              <a:ext cx="167225" cy="174450"/>
            </a:xfrm>
            <a:custGeom>
              <a:avLst/>
              <a:gdLst/>
              <a:ahLst/>
              <a:cxnLst/>
              <a:rect l="l" t="t" r="r" b="b"/>
              <a:pathLst>
                <a:path w="6689" h="6978" extrusionOk="0">
                  <a:moveTo>
                    <a:pt x="6688" y="4600"/>
                  </a:move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lnTo>
                    <a:pt x="6688" y="4600"/>
                  </a:lnTo>
                  <a:cubicBezTo>
                    <a:pt x="6688" y="4600"/>
                    <a:pt x="6688" y="4600"/>
                    <a:pt x="6688" y="4600"/>
                  </a:cubicBezTo>
                  <a:cubicBezTo>
                    <a:pt x="6688" y="4600"/>
                    <a:pt x="6688" y="4600"/>
                    <a:pt x="6688" y="4600"/>
                  </a:cubicBezTo>
                  <a:close/>
                  <a:moveTo>
                    <a:pt x="4539" y="0"/>
                  </a:moveTo>
                  <a:cubicBezTo>
                    <a:pt x="2976" y="890"/>
                    <a:pt x="1491" y="1643"/>
                    <a:pt x="616" y="2075"/>
                  </a:cubicBezTo>
                  <a:cubicBezTo>
                    <a:pt x="112" y="2324"/>
                    <a:pt x="0" y="2888"/>
                    <a:pt x="214" y="3359"/>
                  </a:cubicBezTo>
                  <a:cubicBezTo>
                    <a:pt x="430" y="3831"/>
                    <a:pt x="1460" y="6108"/>
                    <a:pt x="1609" y="6437"/>
                  </a:cubicBezTo>
                  <a:cubicBezTo>
                    <a:pt x="1726" y="6698"/>
                    <a:pt x="2030" y="6977"/>
                    <a:pt x="2353" y="6977"/>
                  </a:cubicBezTo>
                  <a:cubicBezTo>
                    <a:pt x="2440" y="6977"/>
                    <a:pt x="2528" y="6957"/>
                    <a:pt x="2614" y="6911"/>
                  </a:cubicBezTo>
                  <a:cubicBezTo>
                    <a:pt x="3424" y="6477"/>
                    <a:pt x="4933" y="5650"/>
                    <a:pt x="6688" y="4600"/>
                  </a:cubicBezTo>
                  <a:lnTo>
                    <a:pt x="6688" y="4600"/>
                  </a:lnTo>
                  <a:cubicBezTo>
                    <a:pt x="6687" y="4598"/>
                    <a:pt x="6067" y="1769"/>
                    <a:pt x="45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1" name="Google Shape;1451;p27"/>
            <p:cNvSpPr/>
            <p:nvPr/>
          </p:nvSpPr>
          <p:spPr>
            <a:xfrm flipH="1">
              <a:off x="921775" y="2431513"/>
              <a:ext cx="170400" cy="176825"/>
            </a:xfrm>
            <a:custGeom>
              <a:avLst/>
              <a:gdLst/>
              <a:ahLst/>
              <a:cxnLst/>
              <a:rect l="l" t="t" r="r" b="b"/>
              <a:pathLst>
                <a:path w="6816" h="7073" extrusionOk="0">
                  <a:moveTo>
                    <a:pt x="4384" y="1"/>
                  </a:moveTo>
                  <a:cubicBezTo>
                    <a:pt x="3297" y="599"/>
                    <a:pt x="2368" y="1163"/>
                    <a:pt x="1663" y="1588"/>
                  </a:cubicBezTo>
                  <a:cubicBezTo>
                    <a:pt x="1146" y="1902"/>
                    <a:pt x="746" y="2127"/>
                    <a:pt x="451" y="2286"/>
                  </a:cubicBezTo>
                  <a:cubicBezTo>
                    <a:pt x="24" y="2517"/>
                    <a:pt x="1" y="2919"/>
                    <a:pt x="272" y="3408"/>
                  </a:cubicBezTo>
                  <a:cubicBezTo>
                    <a:pt x="720" y="4221"/>
                    <a:pt x="1432" y="5507"/>
                    <a:pt x="2046" y="6622"/>
                  </a:cubicBezTo>
                  <a:cubicBezTo>
                    <a:pt x="2156" y="6820"/>
                    <a:pt x="2473" y="7072"/>
                    <a:pt x="2790" y="7072"/>
                  </a:cubicBezTo>
                  <a:cubicBezTo>
                    <a:pt x="2880" y="7072"/>
                    <a:pt x="2971" y="7052"/>
                    <a:pt x="3056" y="7004"/>
                  </a:cubicBezTo>
                  <a:cubicBezTo>
                    <a:pt x="3826" y="6568"/>
                    <a:pt x="5248" y="5775"/>
                    <a:pt x="6812" y="4954"/>
                  </a:cubicBezTo>
                  <a:cubicBezTo>
                    <a:pt x="6815" y="4954"/>
                    <a:pt x="6370" y="2570"/>
                    <a:pt x="43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2" name="Google Shape;1452;p27"/>
            <p:cNvSpPr/>
            <p:nvPr/>
          </p:nvSpPr>
          <p:spPr>
            <a:xfrm flipH="1">
              <a:off x="880550" y="2897538"/>
              <a:ext cx="194200" cy="192975"/>
            </a:xfrm>
            <a:custGeom>
              <a:avLst/>
              <a:gdLst/>
              <a:ahLst/>
              <a:cxnLst/>
              <a:rect l="l" t="t" r="r" b="b"/>
              <a:pathLst>
                <a:path w="7768" h="7719" extrusionOk="0">
                  <a:moveTo>
                    <a:pt x="7209" y="1"/>
                  </a:moveTo>
                  <a:cubicBezTo>
                    <a:pt x="7157" y="1"/>
                    <a:pt x="7087" y="12"/>
                    <a:pt x="6993" y="38"/>
                  </a:cubicBezTo>
                  <a:cubicBezTo>
                    <a:pt x="5639" y="412"/>
                    <a:pt x="3176" y="1095"/>
                    <a:pt x="2955" y="1156"/>
                  </a:cubicBezTo>
                  <a:cubicBezTo>
                    <a:pt x="2647" y="1241"/>
                    <a:pt x="2510" y="1541"/>
                    <a:pt x="2647" y="1853"/>
                  </a:cubicBezTo>
                  <a:cubicBezTo>
                    <a:pt x="2901" y="2425"/>
                    <a:pt x="3271" y="3258"/>
                    <a:pt x="3341" y="3414"/>
                  </a:cubicBezTo>
                  <a:cubicBezTo>
                    <a:pt x="3447" y="3655"/>
                    <a:pt x="3402" y="4113"/>
                    <a:pt x="3120" y="4348"/>
                  </a:cubicBezTo>
                  <a:cubicBezTo>
                    <a:pt x="2271" y="5059"/>
                    <a:pt x="531" y="6519"/>
                    <a:pt x="212" y="6785"/>
                  </a:cubicBezTo>
                  <a:cubicBezTo>
                    <a:pt x="0" y="6963"/>
                    <a:pt x="47" y="7001"/>
                    <a:pt x="77" y="7080"/>
                  </a:cubicBezTo>
                  <a:cubicBezTo>
                    <a:pt x="118" y="7202"/>
                    <a:pt x="316" y="7718"/>
                    <a:pt x="439" y="7718"/>
                  </a:cubicBezTo>
                  <a:cubicBezTo>
                    <a:pt x="444" y="7718"/>
                    <a:pt x="448" y="7718"/>
                    <a:pt x="453" y="7716"/>
                  </a:cubicBezTo>
                  <a:cubicBezTo>
                    <a:pt x="640" y="7646"/>
                    <a:pt x="4043" y="5704"/>
                    <a:pt x="5501" y="5163"/>
                  </a:cubicBezTo>
                  <a:cubicBezTo>
                    <a:pt x="5900" y="5014"/>
                    <a:pt x="6093" y="4795"/>
                    <a:pt x="5910" y="4398"/>
                  </a:cubicBezTo>
                  <a:cubicBezTo>
                    <a:pt x="5781" y="4119"/>
                    <a:pt x="5300" y="3078"/>
                    <a:pt x="5027" y="2486"/>
                  </a:cubicBezTo>
                  <a:cubicBezTo>
                    <a:pt x="4912" y="2235"/>
                    <a:pt x="4972" y="1963"/>
                    <a:pt x="5183" y="1804"/>
                  </a:cubicBezTo>
                  <a:cubicBezTo>
                    <a:pt x="5789" y="1351"/>
                    <a:pt x="7510" y="872"/>
                    <a:pt x="7650" y="767"/>
                  </a:cubicBezTo>
                  <a:cubicBezTo>
                    <a:pt x="7768" y="679"/>
                    <a:pt x="7369" y="106"/>
                    <a:pt x="7317" y="36"/>
                  </a:cubicBezTo>
                  <a:cubicBezTo>
                    <a:pt x="7300" y="14"/>
                    <a:pt x="7266" y="1"/>
                    <a:pt x="7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3" name="Google Shape;1453;p27"/>
            <p:cNvSpPr/>
            <p:nvPr/>
          </p:nvSpPr>
          <p:spPr>
            <a:xfrm flipH="1">
              <a:off x="879700" y="2913838"/>
              <a:ext cx="187900" cy="177450"/>
            </a:xfrm>
            <a:custGeom>
              <a:avLst/>
              <a:gdLst/>
              <a:ahLst/>
              <a:cxnLst/>
              <a:rect l="l" t="t" r="r" b="b"/>
              <a:pathLst>
                <a:path w="7516" h="7098" extrusionOk="0">
                  <a:moveTo>
                    <a:pt x="7277" y="0"/>
                  </a:moveTo>
                  <a:cubicBezTo>
                    <a:pt x="7226" y="0"/>
                    <a:pt x="7155" y="11"/>
                    <a:pt x="7062" y="37"/>
                  </a:cubicBezTo>
                  <a:cubicBezTo>
                    <a:pt x="5707" y="411"/>
                    <a:pt x="3245" y="1094"/>
                    <a:pt x="3024" y="1156"/>
                  </a:cubicBezTo>
                  <a:cubicBezTo>
                    <a:pt x="2716" y="1241"/>
                    <a:pt x="2578" y="1542"/>
                    <a:pt x="2716" y="1854"/>
                  </a:cubicBezTo>
                  <a:cubicBezTo>
                    <a:pt x="2970" y="2426"/>
                    <a:pt x="3340" y="3258"/>
                    <a:pt x="3408" y="3414"/>
                  </a:cubicBezTo>
                  <a:cubicBezTo>
                    <a:pt x="3516" y="3655"/>
                    <a:pt x="3468" y="4113"/>
                    <a:pt x="3187" y="4349"/>
                  </a:cubicBezTo>
                  <a:cubicBezTo>
                    <a:pt x="2338" y="5060"/>
                    <a:pt x="598" y="6519"/>
                    <a:pt x="279" y="6787"/>
                  </a:cubicBezTo>
                  <a:cubicBezTo>
                    <a:pt x="1" y="7020"/>
                    <a:pt x="87" y="7097"/>
                    <a:pt x="246" y="7097"/>
                  </a:cubicBezTo>
                  <a:cubicBezTo>
                    <a:pt x="328" y="7097"/>
                    <a:pt x="429" y="7077"/>
                    <a:pt x="510" y="7047"/>
                  </a:cubicBezTo>
                  <a:cubicBezTo>
                    <a:pt x="699" y="6977"/>
                    <a:pt x="4116" y="5704"/>
                    <a:pt x="5573" y="5162"/>
                  </a:cubicBezTo>
                  <a:cubicBezTo>
                    <a:pt x="5971" y="5013"/>
                    <a:pt x="6165" y="4794"/>
                    <a:pt x="5982" y="4397"/>
                  </a:cubicBezTo>
                  <a:cubicBezTo>
                    <a:pt x="5853" y="4119"/>
                    <a:pt x="5373" y="3077"/>
                    <a:pt x="5097" y="2484"/>
                  </a:cubicBezTo>
                  <a:cubicBezTo>
                    <a:pt x="4982" y="2234"/>
                    <a:pt x="5042" y="1959"/>
                    <a:pt x="5253" y="1803"/>
                  </a:cubicBezTo>
                  <a:cubicBezTo>
                    <a:pt x="5860" y="1349"/>
                    <a:pt x="7059" y="455"/>
                    <a:pt x="7198" y="350"/>
                  </a:cubicBezTo>
                  <a:cubicBezTo>
                    <a:pt x="7354" y="234"/>
                    <a:pt x="7515" y="0"/>
                    <a:pt x="7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4" name="Google Shape;1454;p27"/>
            <p:cNvSpPr/>
            <p:nvPr/>
          </p:nvSpPr>
          <p:spPr>
            <a:xfrm flipH="1">
              <a:off x="1096575" y="2566213"/>
              <a:ext cx="194200" cy="192950"/>
            </a:xfrm>
            <a:custGeom>
              <a:avLst/>
              <a:gdLst/>
              <a:ahLst/>
              <a:cxnLst/>
              <a:rect l="l" t="t" r="r" b="b"/>
              <a:pathLst>
                <a:path w="7768" h="7718" extrusionOk="0">
                  <a:moveTo>
                    <a:pt x="7210" y="0"/>
                  </a:moveTo>
                  <a:cubicBezTo>
                    <a:pt x="7158" y="0"/>
                    <a:pt x="7087" y="12"/>
                    <a:pt x="6993" y="38"/>
                  </a:cubicBezTo>
                  <a:cubicBezTo>
                    <a:pt x="5639" y="414"/>
                    <a:pt x="3175" y="1095"/>
                    <a:pt x="2953" y="1156"/>
                  </a:cubicBezTo>
                  <a:cubicBezTo>
                    <a:pt x="2647" y="1241"/>
                    <a:pt x="2508" y="1542"/>
                    <a:pt x="2647" y="1855"/>
                  </a:cubicBezTo>
                  <a:cubicBezTo>
                    <a:pt x="2901" y="2426"/>
                    <a:pt x="3271" y="3260"/>
                    <a:pt x="3341" y="3416"/>
                  </a:cubicBezTo>
                  <a:cubicBezTo>
                    <a:pt x="3447" y="3657"/>
                    <a:pt x="3400" y="4114"/>
                    <a:pt x="3118" y="4350"/>
                  </a:cubicBezTo>
                  <a:cubicBezTo>
                    <a:pt x="2271" y="5060"/>
                    <a:pt x="529" y="6521"/>
                    <a:pt x="210" y="6786"/>
                  </a:cubicBezTo>
                  <a:cubicBezTo>
                    <a:pt x="0" y="6963"/>
                    <a:pt x="46" y="7003"/>
                    <a:pt x="75" y="7082"/>
                  </a:cubicBezTo>
                  <a:cubicBezTo>
                    <a:pt x="116" y="7202"/>
                    <a:pt x="314" y="7718"/>
                    <a:pt x="437" y="7718"/>
                  </a:cubicBezTo>
                  <a:cubicBezTo>
                    <a:pt x="442" y="7718"/>
                    <a:pt x="447" y="7717"/>
                    <a:pt x="451" y="7715"/>
                  </a:cubicBezTo>
                  <a:cubicBezTo>
                    <a:pt x="640" y="7645"/>
                    <a:pt x="4043" y="5705"/>
                    <a:pt x="5500" y="5162"/>
                  </a:cubicBezTo>
                  <a:cubicBezTo>
                    <a:pt x="5897" y="5013"/>
                    <a:pt x="6092" y="4796"/>
                    <a:pt x="5909" y="4399"/>
                  </a:cubicBezTo>
                  <a:cubicBezTo>
                    <a:pt x="5780" y="4119"/>
                    <a:pt x="5300" y="3077"/>
                    <a:pt x="5026" y="2485"/>
                  </a:cubicBezTo>
                  <a:cubicBezTo>
                    <a:pt x="4911" y="2236"/>
                    <a:pt x="4972" y="1962"/>
                    <a:pt x="5182" y="1804"/>
                  </a:cubicBezTo>
                  <a:cubicBezTo>
                    <a:pt x="5789" y="1350"/>
                    <a:pt x="7508" y="871"/>
                    <a:pt x="7648" y="766"/>
                  </a:cubicBezTo>
                  <a:cubicBezTo>
                    <a:pt x="7768" y="678"/>
                    <a:pt x="7369" y="106"/>
                    <a:pt x="7315" y="36"/>
                  </a:cubicBezTo>
                  <a:cubicBezTo>
                    <a:pt x="7299" y="13"/>
                    <a:pt x="7266" y="0"/>
                    <a:pt x="72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5" name="Google Shape;1455;p27"/>
            <p:cNvSpPr/>
            <p:nvPr/>
          </p:nvSpPr>
          <p:spPr>
            <a:xfrm flipH="1">
              <a:off x="1095725" y="2582488"/>
              <a:ext cx="187850" cy="177450"/>
            </a:xfrm>
            <a:custGeom>
              <a:avLst/>
              <a:gdLst/>
              <a:ahLst/>
              <a:cxnLst/>
              <a:rect l="l" t="t" r="r" b="b"/>
              <a:pathLst>
                <a:path w="7514" h="7098" extrusionOk="0">
                  <a:moveTo>
                    <a:pt x="7279" y="1"/>
                  </a:moveTo>
                  <a:cubicBezTo>
                    <a:pt x="7227" y="1"/>
                    <a:pt x="7156" y="12"/>
                    <a:pt x="7061" y="38"/>
                  </a:cubicBezTo>
                  <a:cubicBezTo>
                    <a:pt x="5707" y="414"/>
                    <a:pt x="3244" y="1094"/>
                    <a:pt x="3021" y="1156"/>
                  </a:cubicBezTo>
                  <a:cubicBezTo>
                    <a:pt x="2715" y="1241"/>
                    <a:pt x="2577" y="1542"/>
                    <a:pt x="2715" y="1855"/>
                  </a:cubicBezTo>
                  <a:cubicBezTo>
                    <a:pt x="2969" y="2426"/>
                    <a:pt x="3339" y="3260"/>
                    <a:pt x="3409" y="3416"/>
                  </a:cubicBezTo>
                  <a:cubicBezTo>
                    <a:pt x="3515" y="3657"/>
                    <a:pt x="3468" y="4114"/>
                    <a:pt x="3187" y="4350"/>
                  </a:cubicBezTo>
                  <a:cubicBezTo>
                    <a:pt x="2339" y="5061"/>
                    <a:pt x="599" y="6521"/>
                    <a:pt x="280" y="6787"/>
                  </a:cubicBezTo>
                  <a:cubicBezTo>
                    <a:pt x="0" y="7021"/>
                    <a:pt x="84" y="7098"/>
                    <a:pt x="242" y="7098"/>
                  </a:cubicBezTo>
                  <a:cubicBezTo>
                    <a:pt x="324" y="7098"/>
                    <a:pt x="426" y="7077"/>
                    <a:pt x="508" y="7047"/>
                  </a:cubicBezTo>
                  <a:cubicBezTo>
                    <a:pt x="695" y="6977"/>
                    <a:pt x="4114" y="5705"/>
                    <a:pt x="5570" y="5162"/>
                  </a:cubicBezTo>
                  <a:cubicBezTo>
                    <a:pt x="5968" y="5013"/>
                    <a:pt x="6162" y="4794"/>
                    <a:pt x="5979" y="4397"/>
                  </a:cubicBezTo>
                  <a:cubicBezTo>
                    <a:pt x="5850" y="4119"/>
                    <a:pt x="5369" y="3077"/>
                    <a:pt x="5097" y="2485"/>
                  </a:cubicBezTo>
                  <a:cubicBezTo>
                    <a:pt x="4982" y="2234"/>
                    <a:pt x="5041" y="1962"/>
                    <a:pt x="5253" y="1804"/>
                  </a:cubicBezTo>
                  <a:cubicBezTo>
                    <a:pt x="5858" y="1350"/>
                    <a:pt x="7057" y="455"/>
                    <a:pt x="7197" y="349"/>
                  </a:cubicBezTo>
                  <a:cubicBezTo>
                    <a:pt x="7353" y="233"/>
                    <a:pt x="7513" y="1"/>
                    <a:pt x="72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56" name="Google Shape;1456;p27"/>
          <p:cNvGrpSpPr/>
          <p:nvPr/>
        </p:nvGrpSpPr>
        <p:grpSpPr>
          <a:xfrm>
            <a:off x="473434" y="4212018"/>
            <a:ext cx="313433" cy="289100"/>
            <a:chOff x="7392400" y="431588"/>
            <a:chExt cx="235075" cy="216825"/>
          </a:xfrm>
        </p:grpSpPr>
        <p:sp>
          <p:nvSpPr>
            <p:cNvPr id="1457" name="Google Shape;1457;p27"/>
            <p:cNvSpPr/>
            <p:nvPr/>
          </p:nvSpPr>
          <p:spPr>
            <a:xfrm>
              <a:off x="7392400" y="564563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8" name="Google Shape;1458;p27"/>
            <p:cNvSpPr/>
            <p:nvPr/>
          </p:nvSpPr>
          <p:spPr>
            <a:xfrm>
              <a:off x="7532600" y="559313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9" name="Google Shape;1459;p27"/>
            <p:cNvSpPr/>
            <p:nvPr/>
          </p:nvSpPr>
          <p:spPr>
            <a:xfrm>
              <a:off x="7483625" y="431588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60" name="Google Shape;1460;p27"/>
          <p:cNvGrpSpPr/>
          <p:nvPr/>
        </p:nvGrpSpPr>
        <p:grpSpPr>
          <a:xfrm>
            <a:off x="10471001" y="1897851"/>
            <a:ext cx="313433" cy="289100"/>
            <a:chOff x="7392400" y="431588"/>
            <a:chExt cx="235075" cy="216825"/>
          </a:xfrm>
        </p:grpSpPr>
        <p:sp>
          <p:nvSpPr>
            <p:cNvPr id="1461" name="Google Shape;1461;p27"/>
            <p:cNvSpPr/>
            <p:nvPr/>
          </p:nvSpPr>
          <p:spPr>
            <a:xfrm>
              <a:off x="7392400" y="564563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2" name="Google Shape;1462;p27"/>
            <p:cNvSpPr/>
            <p:nvPr/>
          </p:nvSpPr>
          <p:spPr>
            <a:xfrm>
              <a:off x="7532600" y="559313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3" name="Google Shape;1463;p27"/>
            <p:cNvSpPr/>
            <p:nvPr/>
          </p:nvSpPr>
          <p:spPr>
            <a:xfrm>
              <a:off x="7483625" y="431588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64" name="Google Shape;1464;p27"/>
          <p:cNvGrpSpPr/>
          <p:nvPr/>
        </p:nvGrpSpPr>
        <p:grpSpPr>
          <a:xfrm>
            <a:off x="9856534" y="575451"/>
            <a:ext cx="313433" cy="289100"/>
            <a:chOff x="7392400" y="431588"/>
            <a:chExt cx="235075" cy="216825"/>
          </a:xfrm>
        </p:grpSpPr>
        <p:sp>
          <p:nvSpPr>
            <p:cNvPr id="1465" name="Google Shape;1465;p27"/>
            <p:cNvSpPr/>
            <p:nvPr/>
          </p:nvSpPr>
          <p:spPr>
            <a:xfrm>
              <a:off x="7392400" y="564563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6" name="Google Shape;1466;p27"/>
            <p:cNvSpPr/>
            <p:nvPr/>
          </p:nvSpPr>
          <p:spPr>
            <a:xfrm>
              <a:off x="7532600" y="559313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7" name="Google Shape;1467;p27"/>
            <p:cNvSpPr/>
            <p:nvPr/>
          </p:nvSpPr>
          <p:spPr>
            <a:xfrm>
              <a:off x="7483625" y="431588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0759947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9" name="Google Shape;1469;p28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28"/>
          <p:cNvSpPr txBox="1">
            <a:spLocks noGrp="1"/>
          </p:cNvSpPr>
          <p:nvPr>
            <p:ph type="subTitle" idx="1"/>
          </p:nvPr>
        </p:nvSpPr>
        <p:spPr>
          <a:xfrm>
            <a:off x="4076567" y="2641333"/>
            <a:ext cx="4051200" cy="1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71" name="Google Shape;1471;p28"/>
          <p:cNvSpPr txBox="1">
            <a:spLocks noGrp="1"/>
          </p:cNvSpPr>
          <p:nvPr>
            <p:ph type="subTitle" idx="2"/>
          </p:nvPr>
        </p:nvSpPr>
        <p:spPr>
          <a:xfrm rot="-1018">
            <a:off x="4076696" y="5579000"/>
            <a:ext cx="4051200" cy="5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72" name="Google Shape;1472;p28"/>
          <p:cNvSpPr txBox="1"/>
          <p:nvPr/>
        </p:nvSpPr>
        <p:spPr>
          <a:xfrm>
            <a:off x="4076767" y="4411467"/>
            <a:ext cx="4051200" cy="10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2"/>
                </a:solidFill>
                <a:latin typeface="Dosis"/>
                <a:ea typeface="Dosis"/>
                <a:cs typeface="Dosis"/>
                <a:sym typeface="Dosis"/>
              </a:rPr>
              <a:t>CREDITS:</a:t>
            </a:r>
            <a:r>
              <a:rPr lang="en"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 This presentation template was created by </a:t>
            </a:r>
            <a:r>
              <a:rPr lang="en" sz="1600" b="1">
                <a:solidFill>
                  <a:schemeClr val="accent2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accent2"/>
                </a:solidFill>
                <a:latin typeface="Dosis"/>
                <a:ea typeface="Dosis"/>
                <a:cs typeface="Dosis"/>
                <a:sym typeface="Dosis"/>
              </a:rPr>
              <a:t>,</a:t>
            </a:r>
            <a:r>
              <a:rPr lang="en" sz="1600">
                <a:solidFill>
                  <a:schemeClr val="accent2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r>
              <a:rPr lang="en"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including icons by </a:t>
            </a:r>
            <a:r>
              <a:rPr lang="en" sz="1600" b="1">
                <a:solidFill>
                  <a:schemeClr val="accent2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accent2"/>
                </a:solidFill>
                <a:latin typeface="Dosis"/>
                <a:ea typeface="Dosis"/>
                <a:cs typeface="Dosis"/>
                <a:sym typeface="Dosis"/>
              </a:rPr>
              <a:t>,</a:t>
            </a:r>
            <a:r>
              <a:rPr lang="en"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 and infographics &amp; images by </a:t>
            </a:r>
            <a:r>
              <a:rPr lang="en" sz="1600" b="1">
                <a:solidFill>
                  <a:schemeClr val="accent2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accent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473" name="Google Shape;1473;p28"/>
          <p:cNvSpPr/>
          <p:nvPr/>
        </p:nvSpPr>
        <p:spPr>
          <a:xfrm>
            <a:off x="1830334" y="21611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74" name="Google Shape;1474;p28"/>
          <p:cNvGrpSpPr/>
          <p:nvPr/>
        </p:nvGrpSpPr>
        <p:grpSpPr>
          <a:xfrm>
            <a:off x="1090234" y="2508185"/>
            <a:ext cx="313433" cy="289100"/>
            <a:chOff x="8499575" y="1099925"/>
            <a:chExt cx="235075" cy="216825"/>
          </a:xfrm>
        </p:grpSpPr>
        <p:sp>
          <p:nvSpPr>
            <p:cNvPr id="1475" name="Google Shape;1475;p28"/>
            <p:cNvSpPr/>
            <p:nvPr/>
          </p:nvSpPr>
          <p:spPr>
            <a:xfrm>
              <a:off x="8499575" y="123290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6" name="Google Shape;1476;p28"/>
            <p:cNvSpPr/>
            <p:nvPr/>
          </p:nvSpPr>
          <p:spPr>
            <a:xfrm>
              <a:off x="8639775" y="122765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7" name="Google Shape;1477;p28"/>
            <p:cNvSpPr/>
            <p:nvPr/>
          </p:nvSpPr>
          <p:spPr>
            <a:xfrm>
              <a:off x="8590800" y="109992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78" name="Google Shape;1478;p28"/>
          <p:cNvGrpSpPr/>
          <p:nvPr/>
        </p:nvGrpSpPr>
        <p:grpSpPr>
          <a:xfrm>
            <a:off x="1271867" y="766118"/>
            <a:ext cx="1854300" cy="1539933"/>
            <a:chOff x="953900" y="574588"/>
            <a:chExt cx="1390725" cy="1154950"/>
          </a:xfrm>
        </p:grpSpPr>
        <p:sp>
          <p:nvSpPr>
            <p:cNvPr id="1479" name="Google Shape;1479;p28"/>
            <p:cNvSpPr/>
            <p:nvPr/>
          </p:nvSpPr>
          <p:spPr>
            <a:xfrm>
              <a:off x="1690950" y="911438"/>
              <a:ext cx="653675" cy="818100"/>
            </a:xfrm>
            <a:custGeom>
              <a:avLst/>
              <a:gdLst/>
              <a:ahLst/>
              <a:cxnLst/>
              <a:rect l="l" t="t" r="r" b="b"/>
              <a:pathLst>
                <a:path w="26147" h="32724" extrusionOk="0">
                  <a:moveTo>
                    <a:pt x="9245" y="0"/>
                  </a:moveTo>
                  <a:cubicBezTo>
                    <a:pt x="9156" y="0"/>
                    <a:pt x="9067" y="17"/>
                    <a:pt x="8980" y="51"/>
                  </a:cubicBezTo>
                  <a:lnTo>
                    <a:pt x="557" y="3376"/>
                  </a:lnTo>
                  <a:cubicBezTo>
                    <a:pt x="185" y="3522"/>
                    <a:pt x="1" y="3945"/>
                    <a:pt x="148" y="4315"/>
                  </a:cubicBezTo>
                  <a:cubicBezTo>
                    <a:pt x="260" y="4599"/>
                    <a:pt x="535" y="4774"/>
                    <a:pt x="825" y="4774"/>
                  </a:cubicBezTo>
                  <a:cubicBezTo>
                    <a:pt x="913" y="4774"/>
                    <a:pt x="1002" y="4758"/>
                    <a:pt x="1089" y="4723"/>
                  </a:cubicBezTo>
                  <a:lnTo>
                    <a:pt x="2099" y="4323"/>
                  </a:lnTo>
                  <a:lnTo>
                    <a:pt x="6503" y="15484"/>
                  </a:lnTo>
                  <a:cubicBezTo>
                    <a:pt x="2358" y="18394"/>
                    <a:pt x="367" y="23123"/>
                    <a:pt x="1961" y="27160"/>
                  </a:cubicBezTo>
                  <a:cubicBezTo>
                    <a:pt x="3350" y="30681"/>
                    <a:pt x="7089" y="32724"/>
                    <a:pt x="11348" y="32724"/>
                  </a:cubicBezTo>
                  <a:cubicBezTo>
                    <a:pt x="13056" y="32724"/>
                    <a:pt x="14847" y="32396"/>
                    <a:pt x="16604" y="31702"/>
                  </a:cubicBezTo>
                  <a:cubicBezTo>
                    <a:pt x="22746" y="29278"/>
                    <a:pt x="26147" y="23315"/>
                    <a:pt x="24199" y="18383"/>
                  </a:cubicBezTo>
                  <a:cubicBezTo>
                    <a:pt x="22811" y="14864"/>
                    <a:pt x="19075" y="12823"/>
                    <a:pt x="14817" y="12823"/>
                  </a:cubicBezTo>
                  <a:cubicBezTo>
                    <a:pt x="14190" y="12823"/>
                    <a:pt x="13550" y="12867"/>
                    <a:pt x="12906" y="12958"/>
                  </a:cubicBezTo>
                  <a:lnTo>
                    <a:pt x="8502" y="1797"/>
                  </a:lnTo>
                  <a:lnTo>
                    <a:pt x="9511" y="1399"/>
                  </a:lnTo>
                  <a:cubicBezTo>
                    <a:pt x="9883" y="1251"/>
                    <a:pt x="10067" y="830"/>
                    <a:pt x="9920" y="458"/>
                  </a:cubicBezTo>
                  <a:cubicBezTo>
                    <a:pt x="9807" y="175"/>
                    <a:pt x="9534" y="0"/>
                    <a:pt x="92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0" name="Google Shape;1480;p28"/>
            <p:cNvSpPr/>
            <p:nvPr/>
          </p:nvSpPr>
          <p:spPr>
            <a:xfrm>
              <a:off x="1690950" y="968238"/>
              <a:ext cx="653675" cy="761275"/>
            </a:xfrm>
            <a:custGeom>
              <a:avLst/>
              <a:gdLst/>
              <a:ahLst/>
              <a:cxnLst/>
              <a:rect l="l" t="t" r="r" b="b"/>
              <a:pathLst>
                <a:path w="26147" h="30451" extrusionOk="0">
                  <a:moveTo>
                    <a:pt x="3347" y="0"/>
                  </a:moveTo>
                  <a:lnTo>
                    <a:pt x="557" y="1101"/>
                  </a:lnTo>
                  <a:cubicBezTo>
                    <a:pt x="185" y="1249"/>
                    <a:pt x="1" y="1671"/>
                    <a:pt x="148" y="2042"/>
                  </a:cubicBezTo>
                  <a:cubicBezTo>
                    <a:pt x="261" y="2325"/>
                    <a:pt x="535" y="2500"/>
                    <a:pt x="823" y="2500"/>
                  </a:cubicBezTo>
                  <a:cubicBezTo>
                    <a:pt x="912" y="2500"/>
                    <a:pt x="1002" y="2483"/>
                    <a:pt x="1089" y="2449"/>
                  </a:cubicBezTo>
                  <a:lnTo>
                    <a:pt x="2099" y="2050"/>
                  </a:lnTo>
                  <a:lnTo>
                    <a:pt x="6503" y="13210"/>
                  </a:lnTo>
                  <a:cubicBezTo>
                    <a:pt x="2358" y="16121"/>
                    <a:pt x="367" y="20850"/>
                    <a:pt x="1960" y="24887"/>
                  </a:cubicBezTo>
                  <a:cubicBezTo>
                    <a:pt x="3350" y="28408"/>
                    <a:pt x="7087" y="30450"/>
                    <a:pt x="11345" y="30450"/>
                  </a:cubicBezTo>
                  <a:cubicBezTo>
                    <a:pt x="13053" y="30450"/>
                    <a:pt x="14845" y="30121"/>
                    <a:pt x="16604" y="29427"/>
                  </a:cubicBezTo>
                  <a:cubicBezTo>
                    <a:pt x="22746" y="27005"/>
                    <a:pt x="26147" y="21042"/>
                    <a:pt x="24199" y="16108"/>
                  </a:cubicBezTo>
                  <a:cubicBezTo>
                    <a:pt x="24119" y="15901"/>
                    <a:pt x="24026" y="15701"/>
                    <a:pt x="23929" y="15504"/>
                  </a:cubicBezTo>
                  <a:lnTo>
                    <a:pt x="23929" y="15504"/>
                  </a:lnTo>
                  <a:cubicBezTo>
                    <a:pt x="24689" y="19917"/>
                    <a:pt x="22618" y="24773"/>
                    <a:pt x="19163" y="27551"/>
                  </a:cubicBezTo>
                  <a:cubicBezTo>
                    <a:pt x="17548" y="28848"/>
                    <a:pt x="15686" y="29467"/>
                    <a:pt x="13832" y="29467"/>
                  </a:cubicBezTo>
                  <a:cubicBezTo>
                    <a:pt x="11497" y="29467"/>
                    <a:pt x="9171" y="28486"/>
                    <a:pt x="7361" y="26643"/>
                  </a:cubicBezTo>
                  <a:cubicBezTo>
                    <a:pt x="5806" y="25059"/>
                    <a:pt x="4842" y="22928"/>
                    <a:pt x="4751" y="20701"/>
                  </a:cubicBezTo>
                  <a:cubicBezTo>
                    <a:pt x="4653" y="18318"/>
                    <a:pt x="5606" y="16195"/>
                    <a:pt x="6496" y="14043"/>
                  </a:cubicBezTo>
                  <a:cubicBezTo>
                    <a:pt x="7519" y="11566"/>
                    <a:pt x="7667" y="9390"/>
                    <a:pt x="6762" y="6839"/>
                  </a:cubicBezTo>
                  <a:cubicBezTo>
                    <a:pt x="5907" y="4433"/>
                    <a:pt x="4693" y="2168"/>
                    <a:pt x="334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1" name="Google Shape;1481;p28"/>
            <p:cNvSpPr/>
            <p:nvPr/>
          </p:nvSpPr>
          <p:spPr>
            <a:xfrm>
              <a:off x="1789825" y="918863"/>
              <a:ext cx="141225" cy="61950"/>
            </a:xfrm>
            <a:custGeom>
              <a:avLst/>
              <a:gdLst/>
              <a:ahLst/>
              <a:cxnLst/>
              <a:rect l="l" t="t" r="r" b="b"/>
              <a:pathLst>
                <a:path w="5649" h="2478" extrusionOk="0">
                  <a:moveTo>
                    <a:pt x="5396" y="0"/>
                  </a:moveTo>
                  <a:cubicBezTo>
                    <a:pt x="5368" y="0"/>
                    <a:pt x="5340" y="5"/>
                    <a:pt x="5312" y="17"/>
                  </a:cubicBezTo>
                  <a:lnTo>
                    <a:pt x="172" y="2045"/>
                  </a:lnTo>
                  <a:cubicBezTo>
                    <a:pt x="57" y="2090"/>
                    <a:pt x="0" y="2221"/>
                    <a:pt x="46" y="2336"/>
                  </a:cubicBezTo>
                  <a:cubicBezTo>
                    <a:pt x="82" y="2424"/>
                    <a:pt x="166" y="2478"/>
                    <a:pt x="255" y="2478"/>
                  </a:cubicBezTo>
                  <a:cubicBezTo>
                    <a:pt x="282" y="2478"/>
                    <a:pt x="310" y="2473"/>
                    <a:pt x="337" y="2462"/>
                  </a:cubicBezTo>
                  <a:lnTo>
                    <a:pt x="5477" y="434"/>
                  </a:lnTo>
                  <a:cubicBezTo>
                    <a:pt x="5592" y="387"/>
                    <a:pt x="5649" y="258"/>
                    <a:pt x="5603" y="143"/>
                  </a:cubicBezTo>
                  <a:cubicBezTo>
                    <a:pt x="5568" y="54"/>
                    <a:pt x="5484" y="0"/>
                    <a:pt x="539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2" name="Google Shape;1482;p28"/>
            <p:cNvSpPr/>
            <p:nvPr/>
          </p:nvSpPr>
          <p:spPr>
            <a:xfrm>
              <a:off x="1893075" y="991813"/>
              <a:ext cx="109600" cy="256600"/>
            </a:xfrm>
            <a:custGeom>
              <a:avLst/>
              <a:gdLst/>
              <a:ahLst/>
              <a:cxnLst/>
              <a:rect l="l" t="t" r="r" b="b"/>
              <a:pathLst>
                <a:path w="4384" h="10264" extrusionOk="0">
                  <a:moveTo>
                    <a:pt x="256" y="1"/>
                  </a:moveTo>
                  <a:cubicBezTo>
                    <a:pt x="229" y="1"/>
                    <a:pt x="201" y="6"/>
                    <a:pt x="174" y="16"/>
                  </a:cubicBezTo>
                  <a:cubicBezTo>
                    <a:pt x="58" y="63"/>
                    <a:pt x="1" y="192"/>
                    <a:pt x="48" y="307"/>
                  </a:cubicBezTo>
                  <a:lnTo>
                    <a:pt x="3921" y="10121"/>
                  </a:lnTo>
                  <a:cubicBezTo>
                    <a:pt x="3957" y="10209"/>
                    <a:pt x="4041" y="10263"/>
                    <a:pt x="4131" y="10263"/>
                  </a:cubicBezTo>
                  <a:cubicBezTo>
                    <a:pt x="4158" y="10263"/>
                    <a:pt x="4185" y="10258"/>
                    <a:pt x="4212" y="10247"/>
                  </a:cubicBezTo>
                  <a:cubicBezTo>
                    <a:pt x="4327" y="10204"/>
                    <a:pt x="4384" y="10072"/>
                    <a:pt x="4339" y="9957"/>
                  </a:cubicBezTo>
                  <a:lnTo>
                    <a:pt x="465" y="143"/>
                  </a:lnTo>
                  <a:cubicBezTo>
                    <a:pt x="429" y="55"/>
                    <a:pt x="345" y="1"/>
                    <a:pt x="25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3" name="Google Shape;1483;p28"/>
            <p:cNvSpPr/>
            <p:nvPr/>
          </p:nvSpPr>
          <p:spPr>
            <a:xfrm>
              <a:off x="2035400" y="1258838"/>
              <a:ext cx="263625" cy="205525"/>
            </a:xfrm>
            <a:custGeom>
              <a:avLst/>
              <a:gdLst/>
              <a:ahLst/>
              <a:cxnLst/>
              <a:rect l="l" t="t" r="r" b="b"/>
              <a:pathLst>
                <a:path w="10545" h="8221" extrusionOk="0">
                  <a:moveTo>
                    <a:pt x="1197" y="0"/>
                  </a:moveTo>
                  <a:cubicBezTo>
                    <a:pt x="627" y="0"/>
                    <a:pt x="261" y="41"/>
                    <a:pt x="211" y="47"/>
                  </a:cubicBezTo>
                  <a:cubicBezTo>
                    <a:pt x="88" y="62"/>
                    <a:pt x="0" y="172"/>
                    <a:pt x="14" y="296"/>
                  </a:cubicBezTo>
                  <a:cubicBezTo>
                    <a:pt x="27" y="410"/>
                    <a:pt x="125" y="493"/>
                    <a:pt x="236" y="493"/>
                  </a:cubicBezTo>
                  <a:cubicBezTo>
                    <a:pt x="245" y="493"/>
                    <a:pt x="254" y="492"/>
                    <a:pt x="263" y="491"/>
                  </a:cubicBezTo>
                  <a:cubicBezTo>
                    <a:pt x="274" y="490"/>
                    <a:pt x="608" y="453"/>
                    <a:pt x="1146" y="453"/>
                  </a:cubicBezTo>
                  <a:cubicBezTo>
                    <a:pt x="2506" y="453"/>
                    <a:pt x="5171" y="690"/>
                    <a:pt x="7240" y="2338"/>
                  </a:cubicBezTo>
                  <a:cubicBezTo>
                    <a:pt x="8860" y="3626"/>
                    <a:pt x="9817" y="5540"/>
                    <a:pt x="10087" y="8020"/>
                  </a:cubicBezTo>
                  <a:cubicBezTo>
                    <a:pt x="10099" y="8134"/>
                    <a:pt x="10196" y="8220"/>
                    <a:pt x="10308" y="8220"/>
                  </a:cubicBezTo>
                  <a:cubicBezTo>
                    <a:pt x="10317" y="8220"/>
                    <a:pt x="10325" y="8220"/>
                    <a:pt x="10333" y="8219"/>
                  </a:cubicBezTo>
                  <a:cubicBezTo>
                    <a:pt x="10355" y="8218"/>
                    <a:pt x="10375" y="8212"/>
                    <a:pt x="10392" y="8205"/>
                  </a:cubicBezTo>
                  <a:cubicBezTo>
                    <a:pt x="10484" y="8169"/>
                    <a:pt x="10545" y="8076"/>
                    <a:pt x="10532" y="7974"/>
                  </a:cubicBezTo>
                  <a:cubicBezTo>
                    <a:pt x="10250" y="5369"/>
                    <a:pt x="9236" y="3355"/>
                    <a:pt x="7519" y="1988"/>
                  </a:cubicBezTo>
                  <a:cubicBezTo>
                    <a:pt x="5350" y="260"/>
                    <a:pt x="2630" y="0"/>
                    <a:pt x="119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4" name="Google Shape;1484;p28"/>
            <p:cNvSpPr/>
            <p:nvPr/>
          </p:nvSpPr>
          <p:spPr>
            <a:xfrm>
              <a:off x="1780600" y="1369688"/>
              <a:ext cx="511050" cy="328200"/>
            </a:xfrm>
            <a:custGeom>
              <a:avLst/>
              <a:gdLst/>
              <a:ahLst/>
              <a:cxnLst/>
              <a:rect l="l" t="t" r="r" b="b"/>
              <a:pathLst>
                <a:path w="20442" h="13128" extrusionOk="0">
                  <a:moveTo>
                    <a:pt x="18263" y="1"/>
                  </a:moveTo>
                  <a:cubicBezTo>
                    <a:pt x="16829" y="1256"/>
                    <a:pt x="15386" y="2503"/>
                    <a:pt x="13812" y="3571"/>
                  </a:cubicBezTo>
                  <a:cubicBezTo>
                    <a:pt x="11584" y="5084"/>
                    <a:pt x="9205" y="6029"/>
                    <a:pt x="6561" y="6531"/>
                  </a:cubicBezTo>
                  <a:cubicBezTo>
                    <a:pt x="4386" y="6944"/>
                    <a:pt x="2158" y="7106"/>
                    <a:pt x="1" y="7595"/>
                  </a:cubicBezTo>
                  <a:cubicBezTo>
                    <a:pt x="67" y="7857"/>
                    <a:pt x="152" y="8118"/>
                    <a:pt x="254" y="8375"/>
                  </a:cubicBezTo>
                  <a:cubicBezTo>
                    <a:pt x="1439" y="11377"/>
                    <a:pt x="4602" y="13127"/>
                    <a:pt x="8187" y="13127"/>
                  </a:cubicBezTo>
                  <a:cubicBezTo>
                    <a:pt x="9595" y="13127"/>
                    <a:pt x="11068" y="12857"/>
                    <a:pt x="12511" y="12287"/>
                  </a:cubicBezTo>
                  <a:cubicBezTo>
                    <a:pt x="17630" y="10266"/>
                    <a:pt x="20442" y="5239"/>
                    <a:pt x="18792" y="1057"/>
                  </a:cubicBezTo>
                  <a:cubicBezTo>
                    <a:pt x="18646" y="686"/>
                    <a:pt x="18469" y="334"/>
                    <a:pt x="18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5" name="Google Shape;1485;p28"/>
            <p:cNvSpPr/>
            <p:nvPr/>
          </p:nvSpPr>
          <p:spPr>
            <a:xfrm>
              <a:off x="1780600" y="1369763"/>
              <a:ext cx="456600" cy="194400"/>
            </a:xfrm>
            <a:custGeom>
              <a:avLst/>
              <a:gdLst/>
              <a:ahLst/>
              <a:cxnLst/>
              <a:rect l="l" t="t" r="r" b="b"/>
              <a:pathLst>
                <a:path w="18264" h="7776" extrusionOk="0">
                  <a:moveTo>
                    <a:pt x="18263" y="0"/>
                  </a:moveTo>
                  <a:cubicBezTo>
                    <a:pt x="1811" y="3310"/>
                    <a:pt x="1" y="7593"/>
                    <a:pt x="1" y="7593"/>
                  </a:cubicBezTo>
                  <a:cubicBezTo>
                    <a:pt x="1110" y="7718"/>
                    <a:pt x="2159" y="7776"/>
                    <a:pt x="3148" y="7776"/>
                  </a:cubicBezTo>
                  <a:cubicBezTo>
                    <a:pt x="14650" y="7776"/>
                    <a:pt x="18263" y="1"/>
                    <a:pt x="182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6" name="Google Shape;1486;p28"/>
            <p:cNvSpPr/>
            <p:nvPr/>
          </p:nvSpPr>
          <p:spPr>
            <a:xfrm>
              <a:off x="1847450" y="1383788"/>
              <a:ext cx="47500" cy="41925"/>
            </a:xfrm>
            <a:custGeom>
              <a:avLst/>
              <a:gdLst/>
              <a:ahLst/>
              <a:cxnLst/>
              <a:rect l="l" t="t" r="r" b="b"/>
              <a:pathLst>
                <a:path w="1900" h="1677" extrusionOk="0">
                  <a:moveTo>
                    <a:pt x="950" y="0"/>
                  </a:moveTo>
                  <a:cubicBezTo>
                    <a:pt x="847" y="0"/>
                    <a:pt x="743" y="19"/>
                    <a:pt x="641" y="59"/>
                  </a:cubicBezTo>
                  <a:cubicBezTo>
                    <a:pt x="212" y="229"/>
                    <a:pt x="0" y="715"/>
                    <a:pt x="171" y="1146"/>
                  </a:cubicBezTo>
                  <a:cubicBezTo>
                    <a:pt x="301" y="1476"/>
                    <a:pt x="616" y="1677"/>
                    <a:pt x="949" y="1677"/>
                  </a:cubicBezTo>
                  <a:cubicBezTo>
                    <a:pt x="1052" y="1677"/>
                    <a:pt x="1156" y="1658"/>
                    <a:pt x="1257" y="1618"/>
                  </a:cubicBezTo>
                  <a:cubicBezTo>
                    <a:pt x="1688" y="1448"/>
                    <a:pt x="1900" y="961"/>
                    <a:pt x="1729" y="530"/>
                  </a:cubicBezTo>
                  <a:cubicBezTo>
                    <a:pt x="1599" y="201"/>
                    <a:pt x="1284" y="0"/>
                    <a:pt x="95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7" name="Google Shape;1487;p28"/>
            <p:cNvSpPr/>
            <p:nvPr/>
          </p:nvSpPr>
          <p:spPr>
            <a:xfrm>
              <a:off x="2066550" y="1414313"/>
              <a:ext cx="47475" cy="41950"/>
            </a:xfrm>
            <a:custGeom>
              <a:avLst/>
              <a:gdLst/>
              <a:ahLst/>
              <a:cxnLst/>
              <a:rect l="l" t="t" r="r" b="b"/>
              <a:pathLst>
                <a:path w="1899" h="1678" extrusionOk="0">
                  <a:moveTo>
                    <a:pt x="950" y="1"/>
                  </a:moveTo>
                  <a:cubicBezTo>
                    <a:pt x="848" y="1"/>
                    <a:pt x="743" y="20"/>
                    <a:pt x="642" y="60"/>
                  </a:cubicBezTo>
                  <a:cubicBezTo>
                    <a:pt x="211" y="230"/>
                    <a:pt x="1" y="716"/>
                    <a:pt x="171" y="1147"/>
                  </a:cubicBezTo>
                  <a:cubicBezTo>
                    <a:pt x="301" y="1476"/>
                    <a:pt x="616" y="1677"/>
                    <a:pt x="950" y="1677"/>
                  </a:cubicBezTo>
                  <a:cubicBezTo>
                    <a:pt x="1052" y="1677"/>
                    <a:pt x="1156" y="1658"/>
                    <a:pt x="1258" y="1618"/>
                  </a:cubicBezTo>
                  <a:cubicBezTo>
                    <a:pt x="1689" y="1448"/>
                    <a:pt x="1899" y="963"/>
                    <a:pt x="1729" y="532"/>
                  </a:cubicBezTo>
                  <a:cubicBezTo>
                    <a:pt x="1601" y="202"/>
                    <a:pt x="1285" y="1"/>
                    <a:pt x="95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8" name="Google Shape;1488;p28"/>
            <p:cNvSpPr/>
            <p:nvPr/>
          </p:nvSpPr>
          <p:spPr>
            <a:xfrm>
              <a:off x="1902400" y="1246763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4" y="0"/>
                  </a:moveTo>
                  <a:cubicBezTo>
                    <a:pt x="548" y="0"/>
                    <a:pt x="481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5" y="954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2" y="936"/>
                    <a:pt x="1228" y="621"/>
                    <a:pt x="1117" y="343"/>
                  </a:cubicBezTo>
                  <a:cubicBezTo>
                    <a:pt x="1034" y="130"/>
                    <a:pt x="830" y="0"/>
                    <a:pt x="6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9" name="Google Shape;1489;p28"/>
            <p:cNvSpPr/>
            <p:nvPr/>
          </p:nvSpPr>
          <p:spPr>
            <a:xfrm>
              <a:off x="2053875" y="1308513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5" y="1"/>
                  </a:moveTo>
                  <a:cubicBezTo>
                    <a:pt x="548" y="1"/>
                    <a:pt x="481" y="13"/>
                    <a:pt x="416" y="39"/>
                  </a:cubicBezTo>
                  <a:cubicBezTo>
                    <a:pt x="136" y="148"/>
                    <a:pt x="0" y="462"/>
                    <a:pt x="111" y="741"/>
                  </a:cubicBezTo>
                  <a:cubicBezTo>
                    <a:pt x="194" y="954"/>
                    <a:pt x="398" y="1084"/>
                    <a:pt x="614" y="1084"/>
                  </a:cubicBezTo>
                  <a:cubicBezTo>
                    <a:pt x="680" y="1084"/>
                    <a:pt x="747" y="1072"/>
                    <a:pt x="813" y="1046"/>
                  </a:cubicBezTo>
                  <a:cubicBezTo>
                    <a:pt x="1091" y="936"/>
                    <a:pt x="1227" y="622"/>
                    <a:pt x="1118" y="344"/>
                  </a:cubicBezTo>
                  <a:cubicBezTo>
                    <a:pt x="1033" y="130"/>
                    <a:pt x="829" y="1"/>
                    <a:pt x="61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0" name="Google Shape;1490;p28"/>
            <p:cNvSpPr/>
            <p:nvPr/>
          </p:nvSpPr>
          <p:spPr>
            <a:xfrm>
              <a:off x="1969800" y="1383288"/>
              <a:ext cx="30675" cy="27100"/>
            </a:xfrm>
            <a:custGeom>
              <a:avLst/>
              <a:gdLst/>
              <a:ahLst/>
              <a:cxnLst/>
              <a:rect l="l" t="t" r="r" b="b"/>
              <a:pathLst>
                <a:path w="1227" h="1084" extrusionOk="0">
                  <a:moveTo>
                    <a:pt x="612" y="0"/>
                  </a:moveTo>
                  <a:cubicBezTo>
                    <a:pt x="546" y="0"/>
                    <a:pt x="479" y="13"/>
                    <a:pt x="414" y="38"/>
                  </a:cubicBezTo>
                  <a:cubicBezTo>
                    <a:pt x="136" y="149"/>
                    <a:pt x="0" y="462"/>
                    <a:pt x="109" y="740"/>
                  </a:cubicBezTo>
                  <a:cubicBezTo>
                    <a:pt x="194" y="954"/>
                    <a:pt x="397" y="1084"/>
                    <a:pt x="612" y="1084"/>
                  </a:cubicBezTo>
                  <a:cubicBezTo>
                    <a:pt x="678" y="1084"/>
                    <a:pt x="746" y="1071"/>
                    <a:pt x="811" y="1045"/>
                  </a:cubicBezTo>
                  <a:cubicBezTo>
                    <a:pt x="1091" y="936"/>
                    <a:pt x="1227" y="621"/>
                    <a:pt x="1116" y="343"/>
                  </a:cubicBezTo>
                  <a:cubicBezTo>
                    <a:pt x="1033" y="130"/>
                    <a:pt x="828" y="0"/>
                    <a:pt x="61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1" name="Google Shape;1491;p28"/>
            <p:cNvSpPr/>
            <p:nvPr/>
          </p:nvSpPr>
          <p:spPr>
            <a:xfrm>
              <a:off x="1844775" y="1602613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4" y="0"/>
                  </a:moveTo>
                  <a:cubicBezTo>
                    <a:pt x="548" y="0"/>
                    <a:pt x="481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5" y="954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2" y="936"/>
                    <a:pt x="1228" y="623"/>
                    <a:pt x="1117" y="343"/>
                  </a:cubicBezTo>
                  <a:cubicBezTo>
                    <a:pt x="1034" y="130"/>
                    <a:pt x="830" y="0"/>
                    <a:pt x="6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2" name="Google Shape;1492;p28"/>
            <p:cNvSpPr/>
            <p:nvPr/>
          </p:nvSpPr>
          <p:spPr>
            <a:xfrm>
              <a:off x="1909325" y="1515163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2" y="1"/>
                  </a:moveTo>
                  <a:cubicBezTo>
                    <a:pt x="546" y="1"/>
                    <a:pt x="479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4" y="953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1" y="935"/>
                    <a:pt x="1228" y="621"/>
                    <a:pt x="1117" y="343"/>
                  </a:cubicBezTo>
                  <a:cubicBezTo>
                    <a:pt x="1033" y="130"/>
                    <a:pt x="828" y="1"/>
                    <a:pt x="61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3" name="Google Shape;1493;p28"/>
            <p:cNvSpPr/>
            <p:nvPr/>
          </p:nvSpPr>
          <p:spPr>
            <a:xfrm>
              <a:off x="2079800" y="1559338"/>
              <a:ext cx="30675" cy="27125"/>
            </a:xfrm>
            <a:custGeom>
              <a:avLst/>
              <a:gdLst/>
              <a:ahLst/>
              <a:cxnLst/>
              <a:rect l="l" t="t" r="r" b="b"/>
              <a:pathLst>
                <a:path w="1227" h="1085" extrusionOk="0">
                  <a:moveTo>
                    <a:pt x="613" y="1"/>
                  </a:moveTo>
                  <a:cubicBezTo>
                    <a:pt x="547" y="1"/>
                    <a:pt x="480" y="13"/>
                    <a:pt x="416" y="39"/>
                  </a:cubicBezTo>
                  <a:cubicBezTo>
                    <a:pt x="138" y="149"/>
                    <a:pt x="0" y="463"/>
                    <a:pt x="111" y="741"/>
                  </a:cubicBezTo>
                  <a:cubicBezTo>
                    <a:pt x="194" y="954"/>
                    <a:pt x="398" y="1084"/>
                    <a:pt x="613" y="1084"/>
                  </a:cubicBezTo>
                  <a:cubicBezTo>
                    <a:pt x="680" y="1084"/>
                    <a:pt x="747" y="1072"/>
                    <a:pt x="813" y="1046"/>
                  </a:cubicBezTo>
                  <a:cubicBezTo>
                    <a:pt x="1091" y="937"/>
                    <a:pt x="1227" y="623"/>
                    <a:pt x="1118" y="344"/>
                  </a:cubicBezTo>
                  <a:cubicBezTo>
                    <a:pt x="1033" y="131"/>
                    <a:pt x="828" y="1"/>
                    <a:pt x="61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4" name="Google Shape;1494;p28"/>
            <p:cNvSpPr/>
            <p:nvPr/>
          </p:nvSpPr>
          <p:spPr>
            <a:xfrm>
              <a:off x="953900" y="574588"/>
              <a:ext cx="885450" cy="451150"/>
            </a:xfrm>
            <a:custGeom>
              <a:avLst/>
              <a:gdLst/>
              <a:ahLst/>
              <a:cxnLst/>
              <a:rect l="l" t="t" r="r" b="b"/>
              <a:pathLst>
                <a:path w="35418" h="18046" extrusionOk="0">
                  <a:moveTo>
                    <a:pt x="12377" y="0"/>
                  </a:moveTo>
                  <a:cubicBezTo>
                    <a:pt x="10461" y="0"/>
                    <a:pt x="8442" y="826"/>
                    <a:pt x="7480" y="2484"/>
                  </a:cubicBezTo>
                  <a:cubicBezTo>
                    <a:pt x="6778" y="3694"/>
                    <a:pt x="6720" y="5155"/>
                    <a:pt x="6474" y="6532"/>
                  </a:cubicBezTo>
                  <a:cubicBezTo>
                    <a:pt x="6232" y="7910"/>
                    <a:pt x="5674" y="9389"/>
                    <a:pt x="4423" y="10016"/>
                  </a:cubicBezTo>
                  <a:cubicBezTo>
                    <a:pt x="4152" y="10152"/>
                    <a:pt x="3850" y="10214"/>
                    <a:pt x="3545" y="10214"/>
                  </a:cubicBezTo>
                  <a:cubicBezTo>
                    <a:pt x="2439" y="10214"/>
                    <a:pt x="1297" y="9399"/>
                    <a:pt x="1488" y="8321"/>
                  </a:cubicBezTo>
                  <a:lnTo>
                    <a:pt x="1488" y="8321"/>
                  </a:lnTo>
                  <a:cubicBezTo>
                    <a:pt x="0" y="10220"/>
                    <a:pt x="688" y="13247"/>
                    <a:pt x="2573" y="14751"/>
                  </a:cubicBezTo>
                  <a:cubicBezTo>
                    <a:pt x="3759" y="15697"/>
                    <a:pt x="5265" y="16110"/>
                    <a:pt x="6792" y="16110"/>
                  </a:cubicBezTo>
                  <a:cubicBezTo>
                    <a:pt x="7695" y="16110"/>
                    <a:pt x="8604" y="15966"/>
                    <a:pt x="9460" y="15702"/>
                  </a:cubicBezTo>
                  <a:cubicBezTo>
                    <a:pt x="11765" y="14992"/>
                    <a:pt x="13755" y="13525"/>
                    <a:pt x="15623" y="12002"/>
                  </a:cubicBezTo>
                  <a:lnTo>
                    <a:pt x="15623" y="12002"/>
                  </a:lnTo>
                  <a:cubicBezTo>
                    <a:pt x="15216" y="13769"/>
                    <a:pt x="14897" y="15881"/>
                    <a:pt x="16166" y="17178"/>
                  </a:cubicBezTo>
                  <a:cubicBezTo>
                    <a:pt x="16770" y="17793"/>
                    <a:pt x="17572" y="18045"/>
                    <a:pt x="18421" y="18045"/>
                  </a:cubicBezTo>
                  <a:cubicBezTo>
                    <a:pt x="19500" y="18045"/>
                    <a:pt x="20654" y="17639"/>
                    <a:pt x="21578" y="17053"/>
                  </a:cubicBezTo>
                  <a:cubicBezTo>
                    <a:pt x="23338" y="15935"/>
                    <a:pt x="24749" y="14277"/>
                    <a:pt x="25572" y="12362"/>
                  </a:cubicBezTo>
                  <a:lnTo>
                    <a:pt x="25572" y="12362"/>
                  </a:lnTo>
                  <a:cubicBezTo>
                    <a:pt x="25552" y="13494"/>
                    <a:pt x="26025" y="14961"/>
                    <a:pt x="27146" y="14961"/>
                  </a:cubicBezTo>
                  <a:cubicBezTo>
                    <a:pt x="27155" y="14961"/>
                    <a:pt x="27163" y="14961"/>
                    <a:pt x="27171" y="14961"/>
                  </a:cubicBezTo>
                  <a:cubicBezTo>
                    <a:pt x="28132" y="14942"/>
                    <a:pt x="28646" y="13851"/>
                    <a:pt x="29400" y="13256"/>
                  </a:cubicBezTo>
                  <a:cubicBezTo>
                    <a:pt x="29791" y="12946"/>
                    <a:pt x="30268" y="12806"/>
                    <a:pt x="30754" y="12806"/>
                  </a:cubicBezTo>
                  <a:cubicBezTo>
                    <a:pt x="31910" y="12806"/>
                    <a:pt x="33115" y="13596"/>
                    <a:pt x="33308" y="14765"/>
                  </a:cubicBezTo>
                  <a:cubicBezTo>
                    <a:pt x="33308" y="14765"/>
                    <a:pt x="33308" y="14765"/>
                    <a:pt x="33308" y="14765"/>
                  </a:cubicBezTo>
                  <a:cubicBezTo>
                    <a:pt x="33311" y="14765"/>
                    <a:pt x="33744" y="15212"/>
                    <a:pt x="34111" y="15212"/>
                  </a:cubicBezTo>
                  <a:cubicBezTo>
                    <a:pt x="34312" y="15212"/>
                    <a:pt x="34494" y="15079"/>
                    <a:pt x="34575" y="14667"/>
                  </a:cubicBezTo>
                  <a:cubicBezTo>
                    <a:pt x="34907" y="13002"/>
                    <a:pt x="35418" y="11205"/>
                    <a:pt x="34218" y="10003"/>
                  </a:cubicBezTo>
                  <a:cubicBezTo>
                    <a:pt x="33548" y="9334"/>
                    <a:pt x="32599" y="8988"/>
                    <a:pt x="31654" y="8988"/>
                  </a:cubicBezTo>
                  <a:cubicBezTo>
                    <a:pt x="30905" y="8988"/>
                    <a:pt x="30159" y="9205"/>
                    <a:pt x="29554" y="9649"/>
                  </a:cubicBezTo>
                  <a:cubicBezTo>
                    <a:pt x="29999" y="7810"/>
                    <a:pt x="29118" y="5731"/>
                    <a:pt x="27488" y="4772"/>
                  </a:cubicBezTo>
                  <a:cubicBezTo>
                    <a:pt x="26818" y="4377"/>
                    <a:pt x="26044" y="4186"/>
                    <a:pt x="25268" y="4186"/>
                  </a:cubicBezTo>
                  <a:cubicBezTo>
                    <a:pt x="24155" y="4186"/>
                    <a:pt x="23039" y="4580"/>
                    <a:pt x="22220" y="5335"/>
                  </a:cubicBezTo>
                  <a:cubicBezTo>
                    <a:pt x="21670" y="3419"/>
                    <a:pt x="19720" y="2300"/>
                    <a:pt x="17898" y="1485"/>
                  </a:cubicBezTo>
                  <a:cubicBezTo>
                    <a:pt x="16147" y="702"/>
                    <a:pt x="14301" y="2"/>
                    <a:pt x="12382" y="0"/>
                  </a:cubicBezTo>
                  <a:cubicBezTo>
                    <a:pt x="12380" y="0"/>
                    <a:pt x="12379" y="0"/>
                    <a:pt x="123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5" name="Google Shape;1495;p28"/>
            <p:cNvSpPr/>
            <p:nvPr/>
          </p:nvSpPr>
          <p:spPr>
            <a:xfrm>
              <a:off x="972475" y="574613"/>
              <a:ext cx="855775" cy="302100"/>
            </a:xfrm>
            <a:custGeom>
              <a:avLst/>
              <a:gdLst/>
              <a:ahLst/>
              <a:cxnLst/>
              <a:rect l="l" t="t" r="r" b="b"/>
              <a:pathLst>
                <a:path w="34231" h="12084" extrusionOk="0">
                  <a:moveTo>
                    <a:pt x="11633" y="1"/>
                  </a:moveTo>
                  <a:cubicBezTo>
                    <a:pt x="9715" y="1"/>
                    <a:pt x="7696" y="826"/>
                    <a:pt x="6735" y="2484"/>
                  </a:cubicBezTo>
                  <a:cubicBezTo>
                    <a:pt x="6033" y="3694"/>
                    <a:pt x="5974" y="5155"/>
                    <a:pt x="5730" y="6533"/>
                  </a:cubicBezTo>
                  <a:cubicBezTo>
                    <a:pt x="5486" y="7910"/>
                    <a:pt x="4930" y="9389"/>
                    <a:pt x="3677" y="10016"/>
                  </a:cubicBezTo>
                  <a:cubicBezTo>
                    <a:pt x="3407" y="10152"/>
                    <a:pt x="3105" y="10215"/>
                    <a:pt x="2799" y="10215"/>
                  </a:cubicBezTo>
                  <a:cubicBezTo>
                    <a:pt x="1694" y="10215"/>
                    <a:pt x="552" y="9399"/>
                    <a:pt x="744" y="8321"/>
                  </a:cubicBezTo>
                  <a:lnTo>
                    <a:pt x="744" y="8321"/>
                  </a:lnTo>
                  <a:cubicBezTo>
                    <a:pt x="342" y="8831"/>
                    <a:pt x="104" y="9428"/>
                    <a:pt x="1" y="10055"/>
                  </a:cubicBezTo>
                  <a:cubicBezTo>
                    <a:pt x="948" y="10648"/>
                    <a:pt x="2111" y="10984"/>
                    <a:pt x="3111" y="11087"/>
                  </a:cubicBezTo>
                  <a:cubicBezTo>
                    <a:pt x="3302" y="11107"/>
                    <a:pt x="3486" y="11117"/>
                    <a:pt x="3666" y="11117"/>
                  </a:cubicBezTo>
                  <a:cubicBezTo>
                    <a:pt x="5524" y="11117"/>
                    <a:pt x="6802" y="10065"/>
                    <a:pt x="7442" y="8215"/>
                  </a:cubicBezTo>
                  <a:cubicBezTo>
                    <a:pt x="7988" y="6633"/>
                    <a:pt x="8229" y="4910"/>
                    <a:pt x="9262" y="3541"/>
                  </a:cubicBezTo>
                  <a:cubicBezTo>
                    <a:pt x="10210" y="2284"/>
                    <a:pt x="11845" y="1537"/>
                    <a:pt x="13424" y="1537"/>
                  </a:cubicBezTo>
                  <a:cubicBezTo>
                    <a:pt x="13555" y="1537"/>
                    <a:pt x="13686" y="1542"/>
                    <a:pt x="13816" y="1553"/>
                  </a:cubicBezTo>
                  <a:cubicBezTo>
                    <a:pt x="15378" y="1679"/>
                    <a:pt x="16577" y="2679"/>
                    <a:pt x="17551" y="3829"/>
                  </a:cubicBezTo>
                  <a:cubicBezTo>
                    <a:pt x="18344" y="4767"/>
                    <a:pt x="19428" y="6755"/>
                    <a:pt x="20841" y="6755"/>
                  </a:cubicBezTo>
                  <a:cubicBezTo>
                    <a:pt x="20868" y="6755"/>
                    <a:pt x="20895" y="6754"/>
                    <a:pt x="20923" y="6753"/>
                  </a:cubicBezTo>
                  <a:cubicBezTo>
                    <a:pt x="21903" y="6698"/>
                    <a:pt x="22728" y="5979"/>
                    <a:pt x="23753" y="5979"/>
                  </a:cubicBezTo>
                  <a:cubicBezTo>
                    <a:pt x="23760" y="5979"/>
                    <a:pt x="23767" y="5979"/>
                    <a:pt x="23774" y="5979"/>
                  </a:cubicBezTo>
                  <a:cubicBezTo>
                    <a:pt x="24666" y="5988"/>
                    <a:pt x="25511" y="6463"/>
                    <a:pt x="26109" y="7104"/>
                  </a:cubicBezTo>
                  <a:cubicBezTo>
                    <a:pt x="26735" y="7775"/>
                    <a:pt x="26758" y="8567"/>
                    <a:pt x="27182" y="9314"/>
                  </a:cubicBezTo>
                  <a:cubicBezTo>
                    <a:pt x="27536" y="9939"/>
                    <a:pt x="28132" y="10133"/>
                    <a:pt x="28771" y="10133"/>
                  </a:cubicBezTo>
                  <a:cubicBezTo>
                    <a:pt x="28995" y="10133"/>
                    <a:pt x="29223" y="10109"/>
                    <a:pt x="29449" y="10072"/>
                  </a:cubicBezTo>
                  <a:cubicBezTo>
                    <a:pt x="29983" y="9984"/>
                    <a:pt x="30478" y="9925"/>
                    <a:pt x="30939" y="9925"/>
                  </a:cubicBezTo>
                  <a:cubicBezTo>
                    <a:pt x="32120" y="9925"/>
                    <a:pt x="33084" y="10309"/>
                    <a:pt x="33934" y="11574"/>
                  </a:cubicBezTo>
                  <a:cubicBezTo>
                    <a:pt x="34048" y="11743"/>
                    <a:pt x="34141" y="11913"/>
                    <a:pt x="34226" y="12083"/>
                  </a:cubicBezTo>
                  <a:cubicBezTo>
                    <a:pt x="34231" y="11306"/>
                    <a:pt x="34053" y="10584"/>
                    <a:pt x="33473" y="10005"/>
                  </a:cubicBezTo>
                  <a:cubicBezTo>
                    <a:pt x="32803" y="9335"/>
                    <a:pt x="31855" y="8989"/>
                    <a:pt x="30910" y="8989"/>
                  </a:cubicBezTo>
                  <a:cubicBezTo>
                    <a:pt x="30161" y="8989"/>
                    <a:pt x="29414" y="9206"/>
                    <a:pt x="28809" y="9650"/>
                  </a:cubicBezTo>
                  <a:cubicBezTo>
                    <a:pt x="29255" y="7811"/>
                    <a:pt x="28374" y="5731"/>
                    <a:pt x="26744" y="4772"/>
                  </a:cubicBezTo>
                  <a:cubicBezTo>
                    <a:pt x="26074" y="4378"/>
                    <a:pt x="25300" y="4187"/>
                    <a:pt x="24524" y="4187"/>
                  </a:cubicBezTo>
                  <a:cubicBezTo>
                    <a:pt x="23411" y="4187"/>
                    <a:pt x="22295" y="4581"/>
                    <a:pt x="21476" y="5335"/>
                  </a:cubicBezTo>
                  <a:cubicBezTo>
                    <a:pt x="20924" y="3419"/>
                    <a:pt x="18974" y="2300"/>
                    <a:pt x="17154" y="1487"/>
                  </a:cubicBezTo>
                  <a:cubicBezTo>
                    <a:pt x="15402" y="703"/>
                    <a:pt x="13555" y="2"/>
                    <a:pt x="11638" y="1"/>
                  </a:cubicBezTo>
                  <a:cubicBezTo>
                    <a:pt x="11636" y="1"/>
                    <a:pt x="11634" y="1"/>
                    <a:pt x="116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6" name="Google Shape;1496;p28"/>
            <p:cNvSpPr/>
            <p:nvPr/>
          </p:nvSpPr>
          <p:spPr>
            <a:xfrm>
              <a:off x="989000" y="773988"/>
              <a:ext cx="802650" cy="199350"/>
            </a:xfrm>
            <a:custGeom>
              <a:avLst/>
              <a:gdLst/>
              <a:ahLst/>
              <a:cxnLst/>
              <a:rect l="l" t="t" r="r" b="b"/>
              <a:pathLst>
                <a:path w="32106" h="7974" extrusionOk="0">
                  <a:moveTo>
                    <a:pt x="15260" y="0"/>
                  </a:moveTo>
                  <a:cubicBezTo>
                    <a:pt x="14654" y="0"/>
                    <a:pt x="14089" y="192"/>
                    <a:pt x="13608" y="517"/>
                  </a:cubicBezTo>
                  <a:cubicBezTo>
                    <a:pt x="13120" y="848"/>
                    <a:pt x="12744" y="1270"/>
                    <a:pt x="12415" y="1681"/>
                  </a:cubicBezTo>
                  <a:cubicBezTo>
                    <a:pt x="12084" y="2098"/>
                    <a:pt x="11792" y="2495"/>
                    <a:pt x="11472" y="2865"/>
                  </a:cubicBezTo>
                  <a:cubicBezTo>
                    <a:pt x="11152" y="3243"/>
                    <a:pt x="10805" y="3592"/>
                    <a:pt x="10438" y="3918"/>
                  </a:cubicBezTo>
                  <a:cubicBezTo>
                    <a:pt x="9706" y="4573"/>
                    <a:pt x="8872" y="5117"/>
                    <a:pt x="7975" y="5509"/>
                  </a:cubicBezTo>
                  <a:cubicBezTo>
                    <a:pt x="7087" y="5903"/>
                    <a:pt x="6121" y="6127"/>
                    <a:pt x="5149" y="6127"/>
                  </a:cubicBezTo>
                  <a:cubicBezTo>
                    <a:pt x="5140" y="6127"/>
                    <a:pt x="5130" y="6126"/>
                    <a:pt x="5121" y="6126"/>
                  </a:cubicBezTo>
                  <a:cubicBezTo>
                    <a:pt x="5107" y="6127"/>
                    <a:pt x="5093" y="6127"/>
                    <a:pt x="5078" y="6127"/>
                  </a:cubicBezTo>
                  <a:cubicBezTo>
                    <a:pt x="4107" y="6127"/>
                    <a:pt x="3135" y="5889"/>
                    <a:pt x="2247" y="5464"/>
                  </a:cubicBezTo>
                  <a:cubicBezTo>
                    <a:pt x="1352" y="5023"/>
                    <a:pt x="554" y="4353"/>
                    <a:pt x="1" y="3488"/>
                  </a:cubicBezTo>
                  <a:lnTo>
                    <a:pt x="1" y="3488"/>
                  </a:lnTo>
                  <a:cubicBezTo>
                    <a:pt x="455" y="4409"/>
                    <a:pt x="1206" y="5186"/>
                    <a:pt x="2097" y="5714"/>
                  </a:cubicBezTo>
                  <a:cubicBezTo>
                    <a:pt x="2999" y="6246"/>
                    <a:pt x="4032" y="6566"/>
                    <a:pt x="5091" y="6640"/>
                  </a:cubicBezTo>
                  <a:cubicBezTo>
                    <a:pt x="5237" y="6649"/>
                    <a:pt x="5382" y="6654"/>
                    <a:pt x="5527" y="6654"/>
                  </a:cubicBezTo>
                  <a:cubicBezTo>
                    <a:pt x="6447" y="6654"/>
                    <a:pt x="7366" y="6471"/>
                    <a:pt x="8225" y="6146"/>
                  </a:cubicBezTo>
                  <a:cubicBezTo>
                    <a:pt x="9225" y="5776"/>
                    <a:pt x="10143" y="5214"/>
                    <a:pt x="10964" y="4542"/>
                  </a:cubicBezTo>
                  <a:cubicBezTo>
                    <a:pt x="11375" y="4204"/>
                    <a:pt x="11765" y="3843"/>
                    <a:pt x="12126" y="3453"/>
                  </a:cubicBezTo>
                  <a:cubicBezTo>
                    <a:pt x="12489" y="3063"/>
                    <a:pt x="12809" y="2643"/>
                    <a:pt x="13126" y="2267"/>
                  </a:cubicBezTo>
                  <a:cubicBezTo>
                    <a:pt x="13443" y="1890"/>
                    <a:pt x="13769" y="1552"/>
                    <a:pt x="14135" y="1317"/>
                  </a:cubicBezTo>
                  <a:cubicBezTo>
                    <a:pt x="14452" y="1110"/>
                    <a:pt x="14838" y="994"/>
                    <a:pt x="15193" y="994"/>
                  </a:cubicBezTo>
                  <a:cubicBezTo>
                    <a:pt x="15226" y="994"/>
                    <a:pt x="15259" y="995"/>
                    <a:pt x="15291" y="997"/>
                  </a:cubicBezTo>
                  <a:cubicBezTo>
                    <a:pt x="15679" y="1026"/>
                    <a:pt x="15969" y="1195"/>
                    <a:pt x="16143" y="1494"/>
                  </a:cubicBezTo>
                  <a:cubicBezTo>
                    <a:pt x="16309" y="1770"/>
                    <a:pt x="16316" y="2183"/>
                    <a:pt x="16230" y="2637"/>
                  </a:cubicBezTo>
                  <a:cubicBezTo>
                    <a:pt x="16148" y="3091"/>
                    <a:pt x="15994" y="3569"/>
                    <a:pt x="15852" y="4070"/>
                  </a:cubicBezTo>
                  <a:cubicBezTo>
                    <a:pt x="15713" y="4573"/>
                    <a:pt x="15567" y="5105"/>
                    <a:pt x="15560" y="5718"/>
                  </a:cubicBezTo>
                  <a:cubicBezTo>
                    <a:pt x="15560" y="6023"/>
                    <a:pt x="15608" y="6351"/>
                    <a:pt x="15735" y="6664"/>
                  </a:cubicBezTo>
                  <a:cubicBezTo>
                    <a:pt x="15865" y="6978"/>
                    <a:pt x="16063" y="7260"/>
                    <a:pt x="16333" y="7485"/>
                  </a:cubicBezTo>
                  <a:cubicBezTo>
                    <a:pt x="16602" y="7708"/>
                    <a:pt x="16926" y="7850"/>
                    <a:pt x="17245" y="7918"/>
                  </a:cubicBezTo>
                  <a:cubicBezTo>
                    <a:pt x="17422" y="7956"/>
                    <a:pt x="17599" y="7974"/>
                    <a:pt x="17773" y="7974"/>
                  </a:cubicBezTo>
                  <a:cubicBezTo>
                    <a:pt x="17914" y="7974"/>
                    <a:pt x="18054" y="7962"/>
                    <a:pt x="18191" y="7942"/>
                  </a:cubicBezTo>
                  <a:cubicBezTo>
                    <a:pt x="18801" y="7854"/>
                    <a:pt x="19379" y="7578"/>
                    <a:pt x="19828" y="7158"/>
                  </a:cubicBezTo>
                  <a:cubicBezTo>
                    <a:pt x="20262" y="6755"/>
                    <a:pt x="20582" y="6273"/>
                    <a:pt x="20831" y="5789"/>
                  </a:cubicBezTo>
                  <a:cubicBezTo>
                    <a:pt x="21330" y="4814"/>
                    <a:pt x="21602" y="3836"/>
                    <a:pt x="22104" y="3040"/>
                  </a:cubicBezTo>
                  <a:cubicBezTo>
                    <a:pt x="22348" y="2641"/>
                    <a:pt x="22645" y="2295"/>
                    <a:pt x="22999" y="2053"/>
                  </a:cubicBezTo>
                  <a:cubicBezTo>
                    <a:pt x="23182" y="1926"/>
                    <a:pt x="23348" y="1847"/>
                    <a:pt x="23550" y="1793"/>
                  </a:cubicBezTo>
                  <a:cubicBezTo>
                    <a:pt x="23698" y="1756"/>
                    <a:pt x="23853" y="1737"/>
                    <a:pt x="24009" y="1737"/>
                  </a:cubicBezTo>
                  <a:cubicBezTo>
                    <a:pt x="24062" y="1737"/>
                    <a:pt x="24114" y="1739"/>
                    <a:pt x="24167" y="1743"/>
                  </a:cubicBezTo>
                  <a:cubicBezTo>
                    <a:pt x="24581" y="1778"/>
                    <a:pt x="24982" y="1963"/>
                    <a:pt x="25178" y="2265"/>
                  </a:cubicBezTo>
                  <a:cubicBezTo>
                    <a:pt x="25198" y="2304"/>
                    <a:pt x="25221" y="2343"/>
                    <a:pt x="25245" y="2382"/>
                  </a:cubicBezTo>
                  <a:lnTo>
                    <a:pt x="25292" y="2509"/>
                  </a:lnTo>
                  <a:cubicBezTo>
                    <a:pt x="25318" y="2607"/>
                    <a:pt x="25340" y="2715"/>
                    <a:pt x="25355" y="2831"/>
                  </a:cubicBezTo>
                  <a:cubicBezTo>
                    <a:pt x="25387" y="3063"/>
                    <a:pt x="25402" y="3314"/>
                    <a:pt x="25423" y="3576"/>
                  </a:cubicBezTo>
                  <a:cubicBezTo>
                    <a:pt x="25450" y="3839"/>
                    <a:pt x="25469" y="4115"/>
                    <a:pt x="25582" y="4421"/>
                  </a:cubicBezTo>
                  <a:cubicBezTo>
                    <a:pt x="25606" y="4495"/>
                    <a:pt x="25656" y="4578"/>
                    <a:pt x="25699" y="4654"/>
                  </a:cubicBezTo>
                  <a:cubicBezTo>
                    <a:pt x="25758" y="4729"/>
                    <a:pt x="25808" y="4812"/>
                    <a:pt x="25894" y="4870"/>
                  </a:cubicBezTo>
                  <a:cubicBezTo>
                    <a:pt x="25972" y="4938"/>
                    <a:pt x="26063" y="4980"/>
                    <a:pt x="26157" y="5013"/>
                  </a:cubicBezTo>
                  <a:cubicBezTo>
                    <a:pt x="26249" y="5047"/>
                    <a:pt x="26338" y="5051"/>
                    <a:pt x="26429" y="5065"/>
                  </a:cubicBezTo>
                  <a:cubicBezTo>
                    <a:pt x="26444" y="5066"/>
                    <a:pt x="26458" y="5067"/>
                    <a:pt x="26473" y="5067"/>
                  </a:cubicBezTo>
                  <a:cubicBezTo>
                    <a:pt x="26646" y="5067"/>
                    <a:pt x="26819" y="5014"/>
                    <a:pt x="26955" y="4938"/>
                  </a:cubicBezTo>
                  <a:cubicBezTo>
                    <a:pt x="27104" y="4854"/>
                    <a:pt x="27219" y="4751"/>
                    <a:pt x="27320" y="4648"/>
                  </a:cubicBezTo>
                  <a:cubicBezTo>
                    <a:pt x="27518" y="4444"/>
                    <a:pt x="27666" y="4229"/>
                    <a:pt x="27822" y="4067"/>
                  </a:cubicBezTo>
                  <a:cubicBezTo>
                    <a:pt x="28255" y="3602"/>
                    <a:pt x="28912" y="3336"/>
                    <a:pt x="29573" y="3336"/>
                  </a:cubicBezTo>
                  <a:cubicBezTo>
                    <a:pt x="29862" y="3336"/>
                    <a:pt x="30153" y="3387"/>
                    <a:pt x="30425" y="3495"/>
                  </a:cubicBezTo>
                  <a:cubicBezTo>
                    <a:pt x="31318" y="3848"/>
                    <a:pt x="31992" y="4799"/>
                    <a:pt x="31999" y="5827"/>
                  </a:cubicBezTo>
                  <a:cubicBezTo>
                    <a:pt x="32106" y="4804"/>
                    <a:pt x="31524" y="3714"/>
                    <a:pt x="30545" y="3226"/>
                  </a:cubicBezTo>
                  <a:cubicBezTo>
                    <a:pt x="30182" y="3046"/>
                    <a:pt x="29779" y="2958"/>
                    <a:pt x="29373" y="2958"/>
                  </a:cubicBezTo>
                  <a:cubicBezTo>
                    <a:pt x="28684" y="2958"/>
                    <a:pt x="27986" y="3211"/>
                    <a:pt x="27457" y="3694"/>
                  </a:cubicBezTo>
                  <a:cubicBezTo>
                    <a:pt x="27245" y="3890"/>
                    <a:pt x="27092" y="4091"/>
                    <a:pt x="26923" y="4244"/>
                  </a:cubicBezTo>
                  <a:cubicBezTo>
                    <a:pt x="26773" y="4385"/>
                    <a:pt x="26632" y="4461"/>
                    <a:pt x="26510" y="4461"/>
                  </a:cubicBezTo>
                  <a:cubicBezTo>
                    <a:pt x="26496" y="4461"/>
                    <a:pt x="26482" y="4460"/>
                    <a:pt x="26469" y="4458"/>
                  </a:cubicBezTo>
                  <a:cubicBezTo>
                    <a:pt x="26395" y="4439"/>
                    <a:pt x="26333" y="4429"/>
                    <a:pt x="26301" y="4386"/>
                  </a:cubicBezTo>
                  <a:cubicBezTo>
                    <a:pt x="26262" y="4352"/>
                    <a:pt x="26226" y="4292"/>
                    <a:pt x="26199" y="4202"/>
                  </a:cubicBezTo>
                  <a:cubicBezTo>
                    <a:pt x="26145" y="4024"/>
                    <a:pt x="26128" y="3783"/>
                    <a:pt x="26121" y="3538"/>
                  </a:cubicBezTo>
                  <a:cubicBezTo>
                    <a:pt x="26114" y="3290"/>
                    <a:pt x="26118" y="3030"/>
                    <a:pt x="26092" y="2753"/>
                  </a:cubicBezTo>
                  <a:cubicBezTo>
                    <a:pt x="26079" y="2614"/>
                    <a:pt x="26057" y="2471"/>
                    <a:pt x="26022" y="2321"/>
                  </a:cubicBezTo>
                  <a:lnTo>
                    <a:pt x="25947" y="2084"/>
                  </a:lnTo>
                  <a:lnTo>
                    <a:pt x="25835" y="1863"/>
                  </a:lnTo>
                  <a:cubicBezTo>
                    <a:pt x="25663" y="1578"/>
                    <a:pt x="25409" y="1353"/>
                    <a:pt x="25135" y="1203"/>
                  </a:cubicBezTo>
                  <a:cubicBezTo>
                    <a:pt x="24862" y="1051"/>
                    <a:pt x="24565" y="962"/>
                    <a:pt x="24266" y="924"/>
                  </a:cubicBezTo>
                  <a:cubicBezTo>
                    <a:pt x="24151" y="909"/>
                    <a:pt x="24036" y="902"/>
                    <a:pt x="23920" y="902"/>
                  </a:cubicBezTo>
                  <a:cubicBezTo>
                    <a:pt x="23733" y="902"/>
                    <a:pt x="23546" y="921"/>
                    <a:pt x="23360" y="960"/>
                  </a:cubicBezTo>
                  <a:cubicBezTo>
                    <a:pt x="23062" y="1020"/>
                    <a:pt x="22755" y="1155"/>
                    <a:pt x="22514" y="1314"/>
                  </a:cubicBezTo>
                  <a:cubicBezTo>
                    <a:pt x="22011" y="1634"/>
                    <a:pt x="21625" y="2082"/>
                    <a:pt x="21324" y="2543"/>
                  </a:cubicBezTo>
                  <a:cubicBezTo>
                    <a:pt x="20716" y="3474"/>
                    <a:pt x="20408" y="4488"/>
                    <a:pt x="19947" y="5321"/>
                  </a:cubicBezTo>
                  <a:cubicBezTo>
                    <a:pt x="19716" y="5736"/>
                    <a:pt x="19459" y="6115"/>
                    <a:pt x="19137" y="6406"/>
                  </a:cubicBezTo>
                  <a:cubicBezTo>
                    <a:pt x="18838" y="6684"/>
                    <a:pt x="18450" y="6864"/>
                    <a:pt x="18048" y="6919"/>
                  </a:cubicBezTo>
                  <a:cubicBezTo>
                    <a:pt x="17964" y="6932"/>
                    <a:pt x="17880" y="6938"/>
                    <a:pt x="17799" y="6938"/>
                  </a:cubicBezTo>
                  <a:cubicBezTo>
                    <a:pt x="17490" y="6938"/>
                    <a:pt x="17205" y="6851"/>
                    <a:pt x="17012" y="6684"/>
                  </a:cubicBezTo>
                  <a:cubicBezTo>
                    <a:pt x="16758" y="6467"/>
                    <a:pt x="16623" y="6132"/>
                    <a:pt x="16629" y="5722"/>
                  </a:cubicBezTo>
                  <a:cubicBezTo>
                    <a:pt x="16626" y="5308"/>
                    <a:pt x="16738" y="4839"/>
                    <a:pt x="16870" y="4359"/>
                  </a:cubicBezTo>
                  <a:cubicBezTo>
                    <a:pt x="17001" y="3877"/>
                    <a:pt x="17161" y="3378"/>
                    <a:pt x="17257" y="2824"/>
                  </a:cubicBezTo>
                  <a:cubicBezTo>
                    <a:pt x="17306" y="2548"/>
                    <a:pt x="17338" y="2253"/>
                    <a:pt x="17317" y="1938"/>
                  </a:cubicBezTo>
                  <a:cubicBezTo>
                    <a:pt x="17297" y="1624"/>
                    <a:pt x="17212" y="1282"/>
                    <a:pt x="17035" y="983"/>
                  </a:cubicBezTo>
                  <a:cubicBezTo>
                    <a:pt x="16857" y="687"/>
                    <a:pt x="16615" y="439"/>
                    <a:pt x="16307" y="264"/>
                  </a:cubicBezTo>
                  <a:cubicBezTo>
                    <a:pt x="16005" y="92"/>
                    <a:pt x="15669" y="17"/>
                    <a:pt x="15350" y="2"/>
                  </a:cubicBezTo>
                  <a:cubicBezTo>
                    <a:pt x="15320" y="1"/>
                    <a:pt x="15290" y="0"/>
                    <a:pt x="1526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7" name="Google Shape;1497;p28"/>
            <p:cNvSpPr/>
            <p:nvPr/>
          </p:nvSpPr>
          <p:spPr>
            <a:xfrm>
              <a:off x="1079900" y="666638"/>
              <a:ext cx="560125" cy="171350"/>
            </a:xfrm>
            <a:custGeom>
              <a:avLst/>
              <a:gdLst/>
              <a:ahLst/>
              <a:cxnLst/>
              <a:rect l="l" t="t" r="r" b="b"/>
              <a:pathLst>
                <a:path w="22405" h="6854" extrusionOk="0">
                  <a:moveTo>
                    <a:pt x="10528" y="0"/>
                  </a:moveTo>
                  <a:cubicBezTo>
                    <a:pt x="10281" y="0"/>
                    <a:pt x="10028" y="34"/>
                    <a:pt x="9787" y="111"/>
                  </a:cubicBezTo>
                  <a:cubicBezTo>
                    <a:pt x="9424" y="219"/>
                    <a:pt x="9101" y="422"/>
                    <a:pt x="8837" y="650"/>
                  </a:cubicBezTo>
                  <a:cubicBezTo>
                    <a:pt x="8570" y="879"/>
                    <a:pt x="8353" y="1134"/>
                    <a:pt x="8165" y="1395"/>
                  </a:cubicBezTo>
                  <a:cubicBezTo>
                    <a:pt x="7789" y="1915"/>
                    <a:pt x="7511" y="2449"/>
                    <a:pt x="7197" y="2920"/>
                  </a:cubicBezTo>
                  <a:cubicBezTo>
                    <a:pt x="6880" y="3396"/>
                    <a:pt x="6539" y="3854"/>
                    <a:pt x="6159" y="4279"/>
                  </a:cubicBezTo>
                  <a:cubicBezTo>
                    <a:pt x="5399" y="5118"/>
                    <a:pt x="4484" y="5832"/>
                    <a:pt x="3407" y="6208"/>
                  </a:cubicBezTo>
                  <a:cubicBezTo>
                    <a:pt x="2839" y="6413"/>
                    <a:pt x="2228" y="6528"/>
                    <a:pt x="1611" y="6528"/>
                  </a:cubicBezTo>
                  <a:cubicBezTo>
                    <a:pt x="1070" y="6528"/>
                    <a:pt x="525" y="6439"/>
                    <a:pt x="0" y="6243"/>
                  </a:cubicBezTo>
                  <a:lnTo>
                    <a:pt x="0" y="6243"/>
                  </a:lnTo>
                  <a:cubicBezTo>
                    <a:pt x="673" y="6665"/>
                    <a:pt x="1476" y="6854"/>
                    <a:pt x="2289" y="6854"/>
                  </a:cubicBezTo>
                  <a:cubicBezTo>
                    <a:pt x="2713" y="6854"/>
                    <a:pt x="3139" y="6802"/>
                    <a:pt x="3550" y="6706"/>
                  </a:cubicBezTo>
                  <a:cubicBezTo>
                    <a:pt x="4770" y="6419"/>
                    <a:pt x="5870" y="5720"/>
                    <a:pt x="6753" y="4853"/>
                  </a:cubicBezTo>
                  <a:cubicBezTo>
                    <a:pt x="7200" y="4420"/>
                    <a:pt x="7604" y="3947"/>
                    <a:pt x="7960" y="3446"/>
                  </a:cubicBezTo>
                  <a:cubicBezTo>
                    <a:pt x="8328" y="2938"/>
                    <a:pt x="8624" y="2428"/>
                    <a:pt x="8966" y="1999"/>
                  </a:cubicBezTo>
                  <a:cubicBezTo>
                    <a:pt x="9305" y="1571"/>
                    <a:pt x="9674" y="1219"/>
                    <a:pt x="10090" y="1103"/>
                  </a:cubicBezTo>
                  <a:cubicBezTo>
                    <a:pt x="10215" y="1063"/>
                    <a:pt x="10347" y="1045"/>
                    <a:pt x="10485" y="1045"/>
                  </a:cubicBezTo>
                  <a:cubicBezTo>
                    <a:pt x="10796" y="1045"/>
                    <a:pt x="11135" y="1137"/>
                    <a:pt x="11485" y="1277"/>
                  </a:cubicBezTo>
                  <a:cubicBezTo>
                    <a:pt x="12518" y="1694"/>
                    <a:pt x="13576" y="2252"/>
                    <a:pt x="14173" y="3056"/>
                  </a:cubicBezTo>
                  <a:cubicBezTo>
                    <a:pt x="14319" y="3256"/>
                    <a:pt x="14429" y="3469"/>
                    <a:pt x="14495" y="3694"/>
                  </a:cubicBezTo>
                  <a:cubicBezTo>
                    <a:pt x="14534" y="3808"/>
                    <a:pt x="14543" y="3923"/>
                    <a:pt x="14563" y="4042"/>
                  </a:cubicBezTo>
                  <a:cubicBezTo>
                    <a:pt x="14580" y="4171"/>
                    <a:pt x="14573" y="4368"/>
                    <a:pt x="14674" y="4623"/>
                  </a:cubicBezTo>
                  <a:cubicBezTo>
                    <a:pt x="14725" y="4748"/>
                    <a:pt x="14816" y="4879"/>
                    <a:pt x="14928" y="4975"/>
                  </a:cubicBezTo>
                  <a:cubicBezTo>
                    <a:pt x="15040" y="5074"/>
                    <a:pt x="15172" y="5137"/>
                    <a:pt x="15298" y="5172"/>
                  </a:cubicBezTo>
                  <a:cubicBezTo>
                    <a:pt x="15404" y="5202"/>
                    <a:pt x="15507" y="5215"/>
                    <a:pt x="15606" y="5215"/>
                  </a:cubicBezTo>
                  <a:cubicBezTo>
                    <a:pt x="15743" y="5215"/>
                    <a:pt x="15873" y="5190"/>
                    <a:pt x="15996" y="5151"/>
                  </a:cubicBezTo>
                  <a:cubicBezTo>
                    <a:pt x="16203" y="5089"/>
                    <a:pt x="16419" y="4938"/>
                    <a:pt x="16543" y="4801"/>
                  </a:cubicBezTo>
                  <a:cubicBezTo>
                    <a:pt x="16681" y="4656"/>
                    <a:pt x="16782" y="4506"/>
                    <a:pt x="16865" y="4364"/>
                  </a:cubicBezTo>
                  <a:cubicBezTo>
                    <a:pt x="17031" y="4073"/>
                    <a:pt x="17139" y="3846"/>
                    <a:pt x="17299" y="3637"/>
                  </a:cubicBezTo>
                  <a:cubicBezTo>
                    <a:pt x="17456" y="3428"/>
                    <a:pt x="17643" y="3236"/>
                    <a:pt x="17851" y="3066"/>
                  </a:cubicBezTo>
                  <a:cubicBezTo>
                    <a:pt x="18267" y="2730"/>
                    <a:pt x="18779" y="2493"/>
                    <a:pt x="19318" y="2401"/>
                  </a:cubicBezTo>
                  <a:cubicBezTo>
                    <a:pt x="19492" y="2368"/>
                    <a:pt x="19670" y="2353"/>
                    <a:pt x="19848" y="2353"/>
                  </a:cubicBezTo>
                  <a:cubicBezTo>
                    <a:pt x="20778" y="2353"/>
                    <a:pt x="21737" y="2779"/>
                    <a:pt x="22404" y="3524"/>
                  </a:cubicBezTo>
                  <a:cubicBezTo>
                    <a:pt x="21829" y="2543"/>
                    <a:pt x="20679" y="1875"/>
                    <a:pt x="19459" y="1875"/>
                  </a:cubicBezTo>
                  <a:cubicBezTo>
                    <a:pt x="19392" y="1875"/>
                    <a:pt x="19325" y="1877"/>
                    <a:pt x="19258" y="1881"/>
                  </a:cubicBezTo>
                  <a:cubicBezTo>
                    <a:pt x="18616" y="1923"/>
                    <a:pt x="17986" y="2142"/>
                    <a:pt x="17440" y="2503"/>
                  </a:cubicBezTo>
                  <a:cubicBezTo>
                    <a:pt x="17166" y="2681"/>
                    <a:pt x="16918" y="2903"/>
                    <a:pt x="16702" y="3155"/>
                  </a:cubicBezTo>
                  <a:cubicBezTo>
                    <a:pt x="16595" y="3279"/>
                    <a:pt x="16491" y="3418"/>
                    <a:pt x="16403" y="3552"/>
                  </a:cubicBezTo>
                  <a:cubicBezTo>
                    <a:pt x="16314" y="3686"/>
                    <a:pt x="16237" y="3813"/>
                    <a:pt x="16163" y="3921"/>
                  </a:cubicBezTo>
                  <a:cubicBezTo>
                    <a:pt x="16088" y="4030"/>
                    <a:pt x="16014" y="4121"/>
                    <a:pt x="15939" y="4189"/>
                  </a:cubicBezTo>
                  <a:cubicBezTo>
                    <a:pt x="15858" y="4260"/>
                    <a:pt x="15816" y="4277"/>
                    <a:pt x="15738" y="4298"/>
                  </a:cubicBezTo>
                  <a:cubicBezTo>
                    <a:pt x="15704" y="4307"/>
                    <a:pt x="15668" y="4311"/>
                    <a:pt x="15638" y="4311"/>
                  </a:cubicBezTo>
                  <a:cubicBezTo>
                    <a:pt x="15604" y="4311"/>
                    <a:pt x="15575" y="4307"/>
                    <a:pt x="15559" y="4298"/>
                  </a:cubicBezTo>
                  <a:cubicBezTo>
                    <a:pt x="15521" y="4279"/>
                    <a:pt x="15549" y="4291"/>
                    <a:pt x="15539" y="4276"/>
                  </a:cubicBezTo>
                  <a:cubicBezTo>
                    <a:pt x="15528" y="4250"/>
                    <a:pt x="15519" y="4144"/>
                    <a:pt x="15514" y="3979"/>
                  </a:cubicBezTo>
                  <a:cubicBezTo>
                    <a:pt x="15497" y="3806"/>
                    <a:pt x="15481" y="3623"/>
                    <a:pt x="15433" y="3449"/>
                  </a:cubicBezTo>
                  <a:cubicBezTo>
                    <a:pt x="15346" y="3098"/>
                    <a:pt x="15193" y="2771"/>
                    <a:pt x="15000" y="2481"/>
                  </a:cubicBezTo>
                  <a:cubicBezTo>
                    <a:pt x="14604" y="1908"/>
                    <a:pt x="14081" y="1487"/>
                    <a:pt x="13548" y="1144"/>
                  </a:cubicBezTo>
                  <a:cubicBezTo>
                    <a:pt x="13006" y="799"/>
                    <a:pt x="12461" y="531"/>
                    <a:pt x="11873" y="289"/>
                  </a:cubicBezTo>
                  <a:cubicBezTo>
                    <a:pt x="11569" y="174"/>
                    <a:pt x="11247" y="72"/>
                    <a:pt x="10892" y="25"/>
                  </a:cubicBezTo>
                  <a:cubicBezTo>
                    <a:pt x="10774" y="9"/>
                    <a:pt x="10652" y="0"/>
                    <a:pt x="10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98" name="Google Shape;1498;p28"/>
          <p:cNvGrpSpPr/>
          <p:nvPr/>
        </p:nvGrpSpPr>
        <p:grpSpPr>
          <a:xfrm>
            <a:off x="10467000" y="921801"/>
            <a:ext cx="1135667" cy="610233"/>
            <a:chOff x="7850250" y="691350"/>
            <a:chExt cx="851750" cy="457675"/>
          </a:xfrm>
        </p:grpSpPr>
        <p:sp>
          <p:nvSpPr>
            <p:cNvPr id="1499" name="Google Shape;1499;p28"/>
            <p:cNvSpPr/>
            <p:nvPr/>
          </p:nvSpPr>
          <p:spPr>
            <a:xfrm>
              <a:off x="7850250" y="918125"/>
              <a:ext cx="690275" cy="230900"/>
            </a:xfrm>
            <a:custGeom>
              <a:avLst/>
              <a:gdLst/>
              <a:ahLst/>
              <a:cxnLst/>
              <a:rect l="l" t="t" r="r" b="b"/>
              <a:pathLst>
                <a:path w="27611" h="9236" extrusionOk="0">
                  <a:moveTo>
                    <a:pt x="9124" y="1"/>
                  </a:moveTo>
                  <a:cubicBezTo>
                    <a:pt x="8943" y="1"/>
                    <a:pt x="8758" y="75"/>
                    <a:pt x="8624" y="254"/>
                  </a:cubicBezTo>
                  <a:cubicBezTo>
                    <a:pt x="6858" y="2630"/>
                    <a:pt x="2114" y="633"/>
                    <a:pt x="1064" y="4083"/>
                  </a:cubicBezTo>
                  <a:cubicBezTo>
                    <a:pt x="0" y="7581"/>
                    <a:pt x="4653" y="8827"/>
                    <a:pt x="7102" y="9112"/>
                  </a:cubicBezTo>
                  <a:cubicBezTo>
                    <a:pt x="7824" y="9196"/>
                    <a:pt x="8547" y="9236"/>
                    <a:pt x="9269" y="9236"/>
                  </a:cubicBezTo>
                  <a:cubicBezTo>
                    <a:pt x="12560" y="9236"/>
                    <a:pt x="15835" y="8421"/>
                    <a:pt x="18917" y="7310"/>
                  </a:cubicBezTo>
                  <a:cubicBezTo>
                    <a:pt x="20719" y="6659"/>
                    <a:pt x="22668" y="5400"/>
                    <a:pt x="24610" y="5337"/>
                  </a:cubicBezTo>
                  <a:cubicBezTo>
                    <a:pt x="24669" y="5335"/>
                    <a:pt x="24728" y="5334"/>
                    <a:pt x="24789" y="5334"/>
                  </a:cubicBezTo>
                  <a:cubicBezTo>
                    <a:pt x="25065" y="5334"/>
                    <a:pt x="25364" y="5350"/>
                    <a:pt x="25660" y="5350"/>
                  </a:cubicBezTo>
                  <a:cubicBezTo>
                    <a:pt x="26477" y="5350"/>
                    <a:pt x="27271" y="5224"/>
                    <a:pt x="27502" y="4273"/>
                  </a:cubicBezTo>
                  <a:cubicBezTo>
                    <a:pt x="27610" y="3825"/>
                    <a:pt x="27238" y="3533"/>
                    <a:pt x="26886" y="3533"/>
                  </a:cubicBezTo>
                  <a:cubicBezTo>
                    <a:pt x="26653" y="3533"/>
                    <a:pt x="26428" y="3661"/>
                    <a:pt x="26356" y="3956"/>
                  </a:cubicBezTo>
                  <a:cubicBezTo>
                    <a:pt x="26305" y="4169"/>
                    <a:pt x="26010" y="4226"/>
                    <a:pt x="25672" y="4226"/>
                  </a:cubicBezTo>
                  <a:cubicBezTo>
                    <a:pt x="25276" y="4226"/>
                    <a:pt x="24820" y="4148"/>
                    <a:pt x="24624" y="4148"/>
                  </a:cubicBezTo>
                  <a:cubicBezTo>
                    <a:pt x="24619" y="4148"/>
                    <a:pt x="24615" y="4148"/>
                    <a:pt x="24610" y="4148"/>
                  </a:cubicBezTo>
                  <a:cubicBezTo>
                    <a:pt x="23968" y="4162"/>
                    <a:pt x="23335" y="4318"/>
                    <a:pt x="22732" y="4527"/>
                  </a:cubicBezTo>
                  <a:cubicBezTo>
                    <a:pt x="21264" y="5033"/>
                    <a:pt x="19860" y="5715"/>
                    <a:pt x="18396" y="6237"/>
                  </a:cubicBezTo>
                  <a:cubicBezTo>
                    <a:pt x="15453" y="7282"/>
                    <a:pt x="12364" y="8049"/>
                    <a:pt x="9227" y="8049"/>
                  </a:cubicBezTo>
                  <a:cubicBezTo>
                    <a:pt x="9017" y="8049"/>
                    <a:pt x="8807" y="8046"/>
                    <a:pt x="8596" y="8039"/>
                  </a:cubicBezTo>
                  <a:cubicBezTo>
                    <a:pt x="7013" y="7985"/>
                    <a:pt x="5161" y="7808"/>
                    <a:pt x="3731" y="7052"/>
                  </a:cubicBezTo>
                  <a:cubicBezTo>
                    <a:pt x="2155" y="6217"/>
                    <a:pt x="1441" y="4193"/>
                    <a:pt x="3353" y="3264"/>
                  </a:cubicBezTo>
                  <a:cubicBezTo>
                    <a:pt x="5481" y="2232"/>
                    <a:pt x="8067" y="2978"/>
                    <a:pt x="9649" y="853"/>
                  </a:cubicBezTo>
                  <a:cubicBezTo>
                    <a:pt x="9970" y="422"/>
                    <a:pt x="9556" y="1"/>
                    <a:pt x="91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0" name="Google Shape;1500;p28"/>
            <p:cNvSpPr/>
            <p:nvPr/>
          </p:nvSpPr>
          <p:spPr>
            <a:xfrm>
              <a:off x="8066100" y="691350"/>
              <a:ext cx="635900" cy="360000"/>
            </a:xfrm>
            <a:custGeom>
              <a:avLst/>
              <a:gdLst/>
              <a:ahLst/>
              <a:cxnLst/>
              <a:rect l="l" t="t" r="r" b="b"/>
              <a:pathLst>
                <a:path w="25436" h="14400" extrusionOk="0">
                  <a:moveTo>
                    <a:pt x="12398" y="1"/>
                  </a:moveTo>
                  <a:cubicBezTo>
                    <a:pt x="6586" y="1"/>
                    <a:pt x="2978" y="2454"/>
                    <a:pt x="2978" y="2454"/>
                  </a:cubicBezTo>
                  <a:lnTo>
                    <a:pt x="2983" y="2459"/>
                  </a:lnTo>
                  <a:cubicBezTo>
                    <a:pt x="1190" y="3610"/>
                    <a:pt x="0" y="5623"/>
                    <a:pt x="0" y="7914"/>
                  </a:cubicBezTo>
                  <a:cubicBezTo>
                    <a:pt x="0" y="11494"/>
                    <a:pt x="2904" y="14396"/>
                    <a:pt x="6483" y="14396"/>
                  </a:cubicBezTo>
                  <a:cubicBezTo>
                    <a:pt x="7315" y="14396"/>
                    <a:pt x="8110" y="14239"/>
                    <a:pt x="8840" y="13954"/>
                  </a:cubicBezTo>
                  <a:lnTo>
                    <a:pt x="8840" y="13957"/>
                  </a:lnTo>
                  <a:cubicBezTo>
                    <a:pt x="8840" y="13957"/>
                    <a:pt x="10568" y="13189"/>
                    <a:pt x="12867" y="13189"/>
                  </a:cubicBezTo>
                  <a:cubicBezTo>
                    <a:pt x="13926" y="13189"/>
                    <a:pt x="15107" y="13352"/>
                    <a:pt x="16295" y="13829"/>
                  </a:cubicBezTo>
                  <a:cubicBezTo>
                    <a:pt x="16389" y="13871"/>
                    <a:pt x="16483" y="13911"/>
                    <a:pt x="16581" y="13949"/>
                  </a:cubicBezTo>
                  <a:cubicBezTo>
                    <a:pt x="16670" y="13989"/>
                    <a:pt x="16758" y="14027"/>
                    <a:pt x="16847" y="14070"/>
                  </a:cubicBezTo>
                  <a:lnTo>
                    <a:pt x="16844" y="14047"/>
                  </a:lnTo>
                  <a:lnTo>
                    <a:pt x="16844" y="14047"/>
                  </a:lnTo>
                  <a:cubicBezTo>
                    <a:pt x="17507" y="14274"/>
                    <a:pt x="18213" y="14399"/>
                    <a:pt x="18951" y="14399"/>
                  </a:cubicBezTo>
                  <a:cubicBezTo>
                    <a:pt x="22531" y="14399"/>
                    <a:pt x="25433" y="11496"/>
                    <a:pt x="25433" y="7915"/>
                  </a:cubicBezTo>
                  <a:cubicBezTo>
                    <a:pt x="25436" y="5650"/>
                    <a:pt x="24277" y="3662"/>
                    <a:pt x="22521" y="2501"/>
                  </a:cubicBezTo>
                  <a:lnTo>
                    <a:pt x="22596" y="2454"/>
                  </a:lnTo>
                  <a:cubicBezTo>
                    <a:pt x="22327" y="2325"/>
                    <a:pt x="22060" y="2203"/>
                    <a:pt x="21793" y="2086"/>
                  </a:cubicBezTo>
                  <a:cubicBezTo>
                    <a:pt x="21600" y="1992"/>
                    <a:pt x="21402" y="1905"/>
                    <a:pt x="21198" y="1830"/>
                  </a:cubicBezTo>
                  <a:cubicBezTo>
                    <a:pt x="17919" y="473"/>
                    <a:pt x="14947" y="1"/>
                    <a:pt x="12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1" name="Google Shape;1501;p28"/>
            <p:cNvSpPr/>
            <p:nvPr/>
          </p:nvSpPr>
          <p:spPr>
            <a:xfrm>
              <a:off x="8109850" y="716025"/>
              <a:ext cx="548650" cy="310575"/>
            </a:xfrm>
            <a:custGeom>
              <a:avLst/>
              <a:gdLst/>
              <a:ahLst/>
              <a:cxnLst/>
              <a:rect l="l" t="t" r="r" b="b"/>
              <a:pathLst>
                <a:path w="21946" h="12423" extrusionOk="0">
                  <a:moveTo>
                    <a:pt x="10696" y="0"/>
                  </a:moveTo>
                  <a:cubicBezTo>
                    <a:pt x="5681" y="0"/>
                    <a:pt x="2568" y="2118"/>
                    <a:pt x="2568" y="2118"/>
                  </a:cubicBezTo>
                  <a:lnTo>
                    <a:pt x="2574" y="2123"/>
                  </a:lnTo>
                  <a:cubicBezTo>
                    <a:pt x="1026" y="3117"/>
                    <a:pt x="1" y="4853"/>
                    <a:pt x="1" y="6828"/>
                  </a:cubicBezTo>
                  <a:cubicBezTo>
                    <a:pt x="1" y="9917"/>
                    <a:pt x="2504" y="12422"/>
                    <a:pt x="5595" y="12422"/>
                  </a:cubicBezTo>
                  <a:cubicBezTo>
                    <a:pt x="6313" y="12422"/>
                    <a:pt x="6998" y="12286"/>
                    <a:pt x="7629" y="12039"/>
                  </a:cubicBezTo>
                  <a:lnTo>
                    <a:pt x="7629" y="12040"/>
                  </a:lnTo>
                  <a:cubicBezTo>
                    <a:pt x="7629" y="12040"/>
                    <a:pt x="9120" y="11379"/>
                    <a:pt x="11103" y="11379"/>
                  </a:cubicBezTo>
                  <a:cubicBezTo>
                    <a:pt x="12017" y="11379"/>
                    <a:pt x="13036" y="11520"/>
                    <a:pt x="14062" y="11931"/>
                  </a:cubicBezTo>
                  <a:cubicBezTo>
                    <a:pt x="14143" y="11968"/>
                    <a:pt x="14225" y="12002"/>
                    <a:pt x="14307" y="12033"/>
                  </a:cubicBezTo>
                  <a:cubicBezTo>
                    <a:pt x="14384" y="12067"/>
                    <a:pt x="14460" y="12101"/>
                    <a:pt x="14537" y="12138"/>
                  </a:cubicBezTo>
                  <a:lnTo>
                    <a:pt x="14534" y="12117"/>
                  </a:lnTo>
                  <a:lnTo>
                    <a:pt x="14534" y="12117"/>
                  </a:lnTo>
                  <a:cubicBezTo>
                    <a:pt x="15104" y="12313"/>
                    <a:pt x="15716" y="12421"/>
                    <a:pt x="16353" y="12421"/>
                  </a:cubicBezTo>
                  <a:cubicBezTo>
                    <a:pt x="19440" y="12421"/>
                    <a:pt x="21945" y="9917"/>
                    <a:pt x="21945" y="6826"/>
                  </a:cubicBezTo>
                  <a:cubicBezTo>
                    <a:pt x="21941" y="4876"/>
                    <a:pt x="20940" y="3158"/>
                    <a:pt x="19426" y="2158"/>
                  </a:cubicBezTo>
                  <a:lnTo>
                    <a:pt x="19494" y="2117"/>
                  </a:lnTo>
                  <a:cubicBezTo>
                    <a:pt x="19262" y="2005"/>
                    <a:pt x="19031" y="1901"/>
                    <a:pt x="18802" y="1799"/>
                  </a:cubicBezTo>
                  <a:cubicBezTo>
                    <a:pt x="18636" y="1718"/>
                    <a:pt x="18463" y="1643"/>
                    <a:pt x="18289" y="1579"/>
                  </a:cubicBezTo>
                  <a:cubicBezTo>
                    <a:pt x="15460" y="408"/>
                    <a:pt x="12895" y="0"/>
                    <a:pt x="106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2" name="Google Shape;1502;p28"/>
            <p:cNvSpPr/>
            <p:nvPr/>
          </p:nvSpPr>
          <p:spPr>
            <a:xfrm>
              <a:off x="8109825" y="733300"/>
              <a:ext cx="146375" cy="183050"/>
            </a:xfrm>
            <a:custGeom>
              <a:avLst/>
              <a:gdLst/>
              <a:ahLst/>
              <a:cxnLst/>
              <a:rect l="l" t="t" r="r" b="b"/>
              <a:pathLst>
                <a:path w="5855" h="7322" extrusionOk="0">
                  <a:moveTo>
                    <a:pt x="5854" y="1"/>
                  </a:moveTo>
                  <a:lnTo>
                    <a:pt x="5854" y="1"/>
                  </a:lnTo>
                  <a:cubicBezTo>
                    <a:pt x="3761" y="618"/>
                    <a:pt x="2568" y="1426"/>
                    <a:pt x="2568" y="1426"/>
                  </a:cubicBezTo>
                  <a:lnTo>
                    <a:pt x="2572" y="1429"/>
                  </a:lnTo>
                  <a:cubicBezTo>
                    <a:pt x="1024" y="2425"/>
                    <a:pt x="0" y="4159"/>
                    <a:pt x="0" y="6135"/>
                  </a:cubicBezTo>
                  <a:cubicBezTo>
                    <a:pt x="0" y="6542"/>
                    <a:pt x="46" y="6938"/>
                    <a:pt x="129" y="7321"/>
                  </a:cubicBezTo>
                  <a:cubicBezTo>
                    <a:pt x="1315" y="4376"/>
                    <a:pt x="3456" y="2098"/>
                    <a:pt x="58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3" name="Google Shape;1503;p28"/>
            <p:cNvSpPr/>
            <p:nvPr/>
          </p:nvSpPr>
          <p:spPr>
            <a:xfrm>
              <a:off x="8157225" y="716425"/>
              <a:ext cx="278925" cy="305025"/>
            </a:xfrm>
            <a:custGeom>
              <a:avLst/>
              <a:gdLst/>
              <a:ahLst/>
              <a:cxnLst/>
              <a:rect l="l" t="t" r="r" b="b"/>
              <a:pathLst>
                <a:path w="11157" h="12201" extrusionOk="0">
                  <a:moveTo>
                    <a:pt x="9501" y="0"/>
                  </a:moveTo>
                  <a:cubicBezTo>
                    <a:pt x="6297" y="3637"/>
                    <a:pt x="3123" y="7301"/>
                    <a:pt x="1" y="11007"/>
                  </a:cubicBezTo>
                  <a:cubicBezTo>
                    <a:pt x="626" y="11559"/>
                    <a:pt x="1379" y="11972"/>
                    <a:pt x="2206" y="12200"/>
                  </a:cubicBezTo>
                  <a:cubicBezTo>
                    <a:pt x="2367" y="11972"/>
                    <a:pt x="2527" y="11745"/>
                    <a:pt x="2693" y="11521"/>
                  </a:cubicBezTo>
                  <a:cubicBezTo>
                    <a:pt x="4602" y="8935"/>
                    <a:pt x="6511" y="6348"/>
                    <a:pt x="8433" y="3769"/>
                  </a:cubicBezTo>
                  <a:cubicBezTo>
                    <a:pt x="9338" y="2556"/>
                    <a:pt x="10246" y="1348"/>
                    <a:pt x="11157" y="141"/>
                  </a:cubicBezTo>
                  <a:cubicBezTo>
                    <a:pt x="10587" y="66"/>
                    <a:pt x="10035" y="20"/>
                    <a:pt x="950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4" name="Google Shape;1504;p28"/>
            <p:cNvSpPr/>
            <p:nvPr/>
          </p:nvSpPr>
          <p:spPr>
            <a:xfrm>
              <a:off x="8267650" y="729550"/>
              <a:ext cx="243750" cy="295650"/>
            </a:xfrm>
            <a:custGeom>
              <a:avLst/>
              <a:gdLst/>
              <a:ahLst/>
              <a:cxnLst/>
              <a:rect l="l" t="t" r="r" b="b"/>
              <a:pathLst>
                <a:path w="9750" h="11826" extrusionOk="0">
                  <a:moveTo>
                    <a:pt x="8814" y="0"/>
                  </a:moveTo>
                  <a:cubicBezTo>
                    <a:pt x="7572" y="1641"/>
                    <a:pt x="6336" y="3287"/>
                    <a:pt x="5107" y="4939"/>
                  </a:cubicBezTo>
                  <a:cubicBezTo>
                    <a:pt x="3402" y="7230"/>
                    <a:pt x="1679" y="9512"/>
                    <a:pt x="1" y="11826"/>
                  </a:cubicBezTo>
                  <a:cubicBezTo>
                    <a:pt x="456" y="11768"/>
                    <a:pt x="899" y="11658"/>
                    <a:pt x="1313" y="11497"/>
                  </a:cubicBezTo>
                  <a:lnTo>
                    <a:pt x="1313" y="11498"/>
                  </a:lnTo>
                  <a:cubicBezTo>
                    <a:pt x="1313" y="11498"/>
                    <a:pt x="1984" y="11202"/>
                    <a:pt x="3019" y="11006"/>
                  </a:cubicBezTo>
                  <a:cubicBezTo>
                    <a:pt x="5191" y="7377"/>
                    <a:pt x="7442" y="3797"/>
                    <a:pt x="9750" y="254"/>
                  </a:cubicBezTo>
                  <a:cubicBezTo>
                    <a:pt x="9433" y="162"/>
                    <a:pt x="9121" y="74"/>
                    <a:pt x="88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5" name="Google Shape;1505;p28"/>
            <p:cNvSpPr/>
            <p:nvPr/>
          </p:nvSpPr>
          <p:spPr>
            <a:xfrm>
              <a:off x="8501275" y="797450"/>
              <a:ext cx="157150" cy="229100"/>
            </a:xfrm>
            <a:custGeom>
              <a:avLst/>
              <a:gdLst/>
              <a:ahLst/>
              <a:cxnLst/>
              <a:rect l="l" t="t" r="r" b="b"/>
              <a:pathLst>
                <a:path w="6286" h="9164" extrusionOk="0">
                  <a:moveTo>
                    <a:pt x="4995" y="1"/>
                  </a:moveTo>
                  <a:lnTo>
                    <a:pt x="4995" y="1"/>
                  </a:lnTo>
                  <a:cubicBezTo>
                    <a:pt x="5012" y="1192"/>
                    <a:pt x="4880" y="2372"/>
                    <a:pt x="4504" y="3508"/>
                  </a:cubicBezTo>
                  <a:cubicBezTo>
                    <a:pt x="3714" y="5897"/>
                    <a:pt x="1988" y="7677"/>
                    <a:pt x="0" y="9115"/>
                  </a:cubicBezTo>
                  <a:cubicBezTo>
                    <a:pt x="227" y="9144"/>
                    <a:pt x="457" y="9164"/>
                    <a:pt x="691" y="9164"/>
                  </a:cubicBezTo>
                  <a:cubicBezTo>
                    <a:pt x="3781" y="9164"/>
                    <a:pt x="6286" y="6660"/>
                    <a:pt x="6286" y="3569"/>
                  </a:cubicBezTo>
                  <a:cubicBezTo>
                    <a:pt x="6284" y="2213"/>
                    <a:pt x="5799" y="968"/>
                    <a:pt x="499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06" name="Google Shape;1506;p28"/>
          <p:cNvGrpSpPr/>
          <p:nvPr/>
        </p:nvGrpSpPr>
        <p:grpSpPr>
          <a:xfrm>
            <a:off x="9766401" y="1299985"/>
            <a:ext cx="313433" cy="289100"/>
            <a:chOff x="8340900" y="1031275"/>
            <a:chExt cx="235075" cy="216825"/>
          </a:xfrm>
        </p:grpSpPr>
        <p:sp>
          <p:nvSpPr>
            <p:cNvPr id="1507" name="Google Shape;1507;p28"/>
            <p:cNvSpPr/>
            <p:nvPr/>
          </p:nvSpPr>
          <p:spPr>
            <a:xfrm>
              <a:off x="8340900" y="11642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8" name="Google Shape;1508;p28"/>
            <p:cNvSpPr/>
            <p:nvPr/>
          </p:nvSpPr>
          <p:spPr>
            <a:xfrm>
              <a:off x="8481100" y="11590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9" name="Google Shape;1509;p28"/>
            <p:cNvSpPr/>
            <p:nvPr/>
          </p:nvSpPr>
          <p:spPr>
            <a:xfrm>
              <a:off x="8432125" y="10312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10" name="Google Shape;1510;p28"/>
          <p:cNvSpPr/>
          <p:nvPr/>
        </p:nvSpPr>
        <p:spPr>
          <a:xfrm>
            <a:off x="10878901" y="19887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1" name="Google Shape;1511;p28"/>
          <p:cNvSpPr txBox="1">
            <a:spLocks noGrp="1"/>
          </p:cNvSpPr>
          <p:nvPr>
            <p:ph type="ctrTitle"/>
          </p:nvPr>
        </p:nvSpPr>
        <p:spPr>
          <a:xfrm>
            <a:off x="3332067" y="720000"/>
            <a:ext cx="5540400" cy="1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52089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3" name="Google Shape;1513;p29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49533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" name="Google Shape;1515;p30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6" name="Google Shape;1516;p30"/>
          <p:cNvSpPr/>
          <p:nvPr/>
        </p:nvSpPr>
        <p:spPr>
          <a:xfrm>
            <a:off x="2330034" y="4671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7" name="Google Shape;1517;p30"/>
          <p:cNvSpPr/>
          <p:nvPr/>
        </p:nvSpPr>
        <p:spPr>
          <a:xfrm>
            <a:off x="642134" y="19382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8" name="Google Shape;1518;p30"/>
          <p:cNvSpPr/>
          <p:nvPr/>
        </p:nvSpPr>
        <p:spPr>
          <a:xfrm>
            <a:off x="9236467" y="63627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9" name="Google Shape;1519;p30"/>
          <p:cNvSpPr/>
          <p:nvPr/>
        </p:nvSpPr>
        <p:spPr>
          <a:xfrm>
            <a:off x="11662134" y="2946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0" name="Google Shape;1520;p30"/>
          <p:cNvSpPr/>
          <p:nvPr/>
        </p:nvSpPr>
        <p:spPr>
          <a:xfrm>
            <a:off x="10944401" y="10601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1" name="Google Shape;1521;p30"/>
          <p:cNvSpPr/>
          <p:nvPr/>
        </p:nvSpPr>
        <p:spPr>
          <a:xfrm>
            <a:off x="243834" y="8877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22" name="Google Shape;1522;p30"/>
          <p:cNvGrpSpPr/>
          <p:nvPr/>
        </p:nvGrpSpPr>
        <p:grpSpPr>
          <a:xfrm>
            <a:off x="814501" y="1241234"/>
            <a:ext cx="313433" cy="289100"/>
            <a:chOff x="6738725" y="1210400"/>
            <a:chExt cx="235075" cy="216825"/>
          </a:xfrm>
        </p:grpSpPr>
        <p:sp>
          <p:nvSpPr>
            <p:cNvPr id="1523" name="Google Shape;1523;p30"/>
            <p:cNvSpPr/>
            <p:nvPr/>
          </p:nvSpPr>
          <p:spPr>
            <a:xfrm>
              <a:off x="6738725" y="13433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4" name="Google Shape;1524;p30"/>
            <p:cNvSpPr/>
            <p:nvPr/>
          </p:nvSpPr>
          <p:spPr>
            <a:xfrm>
              <a:off x="6878925" y="13381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5" name="Google Shape;1525;p30"/>
            <p:cNvSpPr/>
            <p:nvPr/>
          </p:nvSpPr>
          <p:spPr>
            <a:xfrm>
              <a:off x="6829950" y="12104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26" name="Google Shape;1526;p30"/>
          <p:cNvGrpSpPr/>
          <p:nvPr/>
        </p:nvGrpSpPr>
        <p:grpSpPr>
          <a:xfrm>
            <a:off x="1233068" y="209371"/>
            <a:ext cx="1096949" cy="1634003"/>
            <a:chOff x="1582501" y="1210403"/>
            <a:chExt cx="822712" cy="1225502"/>
          </a:xfrm>
        </p:grpSpPr>
        <p:sp>
          <p:nvSpPr>
            <p:cNvPr id="1527" name="Google Shape;1527;p30"/>
            <p:cNvSpPr/>
            <p:nvPr/>
          </p:nvSpPr>
          <p:spPr>
            <a:xfrm rot="-741702">
              <a:off x="1642620" y="1730327"/>
              <a:ext cx="702458" cy="637712"/>
            </a:xfrm>
            <a:custGeom>
              <a:avLst/>
              <a:gdLst/>
              <a:ahLst/>
              <a:cxnLst/>
              <a:rect l="l" t="t" r="r" b="b"/>
              <a:pathLst>
                <a:path w="18075" h="16409" extrusionOk="0">
                  <a:moveTo>
                    <a:pt x="5007" y="0"/>
                  </a:moveTo>
                  <a:cubicBezTo>
                    <a:pt x="2039" y="1352"/>
                    <a:pt x="0" y="4145"/>
                    <a:pt x="0" y="7373"/>
                  </a:cubicBezTo>
                  <a:cubicBezTo>
                    <a:pt x="0" y="10714"/>
                    <a:pt x="2185" y="13589"/>
                    <a:pt x="5319" y="14880"/>
                  </a:cubicBezTo>
                  <a:cubicBezTo>
                    <a:pt x="5039" y="15005"/>
                    <a:pt x="4841" y="15284"/>
                    <a:pt x="4841" y="15609"/>
                  </a:cubicBezTo>
                  <a:cubicBezTo>
                    <a:pt x="4841" y="16049"/>
                    <a:pt x="5202" y="16409"/>
                    <a:pt x="5641" y="16409"/>
                  </a:cubicBezTo>
                  <a:lnTo>
                    <a:pt x="12430" y="16409"/>
                  </a:lnTo>
                  <a:cubicBezTo>
                    <a:pt x="12870" y="16409"/>
                    <a:pt x="13229" y="16049"/>
                    <a:pt x="13229" y="15609"/>
                  </a:cubicBezTo>
                  <a:cubicBezTo>
                    <a:pt x="13229" y="15284"/>
                    <a:pt x="13032" y="15005"/>
                    <a:pt x="12752" y="14880"/>
                  </a:cubicBezTo>
                  <a:cubicBezTo>
                    <a:pt x="15890" y="13588"/>
                    <a:pt x="18074" y="10714"/>
                    <a:pt x="18074" y="7373"/>
                  </a:cubicBezTo>
                  <a:cubicBezTo>
                    <a:pt x="18074" y="4145"/>
                    <a:pt x="16036" y="1352"/>
                    <a:pt x="13067" y="0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8" name="Google Shape;1528;p30"/>
            <p:cNvSpPr/>
            <p:nvPr/>
          </p:nvSpPr>
          <p:spPr>
            <a:xfrm rot="-741702">
              <a:off x="1643441" y="1737467"/>
              <a:ext cx="702419" cy="630561"/>
            </a:xfrm>
            <a:custGeom>
              <a:avLst/>
              <a:gdLst/>
              <a:ahLst/>
              <a:cxnLst/>
              <a:rect l="l" t="t" r="r" b="b"/>
              <a:pathLst>
                <a:path w="18074" h="16225" extrusionOk="0">
                  <a:moveTo>
                    <a:pt x="4632" y="0"/>
                  </a:moveTo>
                  <a:lnTo>
                    <a:pt x="4632" y="0"/>
                  </a:lnTo>
                  <a:cubicBezTo>
                    <a:pt x="1872" y="1410"/>
                    <a:pt x="1" y="4098"/>
                    <a:pt x="1" y="7189"/>
                  </a:cubicBezTo>
                  <a:cubicBezTo>
                    <a:pt x="1" y="10529"/>
                    <a:pt x="2185" y="13406"/>
                    <a:pt x="5320" y="14695"/>
                  </a:cubicBezTo>
                  <a:cubicBezTo>
                    <a:pt x="5039" y="14820"/>
                    <a:pt x="4843" y="15100"/>
                    <a:pt x="4843" y="15424"/>
                  </a:cubicBezTo>
                  <a:cubicBezTo>
                    <a:pt x="4843" y="15864"/>
                    <a:pt x="5202" y="16224"/>
                    <a:pt x="5642" y="16224"/>
                  </a:cubicBezTo>
                  <a:lnTo>
                    <a:pt x="12431" y="16224"/>
                  </a:lnTo>
                  <a:cubicBezTo>
                    <a:pt x="12870" y="16224"/>
                    <a:pt x="13229" y="15864"/>
                    <a:pt x="13229" y="15424"/>
                  </a:cubicBezTo>
                  <a:cubicBezTo>
                    <a:pt x="13229" y="15100"/>
                    <a:pt x="13032" y="14820"/>
                    <a:pt x="12753" y="14695"/>
                  </a:cubicBezTo>
                  <a:cubicBezTo>
                    <a:pt x="15889" y="13402"/>
                    <a:pt x="18073" y="10528"/>
                    <a:pt x="18073" y="7187"/>
                  </a:cubicBezTo>
                  <a:cubicBezTo>
                    <a:pt x="18073" y="6541"/>
                    <a:pt x="17988" y="5911"/>
                    <a:pt x="17832" y="5308"/>
                  </a:cubicBezTo>
                  <a:cubicBezTo>
                    <a:pt x="17799" y="5481"/>
                    <a:pt x="17764" y="5654"/>
                    <a:pt x="17726" y="5824"/>
                  </a:cubicBezTo>
                  <a:cubicBezTo>
                    <a:pt x="17046" y="8790"/>
                    <a:pt x="14967" y="11714"/>
                    <a:pt x="11948" y="12614"/>
                  </a:cubicBezTo>
                  <a:cubicBezTo>
                    <a:pt x="11378" y="12784"/>
                    <a:pt x="10792" y="12865"/>
                    <a:pt x="10206" y="12865"/>
                  </a:cubicBezTo>
                  <a:cubicBezTo>
                    <a:pt x="8003" y="12865"/>
                    <a:pt x="5805" y="11730"/>
                    <a:pt x="4499" y="9959"/>
                  </a:cubicBezTo>
                  <a:cubicBezTo>
                    <a:pt x="2338" y="7030"/>
                    <a:pt x="2754" y="3010"/>
                    <a:pt x="463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9" name="Google Shape;1529;p30"/>
            <p:cNvSpPr/>
            <p:nvPr/>
          </p:nvSpPr>
          <p:spPr>
            <a:xfrm rot="-741702">
              <a:off x="2070283" y="1729255"/>
              <a:ext cx="179394" cy="174847"/>
            </a:xfrm>
            <a:custGeom>
              <a:avLst/>
              <a:gdLst/>
              <a:ahLst/>
              <a:cxnLst/>
              <a:rect l="l" t="t" r="r" b="b"/>
              <a:pathLst>
                <a:path w="4616" h="4499" extrusionOk="0">
                  <a:moveTo>
                    <a:pt x="1076" y="0"/>
                  </a:moveTo>
                  <a:cubicBezTo>
                    <a:pt x="0" y="0"/>
                    <a:pt x="921" y="1104"/>
                    <a:pt x="921" y="1104"/>
                  </a:cubicBezTo>
                  <a:cubicBezTo>
                    <a:pt x="1819" y="1504"/>
                    <a:pt x="4616" y="4498"/>
                    <a:pt x="4616" y="4498"/>
                  </a:cubicBezTo>
                  <a:cubicBezTo>
                    <a:pt x="4315" y="1902"/>
                    <a:pt x="1220" y="6"/>
                    <a:pt x="1220" y="6"/>
                  </a:cubicBezTo>
                  <a:cubicBezTo>
                    <a:pt x="1168" y="2"/>
                    <a:pt x="1120" y="0"/>
                    <a:pt x="10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0" name="Google Shape;1530;p30"/>
            <p:cNvSpPr/>
            <p:nvPr/>
          </p:nvSpPr>
          <p:spPr>
            <a:xfrm rot="-741702">
              <a:off x="1712455" y="1245291"/>
              <a:ext cx="365511" cy="365550"/>
            </a:xfrm>
            <a:custGeom>
              <a:avLst/>
              <a:gdLst/>
              <a:ahLst/>
              <a:cxnLst/>
              <a:rect l="l" t="t" r="r" b="b"/>
              <a:pathLst>
                <a:path w="9405" h="9406" extrusionOk="0">
                  <a:moveTo>
                    <a:pt x="4703" y="1"/>
                  </a:moveTo>
                  <a:cubicBezTo>
                    <a:pt x="2105" y="1"/>
                    <a:pt x="0" y="2106"/>
                    <a:pt x="0" y="4703"/>
                  </a:cubicBezTo>
                  <a:cubicBezTo>
                    <a:pt x="0" y="7300"/>
                    <a:pt x="2105" y="9405"/>
                    <a:pt x="4703" y="9405"/>
                  </a:cubicBezTo>
                  <a:cubicBezTo>
                    <a:pt x="7300" y="9405"/>
                    <a:pt x="9405" y="7300"/>
                    <a:pt x="9405" y="4703"/>
                  </a:cubicBezTo>
                  <a:cubicBezTo>
                    <a:pt x="9405" y="2106"/>
                    <a:pt x="7300" y="1"/>
                    <a:pt x="4703" y="1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1" name="Google Shape;1531;p30"/>
            <p:cNvSpPr/>
            <p:nvPr/>
          </p:nvSpPr>
          <p:spPr>
            <a:xfrm rot="-741702">
              <a:off x="1758592" y="1291504"/>
              <a:ext cx="273172" cy="273172"/>
            </a:xfrm>
            <a:custGeom>
              <a:avLst/>
              <a:gdLst/>
              <a:ahLst/>
              <a:cxnLst/>
              <a:rect l="l" t="t" r="r" b="b"/>
              <a:pathLst>
                <a:path w="7029" h="7029" extrusionOk="0">
                  <a:moveTo>
                    <a:pt x="3516" y="1"/>
                  </a:moveTo>
                  <a:cubicBezTo>
                    <a:pt x="1574" y="1"/>
                    <a:pt x="1" y="1574"/>
                    <a:pt x="1" y="3514"/>
                  </a:cubicBezTo>
                  <a:cubicBezTo>
                    <a:pt x="1" y="5456"/>
                    <a:pt x="1574" y="7029"/>
                    <a:pt x="3516" y="7029"/>
                  </a:cubicBezTo>
                  <a:cubicBezTo>
                    <a:pt x="5456" y="7029"/>
                    <a:pt x="7029" y="5456"/>
                    <a:pt x="7029" y="3514"/>
                  </a:cubicBezTo>
                  <a:cubicBezTo>
                    <a:pt x="7029" y="1574"/>
                    <a:pt x="5456" y="1"/>
                    <a:pt x="35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2" name="Google Shape;1532;p30"/>
            <p:cNvSpPr/>
            <p:nvPr/>
          </p:nvSpPr>
          <p:spPr>
            <a:xfrm rot="-741702">
              <a:off x="1865920" y="1491967"/>
              <a:ext cx="202751" cy="641365"/>
            </a:xfrm>
            <a:custGeom>
              <a:avLst/>
              <a:gdLst/>
              <a:ahLst/>
              <a:cxnLst/>
              <a:rect l="l" t="t" r="r" b="b"/>
              <a:pathLst>
                <a:path w="5217" h="16503" extrusionOk="0">
                  <a:moveTo>
                    <a:pt x="4225" y="10967"/>
                  </a:moveTo>
                  <a:cubicBezTo>
                    <a:pt x="4260" y="10967"/>
                    <a:pt x="4293" y="10969"/>
                    <a:pt x="4325" y="10974"/>
                  </a:cubicBezTo>
                  <a:cubicBezTo>
                    <a:pt x="4527" y="11004"/>
                    <a:pt x="4663" y="11120"/>
                    <a:pt x="4730" y="11316"/>
                  </a:cubicBezTo>
                  <a:cubicBezTo>
                    <a:pt x="4853" y="11690"/>
                    <a:pt x="4839" y="11988"/>
                    <a:pt x="4684" y="12202"/>
                  </a:cubicBezTo>
                  <a:cubicBezTo>
                    <a:pt x="4412" y="12582"/>
                    <a:pt x="3777" y="12632"/>
                    <a:pt x="3632" y="12638"/>
                  </a:cubicBezTo>
                  <a:cubicBezTo>
                    <a:pt x="3266" y="12493"/>
                    <a:pt x="2964" y="12270"/>
                    <a:pt x="2711" y="11980"/>
                  </a:cubicBezTo>
                  <a:cubicBezTo>
                    <a:pt x="2718" y="11971"/>
                    <a:pt x="2724" y="11961"/>
                    <a:pt x="2731" y="11953"/>
                  </a:cubicBezTo>
                  <a:cubicBezTo>
                    <a:pt x="3194" y="11287"/>
                    <a:pt x="3809" y="10967"/>
                    <a:pt x="4225" y="10967"/>
                  </a:cubicBezTo>
                  <a:close/>
                  <a:moveTo>
                    <a:pt x="2405" y="1"/>
                  </a:moveTo>
                  <a:cubicBezTo>
                    <a:pt x="2293" y="408"/>
                    <a:pt x="1" y="8866"/>
                    <a:pt x="2293" y="12004"/>
                  </a:cubicBezTo>
                  <a:cubicBezTo>
                    <a:pt x="1869" y="12750"/>
                    <a:pt x="1354" y="14310"/>
                    <a:pt x="2548" y="16503"/>
                  </a:cubicBezTo>
                  <a:lnTo>
                    <a:pt x="2852" y="16337"/>
                  </a:lnTo>
                  <a:cubicBezTo>
                    <a:pt x="1795" y="14399"/>
                    <a:pt x="2159" y="13009"/>
                    <a:pt x="2531" y="12290"/>
                  </a:cubicBezTo>
                  <a:lnTo>
                    <a:pt x="2531" y="12290"/>
                  </a:lnTo>
                  <a:cubicBezTo>
                    <a:pt x="2811" y="12588"/>
                    <a:pt x="3144" y="12822"/>
                    <a:pt x="3542" y="12971"/>
                  </a:cubicBezTo>
                  <a:lnTo>
                    <a:pt x="3603" y="12981"/>
                  </a:lnTo>
                  <a:cubicBezTo>
                    <a:pt x="3642" y="12981"/>
                    <a:pt x="4552" y="12974"/>
                    <a:pt x="4964" y="12404"/>
                  </a:cubicBezTo>
                  <a:cubicBezTo>
                    <a:pt x="5186" y="12093"/>
                    <a:pt x="5216" y="11690"/>
                    <a:pt x="5056" y="11206"/>
                  </a:cubicBezTo>
                  <a:cubicBezTo>
                    <a:pt x="4947" y="10886"/>
                    <a:pt x="4704" y="10682"/>
                    <a:pt x="4372" y="10633"/>
                  </a:cubicBezTo>
                  <a:cubicBezTo>
                    <a:pt x="4322" y="10626"/>
                    <a:pt x="4271" y="10623"/>
                    <a:pt x="4219" y="10623"/>
                  </a:cubicBezTo>
                  <a:cubicBezTo>
                    <a:pt x="3648" y="10623"/>
                    <a:pt x="2970" y="11041"/>
                    <a:pt x="2493" y="11692"/>
                  </a:cubicBezTo>
                  <a:cubicBezTo>
                    <a:pt x="426" y="8605"/>
                    <a:pt x="2710" y="188"/>
                    <a:pt x="2737" y="92"/>
                  </a:cubicBezTo>
                  <a:lnTo>
                    <a:pt x="2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3" name="Google Shape;1533;p30"/>
            <p:cNvSpPr/>
            <p:nvPr/>
          </p:nvSpPr>
          <p:spPr>
            <a:xfrm rot="-741702">
              <a:off x="1771138" y="1360924"/>
              <a:ext cx="244801" cy="185418"/>
            </a:xfrm>
            <a:custGeom>
              <a:avLst/>
              <a:gdLst/>
              <a:ahLst/>
              <a:cxnLst/>
              <a:rect l="l" t="t" r="r" b="b"/>
              <a:pathLst>
                <a:path w="6299" h="4771" extrusionOk="0">
                  <a:moveTo>
                    <a:pt x="4348" y="0"/>
                  </a:moveTo>
                  <a:lnTo>
                    <a:pt x="4348" y="0"/>
                  </a:lnTo>
                  <a:cubicBezTo>
                    <a:pt x="1" y="1677"/>
                    <a:pt x="2999" y="4771"/>
                    <a:pt x="2999" y="4771"/>
                  </a:cubicBezTo>
                  <a:cubicBezTo>
                    <a:pt x="6298" y="2450"/>
                    <a:pt x="4348" y="0"/>
                    <a:pt x="4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4" name="Google Shape;1534;p30"/>
            <p:cNvSpPr/>
            <p:nvPr/>
          </p:nvSpPr>
          <p:spPr>
            <a:xfrm rot="-741702">
              <a:off x="1818758" y="1418151"/>
              <a:ext cx="158680" cy="120166"/>
            </a:xfrm>
            <a:custGeom>
              <a:avLst/>
              <a:gdLst/>
              <a:ahLst/>
              <a:cxnLst/>
              <a:rect l="l" t="t" r="r" b="b"/>
              <a:pathLst>
                <a:path w="4083" h="3092" extrusionOk="0">
                  <a:moveTo>
                    <a:pt x="2819" y="1"/>
                  </a:moveTo>
                  <a:cubicBezTo>
                    <a:pt x="0" y="1086"/>
                    <a:pt x="1943" y="3092"/>
                    <a:pt x="1943" y="3092"/>
                  </a:cubicBezTo>
                  <a:cubicBezTo>
                    <a:pt x="4082" y="1588"/>
                    <a:pt x="2819" y="1"/>
                    <a:pt x="2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5" name="Google Shape;1535;p30"/>
            <p:cNvSpPr/>
            <p:nvPr/>
          </p:nvSpPr>
          <p:spPr>
            <a:xfrm rot="-741702">
              <a:off x="1732109" y="1987150"/>
              <a:ext cx="561617" cy="306672"/>
            </a:xfrm>
            <a:custGeom>
              <a:avLst/>
              <a:gdLst/>
              <a:ahLst/>
              <a:cxnLst/>
              <a:rect l="l" t="t" r="r" b="b"/>
              <a:pathLst>
                <a:path w="14451" h="7891" extrusionOk="0">
                  <a:moveTo>
                    <a:pt x="14419" y="1"/>
                  </a:moveTo>
                  <a:cubicBezTo>
                    <a:pt x="14344" y="110"/>
                    <a:pt x="14271" y="217"/>
                    <a:pt x="14187" y="319"/>
                  </a:cubicBezTo>
                  <a:cubicBezTo>
                    <a:pt x="13072" y="1693"/>
                    <a:pt x="11195" y="2261"/>
                    <a:pt x="9505" y="2480"/>
                  </a:cubicBezTo>
                  <a:cubicBezTo>
                    <a:pt x="8979" y="2549"/>
                    <a:pt x="8450" y="2584"/>
                    <a:pt x="7923" y="2584"/>
                  </a:cubicBezTo>
                  <a:cubicBezTo>
                    <a:pt x="6562" y="2584"/>
                    <a:pt x="5208" y="2350"/>
                    <a:pt x="3933" y="1851"/>
                  </a:cubicBezTo>
                  <a:cubicBezTo>
                    <a:pt x="2744" y="1384"/>
                    <a:pt x="1363" y="580"/>
                    <a:pt x="7" y="446"/>
                  </a:cubicBezTo>
                  <a:cubicBezTo>
                    <a:pt x="4" y="519"/>
                    <a:pt x="1" y="591"/>
                    <a:pt x="1" y="665"/>
                  </a:cubicBezTo>
                  <a:cubicBezTo>
                    <a:pt x="1" y="4653"/>
                    <a:pt x="3235" y="7890"/>
                    <a:pt x="7227" y="7890"/>
                  </a:cubicBezTo>
                  <a:cubicBezTo>
                    <a:pt x="11215" y="7890"/>
                    <a:pt x="14451" y="4656"/>
                    <a:pt x="14451" y="665"/>
                  </a:cubicBezTo>
                  <a:cubicBezTo>
                    <a:pt x="14451" y="441"/>
                    <a:pt x="14439" y="219"/>
                    <a:pt x="144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6" name="Google Shape;1536;p30"/>
            <p:cNvSpPr/>
            <p:nvPr/>
          </p:nvSpPr>
          <p:spPr>
            <a:xfrm rot="-741702">
              <a:off x="1711769" y="1969902"/>
              <a:ext cx="560684" cy="152034"/>
            </a:xfrm>
            <a:custGeom>
              <a:avLst/>
              <a:gdLst/>
              <a:ahLst/>
              <a:cxnLst/>
              <a:rect l="l" t="t" r="r" b="b"/>
              <a:pathLst>
                <a:path w="14427" h="3912" extrusionOk="0">
                  <a:moveTo>
                    <a:pt x="7719" y="1"/>
                  </a:moveTo>
                  <a:cubicBezTo>
                    <a:pt x="2782" y="1"/>
                    <a:pt x="1" y="1062"/>
                    <a:pt x="1" y="1062"/>
                  </a:cubicBezTo>
                  <a:cubicBezTo>
                    <a:pt x="3875" y="3188"/>
                    <a:pt x="6745" y="3912"/>
                    <a:pt x="8858" y="3912"/>
                  </a:cubicBezTo>
                  <a:cubicBezTo>
                    <a:pt x="13371" y="3912"/>
                    <a:pt x="14426" y="608"/>
                    <a:pt x="14426" y="608"/>
                  </a:cubicBezTo>
                  <a:cubicBezTo>
                    <a:pt x="11889" y="161"/>
                    <a:pt x="9641" y="1"/>
                    <a:pt x="77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7" name="Google Shape;1537;p30"/>
            <p:cNvSpPr/>
            <p:nvPr/>
          </p:nvSpPr>
          <p:spPr>
            <a:xfrm rot="-741702">
              <a:off x="1738000" y="1657525"/>
              <a:ext cx="352376" cy="99996"/>
            </a:xfrm>
            <a:custGeom>
              <a:avLst/>
              <a:gdLst/>
              <a:ahLst/>
              <a:cxnLst/>
              <a:rect l="l" t="t" r="r" b="b"/>
              <a:pathLst>
                <a:path w="9067" h="2573" extrusionOk="0">
                  <a:moveTo>
                    <a:pt x="1286" y="1"/>
                  </a:moveTo>
                  <a:cubicBezTo>
                    <a:pt x="578" y="1"/>
                    <a:pt x="1" y="579"/>
                    <a:pt x="1" y="1286"/>
                  </a:cubicBezTo>
                  <a:cubicBezTo>
                    <a:pt x="1" y="1994"/>
                    <a:pt x="578" y="2572"/>
                    <a:pt x="1286" y="2572"/>
                  </a:cubicBezTo>
                  <a:lnTo>
                    <a:pt x="7781" y="2572"/>
                  </a:lnTo>
                  <a:cubicBezTo>
                    <a:pt x="8489" y="2572"/>
                    <a:pt x="9066" y="1994"/>
                    <a:pt x="9066" y="1286"/>
                  </a:cubicBezTo>
                  <a:cubicBezTo>
                    <a:pt x="9066" y="579"/>
                    <a:pt x="8487" y="1"/>
                    <a:pt x="77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8" name="Google Shape;1538;p30"/>
            <p:cNvSpPr/>
            <p:nvPr/>
          </p:nvSpPr>
          <p:spPr>
            <a:xfrm rot="-741702">
              <a:off x="1738026" y="1658427"/>
              <a:ext cx="335703" cy="22541"/>
            </a:xfrm>
            <a:custGeom>
              <a:avLst/>
              <a:gdLst/>
              <a:ahLst/>
              <a:cxnLst/>
              <a:rect l="l" t="t" r="r" b="b"/>
              <a:pathLst>
                <a:path w="8638" h="580" extrusionOk="0">
                  <a:moveTo>
                    <a:pt x="1072" y="1"/>
                  </a:moveTo>
                  <a:cubicBezTo>
                    <a:pt x="625" y="1"/>
                    <a:pt x="232" y="232"/>
                    <a:pt x="1" y="579"/>
                  </a:cubicBezTo>
                  <a:lnTo>
                    <a:pt x="8638" y="579"/>
                  </a:lnTo>
                  <a:cubicBezTo>
                    <a:pt x="8407" y="232"/>
                    <a:pt x="8014" y="1"/>
                    <a:pt x="75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39" name="Google Shape;1539;p30"/>
          <p:cNvGrpSpPr/>
          <p:nvPr/>
        </p:nvGrpSpPr>
        <p:grpSpPr>
          <a:xfrm>
            <a:off x="11232168" y="467134"/>
            <a:ext cx="313433" cy="289100"/>
            <a:chOff x="6738725" y="1210400"/>
            <a:chExt cx="235075" cy="216825"/>
          </a:xfrm>
        </p:grpSpPr>
        <p:sp>
          <p:nvSpPr>
            <p:cNvPr id="1540" name="Google Shape;1540;p30"/>
            <p:cNvSpPr/>
            <p:nvPr/>
          </p:nvSpPr>
          <p:spPr>
            <a:xfrm>
              <a:off x="6738725" y="13433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1" name="Google Shape;1541;p30"/>
            <p:cNvSpPr/>
            <p:nvPr/>
          </p:nvSpPr>
          <p:spPr>
            <a:xfrm>
              <a:off x="6878925" y="13381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2" name="Google Shape;1542;p30"/>
            <p:cNvSpPr/>
            <p:nvPr/>
          </p:nvSpPr>
          <p:spPr>
            <a:xfrm>
              <a:off x="6829950" y="12104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43" name="Google Shape;1543;p30"/>
          <p:cNvSpPr/>
          <p:nvPr/>
        </p:nvSpPr>
        <p:spPr>
          <a:xfrm rot="685203">
            <a:off x="8766143" y="5752210"/>
            <a:ext cx="3335060" cy="601532"/>
          </a:xfrm>
          <a:custGeom>
            <a:avLst/>
            <a:gdLst/>
            <a:ahLst/>
            <a:cxnLst/>
            <a:rect l="l" t="t" r="r" b="b"/>
            <a:pathLst>
              <a:path w="100052" h="18046" extrusionOk="0">
                <a:moveTo>
                  <a:pt x="89664" y="2368"/>
                </a:moveTo>
                <a:cubicBezTo>
                  <a:pt x="90691" y="2368"/>
                  <a:pt x="91259" y="6699"/>
                  <a:pt x="91674" y="9860"/>
                </a:cubicBezTo>
                <a:cubicBezTo>
                  <a:pt x="91742" y="10389"/>
                  <a:pt x="91810" y="10907"/>
                  <a:pt x="91880" y="11412"/>
                </a:cubicBezTo>
                <a:lnTo>
                  <a:pt x="86351" y="11412"/>
                </a:lnTo>
                <a:cubicBezTo>
                  <a:pt x="86768" y="10465"/>
                  <a:pt x="87074" y="9091"/>
                  <a:pt x="87405" y="7602"/>
                </a:cubicBezTo>
                <a:cubicBezTo>
                  <a:pt x="87948" y="5148"/>
                  <a:pt x="88564" y="2368"/>
                  <a:pt x="89664" y="2368"/>
                </a:cubicBezTo>
                <a:close/>
                <a:moveTo>
                  <a:pt x="30677" y="1263"/>
                </a:moveTo>
                <a:cubicBezTo>
                  <a:pt x="31156" y="1263"/>
                  <a:pt x="31307" y="2816"/>
                  <a:pt x="31427" y="4064"/>
                </a:cubicBezTo>
                <a:cubicBezTo>
                  <a:pt x="31633" y="6196"/>
                  <a:pt x="31867" y="8610"/>
                  <a:pt x="33551" y="8610"/>
                </a:cubicBezTo>
                <a:cubicBezTo>
                  <a:pt x="34335" y="8610"/>
                  <a:pt x="34674" y="9873"/>
                  <a:pt x="34873" y="11413"/>
                </a:cubicBezTo>
                <a:lnTo>
                  <a:pt x="25788" y="11413"/>
                </a:lnTo>
                <a:cubicBezTo>
                  <a:pt x="25827" y="11277"/>
                  <a:pt x="25887" y="11153"/>
                  <a:pt x="25979" y="11054"/>
                </a:cubicBezTo>
                <a:cubicBezTo>
                  <a:pt x="26196" y="10820"/>
                  <a:pt x="26600" y="10701"/>
                  <a:pt x="27180" y="10701"/>
                </a:cubicBezTo>
                <a:cubicBezTo>
                  <a:pt x="29470" y="10701"/>
                  <a:pt x="29761" y="7229"/>
                  <a:pt x="29993" y="4440"/>
                </a:cubicBezTo>
                <a:cubicBezTo>
                  <a:pt x="30104" y="3099"/>
                  <a:pt x="30258" y="1263"/>
                  <a:pt x="30677" y="1263"/>
                </a:cubicBezTo>
                <a:close/>
                <a:moveTo>
                  <a:pt x="46447" y="5027"/>
                </a:moveTo>
                <a:cubicBezTo>
                  <a:pt x="47195" y="5027"/>
                  <a:pt x="47484" y="7917"/>
                  <a:pt x="47674" y="9830"/>
                </a:cubicBezTo>
                <a:cubicBezTo>
                  <a:pt x="47732" y="10412"/>
                  <a:pt x="47788" y="10938"/>
                  <a:pt x="47844" y="11413"/>
                </a:cubicBezTo>
                <a:lnTo>
                  <a:pt x="41626" y="11413"/>
                </a:lnTo>
                <a:cubicBezTo>
                  <a:pt x="41849" y="10823"/>
                  <a:pt x="41937" y="10048"/>
                  <a:pt x="42022" y="9284"/>
                </a:cubicBezTo>
                <a:cubicBezTo>
                  <a:pt x="42215" y="7551"/>
                  <a:pt x="42409" y="6412"/>
                  <a:pt x="43327" y="6400"/>
                </a:cubicBezTo>
                <a:cubicBezTo>
                  <a:pt x="44732" y="6383"/>
                  <a:pt x="45068" y="5915"/>
                  <a:pt x="45338" y="5539"/>
                </a:cubicBezTo>
                <a:cubicBezTo>
                  <a:pt x="45548" y="5248"/>
                  <a:pt x="45698" y="5037"/>
                  <a:pt x="46442" y="5027"/>
                </a:cubicBezTo>
                <a:close/>
                <a:moveTo>
                  <a:pt x="55603" y="6390"/>
                </a:moveTo>
                <a:cubicBezTo>
                  <a:pt x="55820" y="6390"/>
                  <a:pt x="56067" y="6398"/>
                  <a:pt x="56338" y="6406"/>
                </a:cubicBezTo>
                <a:cubicBezTo>
                  <a:pt x="56693" y="6417"/>
                  <a:pt x="57095" y="6430"/>
                  <a:pt x="57549" y="6430"/>
                </a:cubicBezTo>
                <a:cubicBezTo>
                  <a:pt x="58349" y="6430"/>
                  <a:pt x="58535" y="8515"/>
                  <a:pt x="58698" y="10355"/>
                </a:cubicBezTo>
                <a:cubicBezTo>
                  <a:pt x="58730" y="10708"/>
                  <a:pt x="58762" y="11063"/>
                  <a:pt x="58798" y="11413"/>
                </a:cubicBezTo>
                <a:lnTo>
                  <a:pt x="50661" y="11413"/>
                </a:lnTo>
                <a:cubicBezTo>
                  <a:pt x="50939" y="10446"/>
                  <a:pt x="51286" y="9596"/>
                  <a:pt x="51993" y="9596"/>
                </a:cubicBezTo>
                <a:cubicBezTo>
                  <a:pt x="53164" y="9596"/>
                  <a:pt x="54558" y="9135"/>
                  <a:pt x="54558" y="6941"/>
                </a:cubicBezTo>
                <a:cubicBezTo>
                  <a:pt x="54558" y="6694"/>
                  <a:pt x="54620" y="6604"/>
                  <a:pt x="54667" y="6559"/>
                </a:cubicBezTo>
                <a:cubicBezTo>
                  <a:pt x="54805" y="6425"/>
                  <a:pt x="55136" y="6390"/>
                  <a:pt x="55603" y="6390"/>
                </a:cubicBezTo>
                <a:close/>
                <a:moveTo>
                  <a:pt x="64159" y="3623"/>
                </a:moveTo>
                <a:cubicBezTo>
                  <a:pt x="65097" y="3623"/>
                  <a:pt x="65277" y="7552"/>
                  <a:pt x="65406" y="10420"/>
                </a:cubicBezTo>
                <a:cubicBezTo>
                  <a:pt x="65422" y="10755"/>
                  <a:pt x="65436" y="11087"/>
                  <a:pt x="65452" y="11413"/>
                </a:cubicBezTo>
                <a:lnTo>
                  <a:pt x="63008" y="11413"/>
                </a:lnTo>
                <a:cubicBezTo>
                  <a:pt x="63063" y="10602"/>
                  <a:pt x="63093" y="9739"/>
                  <a:pt x="63118" y="8885"/>
                </a:cubicBezTo>
                <a:cubicBezTo>
                  <a:pt x="63195" y="6541"/>
                  <a:pt x="63288" y="3623"/>
                  <a:pt x="64159" y="3623"/>
                </a:cubicBezTo>
                <a:close/>
                <a:moveTo>
                  <a:pt x="70157" y="6551"/>
                </a:moveTo>
                <a:cubicBezTo>
                  <a:pt x="70881" y="6551"/>
                  <a:pt x="71066" y="9256"/>
                  <a:pt x="71185" y="11413"/>
                </a:cubicBezTo>
                <a:lnTo>
                  <a:pt x="69135" y="11413"/>
                </a:lnTo>
                <a:cubicBezTo>
                  <a:pt x="69259" y="9284"/>
                  <a:pt x="69444" y="6560"/>
                  <a:pt x="70152" y="6551"/>
                </a:cubicBezTo>
                <a:close/>
                <a:moveTo>
                  <a:pt x="76182" y="9359"/>
                </a:moveTo>
                <a:cubicBezTo>
                  <a:pt x="76741" y="9359"/>
                  <a:pt x="76888" y="9787"/>
                  <a:pt x="77090" y="10768"/>
                </a:cubicBezTo>
                <a:cubicBezTo>
                  <a:pt x="77132" y="10978"/>
                  <a:pt x="77179" y="11197"/>
                  <a:pt x="77237" y="11413"/>
                </a:cubicBezTo>
                <a:lnTo>
                  <a:pt x="75223" y="11413"/>
                </a:lnTo>
                <a:cubicBezTo>
                  <a:pt x="75456" y="10292"/>
                  <a:pt x="75749" y="9359"/>
                  <a:pt x="76182" y="9359"/>
                </a:cubicBezTo>
                <a:close/>
                <a:moveTo>
                  <a:pt x="81931" y="3085"/>
                </a:moveTo>
                <a:cubicBezTo>
                  <a:pt x="83149" y="3085"/>
                  <a:pt x="83303" y="5729"/>
                  <a:pt x="83437" y="8061"/>
                </a:cubicBezTo>
                <a:cubicBezTo>
                  <a:pt x="83513" y="9356"/>
                  <a:pt x="83585" y="10555"/>
                  <a:pt x="83815" y="11413"/>
                </a:cubicBezTo>
                <a:lnTo>
                  <a:pt x="80501" y="11413"/>
                </a:lnTo>
                <a:cubicBezTo>
                  <a:pt x="80686" y="10480"/>
                  <a:pt x="80703" y="9247"/>
                  <a:pt x="80717" y="7979"/>
                </a:cubicBezTo>
                <a:cubicBezTo>
                  <a:pt x="80742" y="5685"/>
                  <a:pt x="80774" y="3085"/>
                  <a:pt x="81931" y="3085"/>
                </a:cubicBezTo>
                <a:close/>
                <a:moveTo>
                  <a:pt x="8451" y="4101"/>
                </a:moveTo>
                <a:cubicBezTo>
                  <a:pt x="8536" y="4101"/>
                  <a:pt x="8605" y="4132"/>
                  <a:pt x="8668" y="4199"/>
                </a:cubicBezTo>
                <a:cubicBezTo>
                  <a:pt x="9214" y="4760"/>
                  <a:pt x="9144" y="7149"/>
                  <a:pt x="9075" y="9458"/>
                </a:cubicBezTo>
                <a:cubicBezTo>
                  <a:pt x="9056" y="10114"/>
                  <a:pt x="9037" y="10772"/>
                  <a:pt x="9029" y="11416"/>
                </a:cubicBezTo>
                <a:lnTo>
                  <a:pt x="4756" y="11416"/>
                </a:lnTo>
                <a:cubicBezTo>
                  <a:pt x="7031" y="10321"/>
                  <a:pt x="7329" y="7924"/>
                  <a:pt x="7539" y="6224"/>
                </a:cubicBezTo>
                <a:cubicBezTo>
                  <a:pt x="7705" y="4870"/>
                  <a:pt x="7830" y="4101"/>
                  <a:pt x="8451" y="4101"/>
                </a:cubicBezTo>
                <a:close/>
                <a:moveTo>
                  <a:pt x="15598" y="538"/>
                </a:moveTo>
                <a:cubicBezTo>
                  <a:pt x="15783" y="538"/>
                  <a:pt x="15929" y="589"/>
                  <a:pt x="16043" y="692"/>
                </a:cubicBezTo>
                <a:cubicBezTo>
                  <a:pt x="16512" y="1114"/>
                  <a:pt x="16511" y="2387"/>
                  <a:pt x="16508" y="3619"/>
                </a:cubicBezTo>
                <a:cubicBezTo>
                  <a:pt x="16507" y="5121"/>
                  <a:pt x="16505" y="6673"/>
                  <a:pt x="17267" y="7437"/>
                </a:cubicBezTo>
                <a:cubicBezTo>
                  <a:pt x="17572" y="7742"/>
                  <a:pt x="17973" y="7895"/>
                  <a:pt x="18463" y="7895"/>
                </a:cubicBezTo>
                <a:cubicBezTo>
                  <a:pt x="20508" y="7895"/>
                  <a:pt x="20840" y="6678"/>
                  <a:pt x="21083" y="5787"/>
                </a:cubicBezTo>
                <a:cubicBezTo>
                  <a:pt x="21284" y="5054"/>
                  <a:pt x="21406" y="4701"/>
                  <a:pt x="22007" y="4701"/>
                </a:cubicBezTo>
                <a:cubicBezTo>
                  <a:pt x="22629" y="4701"/>
                  <a:pt x="22660" y="7085"/>
                  <a:pt x="22678" y="8827"/>
                </a:cubicBezTo>
                <a:cubicBezTo>
                  <a:pt x="22690" y="9711"/>
                  <a:pt x="22700" y="10604"/>
                  <a:pt x="22761" y="11416"/>
                </a:cubicBezTo>
                <a:lnTo>
                  <a:pt x="13562" y="11416"/>
                </a:lnTo>
                <a:cubicBezTo>
                  <a:pt x="13667" y="10373"/>
                  <a:pt x="13749" y="9264"/>
                  <a:pt x="13833" y="8139"/>
                </a:cubicBezTo>
                <a:cubicBezTo>
                  <a:pt x="14081" y="4807"/>
                  <a:pt x="14388" y="660"/>
                  <a:pt x="15473" y="545"/>
                </a:cubicBezTo>
                <a:cubicBezTo>
                  <a:pt x="15516" y="540"/>
                  <a:pt x="15558" y="538"/>
                  <a:pt x="15598" y="538"/>
                </a:cubicBezTo>
                <a:close/>
                <a:moveTo>
                  <a:pt x="85425" y="11945"/>
                </a:moveTo>
                <a:cubicBezTo>
                  <a:pt x="85291" y="12090"/>
                  <a:pt x="85149" y="12170"/>
                  <a:pt x="84996" y="12170"/>
                </a:cubicBezTo>
                <a:cubicBezTo>
                  <a:pt x="84846" y="12170"/>
                  <a:pt x="84720" y="12090"/>
                  <a:pt x="84613" y="11945"/>
                </a:cubicBezTo>
                <a:close/>
                <a:moveTo>
                  <a:pt x="79801" y="11945"/>
                </a:moveTo>
                <a:cubicBezTo>
                  <a:pt x="79653" y="12309"/>
                  <a:pt x="79446" y="12529"/>
                  <a:pt x="79152" y="12529"/>
                </a:cubicBezTo>
                <a:cubicBezTo>
                  <a:pt x="78568" y="12529"/>
                  <a:pt x="78235" y="12319"/>
                  <a:pt x="78015" y="11945"/>
                </a:cubicBezTo>
                <a:close/>
                <a:moveTo>
                  <a:pt x="49966" y="11945"/>
                </a:moveTo>
                <a:cubicBezTo>
                  <a:pt x="49728" y="12831"/>
                  <a:pt x="49478" y="13725"/>
                  <a:pt x="49047" y="13725"/>
                </a:cubicBezTo>
                <a:lnTo>
                  <a:pt x="49036" y="13725"/>
                </a:lnTo>
                <a:cubicBezTo>
                  <a:pt x="48783" y="13715"/>
                  <a:pt x="48598" y="12908"/>
                  <a:pt x="48456" y="11945"/>
                </a:cubicBezTo>
                <a:close/>
                <a:moveTo>
                  <a:pt x="25189" y="11948"/>
                </a:moveTo>
                <a:cubicBezTo>
                  <a:pt x="25188" y="12168"/>
                  <a:pt x="25202" y="12390"/>
                  <a:pt x="25216" y="12604"/>
                </a:cubicBezTo>
                <a:cubicBezTo>
                  <a:pt x="25253" y="13126"/>
                  <a:pt x="25287" y="13619"/>
                  <a:pt x="25067" y="13856"/>
                </a:cubicBezTo>
                <a:cubicBezTo>
                  <a:pt x="24944" y="13987"/>
                  <a:pt x="24725" y="14054"/>
                  <a:pt x="24402" y="14054"/>
                </a:cubicBezTo>
                <a:cubicBezTo>
                  <a:pt x="23773" y="14054"/>
                  <a:pt x="23485" y="13149"/>
                  <a:pt x="23348" y="11948"/>
                </a:cubicBezTo>
                <a:close/>
                <a:moveTo>
                  <a:pt x="62427" y="11945"/>
                </a:moveTo>
                <a:cubicBezTo>
                  <a:pt x="62260" y="13738"/>
                  <a:pt x="61905" y="15200"/>
                  <a:pt x="61040" y="15219"/>
                </a:cubicBezTo>
                <a:lnTo>
                  <a:pt x="61019" y="15219"/>
                </a:lnTo>
                <a:cubicBezTo>
                  <a:pt x="59986" y="15219"/>
                  <a:pt x="59606" y="13694"/>
                  <a:pt x="59392" y="11945"/>
                </a:cubicBezTo>
                <a:close/>
                <a:moveTo>
                  <a:pt x="12965" y="11945"/>
                </a:moveTo>
                <a:cubicBezTo>
                  <a:pt x="12657" y="14629"/>
                  <a:pt x="12149" y="16891"/>
                  <a:pt x="11074" y="16891"/>
                </a:cubicBezTo>
                <a:lnTo>
                  <a:pt x="11047" y="16891"/>
                </a:lnTo>
                <a:cubicBezTo>
                  <a:pt x="9795" y="16848"/>
                  <a:pt x="9558" y="14504"/>
                  <a:pt x="9558" y="11945"/>
                </a:cubicBezTo>
                <a:close/>
                <a:moveTo>
                  <a:pt x="74579" y="11945"/>
                </a:moveTo>
                <a:cubicBezTo>
                  <a:pt x="74515" y="12298"/>
                  <a:pt x="74456" y="12665"/>
                  <a:pt x="74393" y="13043"/>
                </a:cubicBezTo>
                <a:cubicBezTo>
                  <a:pt x="74090" y="14894"/>
                  <a:pt x="73714" y="17192"/>
                  <a:pt x="72891" y="17192"/>
                </a:cubicBezTo>
                <a:cubicBezTo>
                  <a:pt x="72879" y="17192"/>
                  <a:pt x="72867" y="17192"/>
                  <a:pt x="72853" y="17190"/>
                </a:cubicBezTo>
                <a:cubicBezTo>
                  <a:pt x="72049" y="17121"/>
                  <a:pt x="71867" y="14193"/>
                  <a:pt x="71747" y="11945"/>
                </a:cubicBezTo>
                <a:close/>
                <a:moveTo>
                  <a:pt x="68568" y="11943"/>
                </a:moveTo>
                <a:cubicBezTo>
                  <a:pt x="68437" y="14206"/>
                  <a:pt x="68267" y="16664"/>
                  <a:pt x="67578" y="17275"/>
                </a:cubicBezTo>
                <a:cubicBezTo>
                  <a:pt x="67484" y="17360"/>
                  <a:pt x="67383" y="17398"/>
                  <a:pt x="67271" y="17398"/>
                </a:cubicBezTo>
                <a:cubicBezTo>
                  <a:pt x="67261" y="17398"/>
                  <a:pt x="67251" y="17398"/>
                  <a:pt x="67242" y="17397"/>
                </a:cubicBezTo>
                <a:cubicBezTo>
                  <a:pt x="66420" y="17348"/>
                  <a:pt x="66155" y="14565"/>
                  <a:pt x="66012" y="11943"/>
                </a:cubicBezTo>
                <a:close/>
                <a:moveTo>
                  <a:pt x="96008" y="11945"/>
                </a:moveTo>
                <a:cubicBezTo>
                  <a:pt x="95890" y="12409"/>
                  <a:pt x="95653" y="13399"/>
                  <a:pt x="95323" y="14980"/>
                </a:cubicBezTo>
                <a:cubicBezTo>
                  <a:pt x="94847" y="17260"/>
                  <a:pt x="94721" y="17458"/>
                  <a:pt x="94289" y="17458"/>
                </a:cubicBezTo>
                <a:cubicBezTo>
                  <a:pt x="93435" y="17458"/>
                  <a:pt x="92891" y="14698"/>
                  <a:pt x="92493" y="11945"/>
                </a:cubicBezTo>
                <a:close/>
                <a:moveTo>
                  <a:pt x="40010" y="11945"/>
                </a:moveTo>
                <a:cubicBezTo>
                  <a:pt x="38952" y="12196"/>
                  <a:pt x="38558" y="13604"/>
                  <a:pt x="38179" y="14976"/>
                </a:cubicBezTo>
                <a:cubicBezTo>
                  <a:pt x="37817" y="16282"/>
                  <a:pt x="37476" y="17518"/>
                  <a:pt x="36664" y="17518"/>
                </a:cubicBezTo>
                <a:cubicBezTo>
                  <a:pt x="35938" y="17518"/>
                  <a:pt x="35754" y="15260"/>
                  <a:pt x="35605" y="13446"/>
                </a:cubicBezTo>
                <a:cubicBezTo>
                  <a:pt x="35563" y="12942"/>
                  <a:pt x="35521" y="12437"/>
                  <a:pt x="35470" y="11945"/>
                </a:cubicBezTo>
                <a:close/>
                <a:moveTo>
                  <a:pt x="15599" y="0"/>
                </a:moveTo>
                <a:cubicBezTo>
                  <a:pt x="15541" y="0"/>
                  <a:pt x="15480" y="4"/>
                  <a:pt x="15419" y="10"/>
                </a:cubicBezTo>
                <a:cubicBezTo>
                  <a:pt x="13891" y="173"/>
                  <a:pt x="13620" y="3846"/>
                  <a:pt x="13305" y="8095"/>
                </a:cubicBezTo>
                <a:cubicBezTo>
                  <a:pt x="13224" y="9169"/>
                  <a:pt x="13139" y="10314"/>
                  <a:pt x="13026" y="11410"/>
                </a:cubicBezTo>
                <a:lnTo>
                  <a:pt x="9565" y="11410"/>
                </a:lnTo>
                <a:cubicBezTo>
                  <a:pt x="9572" y="10755"/>
                  <a:pt x="9592" y="10098"/>
                  <a:pt x="9612" y="9468"/>
                </a:cubicBezTo>
                <a:cubicBezTo>
                  <a:pt x="9690" y="6829"/>
                  <a:pt x="9756" y="4548"/>
                  <a:pt x="9054" y="3823"/>
                </a:cubicBezTo>
                <a:cubicBezTo>
                  <a:pt x="8890" y="3654"/>
                  <a:pt x="8684" y="3563"/>
                  <a:pt x="8456" y="3563"/>
                </a:cubicBezTo>
                <a:cubicBezTo>
                  <a:pt x="7334" y="3563"/>
                  <a:pt x="7179" y="4823"/>
                  <a:pt x="7014" y="6155"/>
                </a:cubicBezTo>
                <a:cubicBezTo>
                  <a:pt x="6748" y="8321"/>
                  <a:pt x="6413" y="11013"/>
                  <a:pt x="2724" y="11410"/>
                </a:cubicBezTo>
                <a:lnTo>
                  <a:pt x="0" y="11410"/>
                </a:lnTo>
                <a:lnTo>
                  <a:pt x="0" y="11942"/>
                </a:lnTo>
                <a:lnTo>
                  <a:pt x="2663" y="11942"/>
                </a:lnTo>
                <a:lnTo>
                  <a:pt x="2664" y="11952"/>
                </a:lnTo>
                <a:cubicBezTo>
                  <a:pt x="2695" y="11949"/>
                  <a:pt x="2724" y="11945"/>
                  <a:pt x="2753" y="11942"/>
                </a:cubicBezTo>
                <a:lnTo>
                  <a:pt x="9024" y="11942"/>
                </a:lnTo>
                <a:cubicBezTo>
                  <a:pt x="9017" y="14880"/>
                  <a:pt x="9315" y="17360"/>
                  <a:pt x="11030" y="17419"/>
                </a:cubicBezTo>
                <a:cubicBezTo>
                  <a:pt x="11046" y="17419"/>
                  <a:pt x="11064" y="17420"/>
                  <a:pt x="11080" y="17420"/>
                </a:cubicBezTo>
                <a:cubicBezTo>
                  <a:pt x="12575" y="17420"/>
                  <a:pt x="13161" y="15057"/>
                  <a:pt x="13507" y="11942"/>
                </a:cubicBezTo>
                <a:lnTo>
                  <a:pt x="22810" y="11942"/>
                </a:lnTo>
                <a:cubicBezTo>
                  <a:pt x="22976" y="13463"/>
                  <a:pt x="23380" y="14582"/>
                  <a:pt x="24402" y="14582"/>
                </a:cubicBezTo>
                <a:cubicBezTo>
                  <a:pt x="24881" y="14582"/>
                  <a:pt x="25227" y="14461"/>
                  <a:pt x="25457" y="14214"/>
                </a:cubicBezTo>
                <a:cubicBezTo>
                  <a:pt x="25834" y="13810"/>
                  <a:pt x="25790" y="13178"/>
                  <a:pt x="25748" y="12563"/>
                </a:cubicBezTo>
                <a:cubicBezTo>
                  <a:pt x="25734" y="12355"/>
                  <a:pt x="25719" y="12143"/>
                  <a:pt x="25721" y="11942"/>
                </a:cubicBezTo>
                <a:lnTo>
                  <a:pt x="34937" y="11942"/>
                </a:lnTo>
                <a:cubicBezTo>
                  <a:pt x="34990" y="12450"/>
                  <a:pt x="35033" y="12975"/>
                  <a:pt x="35076" y="13484"/>
                </a:cubicBezTo>
                <a:cubicBezTo>
                  <a:pt x="35277" y="15932"/>
                  <a:pt x="35450" y="18046"/>
                  <a:pt x="36666" y="18046"/>
                </a:cubicBezTo>
                <a:cubicBezTo>
                  <a:pt x="37881" y="18046"/>
                  <a:pt x="38294" y="16555"/>
                  <a:pt x="38693" y="15114"/>
                </a:cubicBezTo>
                <a:cubicBezTo>
                  <a:pt x="39059" y="13795"/>
                  <a:pt x="39436" y="12429"/>
                  <a:pt x="40354" y="12429"/>
                </a:cubicBezTo>
                <a:cubicBezTo>
                  <a:pt x="40799" y="12429"/>
                  <a:pt x="41112" y="12243"/>
                  <a:pt x="41342" y="11939"/>
                </a:cubicBezTo>
                <a:lnTo>
                  <a:pt x="47914" y="11939"/>
                </a:lnTo>
                <a:cubicBezTo>
                  <a:pt x="48124" y="13412"/>
                  <a:pt x="48402" y="14226"/>
                  <a:pt x="49012" y="14250"/>
                </a:cubicBezTo>
                <a:cubicBezTo>
                  <a:pt x="49025" y="14250"/>
                  <a:pt x="49038" y="14251"/>
                  <a:pt x="49051" y="14251"/>
                </a:cubicBezTo>
                <a:cubicBezTo>
                  <a:pt x="49899" y="14251"/>
                  <a:pt x="50188" y="13163"/>
                  <a:pt x="50495" y="12009"/>
                </a:cubicBezTo>
                <a:cubicBezTo>
                  <a:pt x="50503" y="11986"/>
                  <a:pt x="50508" y="11963"/>
                  <a:pt x="50515" y="11939"/>
                </a:cubicBezTo>
                <a:lnTo>
                  <a:pt x="58856" y="11939"/>
                </a:lnTo>
                <a:cubicBezTo>
                  <a:pt x="59098" y="13995"/>
                  <a:pt x="59549" y="15745"/>
                  <a:pt x="61013" y="15745"/>
                </a:cubicBezTo>
                <a:lnTo>
                  <a:pt x="61052" y="15745"/>
                </a:lnTo>
                <a:cubicBezTo>
                  <a:pt x="62324" y="15719"/>
                  <a:pt x="62774" y="14065"/>
                  <a:pt x="62964" y="11939"/>
                </a:cubicBezTo>
                <a:lnTo>
                  <a:pt x="65478" y="11939"/>
                </a:lnTo>
                <a:cubicBezTo>
                  <a:pt x="65650" y="15236"/>
                  <a:pt x="65934" y="17846"/>
                  <a:pt x="67209" y="17924"/>
                </a:cubicBezTo>
                <a:cubicBezTo>
                  <a:pt x="67230" y="17925"/>
                  <a:pt x="67250" y="17925"/>
                  <a:pt x="67271" y="17925"/>
                </a:cubicBezTo>
                <a:cubicBezTo>
                  <a:pt x="67515" y="17925"/>
                  <a:pt x="67737" y="17840"/>
                  <a:pt x="67931" y="17667"/>
                </a:cubicBezTo>
                <a:cubicBezTo>
                  <a:pt x="68786" y="16907"/>
                  <a:pt x="68952" y="14517"/>
                  <a:pt x="69103" y="11938"/>
                </a:cubicBezTo>
                <a:lnTo>
                  <a:pt x="71213" y="11938"/>
                </a:lnTo>
                <a:cubicBezTo>
                  <a:pt x="71378" y="14996"/>
                  <a:pt x="71542" y="17604"/>
                  <a:pt x="72806" y="17712"/>
                </a:cubicBezTo>
                <a:cubicBezTo>
                  <a:pt x="72840" y="17715"/>
                  <a:pt x="72873" y="17717"/>
                  <a:pt x="72905" y="17717"/>
                </a:cubicBezTo>
                <a:cubicBezTo>
                  <a:pt x="74165" y="17717"/>
                  <a:pt x="74531" y="15480"/>
                  <a:pt x="74918" y="13122"/>
                </a:cubicBezTo>
                <a:cubicBezTo>
                  <a:pt x="74981" y="12739"/>
                  <a:pt x="75047" y="12335"/>
                  <a:pt x="75120" y="11938"/>
                </a:cubicBezTo>
                <a:lnTo>
                  <a:pt x="77416" y="11938"/>
                </a:lnTo>
                <a:cubicBezTo>
                  <a:pt x="77684" y="12559"/>
                  <a:pt x="78159" y="13056"/>
                  <a:pt x="79152" y="13056"/>
                </a:cubicBezTo>
                <a:cubicBezTo>
                  <a:pt x="79776" y="13056"/>
                  <a:pt x="80145" y="12624"/>
                  <a:pt x="80366" y="11938"/>
                </a:cubicBezTo>
                <a:lnTo>
                  <a:pt x="84002" y="11938"/>
                </a:lnTo>
                <a:cubicBezTo>
                  <a:pt x="84219" y="12413"/>
                  <a:pt x="84531" y="12695"/>
                  <a:pt x="84996" y="12695"/>
                </a:cubicBezTo>
                <a:cubicBezTo>
                  <a:pt x="85435" y="12695"/>
                  <a:pt x="85782" y="12413"/>
                  <a:pt x="86076" y="11938"/>
                </a:cubicBezTo>
                <a:lnTo>
                  <a:pt x="91954" y="11938"/>
                </a:lnTo>
                <a:cubicBezTo>
                  <a:pt x="92436" y="15349"/>
                  <a:pt x="92992" y="17982"/>
                  <a:pt x="94289" y="17982"/>
                </a:cubicBezTo>
                <a:cubicBezTo>
                  <a:pt x="95201" y="17982"/>
                  <a:pt x="95364" y="17382"/>
                  <a:pt x="95842" y="15081"/>
                </a:cubicBezTo>
                <a:cubicBezTo>
                  <a:pt x="96208" y="13329"/>
                  <a:pt x="96459" y="12314"/>
                  <a:pt x="96555" y="11936"/>
                </a:cubicBezTo>
                <a:lnTo>
                  <a:pt x="100052" y="11936"/>
                </a:lnTo>
                <a:lnTo>
                  <a:pt x="100052" y="11404"/>
                </a:lnTo>
                <a:lnTo>
                  <a:pt x="92419" y="11404"/>
                </a:lnTo>
                <a:lnTo>
                  <a:pt x="92419" y="11413"/>
                </a:lnTo>
                <a:cubicBezTo>
                  <a:pt x="92341" y="10858"/>
                  <a:pt x="92270" y="10311"/>
                  <a:pt x="92202" y="9793"/>
                </a:cubicBezTo>
                <a:cubicBezTo>
                  <a:pt x="91642" y="5524"/>
                  <a:pt x="91159" y="1836"/>
                  <a:pt x="89666" y="1836"/>
                </a:cubicBezTo>
                <a:cubicBezTo>
                  <a:pt x="88138" y="1836"/>
                  <a:pt x="87530" y="4580"/>
                  <a:pt x="86887" y="7487"/>
                </a:cubicBezTo>
                <a:cubicBezTo>
                  <a:pt x="86565" y="8936"/>
                  <a:pt x="86215" y="10509"/>
                  <a:pt x="85769" y="11413"/>
                </a:cubicBezTo>
                <a:lnTo>
                  <a:pt x="84371" y="11413"/>
                </a:lnTo>
                <a:cubicBezTo>
                  <a:pt x="84121" y="10602"/>
                  <a:pt x="84043" y="9264"/>
                  <a:pt x="83972" y="8030"/>
                </a:cubicBezTo>
                <a:cubicBezTo>
                  <a:pt x="83816" y="5338"/>
                  <a:pt x="83654" y="2553"/>
                  <a:pt x="81932" y="2553"/>
                </a:cubicBezTo>
                <a:cubicBezTo>
                  <a:pt x="80250" y="2553"/>
                  <a:pt x="80216" y="5309"/>
                  <a:pt x="80186" y="7973"/>
                </a:cubicBezTo>
                <a:cubicBezTo>
                  <a:pt x="80172" y="9197"/>
                  <a:pt x="80155" y="10512"/>
                  <a:pt x="79961" y="11413"/>
                </a:cubicBezTo>
                <a:lnTo>
                  <a:pt x="77793" y="11413"/>
                </a:lnTo>
                <a:cubicBezTo>
                  <a:pt x="77727" y="11190"/>
                  <a:pt x="77670" y="10938"/>
                  <a:pt x="77613" y="10660"/>
                </a:cubicBezTo>
                <a:cubicBezTo>
                  <a:pt x="77436" y="9800"/>
                  <a:pt x="77236" y="8824"/>
                  <a:pt x="76183" y="8824"/>
                </a:cubicBezTo>
                <a:cubicBezTo>
                  <a:pt x="75364" y="8824"/>
                  <a:pt x="74976" y="9917"/>
                  <a:pt x="74679" y="11412"/>
                </a:cubicBezTo>
                <a:lnTo>
                  <a:pt x="71718" y="11412"/>
                </a:lnTo>
                <a:cubicBezTo>
                  <a:pt x="71558" y="8482"/>
                  <a:pt x="71381" y="6016"/>
                  <a:pt x="70158" y="6016"/>
                </a:cubicBezTo>
                <a:lnTo>
                  <a:pt x="70145" y="6016"/>
                </a:lnTo>
                <a:cubicBezTo>
                  <a:pt x="68945" y="6034"/>
                  <a:pt x="68771" y="8501"/>
                  <a:pt x="68600" y="11412"/>
                </a:cubicBezTo>
                <a:lnTo>
                  <a:pt x="65988" y="11412"/>
                </a:lnTo>
                <a:cubicBezTo>
                  <a:pt x="65969" y="11064"/>
                  <a:pt x="65955" y="10722"/>
                  <a:pt x="65939" y="10396"/>
                </a:cubicBezTo>
                <a:cubicBezTo>
                  <a:pt x="65762" y="6475"/>
                  <a:pt x="65608" y="3088"/>
                  <a:pt x="64161" y="3088"/>
                </a:cubicBezTo>
                <a:cubicBezTo>
                  <a:pt x="62775" y="3088"/>
                  <a:pt x="62687" y="5766"/>
                  <a:pt x="62588" y="8867"/>
                </a:cubicBezTo>
                <a:cubicBezTo>
                  <a:pt x="62562" y="9691"/>
                  <a:pt x="62534" y="10575"/>
                  <a:pt x="62473" y="11412"/>
                </a:cubicBezTo>
                <a:lnTo>
                  <a:pt x="59335" y="11412"/>
                </a:lnTo>
                <a:cubicBezTo>
                  <a:pt x="59295" y="11043"/>
                  <a:pt x="59264" y="10670"/>
                  <a:pt x="59230" y="10307"/>
                </a:cubicBezTo>
                <a:cubicBezTo>
                  <a:pt x="59019" y="7942"/>
                  <a:pt x="58836" y="5897"/>
                  <a:pt x="57551" y="5897"/>
                </a:cubicBezTo>
                <a:cubicBezTo>
                  <a:pt x="57105" y="5897"/>
                  <a:pt x="56707" y="5885"/>
                  <a:pt x="56356" y="5874"/>
                </a:cubicBezTo>
                <a:cubicBezTo>
                  <a:pt x="56079" y="5866"/>
                  <a:pt x="55831" y="5859"/>
                  <a:pt x="55610" y="5859"/>
                </a:cubicBezTo>
                <a:cubicBezTo>
                  <a:pt x="54983" y="5859"/>
                  <a:pt x="54566" y="5917"/>
                  <a:pt x="54297" y="6178"/>
                </a:cubicBezTo>
                <a:cubicBezTo>
                  <a:pt x="54117" y="6353"/>
                  <a:pt x="54027" y="6603"/>
                  <a:pt x="54027" y="6939"/>
                </a:cubicBezTo>
                <a:cubicBezTo>
                  <a:pt x="54027" y="8389"/>
                  <a:pt x="53382" y="9064"/>
                  <a:pt x="51995" y="9064"/>
                </a:cubicBezTo>
                <a:cubicBezTo>
                  <a:pt x="50881" y="9064"/>
                  <a:pt x="50439" y="10230"/>
                  <a:pt x="50110" y="11413"/>
                </a:cubicBezTo>
                <a:lnTo>
                  <a:pt x="48382" y="11413"/>
                </a:lnTo>
                <a:cubicBezTo>
                  <a:pt x="48310" y="10843"/>
                  <a:pt x="48251" y="10257"/>
                  <a:pt x="48203" y="9776"/>
                </a:cubicBezTo>
                <a:cubicBezTo>
                  <a:pt x="47932" y="7060"/>
                  <a:pt x="47677" y="4492"/>
                  <a:pt x="46449" y="4492"/>
                </a:cubicBezTo>
                <a:lnTo>
                  <a:pt x="46434" y="4492"/>
                </a:lnTo>
                <a:cubicBezTo>
                  <a:pt x="45424" y="4509"/>
                  <a:pt x="45151" y="4892"/>
                  <a:pt x="44907" y="5227"/>
                </a:cubicBezTo>
                <a:cubicBezTo>
                  <a:pt x="44677" y="5548"/>
                  <a:pt x="44459" y="5851"/>
                  <a:pt x="43321" y="5867"/>
                </a:cubicBezTo>
                <a:cubicBezTo>
                  <a:pt x="41863" y="5885"/>
                  <a:pt x="41666" y="7660"/>
                  <a:pt x="41493" y="9223"/>
                </a:cubicBezTo>
                <a:cubicBezTo>
                  <a:pt x="41386" y="10186"/>
                  <a:pt x="41278" y="10949"/>
                  <a:pt x="41046" y="11412"/>
                </a:cubicBezTo>
                <a:lnTo>
                  <a:pt x="35407" y="11412"/>
                </a:lnTo>
                <a:cubicBezTo>
                  <a:pt x="35175" y="9568"/>
                  <a:pt x="34742" y="8077"/>
                  <a:pt x="33551" y="8077"/>
                </a:cubicBezTo>
                <a:cubicBezTo>
                  <a:pt x="32351" y="8077"/>
                  <a:pt x="32142" y="5917"/>
                  <a:pt x="31958" y="4010"/>
                </a:cubicBezTo>
                <a:cubicBezTo>
                  <a:pt x="31788" y="2250"/>
                  <a:pt x="31640" y="729"/>
                  <a:pt x="30677" y="729"/>
                </a:cubicBezTo>
                <a:cubicBezTo>
                  <a:pt x="29769" y="729"/>
                  <a:pt x="29640" y="2265"/>
                  <a:pt x="29463" y="4393"/>
                </a:cubicBezTo>
                <a:cubicBezTo>
                  <a:pt x="29249" y="6966"/>
                  <a:pt x="28980" y="10166"/>
                  <a:pt x="27180" y="10166"/>
                </a:cubicBezTo>
                <a:cubicBezTo>
                  <a:pt x="26437" y="10166"/>
                  <a:pt x="25917" y="10336"/>
                  <a:pt x="25589" y="10688"/>
                </a:cubicBezTo>
                <a:cubicBezTo>
                  <a:pt x="25395" y="10895"/>
                  <a:pt x="25294" y="11143"/>
                  <a:pt x="25239" y="11410"/>
                </a:cubicBezTo>
                <a:lnTo>
                  <a:pt x="23298" y="11410"/>
                </a:lnTo>
                <a:cubicBezTo>
                  <a:pt x="23234" y="10580"/>
                  <a:pt x="23223" y="9660"/>
                  <a:pt x="23213" y="8814"/>
                </a:cubicBezTo>
                <a:cubicBezTo>
                  <a:pt x="23180" y="6214"/>
                  <a:pt x="23158" y="4162"/>
                  <a:pt x="22009" y="4162"/>
                </a:cubicBezTo>
                <a:cubicBezTo>
                  <a:pt x="20973" y="4162"/>
                  <a:pt x="20761" y="4946"/>
                  <a:pt x="20571" y="5641"/>
                </a:cubicBezTo>
                <a:cubicBezTo>
                  <a:pt x="20331" y="6525"/>
                  <a:pt x="20104" y="7358"/>
                  <a:pt x="18464" y="7358"/>
                </a:cubicBezTo>
                <a:cubicBezTo>
                  <a:pt x="18117" y="7358"/>
                  <a:pt x="17849" y="7258"/>
                  <a:pt x="17646" y="7056"/>
                </a:cubicBezTo>
                <a:cubicBezTo>
                  <a:pt x="17039" y="6447"/>
                  <a:pt x="17040" y="4943"/>
                  <a:pt x="17043" y="3616"/>
                </a:cubicBezTo>
                <a:cubicBezTo>
                  <a:pt x="17044" y="2204"/>
                  <a:pt x="17046" y="873"/>
                  <a:pt x="16400" y="291"/>
                </a:cubicBezTo>
                <a:cubicBezTo>
                  <a:pt x="16186" y="98"/>
                  <a:pt x="15918" y="0"/>
                  <a:pt x="155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44" name="Google Shape;1544;p30"/>
          <p:cNvGrpSpPr/>
          <p:nvPr/>
        </p:nvGrpSpPr>
        <p:grpSpPr>
          <a:xfrm>
            <a:off x="11232167" y="1028484"/>
            <a:ext cx="752333" cy="714600"/>
            <a:chOff x="7287325" y="1363450"/>
            <a:chExt cx="564250" cy="535950"/>
          </a:xfrm>
        </p:grpSpPr>
        <p:sp>
          <p:nvSpPr>
            <p:cNvPr id="1545" name="Google Shape;1545;p30"/>
            <p:cNvSpPr/>
            <p:nvPr/>
          </p:nvSpPr>
          <p:spPr>
            <a:xfrm>
              <a:off x="7382925" y="1475375"/>
              <a:ext cx="360850" cy="361150"/>
            </a:xfrm>
            <a:custGeom>
              <a:avLst/>
              <a:gdLst/>
              <a:ahLst/>
              <a:cxnLst/>
              <a:rect l="l" t="t" r="r" b="b"/>
              <a:pathLst>
                <a:path w="14434" h="14446" extrusionOk="0">
                  <a:moveTo>
                    <a:pt x="7801" y="1"/>
                  </a:moveTo>
                  <a:cubicBezTo>
                    <a:pt x="4962" y="1"/>
                    <a:pt x="2197" y="2200"/>
                    <a:pt x="1192" y="5510"/>
                  </a:cubicBezTo>
                  <a:cubicBezTo>
                    <a:pt x="0" y="9434"/>
                    <a:pt x="5060" y="14445"/>
                    <a:pt x="5060" y="14445"/>
                  </a:cubicBezTo>
                  <a:cubicBezTo>
                    <a:pt x="5060" y="14445"/>
                    <a:pt x="12051" y="13092"/>
                    <a:pt x="13243" y="9168"/>
                  </a:cubicBezTo>
                  <a:cubicBezTo>
                    <a:pt x="14433" y="5245"/>
                    <a:pt x="12701" y="1245"/>
                    <a:pt x="9375" y="234"/>
                  </a:cubicBezTo>
                  <a:cubicBezTo>
                    <a:pt x="8855" y="76"/>
                    <a:pt x="8327" y="1"/>
                    <a:pt x="7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6" name="Google Shape;1546;p30"/>
            <p:cNvSpPr/>
            <p:nvPr/>
          </p:nvSpPr>
          <p:spPr>
            <a:xfrm>
              <a:off x="7629900" y="1486300"/>
              <a:ext cx="112150" cy="286875"/>
            </a:xfrm>
            <a:custGeom>
              <a:avLst/>
              <a:gdLst/>
              <a:ahLst/>
              <a:cxnLst/>
              <a:rect l="l" t="t" r="r" b="b"/>
              <a:pathLst>
                <a:path w="4486" h="11475" extrusionOk="0">
                  <a:moveTo>
                    <a:pt x="46" y="1"/>
                  </a:moveTo>
                  <a:cubicBezTo>
                    <a:pt x="31" y="7"/>
                    <a:pt x="16" y="14"/>
                    <a:pt x="1" y="21"/>
                  </a:cubicBezTo>
                  <a:cubicBezTo>
                    <a:pt x="641" y="678"/>
                    <a:pt x="1099" y="1550"/>
                    <a:pt x="1460" y="2370"/>
                  </a:cubicBezTo>
                  <a:cubicBezTo>
                    <a:pt x="2164" y="3960"/>
                    <a:pt x="2667" y="5628"/>
                    <a:pt x="2524" y="7385"/>
                  </a:cubicBezTo>
                  <a:cubicBezTo>
                    <a:pt x="2404" y="8859"/>
                    <a:pt x="1928" y="10227"/>
                    <a:pt x="1219" y="11475"/>
                  </a:cubicBezTo>
                  <a:cubicBezTo>
                    <a:pt x="1241" y="11465"/>
                    <a:pt x="1262" y="11456"/>
                    <a:pt x="1280" y="11448"/>
                  </a:cubicBezTo>
                  <a:cubicBezTo>
                    <a:pt x="2242" y="10726"/>
                    <a:pt x="3029" y="9831"/>
                    <a:pt x="3363" y="8733"/>
                  </a:cubicBezTo>
                  <a:cubicBezTo>
                    <a:pt x="4486" y="5031"/>
                    <a:pt x="3009" y="1265"/>
                    <a:pt x="4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7" name="Google Shape;1547;p30"/>
            <p:cNvSpPr/>
            <p:nvPr/>
          </p:nvSpPr>
          <p:spPr>
            <a:xfrm>
              <a:off x="7382925" y="1480650"/>
              <a:ext cx="175375" cy="355825"/>
            </a:xfrm>
            <a:custGeom>
              <a:avLst/>
              <a:gdLst/>
              <a:ahLst/>
              <a:cxnLst/>
              <a:rect l="l" t="t" r="r" b="b"/>
              <a:pathLst>
                <a:path w="7015" h="14233" extrusionOk="0">
                  <a:moveTo>
                    <a:pt x="6276" y="0"/>
                  </a:moveTo>
                  <a:lnTo>
                    <a:pt x="6276" y="0"/>
                  </a:lnTo>
                  <a:cubicBezTo>
                    <a:pt x="4017" y="623"/>
                    <a:pt x="2015" y="2587"/>
                    <a:pt x="1192" y="5298"/>
                  </a:cubicBezTo>
                  <a:cubicBezTo>
                    <a:pt x="0" y="9221"/>
                    <a:pt x="5060" y="14233"/>
                    <a:pt x="5060" y="14233"/>
                  </a:cubicBezTo>
                  <a:cubicBezTo>
                    <a:pt x="5060" y="14233"/>
                    <a:pt x="5829" y="14084"/>
                    <a:pt x="6895" y="13743"/>
                  </a:cubicBezTo>
                  <a:cubicBezTo>
                    <a:pt x="6937" y="13708"/>
                    <a:pt x="6975" y="13670"/>
                    <a:pt x="7015" y="13633"/>
                  </a:cubicBezTo>
                  <a:cubicBezTo>
                    <a:pt x="6213" y="13355"/>
                    <a:pt x="5461" y="12945"/>
                    <a:pt x="4819" y="12411"/>
                  </a:cubicBezTo>
                  <a:cubicBezTo>
                    <a:pt x="2251" y="10272"/>
                    <a:pt x="2254" y="6457"/>
                    <a:pt x="3517" y="3603"/>
                  </a:cubicBezTo>
                  <a:cubicBezTo>
                    <a:pt x="4148" y="2172"/>
                    <a:pt x="5105" y="956"/>
                    <a:pt x="62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8" name="Google Shape;1548;p30"/>
            <p:cNvSpPr/>
            <p:nvPr/>
          </p:nvSpPr>
          <p:spPr>
            <a:xfrm>
              <a:off x="7479275" y="1582150"/>
              <a:ext cx="162250" cy="244650"/>
            </a:xfrm>
            <a:custGeom>
              <a:avLst/>
              <a:gdLst/>
              <a:ahLst/>
              <a:cxnLst/>
              <a:rect l="l" t="t" r="r" b="b"/>
              <a:pathLst>
                <a:path w="6490" h="9786" extrusionOk="0">
                  <a:moveTo>
                    <a:pt x="3728" y="1042"/>
                  </a:moveTo>
                  <a:cubicBezTo>
                    <a:pt x="3787" y="1042"/>
                    <a:pt x="3845" y="1053"/>
                    <a:pt x="3898" y="1069"/>
                  </a:cubicBezTo>
                  <a:cubicBezTo>
                    <a:pt x="3993" y="1097"/>
                    <a:pt x="4074" y="1144"/>
                    <a:pt x="4128" y="1177"/>
                  </a:cubicBezTo>
                  <a:cubicBezTo>
                    <a:pt x="4050" y="1429"/>
                    <a:pt x="3778" y="2210"/>
                    <a:pt x="3223" y="2856"/>
                  </a:cubicBezTo>
                  <a:cubicBezTo>
                    <a:pt x="3060" y="2622"/>
                    <a:pt x="2983" y="2337"/>
                    <a:pt x="3047" y="2012"/>
                  </a:cubicBezTo>
                  <a:cubicBezTo>
                    <a:pt x="3151" y="1480"/>
                    <a:pt x="3336" y="1154"/>
                    <a:pt x="3580" y="1068"/>
                  </a:cubicBezTo>
                  <a:cubicBezTo>
                    <a:pt x="3629" y="1050"/>
                    <a:pt x="3679" y="1042"/>
                    <a:pt x="3728" y="1042"/>
                  </a:cubicBezTo>
                  <a:close/>
                  <a:moveTo>
                    <a:pt x="1282" y="250"/>
                  </a:moveTo>
                  <a:cubicBezTo>
                    <a:pt x="1306" y="250"/>
                    <a:pt x="1329" y="253"/>
                    <a:pt x="1351" y="259"/>
                  </a:cubicBezTo>
                  <a:lnTo>
                    <a:pt x="1382" y="269"/>
                  </a:lnTo>
                  <a:cubicBezTo>
                    <a:pt x="1634" y="394"/>
                    <a:pt x="1719" y="1018"/>
                    <a:pt x="1715" y="1358"/>
                  </a:cubicBezTo>
                  <a:lnTo>
                    <a:pt x="1248" y="3502"/>
                  </a:lnTo>
                  <a:cubicBezTo>
                    <a:pt x="1054" y="3346"/>
                    <a:pt x="915" y="3141"/>
                    <a:pt x="840" y="3011"/>
                  </a:cubicBezTo>
                  <a:cubicBezTo>
                    <a:pt x="372" y="2205"/>
                    <a:pt x="284" y="907"/>
                    <a:pt x="871" y="442"/>
                  </a:cubicBezTo>
                  <a:cubicBezTo>
                    <a:pt x="991" y="348"/>
                    <a:pt x="1147" y="250"/>
                    <a:pt x="1282" y="250"/>
                  </a:cubicBezTo>
                  <a:close/>
                  <a:moveTo>
                    <a:pt x="5833" y="1716"/>
                  </a:moveTo>
                  <a:cubicBezTo>
                    <a:pt x="5846" y="1716"/>
                    <a:pt x="5859" y="1718"/>
                    <a:pt x="5871" y="1722"/>
                  </a:cubicBezTo>
                  <a:cubicBezTo>
                    <a:pt x="5873" y="1722"/>
                    <a:pt x="5875" y="1722"/>
                    <a:pt x="5875" y="1723"/>
                  </a:cubicBezTo>
                  <a:cubicBezTo>
                    <a:pt x="6074" y="1787"/>
                    <a:pt x="6227" y="2324"/>
                    <a:pt x="6017" y="3018"/>
                  </a:cubicBezTo>
                  <a:cubicBezTo>
                    <a:pt x="5888" y="3443"/>
                    <a:pt x="5426" y="3627"/>
                    <a:pt x="4913" y="3627"/>
                  </a:cubicBezTo>
                  <a:cubicBezTo>
                    <a:pt x="4892" y="3627"/>
                    <a:pt x="4871" y="3627"/>
                    <a:pt x="4850" y="3627"/>
                  </a:cubicBezTo>
                  <a:cubicBezTo>
                    <a:pt x="5014" y="3175"/>
                    <a:pt x="5153" y="2791"/>
                    <a:pt x="5251" y="2520"/>
                  </a:cubicBezTo>
                  <a:cubicBezTo>
                    <a:pt x="5455" y="1955"/>
                    <a:pt x="5681" y="1716"/>
                    <a:pt x="5833" y="1716"/>
                  </a:cubicBezTo>
                  <a:close/>
                  <a:moveTo>
                    <a:pt x="1284" y="0"/>
                  </a:moveTo>
                  <a:cubicBezTo>
                    <a:pt x="1115" y="0"/>
                    <a:pt x="925" y="84"/>
                    <a:pt x="715" y="248"/>
                  </a:cubicBezTo>
                  <a:cubicBezTo>
                    <a:pt x="0" y="814"/>
                    <a:pt x="91" y="2227"/>
                    <a:pt x="622" y="3140"/>
                  </a:cubicBezTo>
                  <a:cubicBezTo>
                    <a:pt x="785" y="3421"/>
                    <a:pt x="978" y="3634"/>
                    <a:pt x="1190" y="3773"/>
                  </a:cubicBezTo>
                  <a:lnTo>
                    <a:pt x="104" y="8763"/>
                  </a:lnTo>
                  <a:lnTo>
                    <a:pt x="348" y="8815"/>
                  </a:lnTo>
                  <a:lnTo>
                    <a:pt x="1419" y="3892"/>
                  </a:lnTo>
                  <a:cubicBezTo>
                    <a:pt x="1548" y="3942"/>
                    <a:pt x="1682" y="3968"/>
                    <a:pt x="1819" y="3968"/>
                  </a:cubicBezTo>
                  <a:cubicBezTo>
                    <a:pt x="1961" y="3968"/>
                    <a:pt x="2106" y="3940"/>
                    <a:pt x="2251" y="3882"/>
                  </a:cubicBezTo>
                  <a:cubicBezTo>
                    <a:pt x="2630" y="3729"/>
                    <a:pt x="2951" y="3499"/>
                    <a:pt x="3217" y="3236"/>
                  </a:cubicBezTo>
                  <a:cubicBezTo>
                    <a:pt x="3497" y="3507"/>
                    <a:pt x="3880" y="3699"/>
                    <a:pt x="4283" y="3798"/>
                  </a:cubicBezTo>
                  <a:cubicBezTo>
                    <a:pt x="4355" y="3818"/>
                    <a:pt x="4430" y="3832"/>
                    <a:pt x="4504" y="3844"/>
                  </a:cubicBezTo>
                  <a:cubicBezTo>
                    <a:pt x="3678" y="6106"/>
                    <a:pt x="2373" y="9655"/>
                    <a:pt x="2358" y="9699"/>
                  </a:cubicBezTo>
                  <a:lnTo>
                    <a:pt x="2593" y="9785"/>
                  </a:lnTo>
                  <a:cubicBezTo>
                    <a:pt x="2609" y="9740"/>
                    <a:pt x="3936" y="6133"/>
                    <a:pt x="4765" y="3875"/>
                  </a:cubicBezTo>
                  <a:cubicBezTo>
                    <a:pt x="4814" y="3878"/>
                    <a:pt x="4862" y="3879"/>
                    <a:pt x="4911" y="3879"/>
                  </a:cubicBezTo>
                  <a:cubicBezTo>
                    <a:pt x="5527" y="3879"/>
                    <a:pt x="6096" y="3642"/>
                    <a:pt x="6261" y="3092"/>
                  </a:cubicBezTo>
                  <a:cubicBezTo>
                    <a:pt x="6490" y="2339"/>
                    <a:pt x="6355" y="1617"/>
                    <a:pt x="5958" y="1486"/>
                  </a:cubicBezTo>
                  <a:cubicBezTo>
                    <a:pt x="5927" y="1477"/>
                    <a:pt x="5887" y="1469"/>
                    <a:pt x="5839" y="1469"/>
                  </a:cubicBezTo>
                  <a:cubicBezTo>
                    <a:pt x="5640" y="1469"/>
                    <a:pt x="5313" y="1614"/>
                    <a:pt x="5019" y="2436"/>
                  </a:cubicBezTo>
                  <a:cubicBezTo>
                    <a:pt x="4915" y="2720"/>
                    <a:pt x="4769" y="3126"/>
                    <a:pt x="4595" y="3605"/>
                  </a:cubicBezTo>
                  <a:cubicBezTo>
                    <a:pt x="4511" y="3594"/>
                    <a:pt x="4429" y="3578"/>
                    <a:pt x="4346" y="3557"/>
                  </a:cubicBezTo>
                  <a:cubicBezTo>
                    <a:pt x="3986" y="3468"/>
                    <a:pt x="3639" y="3296"/>
                    <a:pt x="3393" y="3055"/>
                  </a:cubicBezTo>
                  <a:cubicBezTo>
                    <a:pt x="4111" y="2239"/>
                    <a:pt x="4382" y="1222"/>
                    <a:pt x="4397" y="1161"/>
                  </a:cubicBezTo>
                  <a:lnTo>
                    <a:pt x="4417" y="1085"/>
                  </a:lnTo>
                  <a:lnTo>
                    <a:pt x="4358" y="1034"/>
                  </a:lnTo>
                  <a:cubicBezTo>
                    <a:pt x="4343" y="1022"/>
                    <a:pt x="4066" y="793"/>
                    <a:pt x="3731" y="793"/>
                  </a:cubicBezTo>
                  <a:cubicBezTo>
                    <a:pt x="3656" y="793"/>
                    <a:pt x="3579" y="805"/>
                    <a:pt x="3501" y="832"/>
                  </a:cubicBezTo>
                  <a:cubicBezTo>
                    <a:pt x="3162" y="950"/>
                    <a:pt x="2928" y="1332"/>
                    <a:pt x="2802" y="1967"/>
                  </a:cubicBezTo>
                  <a:cubicBezTo>
                    <a:pt x="2719" y="2393"/>
                    <a:pt x="2827" y="2756"/>
                    <a:pt x="3048" y="3049"/>
                  </a:cubicBezTo>
                  <a:cubicBezTo>
                    <a:pt x="2802" y="3296"/>
                    <a:pt x="2507" y="3513"/>
                    <a:pt x="2159" y="3651"/>
                  </a:cubicBezTo>
                  <a:cubicBezTo>
                    <a:pt x="2037" y="3700"/>
                    <a:pt x="1922" y="3721"/>
                    <a:pt x="1815" y="3721"/>
                  </a:cubicBezTo>
                  <a:cubicBezTo>
                    <a:pt x="1691" y="3721"/>
                    <a:pt x="1577" y="3692"/>
                    <a:pt x="1474" y="3645"/>
                  </a:cubicBezTo>
                  <a:lnTo>
                    <a:pt x="1963" y="1393"/>
                  </a:lnTo>
                  <a:cubicBezTo>
                    <a:pt x="1965" y="1279"/>
                    <a:pt x="1969" y="283"/>
                    <a:pt x="1494" y="49"/>
                  </a:cubicBezTo>
                  <a:cubicBezTo>
                    <a:pt x="1428" y="17"/>
                    <a:pt x="1358" y="0"/>
                    <a:pt x="12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9" name="Google Shape;1549;p30"/>
            <p:cNvSpPr/>
            <p:nvPr/>
          </p:nvSpPr>
          <p:spPr>
            <a:xfrm>
              <a:off x="7287325" y="1601675"/>
              <a:ext cx="105400" cy="40300"/>
            </a:xfrm>
            <a:custGeom>
              <a:avLst/>
              <a:gdLst/>
              <a:ahLst/>
              <a:cxnLst/>
              <a:rect l="l" t="t" r="r" b="b"/>
              <a:pathLst>
                <a:path w="4216" h="1612" extrusionOk="0">
                  <a:moveTo>
                    <a:pt x="281" y="0"/>
                  </a:moveTo>
                  <a:cubicBezTo>
                    <a:pt x="173" y="0"/>
                    <a:pt x="73" y="70"/>
                    <a:pt x="40" y="179"/>
                  </a:cubicBezTo>
                  <a:cubicBezTo>
                    <a:pt x="0" y="311"/>
                    <a:pt x="74" y="451"/>
                    <a:pt x="207" y="492"/>
                  </a:cubicBezTo>
                  <a:lnTo>
                    <a:pt x="3861" y="1600"/>
                  </a:lnTo>
                  <a:cubicBezTo>
                    <a:pt x="3886" y="1608"/>
                    <a:pt x="3910" y="1611"/>
                    <a:pt x="3935" y="1611"/>
                  </a:cubicBezTo>
                  <a:cubicBezTo>
                    <a:pt x="4043" y="1611"/>
                    <a:pt x="4142" y="1541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0" name="Google Shape;1550;p30"/>
            <p:cNvSpPr/>
            <p:nvPr/>
          </p:nvSpPr>
          <p:spPr>
            <a:xfrm>
              <a:off x="7345750" y="1448225"/>
              <a:ext cx="77450" cy="83950"/>
            </a:xfrm>
            <a:custGeom>
              <a:avLst/>
              <a:gdLst/>
              <a:ahLst/>
              <a:cxnLst/>
              <a:rect l="l" t="t" r="r" b="b"/>
              <a:pathLst>
                <a:path w="3098" h="3358" extrusionOk="0">
                  <a:moveTo>
                    <a:pt x="281" y="1"/>
                  </a:moveTo>
                  <a:cubicBezTo>
                    <a:pt x="222" y="1"/>
                    <a:pt x="162" y="22"/>
                    <a:pt x="114" y="64"/>
                  </a:cubicBezTo>
                  <a:cubicBezTo>
                    <a:pt x="11" y="157"/>
                    <a:pt x="1" y="314"/>
                    <a:pt x="93" y="419"/>
                  </a:cubicBezTo>
                  <a:lnTo>
                    <a:pt x="2629" y="3274"/>
                  </a:lnTo>
                  <a:cubicBezTo>
                    <a:pt x="2660" y="3310"/>
                    <a:pt x="2702" y="3334"/>
                    <a:pt x="2744" y="3347"/>
                  </a:cubicBezTo>
                  <a:cubicBezTo>
                    <a:pt x="2769" y="3354"/>
                    <a:pt x="2794" y="3358"/>
                    <a:pt x="2819" y="3358"/>
                  </a:cubicBezTo>
                  <a:cubicBezTo>
                    <a:pt x="2878" y="3358"/>
                    <a:pt x="2936" y="3337"/>
                    <a:pt x="2984" y="3296"/>
                  </a:cubicBezTo>
                  <a:cubicBezTo>
                    <a:pt x="3089" y="3203"/>
                    <a:pt x="3097" y="3045"/>
                    <a:pt x="3005" y="2941"/>
                  </a:cubicBezTo>
                  <a:lnTo>
                    <a:pt x="469" y="86"/>
                  </a:lnTo>
                  <a:cubicBezTo>
                    <a:pt x="419" y="29"/>
                    <a:pt x="350" y="1"/>
                    <a:pt x="2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1" name="Google Shape;1551;p30"/>
            <p:cNvSpPr/>
            <p:nvPr/>
          </p:nvSpPr>
          <p:spPr>
            <a:xfrm>
              <a:off x="7476750" y="1363450"/>
              <a:ext cx="32475" cy="106200"/>
            </a:xfrm>
            <a:custGeom>
              <a:avLst/>
              <a:gdLst/>
              <a:ahLst/>
              <a:cxnLst/>
              <a:rect l="l" t="t" r="r" b="b"/>
              <a:pathLst>
                <a:path w="1299" h="4248" extrusionOk="0">
                  <a:moveTo>
                    <a:pt x="276" y="0"/>
                  </a:moveTo>
                  <a:cubicBezTo>
                    <a:pt x="259" y="0"/>
                    <a:pt x="242" y="2"/>
                    <a:pt x="225" y="6"/>
                  </a:cubicBezTo>
                  <a:cubicBezTo>
                    <a:pt x="87" y="34"/>
                    <a:pt x="1" y="165"/>
                    <a:pt x="27" y="301"/>
                  </a:cubicBezTo>
                  <a:lnTo>
                    <a:pt x="779" y="4045"/>
                  </a:lnTo>
                  <a:cubicBezTo>
                    <a:pt x="799" y="4141"/>
                    <a:pt x="867" y="4211"/>
                    <a:pt x="952" y="4237"/>
                  </a:cubicBezTo>
                  <a:cubicBezTo>
                    <a:pt x="976" y="4244"/>
                    <a:pt x="1001" y="4248"/>
                    <a:pt x="1026" y="4248"/>
                  </a:cubicBezTo>
                  <a:cubicBezTo>
                    <a:pt x="1042" y="4248"/>
                    <a:pt x="1059" y="4246"/>
                    <a:pt x="1076" y="4243"/>
                  </a:cubicBezTo>
                  <a:cubicBezTo>
                    <a:pt x="1212" y="4214"/>
                    <a:pt x="1298" y="4084"/>
                    <a:pt x="1271" y="3946"/>
                  </a:cubicBezTo>
                  <a:lnTo>
                    <a:pt x="520" y="202"/>
                  </a:lnTo>
                  <a:cubicBezTo>
                    <a:pt x="495" y="83"/>
                    <a:pt x="392" y="0"/>
                    <a:pt x="2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2" name="Google Shape;1552;p30"/>
            <p:cNvSpPr/>
            <p:nvPr/>
          </p:nvSpPr>
          <p:spPr>
            <a:xfrm>
              <a:off x="7712675" y="1742100"/>
              <a:ext cx="105425" cy="40300"/>
            </a:xfrm>
            <a:custGeom>
              <a:avLst/>
              <a:gdLst/>
              <a:ahLst/>
              <a:cxnLst/>
              <a:rect l="l" t="t" r="r" b="b"/>
              <a:pathLst>
                <a:path w="4217" h="1612" extrusionOk="0">
                  <a:moveTo>
                    <a:pt x="281" y="0"/>
                  </a:moveTo>
                  <a:cubicBezTo>
                    <a:pt x="173" y="0"/>
                    <a:pt x="74" y="70"/>
                    <a:pt x="40" y="179"/>
                  </a:cubicBezTo>
                  <a:cubicBezTo>
                    <a:pt x="0" y="311"/>
                    <a:pt x="74" y="451"/>
                    <a:pt x="208" y="492"/>
                  </a:cubicBezTo>
                  <a:lnTo>
                    <a:pt x="3861" y="1600"/>
                  </a:lnTo>
                  <a:cubicBezTo>
                    <a:pt x="3886" y="1608"/>
                    <a:pt x="3911" y="1611"/>
                    <a:pt x="3936" y="1611"/>
                  </a:cubicBezTo>
                  <a:cubicBezTo>
                    <a:pt x="4044" y="1611"/>
                    <a:pt x="4144" y="1542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3" name="Google Shape;1553;p30"/>
            <p:cNvSpPr/>
            <p:nvPr/>
          </p:nvSpPr>
          <p:spPr>
            <a:xfrm>
              <a:off x="7745225" y="1620150"/>
              <a:ext cx="106350" cy="36700"/>
            </a:xfrm>
            <a:custGeom>
              <a:avLst/>
              <a:gdLst/>
              <a:ahLst/>
              <a:cxnLst/>
              <a:rect l="l" t="t" r="r" b="b"/>
              <a:pathLst>
                <a:path w="4254" h="1468" extrusionOk="0">
                  <a:moveTo>
                    <a:pt x="3975" y="0"/>
                  </a:moveTo>
                  <a:cubicBezTo>
                    <a:pt x="3954" y="0"/>
                    <a:pt x="3933" y="3"/>
                    <a:pt x="3911" y="9"/>
                  </a:cubicBezTo>
                  <a:lnTo>
                    <a:pt x="216" y="973"/>
                  </a:lnTo>
                  <a:cubicBezTo>
                    <a:pt x="83" y="1009"/>
                    <a:pt x="1" y="1145"/>
                    <a:pt x="36" y="1280"/>
                  </a:cubicBezTo>
                  <a:cubicBezTo>
                    <a:pt x="59" y="1369"/>
                    <a:pt x="125" y="1433"/>
                    <a:pt x="206" y="1457"/>
                  </a:cubicBezTo>
                  <a:cubicBezTo>
                    <a:pt x="229" y="1464"/>
                    <a:pt x="253" y="1467"/>
                    <a:pt x="277" y="1467"/>
                  </a:cubicBezTo>
                  <a:cubicBezTo>
                    <a:pt x="299" y="1467"/>
                    <a:pt x="322" y="1464"/>
                    <a:pt x="344" y="1458"/>
                  </a:cubicBezTo>
                  <a:lnTo>
                    <a:pt x="4039" y="494"/>
                  </a:lnTo>
                  <a:cubicBezTo>
                    <a:pt x="4171" y="458"/>
                    <a:pt x="4253" y="322"/>
                    <a:pt x="4218" y="187"/>
                  </a:cubicBezTo>
                  <a:cubicBezTo>
                    <a:pt x="4188" y="75"/>
                    <a:pt x="4087" y="0"/>
                    <a:pt x="39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4" name="Google Shape;1554;p30"/>
            <p:cNvSpPr/>
            <p:nvPr/>
          </p:nvSpPr>
          <p:spPr>
            <a:xfrm>
              <a:off x="7728950" y="1476425"/>
              <a:ext cx="81400" cy="79950"/>
            </a:xfrm>
            <a:custGeom>
              <a:avLst/>
              <a:gdLst/>
              <a:ahLst/>
              <a:cxnLst/>
              <a:rect l="l" t="t" r="r" b="b"/>
              <a:pathLst>
                <a:path w="3256" h="3198" extrusionOk="0">
                  <a:moveTo>
                    <a:pt x="2982" y="0"/>
                  </a:moveTo>
                  <a:cubicBezTo>
                    <a:pt x="2917" y="0"/>
                    <a:pt x="2853" y="24"/>
                    <a:pt x="2805" y="73"/>
                  </a:cubicBezTo>
                  <a:lnTo>
                    <a:pt x="98" y="2768"/>
                  </a:lnTo>
                  <a:cubicBezTo>
                    <a:pt x="1" y="2865"/>
                    <a:pt x="1" y="3026"/>
                    <a:pt x="98" y="3122"/>
                  </a:cubicBezTo>
                  <a:cubicBezTo>
                    <a:pt x="130" y="3155"/>
                    <a:pt x="165" y="3175"/>
                    <a:pt x="203" y="3186"/>
                  </a:cubicBezTo>
                  <a:cubicBezTo>
                    <a:pt x="228" y="3194"/>
                    <a:pt x="252" y="3197"/>
                    <a:pt x="277" y="3197"/>
                  </a:cubicBezTo>
                  <a:cubicBezTo>
                    <a:pt x="341" y="3197"/>
                    <a:pt x="405" y="3172"/>
                    <a:pt x="453" y="3122"/>
                  </a:cubicBezTo>
                  <a:lnTo>
                    <a:pt x="3159" y="427"/>
                  </a:lnTo>
                  <a:cubicBezTo>
                    <a:pt x="3256" y="331"/>
                    <a:pt x="3256" y="170"/>
                    <a:pt x="3159" y="73"/>
                  </a:cubicBezTo>
                  <a:cubicBezTo>
                    <a:pt x="3110" y="24"/>
                    <a:pt x="3046" y="0"/>
                    <a:pt x="29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5" name="Google Shape;1555;p30"/>
            <p:cNvSpPr/>
            <p:nvPr/>
          </p:nvSpPr>
          <p:spPr>
            <a:xfrm>
              <a:off x="7618000" y="1364025"/>
              <a:ext cx="35525" cy="105525"/>
            </a:xfrm>
            <a:custGeom>
              <a:avLst/>
              <a:gdLst/>
              <a:ahLst/>
              <a:cxnLst/>
              <a:rect l="l" t="t" r="r" b="b"/>
              <a:pathLst>
                <a:path w="1421" h="4221" extrusionOk="0">
                  <a:moveTo>
                    <a:pt x="1145" y="0"/>
                  </a:moveTo>
                  <a:cubicBezTo>
                    <a:pt x="1031" y="0"/>
                    <a:pt x="928" y="80"/>
                    <a:pt x="900" y="196"/>
                  </a:cubicBezTo>
                  <a:lnTo>
                    <a:pt x="30" y="3913"/>
                  </a:lnTo>
                  <a:cubicBezTo>
                    <a:pt x="0" y="4042"/>
                    <a:pt x="75" y="4171"/>
                    <a:pt x="202" y="4211"/>
                  </a:cubicBezTo>
                  <a:cubicBezTo>
                    <a:pt x="207" y="4213"/>
                    <a:pt x="213" y="4214"/>
                    <a:pt x="217" y="4214"/>
                  </a:cubicBezTo>
                  <a:cubicBezTo>
                    <a:pt x="237" y="4219"/>
                    <a:pt x="256" y="4221"/>
                    <a:pt x="275" y="4221"/>
                  </a:cubicBezTo>
                  <a:cubicBezTo>
                    <a:pt x="389" y="4221"/>
                    <a:pt x="491" y="4142"/>
                    <a:pt x="519" y="4027"/>
                  </a:cubicBezTo>
                  <a:lnTo>
                    <a:pt x="1389" y="309"/>
                  </a:lnTo>
                  <a:cubicBezTo>
                    <a:pt x="1420" y="174"/>
                    <a:pt x="1336" y="40"/>
                    <a:pt x="1202" y="7"/>
                  </a:cubicBezTo>
                  <a:cubicBezTo>
                    <a:pt x="1183" y="3"/>
                    <a:pt x="1164" y="0"/>
                    <a:pt x="11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6" name="Google Shape;1556;p30"/>
            <p:cNvSpPr/>
            <p:nvPr/>
          </p:nvSpPr>
          <p:spPr>
            <a:xfrm>
              <a:off x="7441600" y="1787325"/>
              <a:ext cx="136250" cy="64075"/>
            </a:xfrm>
            <a:custGeom>
              <a:avLst/>
              <a:gdLst/>
              <a:ahLst/>
              <a:cxnLst/>
              <a:rect l="l" t="t" r="r" b="b"/>
              <a:pathLst>
                <a:path w="5450" h="2563" extrusionOk="0">
                  <a:moveTo>
                    <a:pt x="689" y="1"/>
                  </a:moveTo>
                  <a:cubicBezTo>
                    <a:pt x="445" y="1"/>
                    <a:pt x="217" y="159"/>
                    <a:pt x="143" y="404"/>
                  </a:cubicBezTo>
                  <a:lnTo>
                    <a:pt x="92" y="574"/>
                  </a:lnTo>
                  <a:cubicBezTo>
                    <a:pt x="1" y="875"/>
                    <a:pt x="171" y="1195"/>
                    <a:pt x="470" y="1286"/>
                  </a:cubicBezTo>
                  <a:lnTo>
                    <a:pt x="4597" y="2537"/>
                  </a:lnTo>
                  <a:cubicBezTo>
                    <a:pt x="4652" y="2554"/>
                    <a:pt x="4707" y="2562"/>
                    <a:pt x="4762" y="2562"/>
                  </a:cubicBezTo>
                  <a:cubicBezTo>
                    <a:pt x="5006" y="2562"/>
                    <a:pt x="5233" y="2403"/>
                    <a:pt x="5307" y="2159"/>
                  </a:cubicBezTo>
                  <a:lnTo>
                    <a:pt x="5358" y="1988"/>
                  </a:lnTo>
                  <a:cubicBezTo>
                    <a:pt x="5449" y="1688"/>
                    <a:pt x="5279" y="1367"/>
                    <a:pt x="4980" y="1276"/>
                  </a:cubicBezTo>
                  <a:lnTo>
                    <a:pt x="853" y="25"/>
                  </a:lnTo>
                  <a:cubicBezTo>
                    <a:pt x="799" y="9"/>
                    <a:pt x="744" y="1"/>
                    <a:pt x="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7" name="Google Shape;1557;p30"/>
            <p:cNvSpPr/>
            <p:nvPr/>
          </p:nvSpPr>
          <p:spPr>
            <a:xfrm>
              <a:off x="7440575" y="1816500"/>
              <a:ext cx="121900" cy="59700"/>
            </a:xfrm>
            <a:custGeom>
              <a:avLst/>
              <a:gdLst/>
              <a:ahLst/>
              <a:cxnLst/>
              <a:rect l="l" t="t" r="r" b="b"/>
              <a:pathLst>
                <a:path w="4876" h="2388" extrusionOk="0">
                  <a:moveTo>
                    <a:pt x="691" y="0"/>
                  </a:moveTo>
                  <a:cubicBezTo>
                    <a:pt x="446" y="0"/>
                    <a:pt x="217" y="159"/>
                    <a:pt x="143" y="404"/>
                  </a:cubicBezTo>
                  <a:lnTo>
                    <a:pt x="92" y="575"/>
                  </a:lnTo>
                  <a:cubicBezTo>
                    <a:pt x="1" y="874"/>
                    <a:pt x="171" y="1194"/>
                    <a:pt x="470" y="1285"/>
                  </a:cubicBezTo>
                  <a:lnTo>
                    <a:pt x="4023" y="2363"/>
                  </a:lnTo>
                  <a:cubicBezTo>
                    <a:pt x="4078" y="2380"/>
                    <a:pt x="4134" y="2388"/>
                    <a:pt x="4188" y="2388"/>
                  </a:cubicBezTo>
                  <a:cubicBezTo>
                    <a:pt x="4433" y="2388"/>
                    <a:pt x="4660" y="2229"/>
                    <a:pt x="4734" y="1984"/>
                  </a:cubicBezTo>
                  <a:lnTo>
                    <a:pt x="4787" y="1814"/>
                  </a:lnTo>
                  <a:cubicBezTo>
                    <a:pt x="4876" y="1514"/>
                    <a:pt x="4707" y="1193"/>
                    <a:pt x="4406" y="1102"/>
                  </a:cubicBezTo>
                  <a:lnTo>
                    <a:pt x="853" y="24"/>
                  </a:lnTo>
                  <a:cubicBezTo>
                    <a:pt x="799" y="8"/>
                    <a:pt x="745" y="0"/>
                    <a:pt x="6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8" name="Google Shape;1558;p30"/>
            <p:cNvSpPr/>
            <p:nvPr/>
          </p:nvSpPr>
          <p:spPr>
            <a:xfrm>
              <a:off x="7444950" y="1847325"/>
              <a:ext cx="96850" cy="52075"/>
            </a:xfrm>
            <a:custGeom>
              <a:avLst/>
              <a:gdLst/>
              <a:ahLst/>
              <a:cxnLst/>
              <a:rect l="l" t="t" r="r" b="b"/>
              <a:pathLst>
                <a:path w="3874" h="2083" extrusionOk="0">
                  <a:moveTo>
                    <a:pt x="690" y="0"/>
                  </a:moveTo>
                  <a:cubicBezTo>
                    <a:pt x="445" y="0"/>
                    <a:pt x="215" y="159"/>
                    <a:pt x="142" y="404"/>
                  </a:cubicBezTo>
                  <a:lnTo>
                    <a:pt x="90" y="574"/>
                  </a:lnTo>
                  <a:cubicBezTo>
                    <a:pt x="0" y="872"/>
                    <a:pt x="170" y="1193"/>
                    <a:pt x="470" y="1283"/>
                  </a:cubicBezTo>
                  <a:lnTo>
                    <a:pt x="3021" y="2058"/>
                  </a:lnTo>
                  <a:cubicBezTo>
                    <a:pt x="3076" y="2074"/>
                    <a:pt x="3131" y="2082"/>
                    <a:pt x="3186" y="2082"/>
                  </a:cubicBezTo>
                  <a:cubicBezTo>
                    <a:pt x="3430" y="2082"/>
                    <a:pt x="3657" y="1924"/>
                    <a:pt x="3732" y="1681"/>
                  </a:cubicBezTo>
                  <a:lnTo>
                    <a:pt x="3783" y="1510"/>
                  </a:lnTo>
                  <a:cubicBezTo>
                    <a:pt x="3874" y="1211"/>
                    <a:pt x="3704" y="889"/>
                    <a:pt x="3404" y="800"/>
                  </a:cubicBezTo>
                  <a:lnTo>
                    <a:pt x="853" y="24"/>
                  </a:lnTo>
                  <a:cubicBezTo>
                    <a:pt x="799" y="8"/>
                    <a:pt x="744" y="0"/>
                    <a:pt x="6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2422467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0" name="Google Shape;1560;p31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1" name="Google Shape;1561;p31"/>
          <p:cNvGrpSpPr/>
          <p:nvPr/>
        </p:nvGrpSpPr>
        <p:grpSpPr>
          <a:xfrm>
            <a:off x="329768" y="5675385"/>
            <a:ext cx="313433" cy="289100"/>
            <a:chOff x="8499575" y="2699450"/>
            <a:chExt cx="235075" cy="216825"/>
          </a:xfrm>
        </p:grpSpPr>
        <p:sp>
          <p:nvSpPr>
            <p:cNvPr id="1562" name="Google Shape;1562;p31"/>
            <p:cNvSpPr/>
            <p:nvPr/>
          </p:nvSpPr>
          <p:spPr>
            <a:xfrm>
              <a:off x="8499575" y="283242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3" name="Google Shape;1563;p31"/>
            <p:cNvSpPr/>
            <p:nvPr/>
          </p:nvSpPr>
          <p:spPr>
            <a:xfrm>
              <a:off x="8639775" y="282717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4" name="Google Shape;1564;p31"/>
            <p:cNvSpPr/>
            <p:nvPr/>
          </p:nvSpPr>
          <p:spPr>
            <a:xfrm>
              <a:off x="8590800" y="269945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65" name="Google Shape;1565;p31"/>
          <p:cNvSpPr/>
          <p:nvPr/>
        </p:nvSpPr>
        <p:spPr>
          <a:xfrm>
            <a:off x="871267" y="45839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66" name="Google Shape;1566;p31"/>
          <p:cNvGrpSpPr/>
          <p:nvPr/>
        </p:nvGrpSpPr>
        <p:grpSpPr>
          <a:xfrm>
            <a:off x="825768" y="4895367"/>
            <a:ext cx="1066233" cy="1194367"/>
            <a:chOff x="1189675" y="2895650"/>
            <a:chExt cx="799675" cy="895775"/>
          </a:xfrm>
        </p:grpSpPr>
        <p:sp>
          <p:nvSpPr>
            <p:cNvPr id="1567" name="Google Shape;1567;p31"/>
            <p:cNvSpPr/>
            <p:nvPr/>
          </p:nvSpPr>
          <p:spPr>
            <a:xfrm>
              <a:off x="1189675" y="2895650"/>
              <a:ext cx="793650" cy="879800"/>
            </a:xfrm>
            <a:custGeom>
              <a:avLst/>
              <a:gdLst/>
              <a:ahLst/>
              <a:cxnLst/>
              <a:rect l="l" t="t" r="r" b="b"/>
              <a:pathLst>
                <a:path w="31746" h="35192" extrusionOk="0">
                  <a:moveTo>
                    <a:pt x="19434" y="1"/>
                  </a:moveTo>
                  <a:cubicBezTo>
                    <a:pt x="17369" y="1"/>
                    <a:pt x="13162" y="2346"/>
                    <a:pt x="11741" y="2878"/>
                  </a:cubicBezTo>
                  <a:cubicBezTo>
                    <a:pt x="8836" y="4330"/>
                    <a:pt x="4615" y="6617"/>
                    <a:pt x="974" y="8305"/>
                  </a:cubicBezTo>
                  <a:lnTo>
                    <a:pt x="928" y="8322"/>
                  </a:lnTo>
                  <a:cubicBezTo>
                    <a:pt x="928" y="8322"/>
                    <a:pt x="1" y="8617"/>
                    <a:pt x="337" y="9725"/>
                  </a:cubicBezTo>
                  <a:cubicBezTo>
                    <a:pt x="1680" y="14183"/>
                    <a:pt x="7401" y="28787"/>
                    <a:pt x="9907" y="34099"/>
                  </a:cubicBezTo>
                  <a:cubicBezTo>
                    <a:pt x="10230" y="34784"/>
                    <a:pt x="10915" y="35191"/>
                    <a:pt x="11635" y="35191"/>
                  </a:cubicBezTo>
                  <a:cubicBezTo>
                    <a:pt x="11851" y="35191"/>
                    <a:pt x="12071" y="35155"/>
                    <a:pt x="12284" y="35078"/>
                  </a:cubicBezTo>
                  <a:cubicBezTo>
                    <a:pt x="13104" y="34781"/>
                    <a:pt x="13897" y="34469"/>
                    <a:pt x="14615" y="34228"/>
                  </a:cubicBezTo>
                  <a:cubicBezTo>
                    <a:pt x="19143" y="32062"/>
                    <a:pt x="24067" y="30093"/>
                    <a:pt x="28398" y="27533"/>
                  </a:cubicBezTo>
                  <a:cubicBezTo>
                    <a:pt x="31745" y="25367"/>
                    <a:pt x="31716" y="23898"/>
                    <a:pt x="30140" y="20746"/>
                  </a:cubicBezTo>
                  <a:cubicBezTo>
                    <a:pt x="29155" y="18383"/>
                    <a:pt x="28157" y="16316"/>
                    <a:pt x="27174" y="13952"/>
                  </a:cubicBezTo>
                  <a:cubicBezTo>
                    <a:pt x="25992" y="10998"/>
                    <a:pt x="22263" y="900"/>
                    <a:pt x="20025" y="89"/>
                  </a:cubicBezTo>
                  <a:cubicBezTo>
                    <a:pt x="19857" y="28"/>
                    <a:pt x="19658" y="1"/>
                    <a:pt x="194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8" name="Google Shape;1568;p31"/>
            <p:cNvSpPr/>
            <p:nvPr/>
          </p:nvSpPr>
          <p:spPr>
            <a:xfrm>
              <a:off x="1209500" y="2909325"/>
              <a:ext cx="773800" cy="848325"/>
            </a:xfrm>
            <a:custGeom>
              <a:avLst/>
              <a:gdLst/>
              <a:ahLst/>
              <a:cxnLst/>
              <a:rect l="l" t="t" r="r" b="b"/>
              <a:pathLst>
                <a:path w="30952" h="33933" extrusionOk="0">
                  <a:moveTo>
                    <a:pt x="18418" y="0"/>
                  </a:moveTo>
                  <a:cubicBezTo>
                    <a:pt x="16516" y="0"/>
                    <a:pt x="13118" y="1734"/>
                    <a:pt x="11352" y="2600"/>
                  </a:cubicBezTo>
                  <a:cubicBezTo>
                    <a:pt x="8565" y="3968"/>
                    <a:pt x="4077" y="6352"/>
                    <a:pt x="596" y="7965"/>
                  </a:cubicBezTo>
                  <a:lnTo>
                    <a:pt x="548" y="7978"/>
                  </a:lnTo>
                  <a:cubicBezTo>
                    <a:pt x="548" y="7978"/>
                    <a:pt x="1" y="8466"/>
                    <a:pt x="56" y="8765"/>
                  </a:cubicBezTo>
                  <a:cubicBezTo>
                    <a:pt x="962" y="13685"/>
                    <a:pt x="8452" y="31014"/>
                    <a:pt x="10168" y="33932"/>
                  </a:cubicBezTo>
                  <a:cubicBezTo>
                    <a:pt x="11484" y="33555"/>
                    <a:pt x="12803" y="32990"/>
                    <a:pt x="13934" y="32614"/>
                  </a:cubicBezTo>
                  <a:cubicBezTo>
                    <a:pt x="18264" y="30542"/>
                    <a:pt x="22972" y="28658"/>
                    <a:pt x="27114" y="26212"/>
                  </a:cubicBezTo>
                  <a:cubicBezTo>
                    <a:pt x="30314" y="24141"/>
                    <a:pt x="30951" y="24467"/>
                    <a:pt x="29443" y="21453"/>
                  </a:cubicBezTo>
                  <a:cubicBezTo>
                    <a:pt x="28503" y="19192"/>
                    <a:pt x="26896" y="15629"/>
                    <a:pt x="25955" y="13368"/>
                  </a:cubicBezTo>
                  <a:cubicBezTo>
                    <a:pt x="24825" y="10544"/>
                    <a:pt x="21247" y="880"/>
                    <a:pt x="19106" y="104"/>
                  </a:cubicBezTo>
                  <a:cubicBezTo>
                    <a:pt x="18910" y="33"/>
                    <a:pt x="18678" y="0"/>
                    <a:pt x="18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9" name="Google Shape;1569;p31"/>
            <p:cNvSpPr/>
            <p:nvPr/>
          </p:nvSpPr>
          <p:spPr>
            <a:xfrm>
              <a:off x="1196250" y="2918650"/>
              <a:ext cx="793100" cy="872775"/>
            </a:xfrm>
            <a:custGeom>
              <a:avLst/>
              <a:gdLst/>
              <a:ahLst/>
              <a:cxnLst/>
              <a:rect l="l" t="t" r="r" b="b"/>
              <a:pathLst>
                <a:path w="31724" h="34911" extrusionOk="0">
                  <a:moveTo>
                    <a:pt x="18605" y="0"/>
                  </a:moveTo>
                  <a:cubicBezTo>
                    <a:pt x="16657" y="0"/>
                    <a:pt x="13059" y="2308"/>
                    <a:pt x="11638" y="2840"/>
                  </a:cubicBezTo>
                  <a:cubicBezTo>
                    <a:pt x="8735" y="4294"/>
                    <a:pt x="3986" y="6674"/>
                    <a:pt x="346" y="8362"/>
                  </a:cubicBezTo>
                  <a:cubicBezTo>
                    <a:pt x="346" y="8362"/>
                    <a:pt x="0" y="8620"/>
                    <a:pt x="312" y="9450"/>
                  </a:cubicBezTo>
                  <a:cubicBezTo>
                    <a:pt x="1950" y="13797"/>
                    <a:pt x="7419" y="28430"/>
                    <a:pt x="9880" y="33788"/>
                  </a:cubicBezTo>
                  <a:cubicBezTo>
                    <a:pt x="10201" y="34488"/>
                    <a:pt x="10896" y="34911"/>
                    <a:pt x="11628" y="34911"/>
                  </a:cubicBezTo>
                  <a:cubicBezTo>
                    <a:pt x="11845" y="34911"/>
                    <a:pt x="12065" y="34874"/>
                    <a:pt x="12280" y="34796"/>
                  </a:cubicBezTo>
                  <a:cubicBezTo>
                    <a:pt x="13092" y="34501"/>
                    <a:pt x="13878" y="34192"/>
                    <a:pt x="14593" y="33953"/>
                  </a:cubicBezTo>
                  <a:cubicBezTo>
                    <a:pt x="19121" y="31788"/>
                    <a:pt x="24046" y="29819"/>
                    <a:pt x="28376" y="27258"/>
                  </a:cubicBezTo>
                  <a:cubicBezTo>
                    <a:pt x="31724" y="25093"/>
                    <a:pt x="30741" y="23911"/>
                    <a:pt x="29163" y="20761"/>
                  </a:cubicBezTo>
                  <a:cubicBezTo>
                    <a:pt x="28180" y="18397"/>
                    <a:pt x="27294" y="16329"/>
                    <a:pt x="26309" y="13966"/>
                  </a:cubicBezTo>
                  <a:cubicBezTo>
                    <a:pt x="25128" y="11012"/>
                    <a:pt x="21423" y="902"/>
                    <a:pt x="19183" y="90"/>
                  </a:cubicBezTo>
                  <a:cubicBezTo>
                    <a:pt x="19014" y="28"/>
                    <a:pt x="18820" y="0"/>
                    <a:pt x="18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0" name="Google Shape;1570;p31"/>
            <p:cNvSpPr/>
            <p:nvPr/>
          </p:nvSpPr>
          <p:spPr>
            <a:xfrm>
              <a:off x="1299400" y="3047875"/>
              <a:ext cx="447925" cy="351125"/>
            </a:xfrm>
            <a:custGeom>
              <a:avLst/>
              <a:gdLst/>
              <a:ahLst/>
              <a:cxnLst/>
              <a:rect l="l" t="t" r="r" b="b"/>
              <a:pathLst>
                <a:path w="17917" h="14045" extrusionOk="0">
                  <a:moveTo>
                    <a:pt x="13459" y="0"/>
                  </a:moveTo>
                  <a:cubicBezTo>
                    <a:pt x="12169" y="0"/>
                    <a:pt x="9676" y="1631"/>
                    <a:pt x="8687" y="2002"/>
                  </a:cubicBezTo>
                  <a:cubicBezTo>
                    <a:pt x="6576" y="3055"/>
                    <a:pt x="4219" y="4167"/>
                    <a:pt x="1647" y="5353"/>
                  </a:cubicBezTo>
                  <a:cubicBezTo>
                    <a:pt x="779" y="5789"/>
                    <a:pt x="0" y="5855"/>
                    <a:pt x="423" y="6997"/>
                  </a:cubicBezTo>
                  <a:cubicBezTo>
                    <a:pt x="1182" y="9058"/>
                    <a:pt x="2544" y="12160"/>
                    <a:pt x="3494" y="13604"/>
                  </a:cubicBezTo>
                  <a:cubicBezTo>
                    <a:pt x="3683" y="13895"/>
                    <a:pt x="4061" y="14045"/>
                    <a:pt x="4322" y="14045"/>
                  </a:cubicBezTo>
                  <a:cubicBezTo>
                    <a:pt x="4379" y="14045"/>
                    <a:pt x="4431" y="14037"/>
                    <a:pt x="4474" y="14023"/>
                  </a:cubicBezTo>
                  <a:cubicBezTo>
                    <a:pt x="5151" y="13790"/>
                    <a:pt x="5850" y="13498"/>
                    <a:pt x="6441" y="13210"/>
                  </a:cubicBezTo>
                  <a:cubicBezTo>
                    <a:pt x="9468" y="11746"/>
                    <a:pt x="12772" y="10441"/>
                    <a:pt x="15674" y="8726"/>
                  </a:cubicBezTo>
                  <a:cubicBezTo>
                    <a:pt x="17917" y="7275"/>
                    <a:pt x="17165" y="6529"/>
                    <a:pt x="16203" y="4375"/>
                  </a:cubicBezTo>
                  <a:cubicBezTo>
                    <a:pt x="15643" y="3119"/>
                    <a:pt x="15345" y="2616"/>
                    <a:pt x="14752" y="1342"/>
                  </a:cubicBezTo>
                  <a:cubicBezTo>
                    <a:pt x="14189" y="126"/>
                    <a:pt x="14318" y="150"/>
                    <a:pt x="13700" y="23"/>
                  </a:cubicBezTo>
                  <a:cubicBezTo>
                    <a:pt x="13625" y="7"/>
                    <a:pt x="13545" y="0"/>
                    <a:pt x="134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1" name="Google Shape;1571;p31"/>
            <p:cNvSpPr/>
            <p:nvPr/>
          </p:nvSpPr>
          <p:spPr>
            <a:xfrm>
              <a:off x="1494550" y="3213300"/>
              <a:ext cx="54700" cy="45850"/>
            </a:xfrm>
            <a:custGeom>
              <a:avLst/>
              <a:gdLst/>
              <a:ahLst/>
              <a:cxnLst/>
              <a:rect l="l" t="t" r="r" b="b"/>
              <a:pathLst>
                <a:path w="2188" h="1834" extrusionOk="0">
                  <a:moveTo>
                    <a:pt x="970" y="1"/>
                  </a:moveTo>
                  <a:cubicBezTo>
                    <a:pt x="566" y="1"/>
                    <a:pt x="178" y="246"/>
                    <a:pt x="89" y="841"/>
                  </a:cubicBezTo>
                  <a:cubicBezTo>
                    <a:pt x="0" y="1441"/>
                    <a:pt x="557" y="1834"/>
                    <a:pt x="1098" y="1834"/>
                  </a:cubicBezTo>
                  <a:cubicBezTo>
                    <a:pt x="1458" y="1834"/>
                    <a:pt x="1812" y="1659"/>
                    <a:pt x="1960" y="1254"/>
                  </a:cubicBezTo>
                  <a:cubicBezTo>
                    <a:pt x="2188" y="527"/>
                    <a:pt x="1561" y="1"/>
                    <a:pt x="9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2" name="Google Shape;1572;p31"/>
            <p:cNvSpPr/>
            <p:nvPr/>
          </p:nvSpPr>
          <p:spPr>
            <a:xfrm>
              <a:off x="1434075" y="3191700"/>
              <a:ext cx="169900" cy="94800"/>
            </a:xfrm>
            <a:custGeom>
              <a:avLst/>
              <a:gdLst/>
              <a:ahLst/>
              <a:cxnLst/>
              <a:rect l="l" t="t" r="r" b="b"/>
              <a:pathLst>
                <a:path w="6796" h="3792" extrusionOk="0">
                  <a:moveTo>
                    <a:pt x="5172" y="179"/>
                  </a:moveTo>
                  <a:lnTo>
                    <a:pt x="5172" y="179"/>
                  </a:lnTo>
                  <a:cubicBezTo>
                    <a:pt x="5176" y="180"/>
                    <a:pt x="5181" y="180"/>
                    <a:pt x="5185" y="180"/>
                  </a:cubicBezTo>
                  <a:cubicBezTo>
                    <a:pt x="6152" y="226"/>
                    <a:pt x="6405" y="995"/>
                    <a:pt x="5940" y="1722"/>
                  </a:cubicBezTo>
                  <a:cubicBezTo>
                    <a:pt x="5633" y="2200"/>
                    <a:pt x="5101" y="2531"/>
                    <a:pt x="4618" y="2799"/>
                  </a:cubicBezTo>
                  <a:cubicBezTo>
                    <a:pt x="3843" y="3232"/>
                    <a:pt x="2837" y="3600"/>
                    <a:pt x="1902" y="3600"/>
                  </a:cubicBezTo>
                  <a:cubicBezTo>
                    <a:pt x="1717" y="3600"/>
                    <a:pt x="1535" y="3586"/>
                    <a:pt x="1358" y="3555"/>
                  </a:cubicBezTo>
                  <a:cubicBezTo>
                    <a:pt x="832" y="3463"/>
                    <a:pt x="355" y="2986"/>
                    <a:pt x="520" y="2434"/>
                  </a:cubicBezTo>
                  <a:cubicBezTo>
                    <a:pt x="676" y="1919"/>
                    <a:pt x="1274" y="1544"/>
                    <a:pt x="1698" y="1278"/>
                  </a:cubicBezTo>
                  <a:cubicBezTo>
                    <a:pt x="2696" y="651"/>
                    <a:pt x="3981" y="181"/>
                    <a:pt x="5172" y="179"/>
                  </a:cubicBezTo>
                  <a:close/>
                  <a:moveTo>
                    <a:pt x="5180" y="0"/>
                  </a:moveTo>
                  <a:cubicBezTo>
                    <a:pt x="5178" y="0"/>
                    <a:pt x="5176" y="0"/>
                    <a:pt x="5175" y="0"/>
                  </a:cubicBezTo>
                  <a:lnTo>
                    <a:pt x="5175" y="0"/>
                  </a:lnTo>
                  <a:cubicBezTo>
                    <a:pt x="5174" y="0"/>
                    <a:pt x="5172" y="0"/>
                    <a:pt x="5171" y="0"/>
                  </a:cubicBezTo>
                  <a:cubicBezTo>
                    <a:pt x="3674" y="0"/>
                    <a:pt x="1972" y="690"/>
                    <a:pt x="859" y="1677"/>
                  </a:cubicBezTo>
                  <a:cubicBezTo>
                    <a:pt x="1" y="2440"/>
                    <a:pt x="243" y="3541"/>
                    <a:pt x="1419" y="3746"/>
                  </a:cubicBezTo>
                  <a:cubicBezTo>
                    <a:pt x="1596" y="3777"/>
                    <a:pt x="1778" y="3792"/>
                    <a:pt x="1963" y="3792"/>
                  </a:cubicBezTo>
                  <a:cubicBezTo>
                    <a:pt x="3208" y="3792"/>
                    <a:pt x="4598" y="3136"/>
                    <a:pt x="5511" y="2424"/>
                  </a:cubicBezTo>
                  <a:cubicBezTo>
                    <a:pt x="6499" y="1657"/>
                    <a:pt x="6795" y="84"/>
                    <a:pt x="5195" y="1"/>
                  </a:cubicBezTo>
                  <a:lnTo>
                    <a:pt x="5195" y="1"/>
                  </a:lnTo>
                  <a:cubicBezTo>
                    <a:pt x="5192" y="0"/>
                    <a:pt x="5189" y="0"/>
                    <a:pt x="5185" y="0"/>
                  </a:cubicBezTo>
                  <a:cubicBezTo>
                    <a:pt x="5183" y="0"/>
                    <a:pt x="5181" y="0"/>
                    <a:pt x="5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3" name="Google Shape;1573;p31"/>
            <p:cNvSpPr/>
            <p:nvPr/>
          </p:nvSpPr>
          <p:spPr>
            <a:xfrm>
              <a:off x="1456875" y="3174725"/>
              <a:ext cx="134450" cy="129500"/>
            </a:xfrm>
            <a:custGeom>
              <a:avLst/>
              <a:gdLst/>
              <a:ahLst/>
              <a:cxnLst/>
              <a:rect l="l" t="t" r="r" b="b"/>
              <a:pathLst>
                <a:path w="5378" h="5180" extrusionOk="0">
                  <a:moveTo>
                    <a:pt x="1222" y="128"/>
                  </a:moveTo>
                  <a:cubicBezTo>
                    <a:pt x="1234" y="128"/>
                    <a:pt x="1247" y="129"/>
                    <a:pt x="1259" y="129"/>
                  </a:cubicBezTo>
                  <a:cubicBezTo>
                    <a:pt x="1822" y="149"/>
                    <a:pt x="2382" y="572"/>
                    <a:pt x="2805" y="906"/>
                  </a:cubicBezTo>
                  <a:cubicBezTo>
                    <a:pt x="3721" y="1625"/>
                    <a:pt x="4611" y="2668"/>
                    <a:pt x="4954" y="3800"/>
                  </a:cubicBezTo>
                  <a:cubicBezTo>
                    <a:pt x="4955" y="3804"/>
                    <a:pt x="4957" y="3808"/>
                    <a:pt x="4958" y="3812"/>
                  </a:cubicBezTo>
                  <a:lnTo>
                    <a:pt x="4958" y="3812"/>
                  </a:lnTo>
                  <a:cubicBezTo>
                    <a:pt x="5165" y="4672"/>
                    <a:pt x="4694" y="5038"/>
                    <a:pt x="4084" y="5038"/>
                  </a:cubicBezTo>
                  <a:cubicBezTo>
                    <a:pt x="3917" y="5038"/>
                    <a:pt x="3740" y="5011"/>
                    <a:pt x="3564" y="4959"/>
                  </a:cubicBezTo>
                  <a:cubicBezTo>
                    <a:pt x="3005" y="4796"/>
                    <a:pt x="2507" y="4404"/>
                    <a:pt x="2079" y="4028"/>
                  </a:cubicBezTo>
                  <a:cubicBezTo>
                    <a:pt x="1291" y="3337"/>
                    <a:pt x="379" y="2257"/>
                    <a:pt x="297" y="1164"/>
                  </a:cubicBezTo>
                  <a:cubicBezTo>
                    <a:pt x="254" y="598"/>
                    <a:pt x="670" y="128"/>
                    <a:pt x="1222" y="128"/>
                  </a:cubicBezTo>
                  <a:close/>
                  <a:moveTo>
                    <a:pt x="1241" y="1"/>
                  </a:moveTo>
                  <a:cubicBezTo>
                    <a:pt x="577" y="1"/>
                    <a:pt x="0" y="403"/>
                    <a:pt x="128" y="1291"/>
                  </a:cubicBezTo>
                  <a:cubicBezTo>
                    <a:pt x="333" y="2696"/>
                    <a:pt x="1594" y="4006"/>
                    <a:pt x="2728" y="4752"/>
                  </a:cubicBezTo>
                  <a:cubicBezTo>
                    <a:pt x="3131" y="5018"/>
                    <a:pt x="3645" y="5180"/>
                    <a:pt x="4100" y="5180"/>
                  </a:cubicBezTo>
                  <a:cubicBezTo>
                    <a:pt x="4812" y="5180"/>
                    <a:pt x="5377" y="4781"/>
                    <a:pt x="5131" y="3762"/>
                  </a:cubicBezTo>
                  <a:lnTo>
                    <a:pt x="5131" y="3762"/>
                  </a:lnTo>
                  <a:cubicBezTo>
                    <a:pt x="5131" y="3758"/>
                    <a:pt x="5130" y="3754"/>
                    <a:pt x="5128" y="3750"/>
                  </a:cubicBezTo>
                  <a:lnTo>
                    <a:pt x="5128" y="3750"/>
                  </a:lnTo>
                  <a:cubicBezTo>
                    <a:pt x="5128" y="3750"/>
                    <a:pt x="5128" y="3750"/>
                    <a:pt x="5128" y="3750"/>
                  </a:cubicBezTo>
                  <a:cubicBezTo>
                    <a:pt x="5127" y="3747"/>
                    <a:pt x="5126" y="3744"/>
                    <a:pt x="5125" y="3740"/>
                  </a:cubicBezTo>
                  <a:lnTo>
                    <a:pt x="5125" y="3740"/>
                  </a:lnTo>
                  <a:cubicBezTo>
                    <a:pt x="4687" y="2307"/>
                    <a:pt x="3430" y="963"/>
                    <a:pt x="2142" y="241"/>
                  </a:cubicBezTo>
                  <a:cubicBezTo>
                    <a:pt x="1862" y="83"/>
                    <a:pt x="1543" y="1"/>
                    <a:pt x="12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4" name="Google Shape;1574;p31"/>
            <p:cNvSpPr/>
            <p:nvPr/>
          </p:nvSpPr>
          <p:spPr>
            <a:xfrm>
              <a:off x="1476500" y="3160300"/>
              <a:ext cx="86775" cy="152000"/>
            </a:xfrm>
            <a:custGeom>
              <a:avLst/>
              <a:gdLst/>
              <a:ahLst/>
              <a:cxnLst/>
              <a:rect l="l" t="t" r="r" b="b"/>
              <a:pathLst>
                <a:path w="3471" h="6080" extrusionOk="0">
                  <a:moveTo>
                    <a:pt x="2282" y="130"/>
                  </a:moveTo>
                  <a:cubicBezTo>
                    <a:pt x="3049" y="130"/>
                    <a:pt x="3248" y="1459"/>
                    <a:pt x="3206" y="2153"/>
                  </a:cubicBezTo>
                  <a:cubicBezTo>
                    <a:pt x="3135" y="3271"/>
                    <a:pt x="2771" y="4532"/>
                    <a:pt x="2083" y="5426"/>
                  </a:cubicBezTo>
                  <a:lnTo>
                    <a:pt x="2083" y="5426"/>
                  </a:lnTo>
                  <a:cubicBezTo>
                    <a:pt x="2081" y="5429"/>
                    <a:pt x="2079" y="5431"/>
                    <a:pt x="2077" y="5434"/>
                  </a:cubicBezTo>
                  <a:cubicBezTo>
                    <a:pt x="1816" y="5738"/>
                    <a:pt x="1538" y="5872"/>
                    <a:pt x="1279" y="5872"/>
                  </a:cubicBezTo>
                  <a:cubicBezTo>
                    <a:pt x="865" y="5872"/>
                    <a:pt x="498" y="5533"/>
                    <a:pt x="319" y="5008"/>
                  </a:cubicBezTo>
                  <a:cubicBezTo>
                    <a:pt x="150" y="4514"/>
                    <a:pt x="179" y="3957"/>
                    <a:pt x="234" y="3445"/>
                  </a:cubicBezTo>
                  <a:cubicBezTo>
                    <a:pt x="343" y="2414"/>
                    <a:pt x="746" y="997"/>
                    <a:pt x="1647" y="373"/>
                  </a:cubicBezTo>
                  <a:cubicBezTo>
                    <a:pt x="1892" y="202"/>
                    <a:pt x="2103" y="130"/>
                    <a:pt x="2282" y="130"/>
                  </a:cubicBezTo>
                  <a:close/>
                  <a:moveTo>
                    <a:pt x="2238" y="0"/>
                  </a:moveTo>
                  <a:cubicBezTo>
                    <a:pt x="2005" y="0"/>
                    <a:pt x="1748" y="83"/>
                    <a:pt x="1475" y="272"/>
                  </a:cubicBezTo>
                  <a:cubicBezTo>
                    <a:pt x="369" y="1039"/>
                    <a:pt x="0" y="2971"/>
                    <a:pt x="17" y="4212"/>
                  </a:cubicBezTo>
                  <a:cubicBezTo>
                    <a:pt x="31" y="5100"/>
                    <a:pt x="579" y="6079"/>
                    <a:pt x="1299" y="6079"/>
                  </a:cubicBezTo>
                  <a:cubicBezTo>
                    <a:pt x="1579" y="6079"/>
                    <a:pt x="1886" y="5931"/>
                    <a:pt x="2197" y="5570"/>
                  </a:cubicBezTo>
                  <a:lnTo>
                    <a:pt x="2197" y="5570"/>
                  </a:lnTo>
                  <a:cubicBezTo>
                    <a:pt x="2199" y="5567"/>
                    <a:pt x="2202" y="5564"/>
                    <a:pt x="2204" y="5561"/>
                  </a:cubicBezTo>
                  <a:lnTo>
                    <a:pt x="2204" y="5561"/>
                  </a:lnTo>
                  <a:cubicBezTo>
                    <a:pt x="2204" y="5561"/>
                    <a:pt x="2204" y="5561"/>
                    <a:pt x="2204" y="5561"/>
                  </a:cubicBezTo>
                  <a:cubicBezTo>
                    <a:pt x="2207" y="5559"/>
                    <a:pt x="2209" y="5556"/>
                    <a:pt x="2211" y="5553"/>
                  </a:cubicBezTo>
                  <a:lnTo>
                    <a:pt x="2211" y="5553"/>
                  </a:lnTo>
                  <a:cubicBezTo>
                    <a:pt x="3067" y="4439"/>
                    <a:pt x="3471" y="2829"/>
                    <a:pt x="3390" y="1439"/>
                  </a:cubicBezTo>
                  <a:cubicBezTo>
                    <a:pt x="3344" y="650"/>
                    <a:pt x="2889" y="0"/>
                    <a:pt x="22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5" name="Google Shape;1575;p31"/>
            <p:cNvSpPr/>
            <p:nvPr/>
          </p:nvSpPr>
          <p:spPr>
            <a:xfrm>
              <a:off x="1575250" y="3195025"/>
              <a:ext cx="27575" cy="23150"/>
            </a:xfrm>
            <a:custGeom>
              <a:avLst/>
              <a:gdLst/>
              <a:ahLst/>
              <a:cxnLst/>
              <a:rect l="l" t="t" r="r" b="b"/>
              <a:pathLst>
                <a:path w="1103" h="926" extrusionOk="0">
                  <a:moveTo>
                    <a:pt x="488" y="0"/>
                  </a:moveTo>
                  <a:cubicBezTo>
                    <a:pt x="284" y="0"/>
                    <a:pt x="89" y="124"/>
                    <a:pt x="44" y="423"/>
                  </a:cubicBezTo>
                  <a:cubicBezTo>
                    <a:pt x="0" y="727"/>
                    <a:pt x="281" y="925"/>
                    <a:pt x="553" y="925"/>
                  </a:cubicBezTo>
                  <a:cubicBezTo>
                    <a:pt x="735" y="925"/>
                    <a:pt x="913" y="837"/>
                    <a:pt x="988" y="633"/>
                  </a:cubicBezTo>
                  <a:cubicBezTo>
                    <a:pt x="1102" y="266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6" name="Google Shape;1576;p31"/>
            <p:cNvSpPr/>
            <p:nvPr/>
          </p:nvSpPr>
          <p:spPr>
            <a:xfrm>
              <a:off x="1430300" y="3244700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8" y="0"/>
                  </a:moveTo>
                  <a:cubicBezTo>
                    <a:pt x="284" y="0"/>
                    <a:pt x="89" y="124"/>
                    <a:pt x="45" y="424"/>
                  </a:cubicBezTo>
                  <a:cubicBezTo>
                    <a:pt x="0" y="727"/>
                    <a:pt x="281" y="924"/>
                    <a:pt x="553" y="924"/>
                  </a:cubicBezTo>
                  <a:cubicBezTo>
                    <a:pt x="735" y="924"/>
                    <a:pt x="913" y="837"/>
                    <a:pt x="988" y="634"/>
                  </a:cubicBezTo>
                  <a:cubicBezTo>
                    <a:pt x="1103" y="267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7" name="Google Shape;1577;p31"/>
            <p:cNvSpPr/>
            <p:nvPr/>
          </p:nvSpPr>
          <p:spPr>
            <a:xfrm>
              <a:off x="1512150" y="3153225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9" y="0"/>
                  </a:moveTo>
                  <a:cubicBezTo>
                    <a:pt x="285" y="0"/>
                    <a:pt x="90" y="124"/>
                    <a:pt x="45" y="424"/>
                  </a:cubicBezTo>
                  <a:cubicBezTo>
                    <a:pt x="1" y="726"/>
                    <a:pt x="282" y="924"/>
                    <a:pt x="555" y="924"/>
                  </a:cubicBezTo>
                  <a:cubicBezTo>
                    <a:pt x="736" y="924"/>
                    <a:pt x="913" y="836"/>
                    <a:pt x="988" y="633"/>
                  </a:cubicBezTo>
                  <a:cubicBezTo>
                    <a:pt x="1104" y="266"/>
                    <a:pt x="788" y="0"/>
                    <a:pt x="4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78" name="Google Shape;1578;p31"/>
          <p:cNvSpPr/>
          <p:nvPr/>
        </p:nvSpPr>
        <p:spPr>
          <a:xfrm>
            <a:off x="1117067" y="64594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79" name="Google Shape;1579;p31"/>
          <p:cNvGrpSpPr/>
          <p:nvPr/>
        </p:nvGrpSpPr>
        <p:grpSpPr>
          <a:xfrm>
            <a:off x="10243700" y="2653600"/>
            <a:ext cx="1089067" cy="945667"/>
            <a:chOff x="7682775" y="1990200"/>
            <a:chExt cx="816800" cy="709250"/>
          </a:xfrm>
        </p:grpSpPr>
        <p:sp>
          <p:nvSpPr>
            <p:cNvPr id="1580" name="Google Shape;1580;p31"/>
            <p:cNvSpPr/>
            <p:nvPr/>
          </p:nvSpPr>
          <p:spPr>
            <a:xfrm>
              <a:off x="7682775" y="2335075"/>
              <a:ext cx="490250" cy="364375"/>
            </a:xfrm>
            <a:custGeom>
              <a:avLst/>
              <a:gdLst/>
              <a:ahLst/>
              <a:cxnLst/>
              <a:rect l="l" t="t" r="r" b="b"/>
              <a:pathLst>
                <a:path w="19610" h="14575" extrusionOk="0">
                  <a:moveTo>
                    <a:pt x="15974" y="1"/>
                  </a:moveTo>
                  <a:cubicBezTo>
                    <a:pt x="15974" y="1"/>
                    <a:pt x="1" y="10414"/>
                    <a:pt x="3053" y="13979"/>
                  </a:cubicBezTo>
                  <a:cubicBezTo>
                    <a:pt x="3406" y="14391"/>
                    <a:pt x="3864" y="14574"/>
                    <a:pt x="4402" y="14574"/>
                  </a:cubicBezTo>
                  <a:cubicBezTo>
                    <a:pt x="8524" y="14574"/>
                    <a:pt x="17288" y="3795"/>
                    <a:pt x="18377" y="2406"/>
                  </a:cubicBezTo>
                  <a:cubicBezTo>
                    <a:pt x="19609" y="838"/>
                    <a:pt x="15974" y="1"/>
                    <a:pt x="159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1" name="Google Shape;1581;p31"/>
            <p:cNvSpPr/>
            <p:nvPr/>
          </p:nvSpPr>
          <p:spPr>
            <a:xfrm>
              <a:off x="7990975" y="1990200"/>
              <a:ext cx="501900" cy="501900"/>
            </a:xfrm>
            <a:custGeom>
              <a:avLst/>
              <a:gdLst/>
              <a:ahLst/>
              <a:cxnLst/>
              <a:rect l="l" t="t" r="r" b="b"/>
              <a:pathLst>
                <a:path w="20076" h="20076" extrusionOk="0">
                  <a:moveTo>
                    <a:pt x="10039" y="0"/>
                  </a:moveTo>
                  <a:cubicBezTo>
                    <a:pt x="7376" y="0"/>
                    <a:pt x="4823" y="1058"/>
                    <a:pt x="2941" y="2940"/>
                  </a:cubicBezTo>
                  <a:cubicBezTo>
                    <a:pt x="1059" y="4823"/>
                    <a:pt x="0" y="7376"/>
                    <a:pt x="0" y="10038"/>
                  </a:cubicBezTo>
                  <a:cubicBezTo>
                    <a:pt x="0" y="12699"/>
                    <a:pt x="1059" y="15252"/>
                    <a:pt x="2941" y="17135"/>
                  </a:cubicBezTo>
                  <a:cubicBezTo>
                    <a:pt x="4823" y="19017"/>
                    <a:pt x="7376" y="20075"/>
                    <a:pt x="10039" y="20075"/>
                  </a:cubicBezTo>
                  <a:cubicBezTo>
                    <a:pt x="12700" y="20075"/>
                    <a:pt x="15253" y="19017"/>
                    <a:pt x="17135" y="17135"/>
                  </a:cubicBezTo>
                  <a:cubicBezTo>
                    <a:pt x="19018" y="15252"/>
                    <a:pt x="20076" y="12699"/>
                    <a:pt x="20076" y="10038"/>
                  </a:cubicBezTo>
                  <a:cubicBezTo>
                    <a:pt x="20076" y="7376"/>
                    <a:pt x="19018" y="4823"/>
                    <a:pt x="17135" y="2940"/>
                  </a:cubicBezTo>
                  <a:cubicBezTo>
                    <a:pt x="15253" y="1058"/>
                    <a:pt x="12700" y="0"/>
                    <a:pt x="100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2" name="Google Shape;1582;p31"/>
            <p:cNvSpPr/>
            <p:nvPr/>
          </p:nvSpPr>
          <p:spPr>
            <a:xfrm>
              <a:off x="8045875" y="2045075"/>
              <a:ext cx="392100" cy="392125"/>
            </a:xfrm>
            <a:custGeom>
              <a:avLst/>
              <a:gdLst/>
              <a:ahLst/>
              <a:cxnLst/>
              <a:rect l="l" t="t" r="r" b="b"/>
              <a:pathLst>
                <a:path w="15684" h="15685" extrusionOk="0">
                  <a:moveTo>
                    <a:pt x="7843" y="1"/>
                  </a:moveTo>
                  <a:cubicBezTo>
                    <a:pt x="5762" y="1"/>
                    <a:pt x="3768" y="826"/>
                    <a:pt x="2297" y="2297"/>
                  </a:cubicBezTo>
                  <a:cubicBezTo>
                    <a:pt x="826" y="3768"/>
                    <a:pt x="0" y="5762"/>
                    <a:pt x="0" y="7843"/>
                  </a:cubicBezTo>
                  <a:cubicBezTo>
                    <a:pt x="0" y="9923"/>
                    <a:pt x="826" y="11917"/>
                    <a:pt x="2297" y="13388"/>
                  </a:cubicBezTo>
                  <a:cubicBezTo>
                    <a:pt x="3768" y="14859"/>
                    <a:pt x="5762" y="15684"/>
                    <a:pt x="7843" y="15684"/>
                  </a:cubicBezTo>
                  <a:cubicBezTo>
                    <a:pt x="9922" y="15684"/>
                    <a:pt x="11917" y="14859"/>
                    <a:pt x="13388" y="13388"/>
                  </a:cubicBezTo>
                  <a:cubicBezTo>
                    <a:pt x="14858" y="11917"/>
                    <a:pt x="15684" y="9923"/>
                    <a:pt x="15684" y="7843"/>
                  </a:cubicBezTo>
                  <a:cubicBezTo>
                    <a:pt x="15684" y="5762"/>
                    <a:pt x="14858" y="3768"/>
                    <a:pt x="13388" y="2297"/>
                  </a:cubicBezTo>
                  <a:cubicBezTo>
                    <a:pt x="11917" y="826"/>
                    <a:pt x="9922" y="1"/>
                    <a:pt x="7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3" name="Google Shape;1583;p31"/>
            <p:cNvSpPr/>
            <p:nvPr/>
          </p:nvSpPr>
          <p:spPr>
            <a:xfrm>
              <a:off x="8148800" y="2045050"/>
              <a:ext cx="232375" cy="58100"/>
            </a:xfrm>
            <a:custGeom>
              <a:avLst/>
              <a:gdLst/>
              <a:ahLst/>
              <a:cxnLst/>
              <a:rect l="l" t="t" r="r" b="b"/>
              <a:pathLst>
                <a:path w="9295" h="2324" extrusionOk="0">
                  <a:moveTo>
                    <a:pt x="3725" y="1"/>
                  </a:moveTo>
                  <a:cubicBezTo>
                    <a:pt x="2386" y="1"/>
                    <a:pt x="1115" y="342"/>
                    <a:pt x="1" y="946"/>
                  </a:cubicBezTo>
                  <a:cubicBezTo>
                    <a:pt x="518" y="909"/>
                    <a:pt x="1040" y="890"/>
                    <a:pt x="1565" y="890"/>
                  </a:cubicBezTo>
                  <a:cubicBezTo>
                    <a:pt x="4185" y="890"/>
                    <a:pt x="6868" y="1363"/>
                    <a:pt x="9295" y="2324"/>
                  </a:cubicBezTo>
                  <a:cubicBezTo>
                    <a:pt x="8015" y="1033"/>
                    <a:pt x="6289" y="176"/>
                    <a:pt x="4334" y="24"/>
                  </a:cubicBezTo>
                  <a:cubicBezTo>
                    <a:pt x="4130" y="9"/>
                    <a:pt x="3926" y="1"/>
                    <a:pt x="372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4" name="Google Shape;1584;p31"/>
            <p:cNvSpPr/>
            <p:nvPr/>
          </p:nvSpPr>
          <p:spPr>
            <a:xfrm>
              <a:off x="8046750" y="2258600"/>
              <a:ext cx="386775" cy="63550"/>
            </a:xfrm>
            <a:custGeom>
              <a:avLst/>
              <a:gdLst/>
              <a:ahLst/>
              <a:cxnLst/>
              <a:rect l="l" t="t" r="r" b="b"/>
              <a:pathLst>
                <a:path w="15471" h="2542" extrusionOk="0">
                  <a:moveTo>
                    <a:pt x="1" y="0"/>
                  </a:moveTo>
                  <a:cubicBezTo>
                    <a:pt x="39" y="440"/>
                    <a:pt x="116" y="868"/>
                    <a:pt x="223" y="1285"/>
                  </a:cubicBezTo>
                  <a:cubicBezTo>
                    <a:pt x="5090" y="2085"/>
                    <a:pt x="10016" y="2383"/>
                    <a:pt x="14951" y="2542"/>
                  </a:cubicBezTo>
                  <a:cubicBezTo>
                    <a:pt x="15174" y="2047"/>
                    <a:pt x="15351" y="1526"/>
                    <a:pt x="15470" y="982"/>
                  </a:cubicBezTo>
                  <a:cubicBezTo>
                    <a:pt x="10316" y="606"/>
                    <a:pt x="5160" y="264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5" name="Google Shape;1585;p31"/>
            <p:cNvSpPr/>
            <p:nvPr/>
          </p:nvSpPr>
          <p:spPr>
            <a:xfrm>
              <a:off x="8151900" y="2415225"/>
              <a:ext cx="174300" cy="22000"/>
            </a:xfrm>
            <a:custGeom>
              <a:avLst/>
              <a:gdLst/>
              <a:ahLst/>
              <a:cxnLst/>
              <a:rect l="l" t="t" r="r" b="b"/>
              <a:pathLst>
                <a:path w="6972" h="880" extrusionOk="0">
                  <a:moveTo>
                    <a:pt x="0" y="0"/>
                  </a:moveTo>
                  <a:lnTo>
                    <a:pt x="0" y="0"/>
                  </a:lnTo>
                  <a:cubicBezTo>
                    <a:pt x="904" y="470"/>
                    <a:pt x="1917" y="772"/>
                    <a:pt x="2998" y="856"/>
                  </a:cubicBezTo>
                  <a:cubicBezTo>
                    <a:pt x="3202" y="872"/>
                    <a:pt x="3406" y="879"/>
                    <a:pt x="3608" y="879"/>
                  </a:cubicBezTo>
                  <a:cubicBezTo>
                    <a:pt x="4805" y="879"/>
                    <a:pt x="5948" y="607"/>
                    <a:pt x="6972" y="118"/>
                  </a:cubicBezTo>
                  <a:lnTo>
                    <a:pt x="6972" y="118"/>
                  </a:lnTo>
                  <a:cubicBezTo>
                    <a:pt x="5915" y="193"/>
                    <a:pt x="4859" y="241"/>
                    <a:pt x="3805" y="241"/>
                  </a:cubicBezTo>
                  <a:cubicBezTo>
                    <a:pt x="2534" y="241"/>
                    <a:pt x="1265" y="172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6" name="Google Shape;1586;p31"/>
            <p:cNvSpPr/>
            <p:nvPr/>
          </p:nvSpPr>
          <p:spPr>
            <a:xfrm>
              <a:off x="8049175" y="2147850"/>
              <a:ext cx="388500" cy="82250"/>
            </a:xfrm>
            <a:custGeom>
              <a:avLst/>
              <a:gdLst/>
              <a:ahLst/>
              <a:cxnLst/>
              <a:rect l="l" t="t" r="r" b="b"/>
              <a:pathLst>
                <a:path w="15540" h="3290" extrusionOk="0">
                  <a:moveTo>
                    <a:pt x="814" y="0"/>
                  </a:moveTo>
                  <a:cubicBezTo>
                    <a:pt x="431" y="707"/>
                    <a:pt x="153" y="1480"/>
                    <a:pt x="0" y="2303"/>
                  </a:cubicBezTo>
                  <a:cubicBezTo>
                    <a:pt x="5185" y="2566"/>
                    <a:pt x="10365" y="2910"/>
                    <a:pt x="15539" y="3290"/>
                  </a:cubicBezTo>
                  <a:cubicBezTo>
                    <a:pt x="15517" y="2866"/>
                    <a:pt x="15461" y="2449"/>
                    <a:pt x="15372" y="2043"/>
                  </a:cubicBezTo>
                  <a:cubicBezTo>
                    <a:pt x="10499" y="1488"/>
                    <a:pt x="5630" y="914"/>
                    <a:pt x="8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7" name="Google Shape;1587;p31"/>
            <p:cNvSpPr/>
            <p:nvPr/>
          </p:nvSpPr>
          <p:spPr>
            <a:xfrm>
              <a:off x="7771800" y="2398750"/>
              <a:ext cx="270900" cy="280125"/>
            </a:xfrm>
            <a:custGeom>
              <a:avLst/>
              <a:gdLst/>
              <a:ahLst/>
              <a:cxnLst/>
              <a:rect l="l" t="t" r="r" b="b"/>
              <a:pathLst>
                <a:path w="10836" h="11205" extrusionOk="0">
                  <a:moveTo>
                    <a:pt x="10530" y="0"/>
                  </a:moveTo>
                  <a:cubicBezTo>
                    <a:pt x="10486" y="0"/>
                    <a:pt x="10441" y="11"/>
                    <a:pt x="10400" y="34"/>
                  </a:cubicBezTo>
                  <a:cubicBezTo>
                    <a:pt x="10375" y="48"/>
                    <a:pt x="7741" y="1530"/>
                    <a:pt x="5166" y="3586"/>
                  </a:cubicBezTo>
                  <a:cubicBezTo>
                    <a:pt x="1899" y="6193"/>
                    <a:pt x="169" y="8523"/>
                    <a:pt x="14" y="10519"/>
                  </a:cubicBezTo>
                  <a:cubicBezTo>
                    <a:pt x="1" y="10665"/>
                    <a:pt x="0" y="10807"/>
                    <a:pt x="3" y="10949"/>
                  </a:cubicBezTo>
                  <a:cubicBezTo>
                    <a:pt x="10" y="11090"/>
                    <a:pt x="128" y="11204"/>
                    <a:pt x="269" y="11204"/>
                  </a:cubicBezTo>
                  <a:cubicBezTo>
                    <a:pt x="273" y="11204"/>
                    <a:pt x="276" y="11204"/>
                    <a:pt x="279" y="11204"/>
                  </a:cubicBezTo>
                  <a:cubicBezTo>
                    <a:pt x="426" y="11197"/>
                    <a:pt x="542" y="11072"/>
                    <a:pt x="535" y="10927"/>
                  </a:cubicBezTo>
                  <a:cubicBezTo>
                    <a:pt x="360" y="6322"/>
                    <a:pt x="10556" y="557"/>
                    <a:pt x="10660" y="498"/>
                  </a:cubicBezTo>
                  <a:cubicBezTo>
                    <a:pt x="10789" y="427"/>
                    <a:pt x="10836" y="264"/>
                    <a:pt x="10762" y="136"/>
                  </a:cubicBezTo>
                  <a:cubicBezTo>
                    <a:pt x="10714" y="49"/>
                    <a:pt x="10623" y="0"/>
                    <a:pt x="1053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8" name="Google Shape;1588;p31"/>
            <p:cNvSpPr/>
            <p:nvPr/>
          </p:nvSpPr>
          <p:spPr>
            <a:xfrm>
              <a:off x="8296650" y="2125725"/>
              <a:ext cx="202925" cy="344175"/>
            </a:xfrm>
            <a:custGeom>
              <a:avLst/>
              <a:gdLst/>
              <a:ahLst/>
              <a:cxnLst/>
              <a:rect l="l" t="t" r="r" b="b"/>
              <a:pathLst>
                <a:path w="8117" h="13767" extrusionOk="0">
                  <a:moveTo>
                    <a:pt x="6104" y="1"/>
                  </a:moveTo>
                  <a:cubicBezTo>
                    <a:pt x="6067" y="1"/>
                    <a:pt x="6030" y="8"/>
                    <a:pt x="5995" y="24"/>
                  </a:cubicBezTo>
                  <a:cubicBezTo>
                    <a:pt x="5860" y="83"/>
                    <a:pt x="5800" y="240"/>
                    <a:pt x="5860" y="375"/>
                  </a:cubicBezTo>
                  <a:cubicBezTo>
                    <a:pt x="5879" y="412"/>
                    <a:pt x="7541" y="4230"/>
                    <a:pt x="6053" y="7925"/>
                  </a:cubicBezTo>
                  <a:cubicBezTo>
                    <a:pt x="5115" y="10253"/>
                    <a:pt x="3137" y="12046"/>
                    <a:pt x="169" y="13253"/>
                  </a:cubicBezTo>
                  <a:cubicBezTo>
                    <a:pt x="73" y="13294"/>
                    <a:pt x="12" y="13382"/>
                    <a:pt x="5" y="13480"/>
                  </a:cubicBezTo>
                  <a:cubicBezTo>
                    <a:pt x="0" y="13518"/>
                    <a:pt x="6" y="13561"/>
                    <a:pt x="22" y="13602"/>
                  </a:cubicBezTo>
                  <a:cubicBezTo>
                    <a:pt x="65" y="13704"/>
                    <a:pt x="165" y="13767"/>
                    <a:pt x="270" y="13767"/>
                  </a:cubicBezTo>
                  <a:cubicBezTo>
                    <a:pt x="303" y="13767"/>
                    <a:pt x="337" y="13761"/>
                    <a:pt x="369" y="13748"/>
                  </a:cubicBezTo>
                  <a:cubicBezTo>
                    <a:pt x="3474" y="12485"/>
                    <a:pt x="5554" y="10593"/>
                    <a:pt x="6547" y="8125"/>
                  </a:cubicBezTo>
                  <a:cubicBezTo>
                    <a:pt x="8117" y="4220"/>
                    <a:pt x="6419" y="324"/>
                    <a:pt x="6347" y="159"/>
                  </a:cubicBezTo>
                  <a:cubicBezTo>
                    <a:pt x="6302" y="60"/>
                    <a:pt x="6205" y="1"/>
                    <a:pt x="610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89" name="Google Shape;1589;p31"/>
          <p:cNvSpPr/>
          <p:nvPr/>
        </p:nvSpPr>
        <p:spPr>
          <a:xfrm>
            <a:off x="11578934" y="20696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90" name="Google Shape;1590;p31"/>
          <p:cNvGrpSpPr/>
          <p:nvPr/>
        </p:nvGrpSpPr>
        <p:grpSpPr>
          <a:xfrm>
            <a:off x="9958901" y="1946418"/>
            <a:ext cx="631300" cy="326767"/>
            <a:chOff x="7469175" y="1459813"/>
            <a:chExt cx="473475" cy="245075"/>
          </a:xfrm>
        </p:grpSpPr>
        <p:sp>
          <p:nvSpPr>
            <p:cNvPr id="1591" name="Google Shape;1591;p31"/>
            <p:cNvSpPr/>
            <p:nvPr/>
          </p:nvSpPr>
          <p:spPr>
            <a:xfrm>
              <a:off x="7469175" y="1637838"/>
              <a:ext cx="95525" cy="67050"/>
            </a:xfrm>
            <a:custGeom>
              <a:avLst/>
              <a:gdLst/>
              <a:ahLst/>
              <a:cxnLst/>
              <a:rect l="l" t="t" r="r" b="b"/>
              <a:pathLst>
                <a:path w="3821" h="2682" extrusionOk="0">
                  <a:moveTo>
                    <a:pt x="2778" y="1"/>
                  </a:moveTo>
                  <a:lnTo>
                    <a:pt x="1" y="2682"/>
                  </a:lnTo>
                  <a:lnTo>
                    <a:pt x="3821" y="2126"/>
                  </a:lnTo>
                  <a:lnTo>
                    <a:pt x="27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2" name="Google Shape;1592;p31"/>
            <p:cNvSpPr/>
            <p:nvPr/>
          </p:nvSpPr>
          <p:spPr>
            <a:xfrm>
              <a:off x="7512750" y="1459813"/>
              <a:ext cx="429900" cy="236750"/>
            </a:xfrm>
            <a:custGeom>
              <a:avLst/>
              <a:gdLst/>
              <a:ahLst/>
              <a:cxnLst/>
              <a:rect l="l" t="t" r="r" b="b"/>
              <a:pathLst>
                <a:path w="17196" h="9470" extrusionOk="0">
                  <a:moveTo>
                    <a:pt x="15842" y="1"/>
                  </a:moveTo>
                  <a:cubicBezTo>
                    <a:pt x="15668" y="1"/>
                    <a:pt x="15492" y="39"/>
                    <a:pt x="15326" y="120"/>
                  </a:cubicBezTo>
                  <a:lnTo>
                    <a:pt x="831" y="7224"/>
                  </a:lnTo>
                  <a:cubicBezTo>
                    <a:pt x="245" y="7509"/>
                    <a:pt x="1" y="8223"/>
                    <a:pt x="287" y="8807"/>
                  </a:cubicBezTo>
                  <a:cubicBezTo>
                    <a:pt x="493" y="9226"/>
                    <a:pt x="916" y="9469"/>
                    <a:pt x="1355" y="9469"/>
                  </a:cubicBezTo>
                  <a:cubicBezTo>
                    <a:pt x="1529" y="9469"/>
                    <a:pt x="1706" y="9431"/>
                    <a:pt x="1872" y="9350"/>
                  </a:cubicBezTo>
                  <a:lnTo>
                    <a:pt x="16366" y="2247"/>
                  </a:lnTo>
                  <a:cubicBezTo>
                    <a:pt x="16951" y="1962"/>
                    <a:pt x="17195" y="1250"/>
                    <a:pt x="16909" y="664"/>
                  </a:cubicBezTo>
                  <a:cubicBezTo>
                    <a:pt x="16705" y="245"/>
                    <a:pt x="16281" y="1"/>
                    <a:pt x="158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3" name="Google Shape;1593;p31"/>
            <p:cNvSpPr/>
            <p:nvPr/>
          </p:nvSpPr>
          <p:spPr>
            <a:xfrm>
              <a:off x="7805500" y="1493538"/>
              <a:ext cx="42900" cy="68675"/>
            </a:xfrm>
            <a:custGeom>
              <a:avLst/>
              <a:gdLst/>
              <a:ahLst/>
              <a:cxnLst/>
              <a:rect l="l" t="t" r="r" b="b"/>
              <a:pathLst>
                <a:path w="1716" h="2747" extrusionOk="0">
                  <a:moveTo>
                    <a:pt x="350" y="0"/>
                  </a:moveTo>
                  <a:cubicBezTo>
                    <a:pt x="315" y="0"/>
                    <a:pt x="280" y="8"/>
                    <a:pt x="247" y="24"/>
                  </a:cubicBezTo>
                  <a:lnTo>
                    <a:pt x="165" y="65"/>
                  </a:lnTo>
                  <a:cubicBezTo>
                    <a:pt x="47" y="123"/>
                    <a:pt x="0" y="265"/>
                    <a:pt x="57" y="383"/>
                  </a:cubicBezTo>
                  <a:lnTo>
                    <a:pt x="1151" y="2614"/>
                  </a:lnTo>
                  <a:cubicBezTo>
                    <a:pt x="1192" y="2698"/>
                    <a:pt x="1277" y="2746"/>
                    <a:pt x="1365" y="2746"/>
                  </a:cubicBezTo>
                  <a:cubicBezTo>
                    <a:pt x="1400" y="2746"/>
                    <a:pt x="1435" y="2739"/>
                    <a:pt x="1468" y="2723"/>
                  </a:cubicBezTo>
                  <a:lnTo>
                    <a:pt x="1549" y="2682"/>
                  </a:lnTo>
                  <a:cubicBezTo>
                    <a:pt x="1667" y="2624"/>
                    <a:pt x="1715" y="2482"/>
                    <a:pt x="1658" y="2364"/>
                  </a:cubicBezTo>
                  <a:lnTo>
                    <a:pt x="563" y="132"/>
                  </a:lnTo>
                  <a:cubicBezTo>
                    <a:pt x="522" y="49"/>
                    <a:pt x="437" y="0"/>
                    <a:pt x="3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4" name="Google Shape;1594;p31"/>
            <p:cNvSpPr/>
            <p:nvPr/>
          </p:nvSpPr>
          <p:spPr>
            <a:xfrm>
              <a:off x="7707650" y="1525613"/>
              <a:ext cx="148800" cy="78175"/>
            </a:xfrm>
            <a:custGeom>
              <a:avLst/>
              <a:gdLst/>
              <a:ahLst/>
              <a:cxnLst/>
              <a:rect l="l" t="t" r="r" b="b"/>
              <a:pathLst>
                <a:path w="5952" h="3127" extrusionOk="0">
                  <a:moveTo>
                    <a:pt x="5680" y="1"/>
                  </a:moveTo>
                  <a:cubicBezTo>
                    <a:pt x="5646" y="1"/>
                    <a:pt x="5610" y="8"/>
                    <a:pt x="5577" y="25"/>
                  </a:cubicBezTo>
                  <a:lnTo>
                    <a:pt x="165" y="2677"/>
                  </a:lnTo>
                  <a:cubicBezTo>
                    <a:pt x="49" y="2735"/>
                    <a:pt x="1" y="2877"/>
                    <a:pt x="57" y="2995"/>
                  </a:cubicBezTo>
                  <a:cubicBezTo>
                    <a:pt x="99" y="3077"/>
                    <a:pt x="184" y="3126"/>
                    <a:pt x="272" y="3126"/>
                  </a:cubicBezTo>
                  <a:cubicBezTo>
                    <a:pt x="307" y="3126"/>
                    <a:pt x="342" y="3119"/>
                    <a:pt x="375" y="3103"/>
                  </a:cubicBezTo>
                  <a:lnTo>
                    <a:pt x="5787" y="450"/>
                  </a:lnTo>
                  <a:cubicBezTo>
                    <a:pt x="5903" y="392"/>
                    <a:pt x="5951" y="250"/>
                    <a:pt x="5894" y="132"/>
                  </a:cubicBezTo>
                  <a:cubicBezTo>
                    <a:pt x="5853" y="49"/>
                    <a:pt x="5768" y="1"/>
                    <a:pt x="56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95" name="Google Shape;1595;p31"/>
          <p:cNvGrpSpPr/>
          <p:nvPr/>
        </p:nvGrpSpPr>
        <p:grpSpPr>
          <a:xfrm>
            <a:off x="11332768" y="3599267"/>
            <a:ext cx="313433" cy="289100"/>
            <a:chOff x="8499575" y="2699450"/>
            <a:chExt cx="235075" cy="216825"/>
          </a:xfrm>
        </p:grpSpPr>
        <p:sp>
          <p:nvSpPr>
            <p:cNvPr id="1596" name="Google Shape;1596;p31"/>
            <p:cNvSpPr/>
            <p:nvPr/>
          </p:nvSpPr>
          <p:spPr>
            <a:xfrm>
              <a:off x="8499575" y="283242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7" name="Google Shape;1597;p31"/>
            <p:cNvSpPr/>
            <p:nvPr/>
          </p:nvSpPr>
          <p:spPr>
            <a:xfrm>
              <a:off x="8639775" y="282717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8" name="Google Shape;1598;p31"/>
            <p:cNvSpPr/>
            <p:nvPr/>
          </p:nvSpPr>
          <p:spPr>
            <a:xfrm>
              <a:off x="8590800" y="269945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99" name="Google Shape;1599;p31"/>
          <p:cNvSpPr/>
          <p:nvPr/>
        </p:nvSpPr>
        <p:spPr>
          <a:xfrm>
            <a:off x="10590201" y="46409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531747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1" name="Google Shape;1601;p32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2" name="Google Shape;1602;p32"/>
          <p:cNvSpPr/>
          <p:nvPr/>
        </p:nvSpPr>
        <p:spPr>
          <a:xfrm>
            <a:off x="353951" y="57649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3" name="Google Shape;1603;p32"/>
          <p:cNvSpPr/>
          <p:nvPr/>
        </p:nvSpPr>
        <p:spPr>
          <a:xfrm>
            <a:off x="873801" y="18808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4" name="Google Shape;1604;p32"/>
          <p:cNvSpPr/>
          <p:nvPr/>
        </p:nvSpPr>
        <p:spPr>
          <a:xfrm>
            <a:off x="6363701" y="4983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5" name="Google Shape;1605;p32"/>
          <p:cNvSpPr/>
          <p:nvPr/>
        </p:nvSpPr>
        <p:spPr>
          <a:xfrm>
            <a:off x="4931101" y="10091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6" name="Google Shape;1606;p32"/>
          <p:cNvSpPr/>
          <p:nvPr/>
        </p:nvSpPr>
        <p:spPr>
          <a:xfrm>
            <a:off x="10916467" y="35159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7" name="Google Shape;1607;p32"/>
          <p:cNvSpPr/>
          <p:nvPr/>
        </p:nvSpPr>
        <p:spPr>
          <a:xfrm>
            <a:off x="9904634" y="65113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08" name="Google Shape;1608;p32"/>
          <p:cNvGrpSpPr/>
          <p:nvPr/>
        </p:nvGrpSpPr>
        <p:grpSpPr>
          <a:xfrm>
            <a:off x="569734" y="2693534"/>
            <a:ext cx="313433" cy="289100"/>
            <a:chOff x="1960075" y="3252875"/>
            <a:chExt cx="235075" cy="216825"/>
          </a:xfrm>
        </p:grpSpPr>
        <p:sp>
          <p:nvSpPr>
            <p:cNvPr id="1609" name="Google Shape;1609;p32"/>
            <p:cNvSpPr/>
            <p:nvPr/>
          </p:nvSpPr>
          <p:spPr>
            <a:xfrm>
              <a:off x="1960075" y="33858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0" name="Google Shape;1610;p32"/>
            <p:cNvSpPr/>
            <p:nvPr/>
          </p:nvSpPr>
          <p:spPr>
            <a:xfrm>
              <a:off x="2100275" y="33806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1" name="Google Shape;1611;p32"/>
            <p:cNvSpPr/>
            <p:nvPr/>
          </p:nvSpPr>
          <p:spPr>
            <a:xfrm>
              <a:off x="2051300" y="32528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12" name="Google Shape;1612;p32"/>
          <p:cNvGrpSpPr/>
          <p:nvPr/>
        </p:nvGrpSpPr>
        <p:grpSpPr>
          <a:xfrm>
            <a:off x="1142807" y="2053248"/>
            <a:ext cx="1302607" cy="1978488"/>
            <a:chOff x="857105" y="1539936"/>
            <a:chExt cx="976955" cy="1483866"/>
          </a:xfrm>
        </p:grpSpPr>
        <p:sp>
          <p:nvSpPr>
            <p:cNvPr id="1613" name="Google Shape;1613;p32"/>
            <p:cNvSpPr/>
            <p:nvPr/>
          </p:nvSpPr>
          <p:spPr>
            <a:xfrm rot="-536398">
              <a:off x="912890" y="2175600"/>
              <a:ext cx="865370" cy="785648"/>
            </a:xfrm>
            <a:custGeom>
              <a:avLst/>
              <a:gdLst/>
              <a:ahLst/>
              <a:cxnLst/>
              <a:rect l="l" t="t" r="r" b="b"/>
              <a:pathLst>
                <a:path w="18075" h="16409" extrusionOk="0">
                  <a:moveTo>
                    <a:pt x="5007" y="0"/>
                  </a:moveTo>
                  <a:cubicBezTo>
                    <a:pt x="2039" y="1352"/>
                    <a:pt x="0" y="4145"/>
                    <a:pt x="0" y="7373"/>
                  </a:cubicBezTo>
                  <a:cubicBezTo>
                    <a:pt x="0" y="10714"/>
                    <a:pt x="2185" y="13589"/>
                    <a:pt x="5319" y="14880"/>
                  </a:cubicBezTo>
                  <a:cubicBezTo>
                    <a:pt x="5039" y="15005"/>
                    <a:pt x="4841" y="15284"/>
                    <a:pt x="4841" y="15609"/>
                  </a:cubicBezTo>
                  <a:cubicBezTo>
                    <a:pt x="4841" y="16049"/>
                    <a:pt x="5202" y="16409"/>
                    <a:pt x="5641" y="16409"/>
                  </a:cubicBezTo>
                  <a:lnTo>
                    <a:pt x="12430" y="16409"/>
                  </a:lnTo>
                  <a:cubicBezTo>
                    <a:pt x="12870" y="16409"/>
                    <a:pt x="13229" y="16049"/>
                    <a:pt x="13229" y="15609"/>
                  </a:cubicBezTo>
                  <a:cubicBezTo>
                    <a:pt x="13229" y="15284"/>
                    <a:pt x="13032" y="15005"/>
                    <a:pt x="12752" y="14880"/>
                  </a:cubicBezTo>
                  <a:cubicBezTo>
                    <a:pt x="15890" y="13588"/>
                    <a:pt x="18074" y="10714"/>
                    <a:pt x="18074" y="7373"/>
                  </a:cubicBezTo>
                  <a:cubicBezTo>
                    <a:pt x="18074" y="4145"/>
                    <a:pt x="16036" y="1352"/>
                    <a:pt x="13067" y="0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4" name="Google Shape;1614;p32"/>
            <p:cNvSpPr/>
            <p:nvPr/>
          </p:nvSpPr>
          <p:spPr>
            <a:xfrm rot="-536398">
              <a:off x="913637" y="2184447"/>
              <a:ext cx="865322" cy="776838"/>
            </a:xfrm>
            <a:custGeom>
              <a:avLst/>
              <a:gdLst/>
              <a:ahLst/>
              <a:cxnLst/>
              <a:rect l="l" t="t" r="r" b="b"/>
              <a:pathLst>
                <a:path w="18074" h="16225" extrusionOk="0">
                  <a:moveTo>
                    <a:pt x="4632" y="0"/>
                  </a:moveTo>
                  <a:lnTo>
                    <a:pt x="4632" y="0"/>
                  </a:lnTo>
                  <a:cubicBezTo>
                    <a:pt x="1872" y="1410"/>
                    <a:pt x="1" y="4098"/>
                    <a:pt x="1" y="7189"/>
                  </a:cubicBezTo>
                  <a:cubicBezTo>
                    <a:pt x="1" y="10529"/>
                    <a:pt x="2185" y="13406"/>
                    <a:pt x="5320" y="14695"/>
                  </a:cubicBezTo>
                  <a:cubicBezTo>
                    <a:pt x="5039" y="14820"/>
                    <a:pt x="4843" y="15100"/>
                    <a:pt x="4843" y="15424"/>
                  </a:cubicBezTo>
                  <a:cubicBezTo>
                    <a:pt x="4843" y="15864"/>
                    <a:pt x="5202" y="16224"/>
                    <a:pt x="5642" y="16224"/>
                  </a:cubicBezTo>
                  <a:lnTo>
                    <a:pt x="12431" y="16224"/>
                  </a:lnTo>
                  <a:cubicBezTo>
                    <a:pt x="12870" y="16224"/>
                    <a:pt x="13229" y="15864"/>
                    <a:pt x="13229" y="15424"/>
                  </a:cubicBezTo>
                  <a:cubicBezTo>
                    <a:pt x="13229" y="15100"/>
                    <a:pt x="13032" y="14820"/>
                    <a:pt x="12753" y="14695"/>
                  </a:cubicBezTo>
                  <a:cubicBezTo>
                    <a:pt x="15889" y="13402"/>
                    <a:pt x="18073" y="10528"/>
                    <a:pt x="18073" y="7187"/>
                  </a:cubicBezTo>
                  <a:cubicBezTo>
                    <a:pt x="18073" y="6541"/>
                    <a:pt x="17988" y="5911"/>
                    <a:pt x="17832" y="5308"/>
                  </a:cubicBezTo>
                  <a:cubicBezTo>
                    <a:pt x="17799" y="5481"/>
                    <a:pt x="17764" y="5654"/>
                    <a:pt x="17726" y="5824"/>
                  </a:cubicBezTo>
                  <a:cubicBezTo>
                    <a:pt x="17046" y="8790"/>
                    <a:pt x="14967" y="11714"/>
                    <a:pt x="11948" y="12614"/>
                  </a:cubicBezTo>
                  <a:cubicBezTo>
                    <a:pt x="11378" y="12784"/>
                    <a:pt x="10792" y="12865"/>
                    <a:pt x="10206" y="12865"/>
                  </a:cubicBezTo>
                  <a:cubicBezTo>
                    <a:pt x="8003" y="12865"/>
                    <a:pt x="5805" y="11730"/>
                    <a:pt x="4499" y="9959"/>
                  </a:cubicBezTo>
                  <a:cubicBezTo>
                    <a:pt x="2338" y="7030"/>
                    <a:pt x="2754" y="3010"/>
                    <a:pt x="463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5" name="Google Shape;1615;p32"/>
            <p:cNvSpPr/>
            <p:nvPr/>
          </p:nvSpPr>
          <p:spPr>
            <a:xfrm rot="-536398">
              <a:off x="1456455" y="2187034"/>
              <a:ext cx="220998" cy="215408"/>
            </a:xfrm>
            <a:custGeom>
              <a:avLst/>
              <a:gdLst/>
              <a:ahLst/>
              <a:cxnLst/>
              <a:rect l="l" t="t" r="r" b="b"/>
              <a:pathLst>
                <a:path w="4616" h="4499" extrusionOk="0">
                  <a:moveTo>
                    <a:pt x="1076" y="0"/>
                  </a:moveTo>
                  <a:cubicBezTo>
                    <a:pt x="0" y="0"/>
                    <a:pt x="921" y="1104"/>
                    <a:pt x="921" y="1104"/>
                  </a:cubicBezTo>
                  <a:cubicBezTo>
                    <a:pt x="1819" y="1504"/>
                    <a:pt x="4616" y="4498"/>
                    <a:pt x="4616" y="4498"/>
                  </a:cubicBezTo>
                  <a:cubicBezTo>
                    <a:pt x="4315" y="1902"/>
                    <a:pt x="1220" y="6"/>
                    <a:pt x="1220" y="6"/>
                  </a:cubicBezTo>
                  <a:cubicBezTo>
                    <a:pt x="1168" y="2"/>
                    <a:pt x="1120" y="0"/>
                    <a:pt x="10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6" name="Google Shape;1616;p32"/>
            <p:cNvSpPr/>
            <p:nvPr/>
          </p:nvSpPr>
          <p:spPr>
            <a:xfrm rot="-536398">
              <a:off x="1044834" y="1572187"/>
              <a:ext cx="450280" cy="450351"/>
            </a:xfrm>
            <a:custGeom>
              <a:avLst/>
              <a:gdLst/>
              <a:ahLst/>
              <a:cxnLst/>
              <a:rect l="l" t="t" r="r" b="b"/>
              <a:pathLst>
                <a:path w="9405" h="9406" extrusionOk="0">
                  <a:moveTo>
                    <a:pt x="4703" y="1"/>
                  </a:moveTo>
                  <a:cubicBezTo>
                    <a:pt x="2105" y="1"/>
                    <a:pt x="0" y="2106"/>
                    <a:pt x="0" y="4703"/>
                  </a:cubicBezTo>
                  <a:cubicBezTo>
                    <a:pt x="0" y="7300"/>
                    <a:pt x="2105" y="9405"/>
                    <a:pt x="4703" y="9405"/>
                  </a:cubicBezTo>
                  <a:cubicBezTo>
                    <a:pt x="7300" y="9405"/>
                    <a:pt x="9405" y="7300"/>
                    <a:pt x="9405" y="4703"/>
                  </a:cubicBezTo>
                  <a:cubicBezTo>
                    <a:pt x="9405" y="2106"/>
                    <a:pt x="7300" y="1"/>
                    <a:pt x="4703" y="1"/>
                  </a:cubicBezTo>
                  <a:close/>
                </a:path>
              </a:pathLst>
            </a:custGeom>
            <a:solidFill>
              <a:srgbClr val="FFE6B6">
                <a:alpha val="62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7" name="Google Shape;1617;p32"/>
            <p:cNvSpPr/>
            <p:nvPr/>
          </p:nvSpPr>
          <p:spPr>
            <a:xfrm rot="-536398">
              <a:off x="1101666" y="1629119"/>
              <a:ext cx="336525" cy="336542"/>
            </a:xfrm>
            <a:custGeom>
              <a:avLst/>
              <a:gdLst/>
              <a:ahLst/>
              <a:cxnLst/>
              <a:rect l="l" t="t" r="r" b="b"/>
              <a:pathLst>
                <a:path w="7029" h="7029" extrusionOk="0">
                  <a:moveTo>
                    <a:pt x="3516" y="1"/>
                  </a:moveTo>
                  <a:cubicBezTo>
                    <a:pt x="1574" y="1"/>
                    <a:pt x="1" y="1574"/>
                    <a:pt x="1" y="3514"/>
                  </a:cubicBezTo>
                  <a:cubicBezTo>
                    <a:pt x="1" y="5456"/>
                    <a:pt x="1574" y="7029"/>
                    <a:pt x="3516" y="7029"/>
                  </a:cubicBezTo>
                  <a:cubicBezTo>
                    <a:pt x="5456" y="7029"/>
                    <a:pt x="7029" y="5456"/>
                    <a:pt x="7029" y="3514"/>
                  </a:cubicBezTo>
                  <a:cubicBezTo>
                    <a:pt x="7029" y="1574"/>
                    <a:pt x="5456" y="1"/>
                    <a:pt x="35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8" name="Google Shape;1618;p32"/>
            <p:cNvSpPr/>
            <p:nvPr/>
          </p:nvSpPr>
          <p:spPr>
            <a:xfrm rot="-536398">
              <a:off x="1205438" y="1880537"/>
              <a:ext cx="249772" cy="790149"/>
            </a:xfrm>
            <a:custGeom>
              <a:avLst/>
              <a:gdLst/>
              <a:ahLst/>
              <a:cxnLst/>
              <a:rect l="l" t="t" r="r" b="b"/>
              <a:pathLst>
                <a:path w="5217" h="16503" extrusionOk="0">
                  <a:moveTo>
                    <a:pt x="4225" y="10967"/>
                  </a:moveTo>
                  <a:cubicBezTo>
                    <a:pt x="4260" y="10967"/>
                    <a:pt x="4293" y="10969"/>
                    <a:pt x="4325" y="10974"/>
                  </a:cubicBezTo>
                  <a:cubicBezTo>
                    <a:pt x="4527" y="11004"/>
                    <a:pt x="4663" y="11120"/>
                    <a:pt x="4730" y="11316"/>
                  </a:cubicBezTo>
                  <a:cubicBezTo>
                    <a:pt x="4853" y="11690"/>
                    <a:pt x="4839" y="11988"/>
                    <a:pt x="4684" y="12202"/>
                  </a:cubicBezTo>
                  <a:cubicBezTo>
                    <a:pt x="4412" y="12582"/>
                    <a:pt x="3777" y="12632"/>
                    <a:pt x="3632" y="12638"/>
                  </a:cubicBezTo>
                  <a:cubicBezTo>
                    <a:pt x="3266" y="12493"/>
                    <a:pt x="2964" y="12270"/>
                    <a:pt x="2711" y="11980"/>
                  </a:cubicBezTo>
                  <a:cubicBezTo>
                    <a:pt x="2718" y="11971"/>
                    <a:pt x="2724" y="11961"/>
                    <a:pt x="2731" y="11953"/>
                  </a:cubicBezTo>
                  <a:cubicBezTo>
                    <a:pt x="3194" y="11287"/>
                    <a:pt x="3809" y="10967"/>
                    <a:pt x="4225" y="10967"/>
                  </a:cubicBezTo>
                  <a:close/>
                  <a:moveTo>
                    <a:pt x="2405" y="1"/>
                  </a:moveTo>
                  <a:cubicBezTo>
                    <a:pt x="2293" y="408"/>
                    <a:pt x="1" y="8866"/>
                    <a:pt x="2293" y="12004"/>
                  </a:cubicBezTo>
                  <a:cubicBezTo>
                    <a:pt x="1869" y="12750"/>
                    <a:pt x="1354" y="14310"/>
                    <a:pt x="2548" y="16503"/>
                  </a:cubicBezTo>
                  <a:lnTo>
                    <a:pt x="2852" y="16337"/>
                  </a:lnTo>
                  <a:cubicBezTo>
                    <a:pt x="1795" y="14399"/>
                    <a:pt x="2159" y="13009"/>
                    <a:pt x="2531" y="12290"/>
                  </a:cubicBezTo>
                  <a:lnTo>
                    <a:pt x="2531" y="12290"/>
                  </a:lnTo>
                  <a:cubicBezTo>
                    <a:pt x="2811" y="12588"/>
                    <a:pt x="3144" y="12822"/>
                    <a:pt x="3542" y="12971"/>
                  </a:cubicBezTo>
                  <a:lnTo>
                    <a:pt x="3603" y="12981"/>
                  </a:lnTo>
                  <a:cubicBezTo>
                    <a:pt x="3642" y="12981"/>
                    <a:pt x="4552" y="12974"/>
                    <a:pt x="4964" y="12404"/>
                  </a:cubicBezTo>
                  <a:cubicBezTo>
                    <a:pt x="5186" y="12093"/>
                    <a:pt x="5216" y="11690"/>
                    <a:pt x="5056" y="11206"/>
                  </a:cubicBezTo>
                  <a:cubicBezTo>
                    <a:pt x="4947" y="10886"/>
                    <a:pt x="4704" y="10682"/>
                    <a:pt x="4372" y="10633"/>
                  </a:cubicBezTo>
                  <a:cubicBezTo>
                    <a:pt x="4322" y="10626"/>
                    <a:pt x="4271" y="10623"/>
                    <a:pt x="4219" y="10623"/>
                  </a:cubicBezTo>
                  <a:cubicBezTo>
                    <a:pt x="3648" y="10623"/>
                    <a:pt x="2970" y="11041"/>
                    <a:pt x="2493" y="11692"/>
                  </a:cubicBezTo>
                  <a:cubicBezTo>
                    <a:pt x="426" y="8605"/>
                    <a:pt x="2710" y="188"/>
                    <a:pt x="2737" y="92"/>
                  </a:cubicBezTo>
                  <a:lnTo>
                    <a:pt x="2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9" name="Google Shape;1619;p32"/>
            <p:cNvSpPr/>
            <p:nvPr/>
          </p:nvSpPr>
          <p:spPr>
            <a:xfrm rot="-536398">
              <a:off x="1115242" y="1714465"/>
              <a:ext cx="301575" cy="228431"/>
            </a:xfrm>
            <a:custGeom>
              <a:avLst/>
              <a:gdLst/>
              <a:ahLst/>
              <a:cxnLst/>
              <a:rect l="l" t="t" r="r" b="b"/>
              <a:pathLst>
                <a:path w="6299" h="4771" extrusionOk="0">
                  <a:moveTo>
                    <a:pt x="4348" y="0"/>
                  </a:moveTo>
                  <a:lnTo>
                    <a:pt x="4348" y="0"/>
                  </a:lnTo>
                  <a:cubicBezTo>
                    <a:pt x="1" y="1677"/>
                    <a:pt x="2999" y="4771"/>
                    <a:pt x="2999" y="4771"/>
                  </a:cubicBezTo>
                  <a:cubicBezTo>
                    <a:pt x="6298" y="2450"/>
                    <a:pt x="4348" y="0"/>
                    <a:pt x="4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0" name="Google Shape;1620;p32"/>
            <p:cNvSpPr/>
            <p:nvPr/>
          </p:nvSpPr>
          <p:spPr>
            <a:xfrm rot="-536398">
              <a:off x="1172082" y="1785248"/>
              <a:ext cx="195480" cy="148042"/>
            </a:xfrm>
            <a:custGeom>
              <a:avLst/>
              <a:gdLst/>
              <a:ahLst/>
              <a:cxnLst/>
              <a:rect l="l" t="t" r="r" b="b"/>
              <a:pathLst>
                <a:path w="4083" h="3092" extrusionOk="0">
                  <a:moveTo>
                    <a:pt x="2819" y="1"/>
                  </a:moveTo>
                  <a:cubicBezTo>
                    <a:pt x="0" y="1086"/>
                    <a:pt x="1943" y="3092"/>
                    <a:pt x="1943" y="3092"/>
                  </a:cubicBezTo>
                  <a:cubicBezTo>
                    <a:pt x="4082" y="1588"/>
                    <a:pt x="2819" y="1"/>
                    <a:pt x="2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1" name="Google Shape;1621;p32"/>
            <p:cNvSpPr/>
            <p:nvPr/>
          </p:nvSpPr>
          <p:spPr>
            <a:xfrm rot="-536398">
              <a:off x="1016361" y="2493196"/>
              <a:ext cx="691865" cy="377814"/>
            </a:xfrm>
            <a:custGeom>
              <a:avLst/>
              <a:gdLst/>
              <a:ahLst/>
              <a:cxnLst/>
              <a:rect l="l" t="t" r="r" b="b"/>
              <a:pathLst>
                <a:path w="14451" h="7891" extrusionOk="0">
                  <a:moveTo>
                    <a:pt x="14419" y="1"/>
                  </a:moveTo>
                  <a:cubicBezTo>
                    <a:pt x="14344" y="110"/>
                    <a:pt x="14271" y="217"/>
                    <a:pt x="14187" y="319"/>
                  </a:cubicBezTo>
                  <a:cubicBezTo>
                    <a:pt x="13072" y="1693"/>
                    <a:pt x="11195" y="2261"/>
                    <a:pt x="9505" y="2480"/>
                  </a:cubicBezTo>
                  <a:cubicBezTo>
                    <a:pt x="8979" y="2549"/>
                    <a:pt x="8450" y="2584"/>
                    <a:pt x="7923" y="2584"/>
                  </a:cubicBezTo>
                  <a:cubicBezTo>
                    <a:pt x="6562" y="2584"/>
                    <a:pt x="5208" y="2350"/>
                    <a:pt x="3933" y="1851"/>
                  </a:cubicBezTo>
                  <a:cubicBezTo>
                    <a:pt x="2744" y="1384"/>
                    <a:pt x="1363" y="580"/>
                    <a:pt x="7" y="446"/>
                  </a:cubicBezTo>
                  <a:cubicBezTo>
                    <a:pt x="4" y="519"/>
                    <a:pt x="1" y="591"/>
                    <a:pt x="1" y="665"/>
                  </a:cubicBezTo>
                  <a:cubicBezTo>
                    <a:pt x="1" y="4653"/>
                    <a:pt x="3235" y="7890"/>
                    <a:pt x="7227" y="7890"/>
                  </a:cubicBezTo>
                  <a:cubicBezTo>
                    <a:pt x="11215" y="7890"/>
                    <a:pt x="14451" y="4656"/>
                    <a:pt x="14451" y="665"/>
                  </a:cubicBezTo>
                  <a:cubicBezTo>
                    <a:pt x="14451" y="441"/>
                    <a:pt x="14439" y="219"/>
                    <a:pt x="144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2" name="Google Shape;1622;p32"/>
            <p:cNvSpPr/>
            <p:nvPr/>
          </p:nvSpPr>
          <p:spPr>
            <a:xfrm rot="-536398">
              <a:off x="998304" y="2470625"/>
              <a:ext cx="690716" cy="187303"/>
            </a:xfrm>
            <a:custGeom>
              <a:avLst/>
              <a:gdLst/>
              <a:ahLst/>
              <a:cxnLst/>
              <a:rect l="l" t="t" r="r" b="b"/>
              <a:pathLst>
                <a:path w="14427" h="3912" extrusionOk="0">
                  <a:moveTo>
                    <a:pt x="7719" y="1"/>
                  </a:moveTo>
                  <a:cubicBezTo>
                    <a:pt x="2782" y="1"/>
                    <a:pt x="1" y="1062"/>
                    <a:pt x="1" y="1062"/>
                  </a:cubicBezTo>
                  <a:cubicBezTo>
                    <a:pt x="3875" y="3188"/>
                    <a:pt x="6745" y="3912"/>
                    <a:pt x="8858" y="3912"/>
                  </a:cubicBezTo>
                  <a:cubicBezTo>
                    <a:pt x="13371" y="3912"/>
                    <a:pt x="14426" y="608"/>
                    <a:pt x="14426" y="608"/>
                  </a:cubicBezTo>
                  <a:cubicBezTo>
                    <a:pt x="11889" y="161"/>
                    <a:pt x="9641" y="1"/>
                    <a:pt x="77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3" name="Google Shape;1623;p32"/>
            <p:cNvSpPr/>
            <p:nvPr/>
          </p:nvSpPr>
          <p:spPr>
            <a:xfrm rot="-536398">
              <a:off x="1055689" y="2080815"/>
              <a:ext cx="434097" cy="123193"/>
            </a:xfrm>
            <a:custGeom>
              <a:avLst/>
              <a:gdLst/>
              <a:ahLst/>
              <a:cxnLst/>
              <a:rect l="l" t="t" r="r" b="b"/>
              <a:pathLst>
                <a:path w="9067" h="2573" extrusionOk="0">
                  <a:moveTo>
                    <a:pt x="1286" y="1"/>
                  </a:moveTo>
                  <a:cubicBezTo>
                    <a:pt x="578" y="1"/>
                    <a:pt x="1" y="579"/>
                    <a:pt x="1" y="1286"/>
                  </a:cubicBezTo>
                  <a:cubicBezTo>
                    <a:pt x="1" y="1994"/>
                    <a:pt x="578" y="2572"/>
                    <a:pt x="1286" y="2572"/>
                  </a:cubicBezTo>
                  <a:lnTo>
                    <a:pt x="7781" y="2572"/>
                  </a:lnTo>
                  <a:cubicBezTo>
                    <a:pt x="8489" y="2572"/>
                    <a:pt x="9066" y="1994"/>
                    <a:pt x="9066" y="1286"/>
                  </a:cubicBezTo>
                  <a:cubicBezTo>
                    <a:pt x="9066" y="579"/>
                    <a:pt x="8487" y="1"/>
                    <a:pt x="77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4" name="Google Shape;1624;p32"/>
            <p:cNvSpPr/>
            <p:nvPr/>
          </p:nvSpPr>
          <p:spPr>
            <a:xfrm rot="-536398">
              <a:off x="1058521" y="2081398"/>
              <a:ext cx="413558" cy="27770"/>
            </a:xfrm>
            <a:custGeom>
              <a:avLst/>
              <a:gdLst/>
              <a:ahLst/>
              <a:cxnLst/>
              <a:rect l="l" t="t" r="r" b="b"/>
              <a:pathLst>
                <a:path w="8638" h="580" extrusionOk="0">
                  <a:moveTo>
                    <a:pt x="1072" y="1"/>
                  </a:moveTo>
                  <a:cubicBezTo>
                    <a:pt x="625" y="1"/>
                    <a:pt x="232" y="232"/>
                    <a:pt x="1" y="579"/>
                  </a:cubicBezTo>
                  <a:lnTo>
                    <a:pt x="8638" y="579"/>
                  </a:lnTo>
                  <a:cubicBezTo>
                    <a:pt x="8407" y="232"/>
                    <a:pt x="8014" y="1"/>
                    <a:pt x="75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25" name="Google Shape;1625;p32"/>
          <p:cNvGrpSpPr/>
          <p:nvPr/>
        </p:nvGrpSpPr>
        <p:grpSpPr>
          <a:xfrm>
            <a:off x="10569334" y="4535100"/>
            <a:ext cx="1372837" cy="1303971"/>
            <a:chOff x="7690650" y="2933750"/>
            <a:chExt cx="1029628" cy="977978"/>
          </a:xfrm>
        </p:grpSpPr>
        <p:sp>
          <p:nvSpPr>
            <p:cNvPr id="1626" name="Google Shape;1626;p32"/>
            <p:cNvSpPr/>
            <p:nvPr/>
          </p:nvSpPr>
          <p:spPr>
            <a:xfrm>
              <a:off x="7865098" y="3137985"/>
              <a:ext cx="658479" cy="659027"/>
            </a:xfrm>
            <a:custGeom>
              <a:avLst/>
              <a:gdLst/>
              <a:ahLst/>
              <a:cxnLst/>
              <a:rect l="l" t="t" r="r" b="b"/>
              <a:pathLst>
                <a:path w="14434" h="14446" extrusionOk="0">
                  <a:moveTo>
                    <a:pt x="7801" y="1"/>
                  </a:moveTo>
                  <a:cubicBezTo>
                    <a:pt x="4962" y="1"/>
                    <a:pt x="2197" y="2200"/>
                    <a:pt x="1192" y="5510"/>
                  </a:cubicBezTo>
                  <a:cubicBezTo>
                    <a:pt x="0" y="9434"/>
                    <a:pt x="5060" y="14445"/>
                    <a:pt x="5060" y="14445"/>
                  </a:cubicBezTo>
                  <a:cubicBezTo>
                    <a:pt x="5060" y="14445"/>
                    <a:pt x="12051" y="13092"/>
                    <a:pt x="13243" y="9168"/>
                  </a:cubicBezTo>
                  <a:cubicBezTo>
                    <a:pt x="14433" y="5245"/>
                    <a:pt x="12701" y="1245"/>
                    <a:pt x="9375" y="234"/>
                  </a:cubicBezTo>
                  <a:cubicBezTo>
                    <a:pt x="8855" y="76"/>
                    <a:pt x="8327" y="1"/>
                    <a:pt x="7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7" name="Google Shape;1627;p32"/>
            <p:cNvSpPr/>
            <p:nvPr/>
          </p:nvSpPr>
          <p:spPr>
            <a:xfrm>
              <a:off x="8315770" y="3157921"/>
              <a:ext cx="204651" cy="523490"/>
            </a:xfrm>
            <a:custGeom>
              <a:avLst/>
              <a:gdLst/>
              <a:ahLst/>
              <a:cxnLst/>
              <a:rect l="l" t="t" r="r" b="b"/>
              <a:pathLst>
                <a:path w="4486" h="11475" extrusionOk="0">
                  <a:moveTo>
                    <a:pt x="46" y="1"/>
                  </a:moveTo>
                  <a:cubicBezTo>
                    <a:pt x="31" y="7"/>
                    <a:pt x="16" y="14"/>
                    <a:pt x="1" y="21"/>
                  </a:cubicBezTo>
                  <a:cubicBezTo>
                    <a:pt x="641" y="678"/>
                    <a:pt x="1099" y="1550"/>
                    <a:pt x="1460" y="2370"/>
                  </a:cubicBezTo>
                  <a:cubicBezTo>
                    <a:pt x="2164" y="3960"/>
                    <a:pt x="2667" y="5628"/>
                    <a:pt x="2524" y="7385"/>
                  </a:cubicBezTo>
                  <a:cubicBezTo>
                    <a:pt x="2404" y="8859"/>
                    <a:pt x="1928" y="10227"/>
                    <a:pt x="1219" y="11475"/>
                  </a:cubicBezTo>
                  <a:cubicBezTo>
                    <a:pt x="1241" y="11465"/>
                    <a:pt x="1262" y="11456"/>
                    <a:pt x="1280" y="11448"/>
                  </a:cubicBezTo>
                  <a:cubicBezTo>
                    <a:pt x="2242" y="10726"/>
                    <a:pt x="3029" y="9831"/>
                    <a:pt x="3363" y="8733"/>
                  </a:cubicBezTo>
                  <a:cubicBezTo>
                    <a:pt x="4486" y="5031"/>
                    <a:pt x="3009" y="1265"/>
                    <a:pt x="4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8" name="Google Shape;1628;p32"/>
            <p:cNvSpPr/>
            <p:nvPr/>
          </p:nvSpPr>
          <p:spPr>
            <a:xfrm>
              <a:off x="7865098" y="3147611"/>
              <a:ext cx="320024" cy="649309"/>
            </a:xfrm>
            <a:custGeom>
              <a:avLst/>
              <a:gdLst/>
              <a:ahLst/>
              <a:cxnLst/>
              <a:rect l="l" t="t" r="r" b="b"/>
              <a:pathLst>
                <a:path w="7015" h="14233" extrusionOk="0">
                  <a:moveTo>
                    <a:pt x="6276" y="0"/>
                  </a:moveTo>
                  <a:lnTo>
                    <a:pt x="6276" y="0"/>
                  </a:lnTo>
                  <a:cubicBezTo>
                    <a:pt x="4017" y="623"/>
                    <a:pt x="2015" y="2587"/>
                    <a:pt x="1192" y="5298"/>
                  </a:cubicBezTo>
                  <a:cubicBezTo>
                    <a:pt x="0" y="9221"/>
                    <a:pt x="5060" y="14233"/>
                    <a:pt x="5060" y="14233"/>
                  </a:cubicBezTo>
                  <a:cubicBezTo>
                    <a:pt x="5060" y="14233"/>
                    <a:pt x="5829" y="14084"/>
                    <a:pt x="6895" y="13743"/>
                  </a:cubicBezTo>
                  <a:cubicBezTo>
                    <a:pt x="6937" y="13708"/>
                    <a:pt x="6975" y="13670"/>
                    <a:pt x="7015" y="13633"/>
                  </a:cubicBezTo>
                  <a:cubicBezTo>
                    <a:pt x="6213" y="13355"/>
                    <a:pt x="5461" y="12945"/>
                    <a:pt x="4819" y="12411"/>
                  </a:cubicBezTo>
                  <a:cubicBezTo>
                    <a:pt x="2251" y="10272"/>
                    <a:pt x="2254" y="6457"/>
                    <a:pt x="3517" y="3603"/>
                  </a:cubicBezTo>
                  <a:cubicBezTo>
                    <a:pt x="4148" y="2172"/>
                    <a:pt x="5105" y="956"/>
                    <a:pt x="627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9" name="Google Shape;1629;p32"/>
            <p:cNvSpPr/>
            <p:nvPr/>
          </p:nvSpPr>
          <p:spPr>
            <a:xfrm>
              <a:off x="8040914" y="3332823"/>
              <a:ext cx="296074" cy="446437"/>
            </a:xfrm>
            <a:custGeom>
              <a:avLst/>
              <a:gdLst/>
              <a:ahLst/>
              <a:cxnLst/>
              <a:rect l="l" t="t" r="r" b="b"/>
              <a:pathLst>
                <a:path w="6490" h="9786" extrusionOk="0">
                  <a:moveTo>
                    <a:pt x="3728" y="1042"/>
                  </a:moveTo>
                  <a:cubicBezTo>
                    <a:pt x="3787" y="1042"/>
                    <a:pt x="3845" y="1053"/>
                    <a:pt x="3898" y="1069"/>
                  </a:cubicBezTo>
                  <a:cubicBezTo>
                    <a:pt x="3993" y="1097"/>
                    <a:pt x="4074" y="1144"/>
                    <a:pt x="4128" y="1177"/>
                  </a:cubicBezTo>
                  <a:cubicBezTo>
                    <a:pt x="4050" y="1429"/>
                    <a:pt x="3778" y="2210"/>
                    <a:pt x="3223" y="2856"/>
                  </a:cubicBezTo>
                  <a:cubicBezTo>
                    <a:pt x="3060" y="2622"/>
                    <a:pt x="2983" y="2337"/>
                    <a:pt x="3047" y="2012"/>
                  </a:cubicBezTo>
                  <a:cubicBezTo>
                    <a:pt x="3151" y="1480"/>
                    <a:pt x="3336" y="1154"/>
                    <a:pt x="3580" y="1068"/>
                  </a:cubicBezTo>
                  <a:cubicBezTo>
                    <a:pt x="3629" y="1050"/>
                    <a:pt x="3679" y="1042"/>
                    <a:pt x="3728" y="1042"/>
                  </a:cubicBezTo>
                  <a:close/>
                  <a:moveTo>
                    <a:pt x="1282" y="250"/>
                  </a:moveTo>
                  <a:cubicBezTo>
                    <a:pt x="1306" y="250"/>
                    <a:pt x="1329" y="253"/>
                    <a:pt x="1351" y="259"/>
                  </a:cubicBezTo>
                  <a:lnTo>
                    <a:pt x="1382" y="269"/>
                  </a:lnTo>
                  <a:cubicBezTo>
                    <a:pt x="1634" y="394"/>
                    <a:pt x="1719" y="1018"/>
                    <a:pt x="1715" y="1358"/>
                  </a:cubicBezTo>
                  <a:lnTo>
                    <a:pt x="1248" y="3502"/>
                  </a:lnTo>
                  <a:cubicBezTo>
                    <a:pt x="1054" y="3346"/>
                    <a:pt x="915" y="3141"/>
                    <a:pt x="840" y="3011"/>
                  </a:cubicBezTo>
                  <a:cubicBezTo>
                    <a:pt x="372" y="2205"/>
                    <a:pt x="284" y="907"/>
                    <a:pt x="871" y="442"/>
                  </a:cubicBezTo>
                  <a:cubicBezTo>
                    <a:pt x="991" y="348"/>
                    <a:pt x="1147" y="250"/>
                    <a:pt x="1282" y="250"/>
                  </a:cubicBezTo>
                  <a:close/>
                  <a:moveTo>
                    <a:pt x="5833" y="1716"/>
                  </a:moveTo>
                  <a:cubicBezTo>
                    <a:pt x="5846" y="1716"/>
                    <a:pt x="5859" y="1718"/>
                    <a:pt x="5871" y="1722"/>
                  </a:cubicBezTo>
                  <a:cubicBezTo>
                    <a:pt x="5873" y="1722"/>
                    <a:pt x="5875" y="1722"/>
                    <a:pt x="5875" y="1723"/>
                  </a:cubicBezTo>
                  <a:cubicBezTo>
                    <a:pt x="6074" y="1787"/>
                    <a:pt x="6227" y="2324"/>
                    <a:pt x="6017" y="3018"/>
                  </a:cubicBezTo>
                  <a:cubicBezTo>
                    <a:pt x="5888" y="3443"/>
                    <a:pt x="5426" y="3627"/>
                    <a:pt x="4913" y="3627"/>
                  </a:cubicBezTo>
                  <a:cubicBezTo>
                    <a:pt x="4892" y="3627"/>
                    <a:pt x="4871" y="3627"/>
                    <a:pt x="4850" y="3627"/>
                  </a:cubicBezTo>
                  <a:cubicBezTo>
                    <a:pt x="5014" y="3175"/>
                    <a:pt x="5153" y="2791"/>
                    <a:pt x="5251" y="2520"/>
                  </a:cubicBezTo>
                  <a:cubicBezTo>
                    <a:pt x="5455" y="1955"/>
                    <a:pt x="5681" y="1716"/>
                    <a:pt x="5833" y="1716"/>
                  </a:cubicBezTo>
                  <a:close/>
                  <a:moveTo>
                    <a:pt x="1284" y="0"/>
                  </a:moveTo>
                  <a:cubicBezTo>
                    <a:pt x="1115" y="0"/>
                    <a:pt x="925" y="84"/>
                    <a:pt x="715" y="248"/>
                  </a:cubicBezTo>
                  <a:cubicBezTo>
                    <a:pt x="0" y="814"/>
                    <a:pt x="91" y="2227"/>
                    <a:pt x="622" y="3140"/>
                  </a:cubicBezTo>
                  <a:cubicBezTo>
                    <a:pt x="785" y="3421"/>
                    <a:pt x="978" y="3634"/>
                    <a:pt x="1190" y="3773"/>
                  </a:cubicBezTo>
                  <a:lnTo>
                    <a:pt x="104" y="8763"/>
                  </a:lnTo>
                  <a:lnTo>
                    <a:pt x="348" y="8815"/>
                  </a:lnTo>
                  <a:lnTo>
                    <a:pt x="1419" y="3892"/>
                  </a:lnTo>
                  <a:cubicBezTo>
                    <a:pt x="1548" y="3942"/>
                    <a:pt x="1682" y="3968"/>
                    <a:pt x="1819" y="3968"/>
                  </a:cubicBezTo>
                  <a:cubicBezTo>
                    <a:pt x="1961" y="3968"/>
                    <a:pt x="2106" y="3940"/>
                    <a:pt x="2251" y="3882"/>
                  </a:cubicBezTo>
                  <a:cubicBezTo>
                    <a:pt x="2630" y="3729"/>
                    <a:pt x="2951" y="3499"/>
                    <a:pt x="3217" y="3236"/>
                  </a:cubicBezTo>
                  <a:cubicBezTo>
                    <a:pt x="3497" y="3507"/>
                    <a:pt x="3880" y="3699"/>
                    <a:pt x="4283" y="3798"/>
                  </a:cubicBezTo>
                  <a:cubicBezTo>
                    <a:pt x="4355" y="3818"/>
                    <a:pt x="4430" y="3832"/>
                    <a:pt x="4504" y="3844"/>
                  </a:cubicBezTo>
                  <a:cubicBezTo>
                    <a:pt x="3678" y="6106"/>
                    <a:pt x="2373" y="9655"/>
                    <a:pt x="2358" y="9699"/>
                  </a:cubicBezTo>
                  <a:lnTo>
                    <a:pt x="2593" y="9785"/>
                  </a:lnTo>
                  <a:cubicBezTo>
                    <a:pt x="2609" y="9740"/>
                    <a:pt x="3936" y="6133"/>
                    <a:pt x="4765" y="3875"/>
                  </a:cubicBezTo>
                  <a:cubicBezTo>
                    <a:pt x="4814" y="3878"/>
                    <a:pt x="4862" y="3879"/>
                    <a:pt x="4911" y="3879"/>
                  </a:cubicBezTo>
                  <a:cubicBezTo>
                    <a:pt x="5527" y="3879"/>
                    <a:pt x="6096" y="3642"/>
                    <a:pt x="6261" y="3092"/>
                  </a:cubicBezTo>
                  <a:cubicBezTo>
                    <a:pt x="6490" y="2339"/>
                    <a:pt x="6355" y="1617"/>
                    <a:pt x="5958" y="1486"/>
                  </a:cubicBezTo>
                  <a:cubicBezTo>
                    <a:pt x="5927" y="1477"/>
                    <a:pt x="5887" y="1469"/>
                    <a:pt x="5839" y="1469"/>
                  </a:cubicBezTo>
                  <a:cubicBezTo>
                    <a:pt x="5640" y="1469"/>
                    <a:pt x="5313" y="1614"/>
                    <a:pt x="5019" y="2436"/>
                  </a:cubicBezTo>
                  <a:cubicBezTo>
                    <a:pt x="4915" y="2720"/>
                    <a:pt x="4769" y="3126"/>
                    <a:pt x="4595" y="3605"/>
                  </a:cubicBezTo>
                  <a:cubicBezTo>
                    <a:pt x="4511" y="3594"/>
                    <a:pt x="4429" y="3578"/>
                    <a:pt x="4346" y="3557"/>
                  </a:cubicBezTo>
                  <a:cubicBezTo>
                    <a:pt x="3986" y="3468"/>
                    <a:pt x="3639" y="3296"/>
                    <a:pt x="3393" y="3055"/>
                  </a:cubicBezTo>
                  <a:cubicBezTo>
                    <a:pt x="4111" y="2239"/>
                    <a:pt x="4382" y="1222"/>
                    <a:pt x="4397" y="1161"/>
                  </a:cubicBezTo>
                  <a:lnTo>
                    <a:pt x="4417" y="1085"/>
                  </a:lnTo>
                  <a:lnTo>
                    <a:pt x="4358" y="1034"/>
                  </a:lnTo>
                  <a:cubicBezTo>
                    <a:pt x="4343" y="1022"/>
                    <a:pt x="4066" y="793"/>
                    <a:pt x="3731" y="793"/>
                  </a:cubicBezTo>
                  <a:cubicBezTo>
                    <a:pt x="3656" y="793"/>
                    <a:pt x="3579" y="805"/>
                    <a:pt x="3501" y="832"/>
                  </a:cubicBezTo>
                  <a:cubicBezTo>
                    <a:pt x="3162" y="950"/>
                    <a:pt x="2928" y="1332"/>
                    <a:pt x="2802" y="1967"/>
                  </a:cubicBezTo>
                  <a:cubicBezTo>
                    <a:pt x="2719" y="2393"/>
                    <a:pt x="2827" y="2756"/>
                    <a:pt x="3048" y="3049"/>
                  </a:cubicBezTo>
                  <a:cubicBezTo>
                    <a:pt x="2802" y="3296"/>
                    <a:pt x="2507" y="3513"/>
                    <a:pt x="2159" y="3651"/>
                  </a:cubicBezTo>
                  <a:cubicBezTo>
                    <a:pt x="2037" y="3700"/>
                    <a:pt x="1922" y="3721"/>
                    <a:pt x="1815" y="3721"/>
                  </a:cubicBezTo>
                  <a:cubicBezTo>
                    <a:pt x="1691" y="3721"/>
                    <a:pt x="1577" y="3692"/>
                    <a:pt x="1474" y="3645"/>
                  </a:cubicBezTo>
                  <a:lnTo>
                    <a:pt x="1963" y="1393"/>
                  </a:lnTo>
                  <a:cubicBezTo>
                    <a:pt x="1965" y="1279"/>
                    <a:pt x="1969" y="283"/>
                    <a:pt x="1494" y="49"/>
                  </a:cubicBezTo>
                  <a:cubicBezTo>
                    <a:pt x="1428" y="17"/>
                    <a:pt x="1358" y="0"/>
                    <a:pt x="12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0" name="Google Shape;1630;p32"/>
            <p:cNvSpPr/>
            <p:nvPr/>
          </p:nvSpPr>
          <p:spPr>
            <a:xfrm>
              <a:off x="7690650" y="3368451"/>
              <a:ext cx="192334" cy="73539"/>
            </a:xfrm>
            <a:custGeom>
              <a:avLst/>
              <a:gdLst/>
              <a:ahLst/>
              <a:cxnLst/>
              <a:rect l="l" t="t" r="r" b="b"/>
              <a:pathLst>
                <a:path w="4216" h="1612" extrusionOk="0">
                  <a:moveTo>
                    <a:pt x="281" y="0"/>
                  </a:moveTo>
                  <a:cubicBezTo>
                    <a:pt x="173" y="0"/>
                    <a:pt x="73" y="70"/>
                    <a:pt x="40" y="179"/>
                  </a:cubicBezTo>
                  <a:cubicBezTo>
                    <a:pt x="0" y="311"/>
                    <a:pt x="74" y="451"/>
                    <a:pt x="207" y="492"/>
                  </a:cubicBezTo>
                  <a:lnTo>
                    <a:pt x="3861" y="1600"/>
                  </a:lnTo>
                  <a:cubicBezTo>
                    <a:pt x="3886" y="1608"/>
                    <a:pt x="3910" y="1611"/>
                    <a:pt x="3935" y="1611"/>
                  </a:cubicBezTo>
                  <a:cubicBezTo>
                    <a:pt x="4043" y="1611"/>
                    <a:pt x="4142" y="1541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1" name="Google Shape;1631;p32"/>
            <p:cNvSpPr/>
            <p:nvPr/>
          </p:nvSpPr>
          <p:spPr>
            <a:xfrm>
              <a:off x="7797262" y="3088443"/>
              <a:ext cx="141331" cy="153192"/>
            </a:xfrm>
            <a:custGeom>
              <a:avLst/>
              <a:gdLst/>
              <a:ahLst/>
              <a:cxnLst/>
              <a:rect l="l" t="t" r="r" b="b"/>
              <a:pathLst>
                <a:path w="3098" h="3358" extrusionOk="0">
                  <a:moveTo>
                    <a:pt x="281" y="1"/>
                  </a:moveTo>
                  <a:cubicBezTo>
                    <a:pt x="222" y="1"/>
                    <a:pt x="162" y="22"/>
                    <a:pt x="114" y="64"/>
                  </a:cubicBezTo>
                  <a:cubicBezTo>
                    <a:pt x="11" y="157"/>
                    <a:pt x="1" y="314"/>
                    <a:pt x="93" y="419"/>
                  </a:cubicBezTo>
                  <a:lnTo>
                    <a:pt x="2629" y="3274"/>
                  </a:lnTo>
                  <a:cubicBezTo>
                    <a:pt x="2660" y="3310"/>
                    <a:pt x="2702" y="3334"/>
                    <a:pt x="2744" y="3347"/>
                  </a:cubicBezTo>
                  <a:cubicBezTo>
                    <a:pt x="2769" y="3354"/>
                    <a:pt x="2794" y="3358"/>
                    <a:pt x="2819" y="3358"/>
                  </a:cubicBezTo>
                  <a:cubicBezTo>
                    <a:pt x="2878" y="3358"/>
                    <a:pt x="2936" y="3337"/>
                    <a:pt x="2984" y="3296"/>
                  </a:cubicBezTo>
                  <a:cubicBezTo>
                    <a:pt x="3089" y="3203"/>
                    <a:pt x="3097" y="3045"/>
                    <a:pt x="3005" y="2941"/>
                  </a:cubicBezTo>
                  <a:lnTo>
                    <a:pt x="469" y="86"/>
                  </a:lnTo>
                  <a:cubicBezTo>
                    <a:pt x="419" y="29"/>
                    <a:pt x="350" y="1"/>
                    <a:pt x="2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2" name="Google Shape;1632;p32"/>
            <p:cNvSpPr/>
            <p:nvPr/>
          </p:nvSpPr>
          <p:spPr>
            <a:xfrm>
              <a:off x="8036307" y="2933750"/>
              <a:ext cx="59260" cy="193794"/>
            </a:xfrm>
            <a:custGeom>
              <a:avLst/>
              <a:gdLst/>
              <a:ahLst/>
              <a:cxnLst/>
              <a:rect l="l" t="t" r="r" b="b"/>
              <a:pathLst>
                <a:path w="1299" h="4248" extrusionOk="0">
                  <a:moveTo>
                    <a:pt x="276" y="0"/>
                  </a:moveTo>
                  <a:cubicBezTo>
                    <a:pt x="259" y="0"/>
                    <a:pt x="242" y="2"/>
                    <a:pt x="225" y="6"/>
                  </a:cubicBezTo>
                  <a:cubicBezTo>
                    <a:pt x="87" y="34"/>
                    <a:pt x="1" y="165"/>
                    <a:pt x="27" y="301"/>
                  </a:cubicBezTo>
                  <a:lnTo>
                    <a:pt x="779" y="4045"/>
                  </a:lnTo>
                  <a:cubicBezTo>
                    <a:pt x="799" y="4141"/>
                    <a:pt x="867" y="4211"/>
                    <a:pt x="952" y="4237"/>
                  </a:cubicBezTo>
                  <a:cubicBezTo>
                    <a:pt x="976" y="4244"/>
                    <a:pt x="1001" y="4248"/>
                    <a:pt x="1026" y="4248"/>
                  </a:cubicBezTo>
                  <a:cubicBezTo>
                    <a:pt x="1042" y="4248"/>
                    <a:pt x="1059" y="4246"/>
                    <a:pt x="1076" y="4243"/>
                  </a:cubicBezTo>
                  <a:cubicBezTo>
                    <a:pt x="1212" y="4214"/>
                    <a:pt x="1298" y="4084"/>
                    <a:pt x="1271" y="3946"/>
                  </a:cubicBezTo>
                  <a:lnTo>
                    <a:pt x="520" y="202"/>
                  </a:lnTo>
                  <a:cubicBezTo>
                    <a:pt x="495" y="83"/>
                    <a:pt x="392" y="0"/>
                    <a:pt x="2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3" name="Google Shape;1633;p32"/>
            <p:cNvSpPr/>
            <p:nvPr/>
          </p:nvSpPr>
          <p:spPr>
            <a:xfrm>
              <a:off x="8466815" y="3624692"/>
              <a:ext cx="192380" cy="73539"/>
            </a:xfrm>
            <a:custGeom>
              <a:avLst/>
              <a:gdLst/>
              <a:ahLst/>
              <a:cxnLst/>
              <a:rect l="l" t="t" r="r" b="b"/>
              <a:pathLst>
                <a:path w="4217" h="1612" extrusionOk="0">
                  <a:moveTo>
                    <a:pt x="281" y="0"/>
                  </a:moveTo>
                  <a:cubicBezTo>
                    <a:pt x="173" y="0"/>
                    <a:pt x="74" y="70"/>
                    <a:pt x="40" y="179"/>
                  </a:cubicBezTo>
                  <a:cubicBezTo>
                    <a:pt x="0" y="311"/>
                    <a:pt x="74" y="451"/>
                    <a:pt x="208" y="492"/>
                  </a:cubicBezTo>
                  <a:lnTo>
                    <a:pt x="3861" y="1600"/>
                  </a:lnTo>
                  <a:cubicBezTo>
                    <a:pt x="3886" y="1608"/>
                    <a:pt x="3911" y="1611"/>
                    <a:pt x="3936" y="1611"/>
                  </a:cubicBezTo>
                  <a:cubicBezTo>
                    <a:pt x="4044" y="1611"/>
                    <a:pt x="4144" y="1542"/>
                    <a:pt x="4175" y="1434"/>
                  </a:cubicBezTo>
                  <a:cubicBezTo>
                    <a:pt x="4216" y="1301"/>
                    <a:pt x="4142" y="1160"/>
                    <a:pt x="4009" y="1119"/>
                  </a:cubicBezTo>
                  <a:lnTo>
                    <a:pt x="355" y="12"/>
                  </a:lnTo>
                  <a:cubicBezTo>
                    <a:pt x="330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4" name="Google Shape;1634;p32"/>
            <p:cNvSpPr/>
            <p:nvPr/>
          </p:nvSpPr>
          <p:spPr>
            <a:xfrm>
              <a:off x="8526211" y="3402163"/>
              <a:ext cx="194067" cy="66970"/>
            </a:xfrm>
            <a:custGeom>
              <a:avLst/>
              <a:gdLst/>
              <a:ahLst/>
              <a:cxnLst/>
              <a:rect l="l" t="t" r="r" b="b"/>
              <a:pathLst>
                <a:path w="4254" h="1468" extrusionOk="0">
                  <a:moveTo>
                    <a:pt x="3975" y="0"/>
                  </a:moveTo>
                  <a:cubicBezTo>
                    <a:pt x="3954" y="0"/>
                    <a:pt x="3933" y="3"/>
                    <a:pt x="3911" y="9"/>
                  </a:cubicBezTo>
                  <a:lnTo>
                    <a:pt x="216" y="973"/>
                  </a:lnTo>
                  <a:cubicBezTo>
                    <a:pt x="83" y="1009"/>
                    <a:pt x="1" y="1145"/>
                    <a:pt x="36" y="1280"/>
                  </a:cubicBezTo>
                  <a:cubicBezTo>
                    <a:pt x="59" y="1369"/>
                    <a:pt x="125" y="1433"/>
                    <a:pt x="206" y="1457"/>
                  </a:cubicBezTo>
                  <a:cubicBezTo>
                    <a:pt x="229" y="1464"/>
                    <a:pt x="253" y="1467"/>
                    <a:pt x="277" y="1467"/>
                  </a:cubicBezTo>
                  <a:cubicBezTo>
                    <a:pt x="299" y="1467"/>
                    <a:pt x="322" y="1464"/>
                    <a:pt x="344" y="1458"/>
                  </a:cubicBezTo>
                  <a:lnTo>
                    <a:pt x="4039" y="494"/>
                  </a:lnTo>
                  <a:cubicBezTo>
                    <a:pt x="4171" y="458"/>
                    <a:pt x="4253" y="322"/>
                    <a:pt x="4218" y="187"/>
                  </a:cubicBezTo>
                  <a:cubicBezTo>
                    <a:pt x="4188" y="75"/>
                    <a:pt x="4087" y="0"/>
                    <a:pt x="39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5" name="Google Shape;1635;p32"/>
            <p:cNvSpPr/>
            <p:nvPr/>
          </p:nvSpPr>
          <p:spPr>
            <a:xfrm>
              <a:off x="8496513" y="3139901"/>
              <a:ext cx="148539" cy="145893"/>
            </a:xfrm>
            <a:custGeom>
              <a:avLst/>
              <a:gdLst/>
              <a:ahLst/>
              <a:cxnLst/>
              <a:rect l="l" t="t" r="r" b="b"/>
              <a:pathLst>
                <a:path w="3256" h="3198" extrusionOk="0">
                  <a:moveTo>
                    <a:pt x="2982" y="0"/>
                  </a:moveTo>
                  <a:cubicBezTo>
                    <a:pt x="2917" y="0"/>
                    <a:pt x="2853" y="24"/>
                    <a:pt x="2805" y="73"/>
                  </a:cubicBezTo>
                  <a:lnTo>
                    <a:pt x="98" y="2768"/>
                  </a:lnTo>
                  <a:cubicBezTo>
                    <a:pt x="1" y="2865"/>
                    <a:pt x="1" y="3026"/>
                    <a:pt x="98" y="3122"/>
                  </a:cubicBezTo>
                  <a:cubicBezTo>
                    <a:pt x="130" y="3155"/>
                    <a:pt x="165" y="3175"/>
                    <a:pt x="203" y="3186"/>
                  </a:cubicBezTo>
                  <a:cubicBezTo>
                    <a:pt x="228" y="3194"/>
                    <a:pt x="252" y="3197"/>
                    <a:pt x="277" y="3197"/>
                  </a:cubicBezTo>
                  <a:cubicBezTo>
                    <a:pt x="341" y="3197"/>
                    <a:pt x="405" y="3172"/>
                    <a:pt x="453" y="3122"/>
                  </a:cubicBezTo>
                  <a:lnTo>
                    <a:pt x="3159" y="427"/>
                  </a:lnTo>
                  <a:cubicBezTo>
                    <a:pt x="3256" y="331"/>
                    <a:pt x="3256" y="170"/>
                    <a:pt x="3159" y="73"/>
                  </a:cubicBezTo>
                  <a:cubicBezTo>
                    <a:pt x="3110" y="24"/>
                    <a:pt x="3046" y="0"/>
                    <a:pt x="29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6" name="Google Shape;1636;p32"/>
            <p:cNvSpPr/>
            <p:nvPr/>
          </p:nvSpPr>
          <p:spPr>
            <a:xfrm>
              <a:off x="8294055" y="2934799"/>
              <a:ext cx="64826" cy="192562"/>
            </a:xfrm>
            <a:custGeom>
              <a:avLst/>
              <a:gdLst/>
              <a:ahLst/>
              <a:cxnLst/>
              <a:rect l="l" t="t" r="r" b="b"/>
              <a:pathLst>
                <a:path w="1421" h="4221" extrusionOk="0">
                  <a:moveTo>
                    <a:pt x="1145" y="0"/>
                  </a:moveTo>
                  <a:cubicBezTo>
                    <a:pt x="1031" y="0"/>
                    <a:pt x="928" y="80"/>
                    <a:pt x="900" y="196"/>
                  </a:cubicBezTo>
                  <a:lnTo>
                    <a:pt x="30" y="3913"/>
                  </a:lnTo>
                  <a:cubicBezTo>
                    <a:pt x="0" y="4042"/>
                    <a:pt x="75" y="4171"/>
                    <a:pt x="202" y="4211"/>
                  </a:cubicBezTo>
                  <a:cubicBezTo>
                    <a:pt x="207" y="4213"/>
                    <a:pt x="213" y="4214"/>
                    <a:pt x="217" y="4214"/>
                  </a:cubicBezTo>
                  <a:cubicBezTo>
                    <a:pt x="237" y="4219"/>
                    <a:pt x="256" y="4221"/>
                    <a:pt x="275" y="4221"/>
                  </a:cubicBezTo>
                  <a:cubicBezTo>
                    <a:pt x="389" y="4221"/>
                    <a:pt x="491" y="4142"/>
                    <a:pt x="519" y="4027"/>
                  </a:cubicBezTo>
                  <a:lnTo>
                    <a:pt x="1389" y="309"/>
                  </a:lnTo>
                  <a:cubicBezTo>
                    <a:pt x="1420" y="174"/>
                    <a:pt x="1336" y="40"/>
                    <a:pt x="1202" y="7"/>
                  </a:cubicBezTo>
                  <a:cubicBezTo>
                    <a:pt x="1183" y="3"/>
                    <a:pt x="1164" y="0"/>
                    <a:pt x="11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7" name="Google Shape;1637;p32"/>
            <p:cNvSpPr/>
            <p:nvPr/>
          </p:nvSpPr>
          <p:spPr>
            <a:xfrm>
              <a:off x="7972166" y="3707216"/>
              <a:ext cx="248629" cy="116924"/>
            </a:xfrm>
            <a:custGeom>
              <a:avLst/>
              <a:gdLst/>
              <a:ahLst/>
              <a:cxnLst/>
              <a:rect l="l" t="t" r="r" b="b"/>
              <a:pathLst>
                <a:path w="5450" h="2563" extrusionOk="0">
                  <a:moveTo>
                    <a:pt x="689" y="1"/>
                  </a:moveTo>
                  <a:cubicBezTo>
                    <a:pt x="445" y="1"/>
                    <a:pt x="217" y="159"/>
                    <a:pt x="143" y="404"/>
                  </a:cubicBezTo>
                  <a:lnTo>
                    <a:pt x="92" y="574"/>
                  </a:lnTo>
                  <a:cubicBezTo>
                    <a:pt x="1" y="875"/>
                    <a:pt x="171" y="1195"/>
                    <a:pt x="470" y="1286"/>
                  </a:cubicBezTo>
                  <a:lnTo>
                    <a:pt x="4597" y="2537"/>
                  </a:lnTo>
                  <a:cubicBezTo>
                    <a:pt x="4652" y="2554"/>
                    <a:pt x="4707" y="2562"/>
                    <a:pt x="4762" y="2562"/>
                  </a:cubicBezTo>
                  <a:cubicBezTo>
                    <a:pt x="5006" y="2562"/>
                    <a:pt x="5233" y="2403"/>
                    <a:pt x="5307" y="2159"/>
                  </a:cubicBezTo>
                  <a:lnTo>
                    <a:pt x="5358" y="1988"/>
                  </a:lnTo>
                  <a:cubicBezTo>
                    <a:pt x="5449" y="1688"/>
                    <a:pt x="5279" y="1367"/>
                    <a:pt x="4980" y="1276"/>
                  </a:cubicBezTo>
                  <a:lnTo>
                    <a:pt x="853" y="25"/>
                  </a:lnTo>
                  <a:cubicBezTo>
                    <a:pt x="799" y="9"/>
                    <a:pt x="744" y="1"/>
                    <a:pt x="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8" name="Google Shape;1638;p32"/>
            <p:cNvSpPr/>
            <p:nvPr/>
          </p:nvSpPr>
          <p:spPr>
            <a:xfrm>
              <a:off x="7970296" y="3760453"/>
              <a:ext cx="222443" cy="108941"/>
            </a:xfrm>
            <a:custGeom>
              <a:avLst/>
              <a:gdLst/>
              <a:ahLst/>
              <a:cxnLst/>
              <a:rect l="l" t="t" r="r" b="b"/>
              <a:pathLst>
                <a:path w="4876" h="2388" extrusionOk="0">
                  <a:moveTo>
                    <a:pt x="691" y="0"/>
                  </a:moveTo>
                  <a:cubicBezTo>
                    <a:pt x="446" y="0"/>
                    <a:pt x="217" y="159"/>
                    <a:pt x="143" y="404"/>
                  </a:cubicBezTo>
                  <a:lnTo>
                    <a:pt x="92" y="575"/>
                  </a:lnTo>
                  <a:cubicBezTo>
                    <a:pt x="1" y="874"/>
                    <a:pt x="171" y="1194"/>
                    <a:pt x="470" y="1285"/>
                  </a:cubicBezTo>
                  <a:lnTo>
                    <a:pt x="4023" y="2363"/>
                  </a:lnTo>
                  <a:cubicBezTo>
                    <a:pt x="4078" y="2380"/>
                    <a:pt x="4134" y="2388"/>
                    <a:pt x="4188" y="2388"/>
                  </a:cubicBezTo>
                  <a:cubicBezTo>
                    <a:pt x="4433" y="2388"/>
                    <a:pt x="4660" y="2229"/>
                    <a:pt x="4734" y="1984"/>
                  </a:cubicBezTo>
                  <a:lnTo>
                    <a:pt x="4787" y="1814"/>
                  </a:lnTo>
                  <a:cubicBezTo>
                    <a:pt x="4876" y="1514"/>
                    <a:pt x="4707" y="1193"/>
                    <a:pt x="4406" y="1102"/>
                  </a:cubicBezTo>
                  <a:lnTo>
                    <a:pt x="853" y="24"/>
                  </a:lnTo>
                  <a:cubicBezTo>
                    <a:pt x="799" y="8"/>
                    <a:pt x="745" y="0"/>
                    <a:pt x="6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9" name="Google Shape;1639;p32"/>
            <p:cNvSpPr/>
            <p:nvPr/>
          </p:nvSpPr>
          <p:spPr>
            <a:xfrm>
              <a:off x="7978279" y="3816701"/>
              <a:ext cx="176732" cy="95026"/>
            </a:xfrm>
            <a:custGeom>
              <a:avLst/>
              <a:gdLst/>
              <a:ahLst/>
              <a:cxnLst/>
              <a:rect l="l" t="t" r="r" b="b"/>
              <a:pathLst>
                <a:path w="3874" h="2083" extrusionOk="0">
                  <a:moveTo>
                    <a:pt x="690" y="0"/>
                  </a:moveTo>
                  <a:cubicBezTo>
                    <a:pt x="445" y="0"/>
                    <a:pt x="215" y="159"/>
                    <a:pt x="142" y="404"/>
                  </a:cubicBezTo>
                  <a:lnTo>
                    <a:pt x="90" y="574"/>
                  </a:lnTo>
                  <a:cubicBezTo>
                    <a:pt x="0" y="872"/>
                    <a:pt x="170" y="1193"/>
                    <a:pt x="470" y="1283"/>
                  </a:cubicBezTo>
                  <a:lnTo>
                    <a:pt x="3021" y="2058"/>
                  </a:lnTo>
                  <a:cubicBezTo>
                    <a:pt x="3076" y="2074"/>
                    <a:pt x="3131" y="2082"/>
                    <a:pt x="3186" y="2082"/>
                  </a:cubicBezTo>
                  <a:cubicBezTo>
                    <a:pt x="3430" y="2082"/>
                    <a:pt x="3657" y="1924"/>
                    <a:pt x="3732" y="1681"/>
                  </a:cubicBezTo>
                  <a:lnTo>
                    <a:pt x="3783" y="1510"/>
                  </a:lnTo>
                  <a:cubicBezTo>
                    <a:pt x="3874" y="1211"/>
                    <a:pt x="3704" y="889"/>
                    <a:pt x="3404" y="800"/>
                  </a:cubicBezTo>
                  <a:lnTo>
                    <a:pt x="853" y="24"/>
                  </a:lnTo>
                  <a:cubicBezTo>
                    <a:pt x="799" y="8"/>
                    <a:pt x="744" y="0"/>
                    <a:pt x="6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40" name="Google Shape;1640;p32"/>
          <p:cNvGrpSpPr/>
          <p:nvPr/>
        </p:nvGrpSpPr>
        <p:grpSpPr>
          <a:xfrm>
            <a:off x="1462434" y="4700267"/>
            <a:ext cx="313433" cy="289100"/>
            <a:chOff x="1960075" y="3252875"/>
            <a:chExt cx="235075" cy="216825"/>
          </a:xfrm>
        </p:grpSpPr>
        <p:sp>
          <p:nvSpPr>
            <p:cNvPr id="1641" name="Google Shape;1641;p32"/>
            <p:cNvSpPr/>
            <p:nvPr/>
          </p:nvSpPr>
          <p:spPr>
            <a:xfrm>
              <a:off x="1960075" y="33858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2" name="Google Shape;1642;p32"/>
            <p:cNvSpPr/>
            <p:nvPr/>
          </p:nvSpPr>
          <p:spPr>
            <a:xfrm>
              <a:off x="2100275" y="33806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3" name="Google Shape;1643;p32"/>
            <p:cNvSpPr/>
            <p:nvPr/>
          </p:nvSpPr>
          <p:spPr>
            <a:xfrm>
              <a:off x="2051300" y="32528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44" name="Google Shape;1644;p32"/>
          <p:cNvSpPr/>
          <p:nvPr/>
        </p:nvSpPr>
        <p:spPr>
          <a:xfrm rot="477646">
            <a:off x="1073002" y="5720233"/>
            <a:ext cx="3335191" cy="601556"/>
          </a:xfrm>
          <a:custGeom>
            <a:avLst/>
            <a:gdLst/>
            <a:ahLst/>
            <a:cxnLst/>
            <a:rect l="l" t="t" r="r" b="b"/>
            <a:pathLst>
              <a:path w="100052" h="18046" extrusionOk="0">
                <a:moveTo>
                  <a:pt x="89664" y="2368"/>
                </a:moveTo>
                <a:cubicBezTo>
                  <a:pt x="90691" y="2368"/>
                  <a:pt x="91259" y="6699"/>
                  <a:pt x="91674" y="9860"/>
                </a:cubicBezTo>
                <a:cubicBezTo>
                  <a:pt x="91742" y="10389"/>
                  <a:pt x="91810" y="10907"/>
                  <a:pt x="91880" y="11412"/>
                </a:cubicBezTo>
                <a:lnTo>
                  <a:pt x="86351" y="11412"/>
                </a:lnTo>
                <a:cubicBezTo>
                  <a:pt x="86768" y="10465"/>
                  <a:pt x="87074" y="9091"/>
                  <a:pt x="87405" y="7602"/>
                </a:cubicBezTo>
                <a:cubicBezTo>
                  <a:pt x="87948" y="5148"/>
                  <a:pt x="88564" y="2368"/>
                  <a:pt x="89664" y="2368"/>
                </a:cubicBezTo>
                <a:close/>
                <a:moveTo>
                  <a:pt x="30677" y="1263"/>
                </a:moveTo>
                <a:cubicBezTo>
                  <a:pt x="31156" y="1263"/>
                  <a:pt x="31307" y="2816"/>
                  <a:pt x="31427" y="4064"/>
                </a:cubicBezTo>
                <a:cubicBezTo>
                  <a:pt x="31633" y="6196"/>
                  <a:pt x="31867" y="8610"/>
                  <a:pt x="33551" y="8610"/>
                </a:cubicBezTo>
                <a:cubicBezTo>
                  <a:pt x="34335" y="8610"/>
                  <a:pt x="34674" y="9873"/>
                  <a:pt x="34873" y="11413"/>
                </a:cubicBezTo>
                <a:lnTo>
                  <a:pt x="25788" y="11413"/>
                </a:lnTo>
                <a:cubicBezTo>
                  <a:pt x="25827" y="11277"/>
                  <a:pt x="25887" y="11153"/>
                  <a:pt x="25979" y="11054"/>
                </a:cubicBezTo>
                <a:cubicBezTo>
                  <a:pt x="26196" y="10820"/>
                  <a:pt x="26600" y="10701"/>
                  <a:pt x="27180" y="10701"/>
                </a:cubicBezTo>
                <a:cubicBezTo>
                  <a:pt x="29470" y="10701"/>
                  <a:pt x="29761" y="7229"/>
                  <a:pt x="29993" y="4440"/>
                </a:cubicBezTo>
                <a:cubicBezTo>
                  <a:pt x="30104" y="3099"/>
                  <a:pt x="30258" y="1263"/>
                  <a:pt x="30677" y="1263"/>
                </a:cubicBezTo>
                <a:close/>
                <a:moveTo>
                  <a:pt x="46447" y="5027"/>
                </a:moveTo>
                <a:cubicBezTo>
                  <a:pt x="47195" y="5027"/>
                  <a:pt x="47484" y="7917"/>
                  <a:pt x="47674" y="9830"/>
                </a:cubicBezTo>
                <a:cubicBezTo>
                  <a:pt x="47732" y="10412"/>
                  <a:pt x="47788" y="10938"/>
                  <a:pt x="47844" y="11413"/>
                </a:cubicBezTo>
                <a:lnTo>
                  <a:pt x="41626" y="11413"/>
                </a:lnTo>
                <a:cubicBezTo>
                  <a:pt x="41849" y="10823"/>
                  <a:pt x="41937" y="10048"/>
                  <a:pt x="42022" y="9284"/>
                </a:cubicBezTo>
                <a:cubicBezTo>
                  <a:pt x="42215" y="7551"/>
                  <a:pt x="42409" y="6412"/>
                  <a:pt x="43327" y="6400"/>
                </a:cubicBezTo>
                <a:cubicBezTo>
                  <a:pt x="44732" y="6383"/>
                  <a:pt x="45068" y="5915"/>
                  <a:pt x="45338" y="5539"/>
                </a:cubicBezTo>
                <a:cubicBezTo>
                  <a:pt x="45548" y="5248"/>
                  <a:pt x="45698" y="5037"/>
                  <a:pt x="46442" y="5027"/>
                </a:cubicBezTo>
                <a:close/>
                <a:moveTo>
                  <a:pt x="55603" y="6390"/>
                </a:moveTo>
                <a:cubicBezTo>
                  <a:pt x="55820" y="6390"/>
                  <a:pt x="56067" y="6398"/>
                  <a:pt x="56338" y="6406"/>
                </a:cubicBezTo>
                <a:cubicBezTo>
                  <a:pt x="56693" y="6417"/>
                  <a:pt x="57095" y="6430"/>
                  <a:pt x="57549" y="6430"/>
                </a:cubicBezTo>
                <a:cubicBezTo>
                  <a:pt x="58349" y="6430"/>
                  <a:pt x="58535" y="8515"/>
                  <a:pt x="58698" y="10355"/>
                </a:cubicBezTo>
                <a:cubicBezTo>
                  <a:pt x="58730" y="10708"/>
                  <a:pt x="58762" y="11063"/>
                  <a:pt x="58798" y="11413"/>
                </a:cubicBezTo>
                <a:lnTo>
                  <a:pt x="50661" y="11413"/>
                </a:lnTo>
                <a:cubicBezTo>
                  <a:pt x="50939" y="10446"/>
                  <a:pt x="51286" y="9596"/>
                  <a:pt x="51993" y="9596"/>
                </a:cubicBezTo>
                <a:cubicBezTo>
                  <a:pt x="53164" y="9596"/>
                  <a:pt x="54558" y="9135"/>
                  <a:pt x="54558" y="6941"/>
                </a:cubicBezTo>
                <a:cubicBezTo>
                  <a:pt x="54558" y="6694"/>
                  <a:pt x="54620" y="6604"/>
                  <a:pt x="54667" y="6559"/>
                </a:cubicBezTo>
                <a:cubicBezTo>
                  <a:pt x="54805" y="6425"/>
                  <a:pt x="55136" y="6390"/>
                  <a:pt x="55603" y="6390"/>
                </a:cubicBezTo>
                <a:close/>
                <a:moveTo>
                  <a:pt x="64159" y="3623"/>
                </a:moveTo>
                <a:cubicBezTo>
                  <a:pt x="65097" y="3623"/>
                  <a:pt x="65277" y="7552"/>
                  <a:pt x="65406" y="10420"/>
                </a:cubicBezTo>
                <a:cubicBezTo>
                  <a:pt x="65422" y="10755"/>
                  <a:pt x="65436" y="11087"/>
                  <a:pt x="65452" y="11413"/>
                </a:cubicBezTo>
                <a:lnTo>
                  <a:pt x="63008" y="11413"/>
                </a:lnTo>
                <a:cubicBezTo>
                  <a:pt x="63063" y="10602"/>
                  <a:pt x="63093" y="9739"/>
                  <a:pt x="63118" y="8885"/>
                </a:cubicBezTo>
                <a:cubicBezTo>
                  <a:pt x="63195" y="6541"/>
                  <a:pt x="63288" y="3623"/>
                  <a:pt x="64159" y="3623"/>
                </a:cubicBezTo>
                <a:close/>
                <a:moveTo>
                  <a:pt x="70157" y="6551"/>
                </a:moveTo>
                <a:cubicBezTo>
                  <a:pt x="70881" y="6551"/>
                  <a:pt x="71066" y="9256"/>
                  <a:pt x="71185" y="11413"/>
                </a:cubicBezTo>
                <a:lnTo>
                  <a:pt x="69135" y="11413"/>
                </a:lnTo>
                <a:cubicBezTo>
                  <a:pt x="69259" y="9284"/>
                  <a:pt x="69444" y="6560"/>
                  <a:pt x="70152" y="6551"/>
                </a:cubicBezTo>
                <a:close/>
                <a:moveTo>
                  <a:pt x="76182" y="9359"/>
                </a:moveTo>
                <a:cubicBezTo>
                  <a:pt x="76741" y="9359"/>
                  <a:pt x="76888" y="9787"/>
                  <a:pt x="77090" y="10768"/>
                </a:cubicBezTo>
                <a:cubicBezTo>
                  <a:pt x="77132" y="10978"/>
                  <a:pt x="77179" y="11197"/>
                  <a:pt x="77237" y="11413"/>
                </a:cubicBezTo>
                <a:lnTo>
                  <a:pt x="75223" y="11413"/>
                </a:lnTo>
                <a:cubicBezTo>
                  <a:pt x="75456" y="10292"/>
                  <a:pt x="75749" y="9359"/>
                  <a:pt x="76182" y="9359"/>
                </a:cubicBezTo>
                <a:close/>
                <a:moveTo>
                  <a:pt x="81931" y="3085"/>
                </a:moveTo>
                <a:cubicBezTo>
                  <a:pt x="83149" y="3085"/>
                  <a:pt x="83303" y="5729"/>
                  <a:pt x="83437" y="8061"/>
                </a:cubicBezTo>
                <a:cubicBezTo>
                  <a:pt x="83513" y="9356"/>
                  <a:pt x="83585" y="10555"/>
                  <a:pt x="83815" y="11413"/>
                </a:cubicBezTo>
                <a:lnTo>
                  <a:pt x="80501" y="11413"/>
                </a:lnTo>
                <a:cubicBezTo>
                  <a:pt x="80686" y="10480"/>
                  <a:pt x="80703" y="9247"/>
                  <a:pt x="80717" y="7979"/>
                </a:cubicBezTo>
                <a:cubicBezTo>
                  <a:pt x="80742" y="5685"/>
                  <a:pt x="80774" y="3085"/>
                  <a:pt x="81931" y="3085"/>
                </a:cubicBezTo>
                <a:close/>
                <a:moveTo>
                  <a:pt x="8451" y="4101"/>
                </a:moveTo>
                <a:cubicBezTo>
                  <a:pt x="8536" y="4101"/>
                  <a:pt x="8605" y="4132"/>
                  <a:pt x="8668" y="4199"/>
                </a:cubicBezTo>
                <a:cubicBezTo>
                  <a:pt x="9214" y="4760"/>
                  <a:pt x="9144" y="7149"/>
                  <a:pt x="9075" y="9458"/>
                </a:cubicBezTo>
                <a:cubicBezTo>
                  <a:pt x="9056" y="10114"/>
                  <a:pt x="9037" y="10772"/>
                  <a:pt x="9029" y="11416"/>
                </a:cubicBezTo>
                <a:lnTo>
                  <a:pt x="4756" y="11416"/>
                </a:lnTo>
                <a:cubicBezTo>
                  <a:pt x="7031" y="10321"/>
                  <a:pt x="7329" y="7924"/>
                  <a:pt x="7539" y="6224"/>
                </a:cubicBezTo>
                <a:cubicBezTo>
                  <a:pt x="7705" y="4870"/>
                  <a:pt x="7830" y="4101"/>
                  <a:pt x="8451" y="4101"/>
                </a:cubicBezTo>
                <a:close/>
                <a:moveTo>
                  <a:pt x="15598" y="538"/>
                </a:moveTo>
                <a:cubicBezTo>
                  <a:pt x="15783" y="538"/>
                  <a:pt x="15929" y="589"/>
                  <a:pt x="16043" y="692"/>
                </a:cubicBezTo>
                <a:cubicBezTo>
                  <a:pt x="16512" y="1114"/>
                  <a:pt x="16511" y="2387"/>
                  <a:pt x="16508" y="3619"/>
                </a:cubicBezTo>
                <a:cubicBezTo>
                  <a:pt x="16507" y="5121"/>
                  <a:pt x="16505" y="6673"/>
                  <a:pt x="17267" y="7437"/>
                </a:cubicBezTo>
                <a:cubicBezTo>
                  <a:pt x="17572" y="7742"/>
                  <a:pt x="17973" y="7895"/>
                  <a:pt x="18463" y="7895"/>
                </a:cubicBezTo>
                <a:cubicBezTo>
                  <a:pt x="20508" y="7895"/>
                  <a:pt x="20840" y="6678"/>
                  <a:pt x="21083" y="5787"/>
                </a:cubicBezTo>
                <a:cubicBezTo>
                  <a:pt x="21284" y="5054"/>
                  <a:pt x="21406" y="4701"/>
                  <a:pt x="22007" y="4701"/>
                </a:cubicBezTo>
                <a:cubicBezTo>
                  <a:pt x="22629" y="4701"/>
                  <a:pt x="22660" y="7085"/>
                  <a:pt x="22678" y="8827"/>
                </a:cubicBezTo>
                <a:cubicBezTo>
                  <a:pt x="22690" y="9711"/>
                  <a:pt x="22700" y="10604"/>
                  <a:pt x="22761" y="11416"/>
                </a:cubicBezTo>
                <a:lnTo>
                  <a:pt x="13562" y="11416"/>
                </a:lnTo>
                <a:cubicBezTo>
                  <a:pt x="13667" y="10373"/>
                  <a:pt x="13749" y="9264"/>
                  <a:pt x="13833" y="8139"/>
                </a:cubicBezTo>
                <a:cubicBezTo>
                  <a:pt x="14081" y="4807"/>
                  <a:pt x="14388" y="660"/>
                  <a:pt x="15473" y="545"/>
                </a:cubicBezTo>
                <a:cubicBezTo>
                  <a:pt x="15516" y="540"/>
                  <a:pt x="15558" y="538"/>
                  <a:pt x="15598" y="538"/>
                </a:cubicBezTo>
                <a:close/>
                <a:moveTo>
                  <a:pt x="85425" y="11945"/>
                </a:moveTo>
                <a:cubicBezTo>
                  <a:pt x="85291" y="12090"/>
                  <a:pt x="85149" y="12170"/>
                  <a:pt x="84996" y="12170"/>
                </a:cubicBezTo>
                <a:cubicBezTo>
                  <a:pt x="84846" y="12170"/>
                  <a:pt x="84720" y="12090"/>
                  <a:pt x="84613" y="11945"/>
                </a:cubicBezTo>
                <a:close/>
                <a:moveTo>
                  <a:pt x="79801" y="11945"/>
                </a:moveTo>
                <a:cubicBezTo>
                  <a:pt x="79653" y="12309"/>
                  <a:pt x="79446" y="12529"/>
                  <a:pt x="79152" y="12529"/>
                </a:cubicBezTo>
                <a:cubicBezTo>
                  <a:pt x="78568" y="12529"/>
                  <a:pt x="78235" y="12319"/>
                  <a:pt x="78015" y="11945"/>
                </a:cubicBezTo>
                <a:close/>
                <a:moveTo>
                  <a:pt x="49966" y="11945"/>
                </a:moveTo>
                <a:cubicBezTo>
                  <a:pt x="49728" y="12831"/>
                  <a:pt x="49478" y="13725"/>
                  <a:pt x="49047" y="13725"/>
                </a:cubicBezTo>
                <a:lnTo>
                  <a:pt x="49036" y="13725"/>
                </a:lnTo>
                <a:cubicBezTo>
                  <a:pt x="48783" y="13715"/>
                  <a:pt x="48598" y="12908"/>
                  <a:pt x="48456" y="11945"/>
                </a:cubicBezTo>
                <a:close/>
                <a:moveTo>
                  <a:pt x="25189" y="11948"/>
                </a:moveTo>
                <a:cubicBezTo>
                  <a:pt x="25188" y="12168"/>
                  <a:pt x="25202" y="12390"/>
                  <a:pt x="25216" y="12604"/>
                </a:cubicBezTo>
                <a:cubicBezTo>
                  <a:pt x="25253" y="13126"/>
                  <a:pt x="25287" y="13619"/>
                  <a:pt x="25067" y="13856"/>
                </a:cubicBezTo>
                <a:cubicBezTo>
                  <a:pt x="24944" y="13987"/>
                  <a:pt x="24725" y="14054"/>
                  <a:pt x="24402" y="14054"/>
                </a:cubicBezTo>
                <a:cubicBezTo>
                  <a:pt x="23773" y="14054"/>
                  <a:pt x="23485" y="13149"/>
                  <a:pt x="23348" y="11948"/>
                </a:cubicBezTo>
                <a:close/>
                <a:moveTo>
                  <a:pt x="62427" y="11945"/>
                </a:moveTo>
                <a:cubicBezTo>
                  <a:pt x="62260" y="13738"/>
                  <a:pt x="61905" y="15200"/>
                  <a:pt x="61040" y="15219"/>
                </a:cubicBezTo>
                <a:lnTo>
                  <a:pt x="61019" y="15219"/>
                </a:lnTo>
                <a:cubicBezTo>
                  <a:pt x="59986" y="15219"/>
                  <a:pt x="59606" y="13694"/>
                  <a:pt x="59392" y="11945"/>
                </a:cubicBezTo>
                <a:close/>
                <a:moveTo>
                  <a:pt x="12965" y="11945"/>
                </a:moveTo>
                <a:cubicBezTo>
                  <a:pt x="12657" y="14629"/>
                  <a:pt x="12149" y="16891"/>
                  <a:pt x="11074" y="16891"/>
                </a:cubicBezTo>
                <a:lnTo>
                  <a:pt x="11047" y="16891"/>
                </a:lnTo>
                <a:cubicBezTo>
                  <a:pt x="9795" y="16848"/>
                  <a:pt x="9558" y="14504"/>
                  <a:pt x="9558" y="11945"/>
                </a:cubicBezTo>
                <a:close/>
                <a:moveTo>
                  <a:pt x="74579" y="11945"/>
                </a:moveTo>
                <a:cubicBezTo>
                  <a:pt x="74515" y="12298"/>
                  <a:pt x="74456" y="12665"/>
                  <a:pt x="74393" y="13043"/>
                </a:cubicBezTo>
                <a:cubicBezTo>
                  <a:pt x="74090" y="14894"/>
                  <a:pt x="73714" y="17192"/>
                  <a:pt x="72891" y="17192"/>
                </a:cubicBezTo>
                <a:cubicBezTo>
                  <a:pt x="72879" y="17192"/>
                  <a:pt x="72867" y="17192"/>
                  <a:pt x="72853" y="17190"/>
                </a:cubicBezTo>
                <a:cubicBezTo>
                  <a:pt x="72049" y="17121"/>
                  <a:pt x="71867" y="14193"/>
                  <a:pt x="71747" y="11945"/>
                </a:cubicBezTo>
                <a:close/>
                <a:moveTo>
                  <a:pt x="68568" y="11943"/>
                </a:moveTo>
                <a:cubicBezTo>
                  <a:pt x="68437" y="14206"/>
                  <a:pt x="68267" y="16664"/>
                  <a:pt x="67578" y="17275"/>
                </a:cubicBezTo>
                <a:cubicBezTo>
                  <a:pt x="67484" y="17360"/>
                  <a:pt x="67383" y="17398"/>
                  <a:pt x="67271" y="17398"/>
                </a:cubicBezTo>
                <a:cubicBezTo>
                  <a:pt x="67261" y="17398"/>
                  <a:pt x="67251" y="17398"/>
                  <a:pt x="67242" y="17397"/>
                </a:cubicBezTo>
                <a:cubicBezTo>
                  <a:pt x="66420" y="17348"/>
                  <a:pt x="66155" y="14565"/>
                  <a:pt x="66012" y="11943"/>
                </a:cubicBezTo>
                <a:close/>
                <a:moveTo>
                  <a:pt x="96008" y="11945"/>
                </a:moveTo>
                <a:cubicBezTo>
                  <a:pt x="95890" y="12409"/>
                  <a:pt x="95653" y="13399"/>
                  <a:pt x="95323" y="14980"/>
                </a:cubicBezTo>
                <a:cubicBezTo>
                  <a:pt x="94847" y="17260"/>
                  <a:pt x="94721" y="17458"/>
                  <a:pt x="94289" y="17458"/>
                </a:cubicBezTo>
                <a:cubicBezTo>
                  <a:pt x="93435" y="17458"/>
                  <a:pt x="92891" y="14698"/>
                  <a:pt x="92493" y="11945"/>
                </a:cubicBezTo>
                <a:close/>
                <a:moveTo>
                  <a:pt x="40010" y="11945"/>
                </a:moveTo>
                <a:cubicBezTo>
                  <a:pt x="38952" y="12196"/>
                  <a:pt x="38558" y="13604"/>
                  <a:pt x="38179" y="14976"/>
                </a:cubicBezTo>
                <a:cubicBezTo>
                  <a:pt x="37817" y="16282"/>
                  <a:pt x="37476" y="17518"/>
                  <a:pt x="36664" y="17518"/>
                </a:cubicBezTo>
                <a:cubicBezTo>
                  <a:pt x="35938" y="17518"/>
                  <a:pt x="35754" y="15260"/>
                  <a:pt x="35605" y="13446"/>
                </a:cubicBezTo>
                <a:cubicBezTo>
                  <a:pt x="35563" y="12942"/>
                  <a:pt x="35521" y="12437"/>
                  <a:pt x="35470" y="11945"/>
                </a:cubicBezTo>
                <a:close/>
                <a:moveTo>
                  <a:pt x="15599" y="0"/>
                </a:moveTo>
                <a:cubicBezTo>
                  <a:pt x="15541" y="0"/>
                  <a:pt x="15480" y="4"/>
                  <a:pt x="15419" y="10"/>
                </a:cubicBezTo>
                <a:cubicBezTo>
                  <a:pt x="13891" y="173"/>
                  <a:pt x="13620" y="3846"/>
                  <a:pt x="13305" y="8095"/>
                </a:cubicBezTo>
                <a:cubicBezTo>
                  <a:pt x="13224" y="9169"/>
                  <a:pt x="13139" y="10314"/>
                  <a:pt x="13026" y="11410"/>
                </a:cubicBezTo>
                <a:lnTo>
                  <a:pt x="9565" y="11410"/>
                </a:lnTo>
                <a:cubicBezTo>
                  <a:pt x="9572" y="10755"/>
                  <a:pt x="9592" y="10098"/>
                  <a:pt x="9612" y="9468"/>
                </a:cubicBezTo>
                <a:cubicBezTo>
                  <a:pt x="9690" y="6829"/>
                  <a:pt x="9756" y="4548"/>
                  <a:pt x="9054" y="3823"/>
                </a:cubicBezTo>
                <a:cubicBezTo>
                  <a:pt x="8890" y="3654"/>
                  <a:pt x="8684" y="3563"/>
                  <a:pt x="8456" y="3563"/>
                </a:cubicBezTo>
                <a:cubicBezTo>
                  <a:pt x="7334" y="3563"/>
                  <a:pt x="7179" y="4823"/>
                  <a:pt x="7014" y="6155"/>
                </a:cubicBezTo>
                <a:cubicBezTo>
                  <a:pt x="6748" y="8321"/>
                  <a:pt x="6413" y="11013"/>
                  <a:pt x="2724" y="11410"/>
                </a:cubicBezTo>
                <a:lnTo>
                  <a:pt x="0" y="11410"/>
                </a:lnTo>
                <a:lnTo>
                  <a:pt x="0" y="11942"/>
                </a:lnTo>
                <a:lnTo>
                  <a:pt x="2663" y="11942"/>
                </a:lnTo>
                <a:lnTo>
                  <a:pt x="2664" y="11952"/>
                </a:lnTo>
                <a:cubicBezTo>
                  <a:pt x="2695" y="11949"/>
                  <a:pt x="2724" y="11945"/>
                  <a:pt x="2753" y="11942"/>
                </a:cubicBezTo>
                <a:lnTo>
                  <a:pt x="9024" y="11942"/>
                </a:lnTo>
                <a:cubicBezTo>
                  <a:pt x="9017" y="14880"/>
                  <a:pt x="9315" y="17360"/>
                  <a:pt x="11030" y="17419"/>
                </a:cubicBezTo>
                <a:cubicBezTo>
                  <a:pt x="11046" y="17419"/>
                  <a:pt x="11064" y="17420"/>
                  <a:pt x="11080" y="17420"/>
                </a:cubicBezTo>
                <a:cubicBezTo>
                  <a:pt x="12575" y="17420"/>
                  <a:pt x="13161" y="15057"/>
                  <a:pt x="13507" y="11942"/>
                </a:cubicBezTo>
                <a:lnTo>
                  <a:pt x="22810" y="11942"/>
                </a:lnTo>
                <a:cubicBezTo>
                  <a:pt x="22976" y="13463"/>
                  <a:pt x="23380" y="14582"/>
                  <a:pt x="24402" y="14582"/>
                </a:cubicBezTo>
                <a:cubicBezTo>
                  <a:pt x="24881" y="14582"/>
                  <a:pt x="25227" y="14461"/>
                  <a:pt x="25457" y="14214"/>
                </a:cubicBezTo>
                <a:cubicBezTo>
                  <a:pt x="25834" y="13810"/>
                  <a:pt x="25790" y="13178"/>
                  <a:pt x="25748" y="12563"/>
                </a:cubicBezTo>
                <a:cubicBezTo>
                  <a:pt x="25734" y="12355"/>
                  <a:pt x="25719" y="12143"/>
                  <a:pt x="25721" y="11942"/>
                </a:cubicBezTo>
                <a:lnTo>
                  <a:pt x="34937" y="11942"/>
                </a:lnTo>
                <a:cubicBezTo>
                  <a:pt x="34990" y="12450"/>
                  <a:pt x="35033" y="12975"/>
                  <a:pt x="35076" y="13484"/>
                </a:cubicBezTo>
                <a:cubicBezTo>
                  <a:pt x="35277" y="15932"/>
                  <a:pt x="35450" y="18046"/>
                  <a:pt x="36666" y="18046"/>
                </a:cubicBezTo>
                <a:cubicBezTo>
                  <a:pt x="37881" y="18046"/>
                  <a:pt x="38294" y="16555"/>
                  <a:pt x="38693" y="15114"/>
                </a:cubicBezTo>
                <a:cubicBezTo>
                  <a:pt x="39059" y="13795"/>
                  <a:pt x="39436" y="12429"/>
                  <a:pt x="40354" y="12429"/>
                </a:cubicBezTo>
                <a:cubicBezTo>
                  <a:pt x="40799" y="12429"/>
                  <a:pt x="41112" y="12243"/>
                  <a:pt x="41342" y="11939"/>
                </a:cubicBezTo>
                <a:lnTo>
                  <a:pt x="47914" y="11939"/>
                </a:lnTo>
                <a:cubicBezTo>
                  <a:pt x="48124" y="13412"/>
                  <a:pt x="48402" y="14226"/>
                  <a:pt x="49012" y="14250"/>
                </a:cubicBezTo>
                <a:cubicBezTo>
                  <a:pt x="49025" y="14250"/>
                  <a:pt x="49038" y="14251"/>
                  <a:pt x="49051" y="14251"/>
                </a:cubicBezTo>
                <a:cubicBezTo>
                  <a:pt x="49899" y="14251"/>
                  <a:pt x="50188" y="13163"/>
                  <a:pt x="50495" y="12009"/>
                </a:cubicBezTo>
                <a:cubicBezTo>
                  <a:pt x="50503" y="11986"/>
                  <a:pt x="50508" y="11963"/>
                  <a:pt x="50515" y="11939"/>
                </a:cubicBezTo>
                <a:lnTo>
                  <a:pt x="58856" y="11939"/>
                </a:lnTo>
                <a:cubicBezTo>
                  <a:pt x="59098" y="13995"/>
                  <a:pt x="59549" y="15745"/>
                  <a:pt x="61013" y="15745"/>
                </a:cubicBezTo>
                <a:lnTo>
                  <a:pt x="61052" y="15745"/>
                </a:lnTo>
                <a:cubicBezTo>
                  <a:pt x="62324" y="15719"/>
                  <a:pt x="62774" y="14065"/>
                  <a:pt x="62964" y="11939"/>
                </a:cubicBezTo>
                <a:lnTo>
                  <a:pt x="65478" y="11939"/>
                </a:lnTo>
                <a:cubicBezTo>
                  <a:pt x="65650" y="15236"/>
                  <a:pt x="65934" y="17846"/>
                  <a:pt x="67209" y="17924"/>
                </a:cubicBezTo>
                <a:cubicBezTo>
                  <a:pt x="67230" y="17925"/>
                  <a:pt x="67250" y="17925"/>
                  <a:pt x="67271" y="17925"/>
                </a:cubicBezTo>
                <a:cubicBezTo>
                  <a:pt x="67515" y="17925"/>
                  <a:pt x="67737" y="17840"/>
                  <a:pt x="67931" y="17667"/>
                </a:cubicBezTo>
                <a:cubicBezTo>
                  <a:pt x="68786" y="16907"/>
                  <a:pt x="68952" y="14517"/>
                  <a:pt x="69103" y="11938"/>
                </a:cubicBezTo>
                <a:lnTo>
                  <a:pt x="71213" y="11938"/>
                </a:lnTo>
                <a:cubicBezTo>
                  <a:pt x="71378" y="14996"/>
                  <a:pt x="71542" y="17604"/>
                  <a:pt x="72806" y="17712"/>
                </a:cubicBezTo>
                <a:cubicBezTo>
                  <a:pt x="72840" y="17715"/>
                  <a:pt x="72873" y="17717"/>
                  <a:pt x="72905" y="17717"/>
                </a:cubicBezTo>
                <a:cubicBezTo>
                  <a:pt x="74165" y="17717"/>
                  <a:pt x="74531" y="15480"/>
                  <a:pt x="74918" y="13122"/>
                </a:cubicBezTo>
                <a:cubicBezTo>
                  <a:pt x="74981" y="12739"/>
                  <a:pt x="75047" y="12335"/>
                  <a:pt x="75120" y="11938"/>
                </a:cubicBezTo>
                <a:lnTo>
                  <a:pt x="77416" y="11938"/>
                </a:lnTo>
                <a:cubicBezTo>
                  <a:pt x="77684" y="12559"/>
                  <a:pt x="78159" y="13056"/>
                  <a:pt x="79152" y="13056"/>
                </a:cubicBezTo>
                <a:cubicBezTo>
                  <a:pt x="79776" y="13056"/>
                  <a:pt x="80145" y="12624"/>
                  <a:pt x="80366" y="11938"/>
                </a:cubicBezTo>
                <a:lnTo>
                  <a:pt x="84002" y="11938"/>
                </a:lnTo>
                <a:cubicBezTo>
                  <a:pt x="84219" y="12413"/>
                  <a:pt x="84531" y="12695"/>
                  <a:pt x="84996" y="12695"/>
                </a:cubicBezTo>
                <a:cubicBezTo>
                  <a:pt x="85435" y="12695"/>
                  <a:pt x="85782" y="12413"/>
                  <a:pt x="86076" y="11938"/>
                </a:cubicBezTo>
                <a:lnTo>
                  <a:pt x="91954" y="11938"/>
                </a:lnTo>
                <a:cubicBezTo>
                  <a:pt x="92436" y="15349"/>
                  <a:pt x="92992" y="17982"/>
                  <a:pt x="94289" y="17982"/>
                </a:cubicBezTo>
                <a:cubicBezTo>
                  <a:pt x="95201" y="17982"/>
                  <a:pt x="95364" y="17382"/>
                  <a:pt x="95842" y="15081"/>
                </a:cubicBezTo>
                <a:cubicBezTo>
                  <a:pt x="96208" y="13329"/>
                  <a:pt x="96459" y="12314"/>
                  <a:pt x="96555" y="11936"/>
                </a:cubicBezTo>
                <a:lnTo>
                  <a:pt x="100052" y="11936"/>
                </a:lnTo>
                <a:lnTo>
                  <a:pt x="100052" y="11404"/>
                </a:lnTo>
                <a:lnTo>
                  <a:pt x="92419" y="11404"/>
                </a:lnTo>
                <a:lnTo>
                  <a:pt x="92419" y="11413"/>
                </a:lnTo>
                <a:cubicBezTo>
                  <a:pt x="92341" y="10858"/>
                  <a:pt x="92270" y="10311"/>
                  <a:pt x="92202" y="9793"/>
                </a:cubicBezTo>
                <a:cubicBezTo>
                  <a:pt x="91642" y="5524"/>
                  <a:pt x="91159" y="1836"/>
                  <a:pt x="89666" y="1836"/>
                </a:cubicBezTo>
                <a:cubicBezTo>
                  <a:pt x="88138" y="1836"/>
                  <a:pt x="87530" y="4580"/>
                  <a:pt x="86887" y="7487"/>
                </a:cubicBezTo>
                <a:cubicBezTo>
                  <a:pt x="86565" y="8936"/>
                  <a:pt x="86215" y="10509"/>
                  <a:pt x="85769" y="11413"/>
                </a:cubicBezTo>
                <a:lnTo>
                  <a:pt x="84371" y="11413"/>
                </a:lnTo>
                <a:cubicBezTo>
                  <a:pt x="84121" y="10602"/>
                  <a:pt x="84043" y="9264"/>
                  <a:pt x="83972" y="8030"/>
                </a:cubicBezTo>
                <a:cubicBezTo>
                  <a:pt x="83816" y="5338"/>
                  <a:pt x="83654" y="2553"/>
                  <a:pt x="81932" y="2553"/>
                </a:cubicBezTo>
                <a:cubicBezTo>
                  <a:pt x="80250" y="2553"/>
                  <a:pt x="80216" y="5309"/>
                  <a:pt x="80186" y="7973"/>
                </a:cubicBezTo>
                <a:cubicBezTo>
                  <a:pt x="80172" y="9197"/>
                  <a:pt x="80155" y="10512"/>
                  <a:pt x="79961" y="11413"/>
                </a:cubicBezTo>
                <a:lnTo>
                  <a:pt x="77793" y="11413"/>
                </a:lnTo>
                <a:cubicBezTo>
                  <a:pt x="77727" y="11190"/>
                  <a:pt x="77670" y="10938"/>
                  <a:pt x="77613" y="10660"/>
                </a:cubicBezTo>
                <a:cubicBezTo>
                  <a:pt x="77436" y="9800"/>
                  <a:pt x="77236" y="8824"/>
                  <a:pt x="76183" y="8824"/>
                </a:cubicBezTo>
                <a:cubicBezTo>
                  <a:pt x="75364" y="8824"/>
                  <a:pt x="74976" y="9917"/>
                  <a:pt x="74679" y="11412"/>
                </a:cubicBezTo>
                <a:lnTo>
                  <a:pt x="71718" y="11412"/>
                </a:lnTo>
                <a:cubicBezTo>
                  <a:pt x="71558" y="8482"/>
                  <a:pt x="71381" y="6016"/>
                  <a:pt x="70158" y="6016"/>
                </a:cubicBezTo>
                <a:lnTo>
                  <a:pt x="70145" y="6016"/>
                </a:lnTo>
                <a:cubicBezTo>
                  <a:pt x="68945" y="6034"/>
                  <a:pt x="68771" y="8501"/>
                  <a:pt x="68600" y="11412"/>
                </a:cubicBezTo>
                <a:lnTo>
                  <a:pt x="65988" y="11412"/>
                </a:lnTo>
                <a:cubicBezTo>
                  <a:pt x="65969" y="11064"/>
                  <a:pt x="65955" y="10722"/>
                  <a:pt x="65939" y="10396"/>
                </a:cubicBezTo>
                <a:cubicBezTo>
                  <a:pt x="65762" y="6475"/>
                  <a:pt x="65608" y="3088"/>
                  <a:pt x="64161" y="3088"/>
                </a:cubicBezTo>
                <a:cubicBezTo>
                  <a:pt x="62775" y="3088"/>
                  <a:pt x="62687" y="5766"/>
                  <a:pt x="62588" y="8867"/>
                </a:cubicBezTo>
                <a:cubicBezTo>
                  <a:pt x="62562" y="9691"/>
                  <a:pt x="62534" y="10575"/>
                  <a:pt x="62473" y="11412"/>
                </a:cubicBezTo>
                <a:lnTo>
                  <a:pt x="59335" y="11412"/>
                </a:lnTo>
                <a:cubicBezTo>
                  <a:pt x="59295" y="11043"/>
                  <a:pt x="59264" y="10670"/>
                  <a:pt x="59230" y="10307"/>
                </a:cubicBezTo>
                <a:cubicBezTo>
                  <a:pt x="59019" y="7942"/>
                  <a:pt x="58836" y="5897"/>
                  <a:pt x="57551" y="5897"/>
                </a:cubicBezTo>
                <a:cubicBezTo>
                  <a:pt x="57105" y="5897"/>
                  <a:pt x="56707" y="5885"/>
                  <a:pt x="56356" y="5874"/>
                </a:cubicBezTo>
                <a:cubicBezTo>
                  <a:pt x="56079" y="5866"/>
                  <a:pt x="55831" y="5859"/>
                  <a:pt x="55610" y="5859"/>
                </a:cubicBezTo>
                <a:cubicBezTo>
                  <a:pt x="54983" y="5859"/>
                  <a:pt x="54566" y="5917"/>
                  <a:pt x="54297" y="6178"/>
                </a:cubicBezTo>
                <a:cubicBezTo>
                  <a:pt x="54117" y="6353"/>
                  <a:pt x="54027" y="6603"/>
                  <a:pt x="54027" y="6939"/>
                </a:cubicBezTo>
                <a:cubicBezTo>
                  <a:pt x="54027" y="8389"/>
                  <a:pt x="53382" y="9064"/>
                  <a:pt x="51995" y="9064"/>
                </a:cubicBezTo>
                <a:cubicBezTo>
                  <a:pt x="50881" y="9064"/>
                  <a:pt x="50439" y="10230"/>
                  <a:pt x="50110" y="11413"/>
                </a:cubicBezTo>
                <a:lnTo>
                  <a:pt x="48382" y="11413"/>
                </a:lnTo>
                <a:cubicBezTo>
                  <a:pt x="48310" y="10843"/>
                  <a:pt x="48251" y="10257"/>
                  <a:pt x="48203" y="9776"/>
                </a:cubicBezTo>
                <a:cubicBezTo>
                  <a:pt x="47932" y="7060"/>
                  <a:pt x="47677" y="4492"/>
                  <a:pt x="46449" y="4492"/>
                </a:cubicBezTo>
                <a:lnTo>
                  <a:pt x="46434" y="4492"/>
                </a:lnTo>
                <a:cubicBezTo>
                  <a:pt x="45424" y="4509"/>
                  <a:pt x="45151" y="4892"/>
                  <a:pt x="44907" y="5227"/>
                </a:cubicBezTo>
                <a:cubicBezTo>
                  <a:pt x="44677" y="5548"/>
                  <a:pt x="44459" y="5851"/>
                  <a:pt x="43321" y="5867"/>
                </a:cubicBezTo>
                <a:cubicBezTo>
                  <a:pt x="41863" y="5885"/>
                  <a:pt x="41666" y="7660"/>
                  <a:pt x="41493" y="9223"/>
                </a:cubicBezTo>
                <a:cubicBezTo>
                  <a:pt x="41386" y="10186"/>
                  <a:pt x="41278" y="10949"/>
                  <a:pt x="41046" y="11412"/>
                </a:cubicBezTo>
                <a:lnTo>
                  <a:pt x="35407" y="11412"/>
                </a:lnTo>
                <a:cubicBezTo>
                  <a:pt x="35175" y="9568"/>
                  <a:pt x="34742" y="8077"/>
                  <a:pt x="33551" y="8077"/>
                </a:cubicBezTo>
                <a:cubicBezTo>
                  <a:pt x="32351" y="8077"/>
                  <a:pt x="32142" y="5917"/>
                  <a:pt x="31958" y="4010"/>
                </a:cubicBezTo>
                <a:cubicBezTo>
                  <a:pt x="31788" y="2250"/>
                  <a:pt x="31640" y="729"/>
                  <a:pt x="30677" y="729"/>
                </a:cubicBezTo>
                <a:cubicBezTo>
                  <a:pt x="29769" y="729"/>
                  <a:pt x="29640" y="2265"/>
                  <a:pt x="29463" y="4393"/>
                </a:cubicBezTo>
                <a:cubicBezTo>
                  <a:pt x="29249" y="6966"/>
                  <a:pt x="28980" y="10166"/>
                  <a:pt x="27180" y="10166"/>
                </a:cubicBezTo>
                <a:cubicBezTo>
                  <a:pt x="26437" y="10166"/>
                  <a:pt x="25917" y="10336"/>
                  <a:pt x="25589" y="10688"/>
                </a:cubicBezTo>
                <a:cubicBezTo>
                  <a:pt x="25395" y="10895"/>
                  <a:pt x="25294" y="11143"/>
                  <a:pt x="25239" y="11410"/>
                </a:cubicBezTo>
                <a:lnTo>
                  <a:pt x="23298" y="11410"/>
                </a:lnTo>
                <a:cubicBezTo>
                  <a:pt x="23234" y="10580"/>
                  <a:pt x="23223" y="9660"/>
                  <a:pt x="23213" y="8814"/>
                </a:cubicBezTo>
                <a:cubicBezTo>
                  <a:pt x="23180" y="6214"/>
                  <a:pt x="23158" y="4162"/>
                  <a:pt x="22009" y="4162"/>
                </a:cubicBezTo>
                <a:cubicBezTo>
                  <a:pt x="20973" y="4162"/>
                  <a:pt x="20761" y="4946"/>
                  <a:pt x="20571" y="5641"/>
                </a:cubicBezTo>
                <a:cubicBezTo>
                  <a:pt x="20331" y="6525"/>
                  <a:pt x="20104" y="7358"/>
                  <a:pt x="18464" y="7358"/>
                </a:cubicBezTo>
                <a:cubicBezTo>
                  <a:pt x="18117" y="7358"/>
                  <a:pt x="17849" y="7258"/>
                  <a:pt x="17646" y="7056"/>
                </a:cubicBezTo>
                <a:cubicBezTo>
                  <a:pt x="17039" y="6447"/>
                  <a:pt x="17040" y="4943"/>
                  <a:pt x="17043" y="3616"/>
                </a:cubicBezTo>
                <a:cubicBezTo>
                  <a:pt x="17044" y="2204"/>
                  <a:pt x="17046" y="873"/>
                  <a:pt x="16400" y="291"/>
                </a:cubicBezTo>
                <a:cubicBezTo>
                  <a:pt x="16186" y="98"/>
                  <a:pt x="15918" y="0"/>
                  <a:pt x="155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45" name="Google Shape;1645;p32"/>
          <p:cNvGrpSpPr/>
          <p:nvPr/>
        </p:nvGrpSpPr>
        <p:grpSpPr>
          <a:xfrm>
            <a:off x="9225301" y="5021885"/>
            <a:ext cx="896233" cy="1003367"/>
            <a:chOff x="6682625" y="3298838"/>
            <a:chExt cx="672175" cy="752525"/>
          </a:xfrm>
        </p:grpSpPr>
        <p:sp>
          <p:nvSpPr>
            <p:cNvPr id="1646" name="Google Shape;1646;p32"/>
            <p:cNvSpPr/>
            <p:nvPr/>
          </p:nvSpPr>
          <p:spPr>
            <a:xfrm>
              <a:off x="6682625" y="3305113"/>
              <a:ext cx="672175" cy="746250"/>
            </a:xfrm>
            <a:custGeom>
              <a:avLst/>
              <a:gdLst/>
              <a:ahLst/>
              <a:cxnLst/>
              <a:rect l="l" t="t" r="r" b="b"/>
              <a:pathLst>
                <a:path w="26887" h="29850" extrusionOk="0">
                  <a:moveTo>
                    <a:pt x="17890" y="0"/>
                  </a:moveTo>
                  <a:cubicBezTo>
                    <a:pt x="17607" y="0"/>
                    <a:pt x="17320" y="38"/>
                    <a:pt x="17034" y="118"/>
                  </a:cubicBezTo>
                  <a:lnTo>
                    <a:pt x="2688" y="4134"/>
                  </a:lnTo>
                  <a:cubicBezTo>
                    <a:pt x="997" y="4606"/>
                    <a:pt x="0" y="6378"/>
                    <a:pt x="474" y="8070"/>
                  </a:cubicBezTo>
                  <a:lnTo>
                    <a:pt x="5917" y="27517"/>
                  </a:lnTo>
                  <a:cubicBezTo>
                    <a:pt x="6311" y="28923"/>
                    <a:pt x="7602" y="29849"/>
                    <a:pt x="8998" y="29849"/>
                  </a:cubicBezTo>
                  <a:cubicBezTo>
                    <a:pt x="9281" y="29849"/>
                    <a:pt x="9568" y="29811"/>
                    <a:pt x="9853" y="29731"/>
                  </a:cubicBezTo>
                  <a:lnTo>
                    <a:pt x="24199" y="25716"/>
                  </a:lnTo>
                  <a:cubicBezTo>
                    <a:pt x="25891" y="25242"/>
                    <a:pt x="26887" y="23470"/>
                    <a:pt x="26416" y="21781"/>
                  </a:cubicBezTo>
                  <a:lnTo>
                    <a:pt x="20971" y="2333"/>
                  </a:lnTo>
                  <a:cubicBezTo>
                    <a:pt x="20577" y="926"/>
                    <a:pt x="19286" y="0"/>
                    <a:pt x="178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7" name="Google Shape;1647;p32"/>
            <p:cNvSpPr/>
            <p:nvPr/>
          </p:nvSpPr>
          <p:spPr>
            <a:xfrm>
              <a:off x="6725950" y="3316463"/>
              <a:ext cx="588375" cy="692475"/>
            </a:xfrm>
            <a:custGeom>
              <a:avLst/>
              <a:gdLst/>
              <a:ahLst/>
              <a:cxnLst/>
              <a:rect l="l" t="t" r="r" b="b"/>
              <a:pathLst>
                <a:path w="23535" h="27699" extrusionOk="0">
                  <a:moveTo>
                    <a:pt x="17121" y="1"/>
                  </a:moveTo>
                  <a:lnTo>
                    <a:pt x="1" y="4795"/>
                  </a:lnTo>
                  <a:lnTo>
                    <a:pt x="6413" y="27698"/>
                  </a:lnTo>
                  <a:lnTo>
                    <a:pt x="23534" y="22906"/>
                  </a:lnTo>
                  <a:lnTo>
                    <a:pt x="171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8" name="Google Shape;1648;p32"/>
            <p:cNvSpPr/>
            <p:nvPr/>
          </p:nvSpPr>
          <p:spPr>
            <a:xfrm>
              <a:off x="6744750" y="3324688"/>
              <a:ext cx="533000" cy="652825"/>
            </a:xfrm>
            <a:custGeom>
              <a:avLst/>
              <a:gdLst/>
              <a:ahLst/>
              <a:cxnLst/>
              <a:rect l="l" t="t" r="r" b="b"/>
              <a:pathLst>
                <a:path w="21320" h="26113" extrusionOk="0">
                  <a:moveTo>
                    <a:pt x="15200" y="1"/>
                  </a:moveTo>
                  <a:lnTo>
                    <a:pt x="0" y="4256"/>
                  </a:lnTo>
                  <a:lnTo>
                    <a:pt x="6120" y="26113"/>
                  </a:lnTo>
                  <a:lnTo>
                    <a:pt x="21320" y="21857"/>
                  </a:lnTo>
                  <a:lnTo>
                    <a:pt x="1520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9" name="Google Shape;1649;p32"/>
            <p:cNvSpPr/>
            <p:nvPr/>
          </p:nvSpPr>
          <p:spPr>
            <a:xfrm>
              <a:off x="6814425" y="3298838"/>
              <a:ext cx="237875" cy="148300"/>
            </a:xfrm>
            <a:custGeom>
              <a:avLst/>
              <a:gdLst/>
              <a:ahLst/>
              <a:cxnLst/>
              <a:rect l="l" t="t" r="r" b="b"/>
              <a:pathLst>
                <a:path w="9515" h="5932" extrusionOk="0">
                  <a:moveTo>
                    <a:pt x="8521" y="1"/>
                  </a:moveTo>
                  <a:lnTo>
                    <a:pt x="1" y="2386"/>
                  </a:lnTo>
                  <a:lnTo>
                    <a:pt x="994" y="5931"/>
                  </a:lnTo>
                  <a:lnTo>
                    <a:pt x="9514" y="3545"/>
                  </a:lnTo>
                  <a:lnTo>
                    <a:pt x="85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0" name="Google Shape;1650;p32"/>
            <p:cNvSpPr/>
            <p:nvPr/>
          </p:nvSpPr>
          <p:spPr>
            <a:xfrm>
              <a:off x="6833000" y="3478988"/>
              <a:ext cx="289225" cy="114375"/>
            </a:xfrm>
            <a:custGeom>
              <a:avLst/>
              <a:gdLst/>
              <a:ahLst/>
              <a:cxnLst/>
              <a:rect l="l" t="t" r="r" b="b"/>
              <a:pathLst>
                <a:path w="11569" h="4575" extrusionOk="0">
                  <a:moveTo>
                    <a:pt x="10387" y="0"/>
                  </a:moveTo>
                  <a:cubicBezTo>
                    <a:pt x="9409" y="0"/>
                    <a:pt x="8952" y="1539"/>
                    <a:pt x="8005" y="1539"/>
                  </a:cubicBezTo>
                  <a:cubicBezTo>
                    <a:pt x="7921" y="1539"/>
                    <a:pt x="7834" y="1527"/>
                    <a:pt x="7743" y="1501"/>
                  </a:cubicBezTo>
                  <a:cubicBezTo>
                    <a:pt x="7232" y="1358"/>
                    <a:pt x="7049" y="853"/>
                    <a:pt x="6412" y="810"/>
                  </a:cubicBezTo>
                  <a:cubicBezTo>
                    <a:pt x="6375" y="808"/>
                    <a:pt x="6339" y="807"/>
                    <a:pt x="6302" y="807"/>
                  </a:cubicBezTo>
                  <a:cubicBezTo>
                    <a:pt x="5900" y="807"/>
                    <a:pt x="5535" y="956"/>
                    <a:pt x="5234" y="1220"/>
                  </a:cubicBezTo>
                  <a:cubicBezTo>
                    <a:pt x="4802" y="1596"/>
                    <a:pt x="4774" y="2185"/>
                    <a:pt x="4384" y="2548"/>
                  </a:cubicBezTo>
                  <a:cubicBezTo>
                    <a:pt x="4156" y="2760"/>
                    <a:pt x="3907" y="2833"/>
                    <a:pt x="3649" y="2833"/>
                  </a:cubicBezTo>
                  <a:cubicBezTo>
                    <a:pt x="3101" y="2833"/>
                    <a:pt x="2511" y="2506"/>
                    <a:pt x="1987" y="2491"/>
                  </a:cubicBezTo>
                  <a:cubicBezTo>
                    <a:pt x="1967" y="2491"/>
                    <a:pt x="1948" y="2490"/>
                    <a:pt x="1929" y="2490"/>
                  </a:cubicBezTo>
                  <a:cubicBezTo>
                    <a:pt x="878" y="2490"/>
                    <a:pt x="0" y="3281"/>
                    <a:pt x="261" y="4192"/>
                  </a:cubicBezTo>
                  <a:cubicBezTo>
                    <a:pt x="337" y="4460"/>
                    <a:pt x="570" y="4575"/>
                    <a:pt x="818" y="4575"/>
                  </a:cubicBezTo>
                  <a:cubicBezTo>
                    <a:pt x="1222" y="4575"/>
                    <a:pt x="1666" y="4272"/>
                    <a:pt x="1540" y="3834"/>
                  </a:cubicBezTo>
                  <a:cubicBezTo>
                    <a:pt x="1524" y="3779"/>
                    <a:pt x="1598" y="3758"/>
                    <a:pt x="1724" y="3758"/>
                  </a:cubicBezTo>
                  <a:cubicBezTo>
                    <a:pt x="2181" y="3758"/>
                    <a:pt x="3332" y="4039"/>
                    <a:pt x="3502" y="4054"/>
                  </a:cubicBezTo>
                  <a:cubicBezTo>
                    <a:pt x="3581" y="4061"/>
                    <a:pt x="3661" y="4065"/>
                    <a:pt x="3740" y="4065"/>
                  </a:cubicBezTo>
                  <a:cubicBezTo>
                    <a:pt x="4042" y="4065"/>
                    <a:pt x="4342" y="4011"/>
                    <a:pt x="4625" y="3877"/>
                  </a:cubicBezTo>
                  <a:cubicBezTo>
                    <a:pt x="4920" y="3739"/>
                    <a:pt x="5156" y="3527"/>
                    <a:pt x="5350" y="3287"/>
                  </a:cubicBezTo>
                  <a:cubicBezTo>
                    <a:pt x="5530" y="3067"/>
                    <a:pt x="5763" y="2266"/>
                    <a:pt x="6017" y="2135"/>
                  </a:cubicBezTo>
                  <a:cubicBezTo>
                    <a:pt x="6082" y="2102"/>
                    <a:pt x="6149" y="2087"/>
                    <a:pt x="6217" y="2087"/>
                  </a:cubicBezTo>
                  <a:cubicBezTo>
                    <a:pt x="6609" y="2087"/>
                    <a:pt x="7039" y="2562"/>
                    <a:pt x="7331" y="2670"/>
                  </a:cubicBezTo>
                  <a:cubicBezTo>
                    <a:pt x="7571" y="2758"/>
                    <a:pt x="7815" y="2804"/>
                    <a:pt x="8069" y="2804"/>
                  </a:cubicBezTo>
                  <a:cubicBezTo>
                    <a:pt x="8206" y="2804"/>
                    <a:pt x="8346" y="2790"/>
                    <a:pt x="8490" y="2763"/>
                  </a:cubicBezTo>
                  <a:cubicBezTo>
                    <a:pt x="8886" y="2691"/>
                    <a:pt x="9283" y="2525"/>
                    <a:pt x="9585" y="2267"/>
                  </a:cubicBezTo>
                  <a:cubicBezTo>
                    <a:pt x="9699" y="2172"/>
                    <a:pt x="10388" y="1257"/>
                    <a:pt x="10302" y="1207"/>
                  </a:cubicBezTo>
                  <a:lnTo>
                    <a:pt x="10302" y="1207"/>
                  </a:lnTo>
                  <a:cubicBezTo>
                    <a:pt x="10407" y="1267"/>
                    <a:pt x="10512" y="1292"/>
                    <a:pt x="10612" y="1292"/>
                  </a:cubicBezTo>
                  <a:cubicBezTo>
                    <a:pt x="11166" y="1292"/>
                    <a:pt x="11569" y="503"/>
                    <a:pt x="10991" y="179"/>
                  </a:cubicBezTo>
                  <a:cubicBezTo>
                    <a:pt x="10767" y="53"/>
                    <a:pt x="10568" y="0"/>
                    <a:pt x="10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1" name="Google Shape;1651;p32"/>
            <p:cNvSpPr/>
            <p:nvPr/>
          </p:nvSpPr>
          <p:spPr>
            <a:xfrm>
              <a:off x="6856475" y="3562663"/>
              <a:ext cx="289200" cy="114400"/>
            </a:xfrm>
            <a:custGeom>
              <a:avLst/>
              <a:gdLst/>
              <a:ahLst/>
              <a:cxnLst/>
              <a:rect l="l" t="t" r="r" b="b"/>
              <a:pathLst>
                <a:path w="11568" h="4576" extrusionOk="0">
                  <a:moveTo>
                    <a:pt x="10386" y="1"/>
                  </a:moveTo>
                  <a:cubicBezTo>
                    <a:pt x="9409" y="1"/>
                    <a:pt x="8951" y="1539"/>
                    <a:pt x="8003" y="1539"/>
                  </a:cubicBezTo>
                  <a:cubicBezTo>
                    <a:pt x="7920" y="1539"/>
                    <a:pt x="7833" y="1527"/>
                    <a:pt x="7741" y="1501"/>
                  </a:cubicBezTo>
                  <a:cubicBezTo>
                    <a:pt x="7231" y="1358"/>
                    <a:pt x="7048" y="853"/>
                    <a:pt x="6412" y="811"/>
                  </a:cubicBezTo>
                  <a:cubicBezTo>
                    <a:pt x="6375" y="808"/>
                    <a:pt x="6339" y="807"/>
                    <a:pt x="6302" y="807"/>
                  </a:cubicBezTo>
                  <a:cubicBezTo>
                    <a:pt x="5900" y="807"/>
                    <a:pt x="5535" y="956"/>
                    <a:pt x="5232" y="1219"/>
                  </a:cubicBezTo>
                  <a:cubicBezTo>
                    <a:pt x="4802" y="1597"/>
                    <a:pt x="4774" y="2185"/>
                    <a:pt x="4384" y="2548"/>
                  </a:cubicBezTo>
                  <a:cubicBezTo>
                    <a:pt x="4156" y="2761"/>
                    <a:pt x="3906" y="2833"/>
                    <a:pt x="3648" y="2833"/>
                  </a:cubicBezTo>
                  <a:cubicBezTo>
                    <a:pt x="3100" y="2833"/>
                    <a:pt x="2510" y="2507"/>
                    <a:pt x="1987" y="2492"/>
                  </a:cubicBezTo>
                  <a:cubicBezTo>
                    <a:pt x="1966" y="2491"/>
                    <a:pt x="1946" y="2491"/>
                    <a:pt x="1926" y="2491"/>
                  </a:cubicBezTo>
                  <a:cubicBezTo>
                    <a:pt x="876" y="2491"/>
                    <a:pt x="0" y="3282"/>
                    <a:pt x="259" y="4192"/>
                  </a:cubicBezTo>
                  <a:cubicBezTo>
                    <a:pt x="335" y="4461"/>
                    <a:pt x="568" y="4575"/>
                    <a:pt x="817" y="4575"/>
                  </a:cubicBezTo>
                  <a:cubicBezTo>
                    <a:pt x="1220" y="4575"/>
                    <a:pt x="1665" y="4272"/>
                    <a:pt x="1540" y="3835"/>
                  </a:cubicBezTo>
                  <a:cubicBezTo>
                    <a:pt x="1524" y="3780"/>
                    <a:pt x="1597" y="3758"/>
                    <a:pt x="1724" y="3758"/>
                  </a:cubicBezTo>
                  <a:cubicBezTo>
                    <a:pt x="2180" y="3758"/>
                    <a:pt x="3331" y="4039"/>
                    <a:pt x="3500" y="4055"/>
                  </a:cubicBezTo>
                  <a:cubicBezTo>
                    <a:pt x="3580" y="4062"/>
                    <a:pt x="3659" y="4066"/>
                    <a:pt x="3739" y="4066"/>
                  </a:cubicBezTo>
                  <a:cubicBezTo>
                    <a:pt x="4041" y="4066"/>
                    <a:pt x="4341" y="4011"/>
                    <a:pt x="4625" y="3877"/>
                  </a:cubicBezTo>
                  <a:cubicBezTo>
                    <a:pt x="4919" y="3740"/>
                    <a:pt x="5154" y="3527"/>
                    <a:pt x="5350" y="3287"/>
                  </a:cubicBezTo>
                  <a:cubicBezTo>
                    <a:pt x="5529" y="3067"/>
                    <a:pt x="5761" y="2266"/>
                    <a:pt x="6017" y="2136"/>
                  </a:cubicBezTo>
                  <a:cubicBezTo>
                    <a:pt x="6082" y="2102"/>
                    <a:pt x="6149" y="2088"/>
                    <a:pt x="6217" y="2088"/>
                  </a:cubicBezTo>
                  <a:cubicBezTo>
                    <a:pt x="6609" y="2088"/>
                    <a:pt x="7039" y="2563"/>
                    <a:pt x="7330" y="2670"/>
                  </a:cubicBezTo>
                  <a:cubicBezTo>
                    <a:pt x="7569" y="2759"/>
                    <a:pt x="7814" y="2804"/>
                    <a:pt x="8069" y="2804"/>
                  </a:cubicBezTo>
                  <a:cubicBezTo>
                    <a:pt x="8206" y="2804"/>
                    <a:pt x="8346" y="2791"/>
                    <a:pt x="8490" y="2764"/>
                  </a:cubicBezTo>
                  <a:cubicBezTo>
                    <a:pt x="8885" y="2692"/>
                    <a:pt x="9282" y="2526"/>
                    <a:pt x="9584" y="2267"/>
                  </a:cubicBezTo>
                  <a:cubicBezTo>
                    <a:pt x="9697" y="2172"/>
                    <a:pt x="10387" y="1258"/>
                    <a:pt x="10300" y="1208"/>
                  </a:cubicBezTo>
                  <a:lnTo>
                    <a:pt x="10300" y="1208"/>
                  </a:lnTo>
                  <a:cubicBezTo>
                    <a:pt x="10406" y="1267"/>
                    <a:pt x="10511" y="1293"/>
                    <a:pt x="10611" y="1293"/>
                  </a:cubicBezTo>
                  <a:cubicBezTo>
                    <a:pt x="11166" y="1293"/>
                    <a:pt x="11567" y="504"/>
                    <a:pt x="10990" y="180"/>
                  </a:cubicBezTo>
                  <a:cubicBezTo>
                    <a:pt x="10766" y="54"/>
                    <a:pt x="10567" y="1"/>
                    <a:pt x="103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2" name="Google Shape;1652;p32"/>
            <p:cNvSpPr/>
            <p:nvPr/>
          </p:nvSpPr>
          <p:spPr>
            <a:xfrm>
              <a:off x="6878850" y="3642688"/>
              <a:ext cx="289225" cy="114350"/>
            </a:xfrm>
            <a:custGeom>
              <a:avLst/>
              <a:gdLst/>
              <a:ahLst/>
              <a:cxnLst/>
              <a:rect l="l" t="t" r="r" b="b"/>
              <a:pathLst>
                <a:path w="11569" h="4574" extrusionOk="0">
                  <a:moveTo>
                    <a:pt x="10386" y="0"/>
                  </a:moveTo>
                  <a:cubicBezTo>
                    <a:pt x="9409" y="0"/>
                    <a:pt x="8951" y="1539"/>
                    <a:pt x="8002" y="1539"/>
                  </a:cubicBezTo>
                  <a:cubicBezTo>
                    <a:pt x="7919" y="1539"/>
                    <a:pt x="7833" y="1528"/>
                    <a:pt x="7741" y="1502"/>
                  </a:cubicBezTo>
                  <a:cubicBezTo>
                    <a:pt x="7231" y="1357"/>
                    <a:pt x="7049" y="852"/>
                    <a:pt x="6412" y="810"/>
                  </a:cubicBezTo>
                  <a:cubicBezTo>
                    <a:pt x="6375" y="807"/>
                    <a:pt x="6339" y="806"/>
                    <a:pt x="6302" y="806"/>
                  </a:cubicBezTo>
                  <a:cubicBezTo>
                    <a:pt x="5900" y="806"/>
                    <a:pt x="5535" y="956"/>
                    <a:pt x="5234" y="1220"/>
                  </a:cubicBezTo>
                  <a:cubicBezTo>
                    <a:pt x="4802" y="1596"/>
                    <a:pt x="4774" y="2184"/>
                    <a:pt x="4384" y="2547"/>
                  </a:cubicBezTo>
                  <a:cubicBezTo>
                    <a:pt x="4156" y="2760"/>
                    <a:pt x="3907" y="2833"/>
                    <a:pt x="3649" y="2833"/>
                  </a:cubicBezTo>
                  <a:cubicBezTo>
                    <a:pt x="3101" y="2833"/>
                    <a:pt x="2511" y="2506"/>
                    <a:pt x="1987" y="2491"/>
                  </a:cubicBezTo>
                  <a:cubicBezTo>
                    <a:pt x="1967" y="2490"/>
                    <a:pt x="1948" y="2490"/>
                    <a:pt x="1929" y="2490"/>
                  </a:cubicBezTo>
                  <a:cubicBezTo>
                    <a:pt x="878" y="2490"/>
                    <a:pt x="0" y="3280"/>
                    <a:pt x="259" y="4191"/>
                  </a:cubicBezTo>
                  <a:cubicBezTo>
                    <a:pt x="335" y="4460"/>
                    <a:pt x="568" y="4574"/>
                    <a:pt x="816" y="4574"/>
                  </a:cubicBezTo>
                  <a:cubicBezTo>
                    <a:pt x="1220" y="4574"/>
                    <a:pt x="1665" y="4271"/>
                    <a:pt x="1540" y="3835"/>
                  </a:cubicBezTo>
                  <a:cubicBezTo>
                    <a:pt x="1524" y="3780"/>
                    <a:pt x="1598" y="3758"/>
                    <a:pt x="1725" y="3758"/>
                  </a:cubicBezTo>
                  <a:cubicBezTo>
                    <a:pt x="2182" y="3758"/>
                    <a:pt x="3332" y="4040"/>
                    <a:pt x="3500" y="4055"/>
                  </a:cubicBezTo>
                  <a:cubicBezTo>
                    <a:pt x="3580" y="4062"/>
                    <a:pt x="3659" y="4066"/>
                    <a:pt x="3739" y="4066"/>
                  </a:cubicBezTo>
                  <a:cubicBezTo>
                    <a:pt x="4041" y="4066"/>
                    <a:pt x="4341" y="4013"/>
                    <a:pt x="4625" y="3878"/>
                  </a:cubicBezTo>
                  <a:cubicBezTo>
                    <a:pt x="4919" y="3739"/>
                    <a:pt x="5156" y="3526"/>
                    <a:pt x="5350" y="3286"/>
                  </a:cubicBezTo>
                  <a:cubicBezTo>
                    <a:pt x="5529" y="3066"/>
                    <a:pt x="5761" y="2265"/>
                    <a:pt x="6017" y="2135"/>
                  </a:cubicBezTo>
                  <a:cubicBezTo>
                    <a:pt x="6081" y="2101"/>
                    <a:pt x="6148" y="2087"/>
                    <a:pt x="6217" y="2087"/>
                  </a:cubicBezTo>
                  <a:cubicBezTo>
                    <a:pt x="6609" y="2087"/>
                    <a:pt x="7039" y="2563"/>
                    <a:pt x="7330" y="2669"/>
                  </a:cubicBezTo>
                  <a:cubicBezTo>
                    <a:pt x="7570" y="2759"/>
                    <a:pt x="7815" y="2804"/>
                    <a:pt x="8069" y="2804"/>
                  </a:cubicBezTo>
                  <a:cubicBezTo>
                    <a:pt x="8207" y="2804"/>
                    <a:pt x="8347" y="2791"/>
                    <a:pt x="8490" y="2764"/>
                  </a:cubicBezTo>
                  <a:cubicBezTo>
                    <a:pt x="8886" y="2691"/>
                    <a:pt x="9283" y="2525"/>
                    <a:pt x="9584" y="2268"/>
                  </a:cubicBezTo>
                  <a:cubicBezTo>
                    <a:pt x="9697" y="2172"/>
                    <a:pt x="10388" y="1258"/>
                    <a:pt x="10301" y="1207"/>
                  </a:cubicBezTo>
                  <a:lnTo>
                    <a:pt x="10301" y="1207"/>
                  </a:lnTo>
                  <a:cubicBezTo>
                    <a:pt x="10406" y="1266"/>
                    <a:pt x="10512" y="1292"/>
                    <a:pt x="10612" y="1292"/>
                  </a:cubicBezTo>
                  <a:cubicBezTo>
                    <a:pt x="11166" y="1292"/>
                    <a:pt x="11568" y="503"/>
                    <a:pt x="10990" y="179"/>
                  </a:cubicBezTo>
                  <a:cubicBezTo>
                    <a:pt x="10766" y="53"/>
                    <a:pt x="10567" y="0"/>
                    <a:pt x="103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53" name="Google Shape;1653;p32"/>
          <p:cNvGrpSpPr/>
          <p:nvPr/>
        </p:nvGrpSpPr>
        <p:grpSpPr>
          <a:xfrm>
            <a:off x="9951234" y="4052434"/>
            <a:ext cx="313433" cy="289100"/>
            <a:chOff x="1960075" y="3252875"/>
            <a:chExt cx="235075" cy="216825"/>
          </a:xfrm>
        </p:grpSpPr>
        <p:sp>
          <p:nvSpPr>
            <p:cNvPr id="1654" name="Google Shape;1654;p32"/>
            <p:cNvSpPr/>
            <p:nvPr/>
          </p:nvSpPr>
          <p:spPr>
            <a:xfrm>
              <a:off x="1960075" y="33858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5" name="Google Shape;1655;p32"/>
            <p:cNvSpPr/>
            <p:nvPr/>
          </p:nvSpPr>
          <p:spPr>
            <a:xfrm>
              <a:off x="2100275" y="33806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6" name="Google Shape;1656;p32"/>
            <p:cNvSpPr/>
            <p:nvPr/>
          </p:nvSpPr>
          <p:spPr>
            <a:xfrm>
              <a:off x="2051300" y="32528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57" name="Google Shape;1657;p32"/>
          <p:cNvGrpSpPr/>
          <p:nvPr/>
        </p:nvGrpSpPr>
        <p:grpSpPr>
          <a:xfrm>
            <a:off x="6911168" y="720001"/>
            <a:ext cx="313433" cy="289100"/>
            <a:chOff x="1960075" y="3252875"/>
            <a:chExt cx="235075" cy="216825"/>
          </a:xfrm>
        </p:grpSpPr>
        <p:sp>
          <p:nvSpPr>
            <p:cNvPr id="1658" name="Google Shape;1658;p32"/>
            <p:cNvSpPr/>
            <p:nvPr/>
          </p:nvSpPr>
          <p:spPr>
            <a:xfrm>
              <a:off x="1960075" y="33858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9" name="Google Shape;1659;p32"/>
            <p:cNvSpPr/>
            <p:nvPr/>
          </p:nvSpPr>
          <p:spPr>
            <a:xfrm>
              <a:off x="2100275" y="33806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0" name="Google Shape;1660;p32"/>
            <p:cNvSpPr/>
            <p:nvPr/>
          </p:nvSpPr>
          <p:spPr>
            <a:xfrm>
              <a:off x="2051300" y="32528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615388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2" name="Google Shape;1662;p33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3" name="Google Shape;1663;p33"/>
          <p:cNvSpPr/>
          <p:nvPr/>
        </p:nvSpPr>
        <p:spPr>
          <a:xfrm>
            <a:off x="127434" y="38432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4" name="Google Shape;1664;p33"/>
          <p:cNvSpPr/>
          <p:nvPr/>
        </p:nvSpPr>
        <p:spPr>
          <a:xfrm>
            <a:off x="2591867" y="64679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5" name="Google Shape;1665;p33"/>
          <p:cNvSpPr/>
          <p:nvPr/>
        </p:nvSpPr>
        <p:spPr>
          <a:xfrm>
            <a:off x="11584401" y="5523252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6" name="Google Shape;1666;p33"/>
          <p:cNvSpPr/>
          <p:nvPr/>
        </p:nvSpPr>
        <p:spPr>
          <a:xfrm>
            <a:off x="7594034" y="8255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7" name="Google Shape;1667;p33"/>
          <p:cNvSpPr/>
          <p:nvPr/>
        </p:nvSpPr>
        <p:spPr>
          <a:xfrm>
            <a:off x="11531134" y="67621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8" name="Google Shape;1668;p33"/>
          <p:cNvSpPr/>
          <p:nvPr/>
        </p:nvSpPr>
        <p:spPr>
          <a:xfrm>
            <a:off x="11230601" y="30659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69" name="Google Shape;1669;p33"/>
          <p:cNvGrpSpPr/>
          <p:nvPr/>
        </p:nvGrpSpPr>
        <p:grpSpPr>
          <a:xfrm>
            <a:off x="8837467" y="676218"/>
            <a:ext cx="491967" cy="471167"/>
            <a:chOff x="6093700" y="714775"/>
            <a:chExt cx="368975" cy="353375"/>
          </a:xfrm>
        </p:grpSpPr>
        <p:sp>
          <p:nvSpPr>
            <p:cNvPr id="1670" name="Google Shape;1670;p33"/>
            <p:cNvSpPr/>
            <p:nvPr/>
          </p:nvSpPr>
          <p:spPr>
            <a:xfrm>
              <a:off x="6093750" y="738000"/>
              <a:ext cx="339900" cy="330100"/>
            </a:xfrm>
            <a:custGeom>
              <a:avLst/>
              <a:gdLst/>
              <a:ahLst/>
              <a:cxnLst/>
              <a:rect l="l" t="t" r="r" b="b"/>
              <a:pathLst>
                <a:path w="13596" h="13204" extrusionOk="0">
                  <a:moveTo>
                    <a:pt x="4334" y="1"/>
                  </a:moveTo>
                  <a:lnTo>
                    <a:pt x="403" y="8605"/>
                  </a:lnTo>
                  <a:cubicBezTo>
                    <a:pt x="275" y="8612"/>
                    <a:pt x="194" y="8643"/>
                    <a:pt x="168" y="8702"/>
                  </a:cubicBezTo>
                  <a:cubicBezTo>
                    <a:pt x="0" y="9069"/>
                    <a:pt x="2021" y="10350"/>
                    <a:pt x="4684" y="11567"/>
                  </a:cubicBezTo>
                  <a:cubicBezTo>
                    <a:pt x="6862" y="12562"/>
                    <a:pt x="8794" y="13203"/>
                    <a:pt x="9515" y="13203"/>
                  </a:cubicBezTo>
                  <a:cubicBezTo>
                    <a:pt x="9675" y="13203"/>
                    <a:pt x="9776" y="13172"/>
                    <a:pt x="9806" y="13106"/>
                  </a:cubicBezTo>
                  <a:cubicBezTo>
                    <a:pt x="9836" y="13041"/>
                    <a:pt x="9792" y="12938"/>
                    <a:pt x="9678" y="12811"/>
                  </a:cubicBezTo>
                  <a:lnTo>
                    <a:pt x="13596" y="4233"/>
                  </a:lnTo>
                  <a:lnTo>
                    <a:pt x="43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1" name="Google Shape;1671;p33"/>
            <p:cNvSpPr/>
            <p:nvPr/>
          </p:nvSpPr>
          <p:spPr>
            <a:xfrm>
              <a:off x="6133950" y="843500"/>
              <a:ext cx="233300" cy="192500"/>
            </a:xfrm>
            <a:custGeom>
              <a:avLst/>
              <a:gdLst/>
              <a:ahLst/>
              <a:cxnLst/>
              <a:rect l="l" t="t" r="r" b="b"/>
              <a:pathLst>
                <a:path w="9332" h="7700" extrusionOk="0">
                  <a:moveTo>
                    <a:pt x="1794" y="1"/>
                  </a:moveTo>
                  <a:lnTo>
                    <a:pt x="1" y="4262"/>
                  </a:lnTo>
                  <a:cubicBezTo>
                    <a:pt x="1" y="4262"/>
                    <a:pt x="3354" y="7572"/>
                    <a:pt x="7527" y="7700"/>
                  </a:cubicBezTo>
                  <a:lnTo>
                    <a:pt x="9331" y="3445"/>
                  </a:lnTo>
                  <a:lnTo>
                    <a:pt x="17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2" name="Google Shape;1672;p33"/>
            <p:cNvSpPr/>
            <p:nvPr/>
          </p:nvSpPr>
          <p:spPr>
            <a:xfrm>
              <a:off x="6093700" y="738050"/>
              <a:ext cx="269675" cy="330100"/>
            </a:xfrm>
            <a:custGeom>
              <a:avLst/>
              <a:gdLst/>
              <a:ahLst/>
              <a:cxnLst/>
              <a:rect l="l" t="t" r="r" b="b"/>
              <a:pathLst>
                <a:path w="10787" h="13204" extrusionOk="0">
                  <a:moveTo>
                    <a:pt x="4334" y="0"/>
                  </a:moveTo>
                  <a:lnTo>
                    <a:pt x="404" y="8606"/>
                  </a:lnTo>
                  <a:cubicBezTo>
                    <a:pt x="276" y="8613"/>
                    <a:pt x="194" y="8643"/>
                    <a:pt x="168" y="8701"/>
                  </a:cubicBezTo>
                  <a:cubicBezTo>
                    <a:pt x="1" y="9068"/>
                    <a:pt x="2022" y="10351"/>
                    <a:pt x="4683" y="11566"/>
                  </a:cubicBezTo>
                  <a:cubicBezTo>
                    <a:pt x="6861" y="12562"/>
                    <a:pt x="8793" y="13203"/>
                    <a:pt x="9515" y="13203"/>
                  </a:cubicBezTo>
                  <a:cubicBezTo>
                    <a:pt x="9675" y="13203"/>
                    <a:pt x="9776" y="13172"/>
                    <a:pt x="9806" y="13105"/>
                  </a:cubicBezTo>
                  <a:cubicBezTo>
                    <a:pt x="9838" y="13039"/>
                    <a:pt x="9794" y="12936"/>
                    <a:pt x="9680" y="12809"/>
                  </a:cubicBezTo>
                  <a:lnTo>
                    <a:pt x="10787" y="10387"/>
                  </a:lnTo>
                  <a:lnTo>
                    <a:pt x="10787" y="10387"/>
                  </a:lnTo>
                  <a:cubicBezTo>
                    <a:pt x="10689" y="10416"/>
                    <a:pt x="10594" y="10444"/>
                    <a:pt x="10492" y="10467"/>
                  </a:cubicBezTo>
                  <a:cubicBezTo>
                    <a:pt x="10140" y="10543"/>
                    <a:pt x="9767" y="10581"/>
                    <a:pt x="9387" y="10581"/>
                  </a:cubicBezTo>
                  <a:cubicBezTo>
                    <a:pt x="7406" y="10581"/>
                    <a:pt x="5211" y="9557"/>
                    <a:pt x="4587" y="7641"/>
                  </a:cubicBezTo>
                  <a:cubicBezTo>
                    <a:pt x="3909" y="5561"/>
                    <a:pt x="4953" y="3205"/>
                    <a:pt x="5640" y="1267"/>
                  </a:cubicBezTo>
                  <a:cubicBezTo>
                    <a:pt x="5707" y="1084"/>
                    <a:pt x="5778" y="891"/>
                    <a:pt x="5850" y="692"/>
                  </a:cubicBezTo>
                  <a:lnTo>
                    <a:pt x="4334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3" name="Google Shape;1673;p33"/>
            <p:cNvSpPr/>
            <p:nvPr/>
          </p:nvSpPr>
          <p:spPr>
            <a:xfrm>
              <a:off x="6176000" y="714775"/>
              <a:ext cx="286675" cy="146575"/>
            </a:xfrm>
            <a:custGeom>
              <a:avLst/>
              <a:gdLst/>
              <a:ahLst/>
              <a:cxnLst/>
              <a:rect l="l" t="t" r="r" b="b"/>
              <a:pathLst>
                <a:path w="11467" h="5863" extrusionOk="0">
                  <a:moveTo>
                    <a:pt x="745" y="0"/>
                  </a:moveTo>
                  <a:cubicBezTo>
                    <a:pt x="497" y="0"/>
                    <a:pt x="259" y="142"/>
                    <a:pt x="150" y="381"/>
                  </a:cubicBezTo>
                  <a:cubicBezTo>
                    <a:pt x="1" y="707"/>
                    <a:pt x="146" y="1094"/>
                    <a:pt x="472" y="1243"/>
                  </a:cubicBezTo>
                  <a:lnTo>
                    <a:pt x="10453" y="5804"/>
                  </a:lnTo>
                  <a:cubicBezTo>
                    <a:pt x="10540" y="5843"/>
                    <a:pt x="10632" y="5862"/>
                    <a:pt x="10722" y="5862"/>
                  </a:cubicBezTo>
                  <a:cubicBezTo>
                    <a:pt x="10969" y="5862"/>
                    <a:pt x="11207" y="5721"/>
                    <a:pt x="11317" y="5483"/>
                  </a:cubicBezTo>
                  <a:cubicBezTo>
                    <a:pt x="11466" y="5157"/>
                    <a:pt x="11323" y="4768"/>
                    <a:pt x="10997" y="4619"/>
                  </a:cubicBezTo>
                  <a:lnTo>
                    <a:pt x="1014" y="59"/>
                  </a:lnTo>
                  <a:cubicBezTo>
                    <a:pt x="927" y="19"/>
                    <a:pt x="835" y="0"/>
                    <a:pt x="7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4" name="Google Shape;1674;p33"/>
            <p:cNvSpPr/>
            <p:nvPr/>
          </p:nvSpPr>
          <p:spPr>
            <a:xfrm>
              <a:off x="6129350" y="800550"/>
              <a:ext cx="270350" cy="203825"/>
            </a:xfrm>
            <a:custGeom>
              <a:avLst/>
              <a:gdLst/>
              <a:ahLst/>
              <a:cxnLst/>
              <a:rect l="l" t="t" r="r" b="b"/>
              <a:pathLst>
                <a:path w="10814" h="8153" extrusionOk="0">
                  <a:moveTo>
                    <a:pt x="1856" y="1"/>
                  </a:moveTo>
                  <a:lnTo>
                    <a:pt x="0" y="4062"/>
                  </a:lnTo>
                  <a:lnTo>
                    <a:pt x="8958" y="8153"/>
                  </a:lnTo>
                  <a:lnTo>
                    <a:pt x="10813" y="4092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5" name="Google Shape;1675;p33"/>
            <p:cNvSpPr/>
            <p:nvPr/>
          </p:nvSpPr>
          <p:spPr>
            <a:xfrm>
              <a:off x="6150775" y="828100"/>
              <a:ext cx="229950" cy="149150"/>
            </a:xfrm>
            <a:custGeom>
              <a:avLst/>
              <a:gdLst/>
              <a:ahLst/>
              <a:cxnLst/>
              <a:rect l="l" t="t" r="r" b="b"/>
              <a:pathLst>
                <a:path w="9198" h="5966" extrusionOk="0">
                  <a:moveTo>
                    <a:pt x="2094" y="98"/>
                  </a:moveTo>
                  <a:cubicBezTo>
                    <a:pt x="2336" y="98"/>
                    <a:pt x="2581" y="148"/>
                    <a:pt x="2814" y="255"/>
                  </a:cubicBezTo>
                  <a:lnTo>
                    <a:pt x="7828" y="2546"/>
                  </a:lnTo>
                  <a:cubicBezTo>
                    <a:pt x="8701" y="2944"/>
                    <a:pt x="9087" y="3978"/>
                    <a:pt x="8688" y="4851"/>
                  </a:cubicBezTo>
                  <a:cubicBezTo>
                    <a:pt x="8396" y="5489"/>
                    <a:pt x="7764" y="5868"/>
                    <a:pt x="7103" y="5868"/>
                  </a:cubicBezTo>
                  <a:cubicBezTo>
                    <a:pt x="6862" y="5868"/>
                    <a:pt x="6617" y="5817"/>
                    <a:pt x="6383" y="5710"/>
                  </a:cubicBezTo>
                  <a:lnTo>
                    <a:pt x="1369" y="3420"/>
                  </a:lnTo>
                  <a:cubicBezTo>
                    <a:pt x="496" y="3021"/>
                    <a:pt x="109" y="1987"/>
                    <a:pt x="509" y="1115"/>
                  </a:cubicBezTo>
                  <a:cubicBezTo>
                    <a:pt x="801" y="476"/>
                    <a:pt x="1434" y="98"/>
                    <a:pt x="2094" y="98"/>
                  </a:cubicBezTo>
                  <a:close/>
                  <a:moveTo>
                    <a:pt x="2093" y="1"/>
                  </a:moveTo>
                  <a:cubicBezTo>
                    <a:pt x="1395" y="1"/>
                    <a:pt x="727" y="400"/>
                    <a:pt x="420" y="1075"/>
                  </a:cubicBezTo>
                  <a:cubicBezTo>
                    <a:pt x="0" y="1997"/>
                    <a:pt x="406" y="3089"/>
                    <a:pt x="1328" y="3509"/>
                  </a:cubicBezTo>
                  <a:lnTo>
                    <a:pt x="6342" y="5800"/>
                  </a:lnTo>
                  <a:cubicBezTo>
                    <a:pt x="6589" y="5913"/>
                    <a:pt x="6848" y="5966"/>
                    <a:pt x="7103" y="5966"/>
                  </a:cubicBezTo>
                  <a:cubicBezTo>
                    <a:pt x="7801" y="5966"/>
                    <a:pt x="8469" y="5567"/>
                    <a:pt x="8776" y="4892"/>
                  </a:cubicBezTo>
                  <a:cubicBezTo>
                    <a:pt x="9197" y="3970"/>
                    <a:pt x="8790" y="2878"/>
                    <a:pt x="7868" y="2458"/>
                  </a:cubicBezTo>
                  <a:lnTo>
                    <a:pt x="2854" y="167"/>
                  </a:lnTo>
                  <a:cubicBezTo>
                    <a:pt x="2607" y="54"/>
                    <a:pt x="2348" y="1"/>
                    <a:pt x="20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6" name="Google Shape;1676;p33"/>
            <p:cNvSpPr/>
            <p:nvPr/>
          </p:nvSpPr>
          <p:spPr>
            <a:xfrm>
              <a:off x="6197150" y="876075"/>
              <a:ext cx="145250" cy="55150"/>
            </a:xfrm>
            <a:custGeom>
              <a:avLst/>
              <a:gdLst/>
              <a:ahLst/>
              <a:cxnLst/>
              <a:rect l="l" t="t" r="r" b="b"/>
              <a:pathLst>
                <a:path w="5810" h="2206" extrusionOk="0">
                  <a:moveTo>
                    <a:pt x="1899" y="0"/>
                  </a:moveTo>
                  <a:cubicBezTo>
                    <a:pt x="1893" y="0"/>
                    <a:pt x="1887" y="1"/>
                    <a:pt x="1881" y="1"/>
                  </a:cubicBezTo>
                  <a:cubicBezTo>
                    <a:pt x="1578" y="35"/>
                    <a:pt x="1282" y="51"/>
                    <a:pt x="984" y="51"/>
                  </a:cubicBezTo>
                  <a:cubicBezTo>
                    <a:pt x="727" y="51"/>
                    <a:pt x="467" y="39"/>
                    <a:pt x="198" y="14"/>
                  </a:cubicBezTo>
                  <a:cubicBezTo>
                    <a:pt x="192" y="13"/>
                    <a:pt x="186" y="13"/>
                    <a:pt x="181" y="13"/>
                  </a:cubicBezTo>
                  <a:cubicBezTo>
                    <a:pt x="25" y="13"/>
                    <a:pt x="0" y="242"/>
                    <a:pt x="166" y="258"/>
                  </a:cubicBezTo>
                  <a:cubicBezTo>
                    <a:pt x="449" y="284"/>
                    <a:pt x="725" y="297"/>
                    <a:pt x="1000" y="297"/>
                  </a:cubicBezTo>
                  <a:cubicBezTo>
                    <a:pt x="1187" y="297"/>
                    <a:pt x="1372" y="291"/>
                    <a:pt x="1559" y="279"/>
                  </a:cubicBezTo>
                  <a:lnTo>
                    <a:pt x="1559" y="279"/>
                  </a:lnTo>
                  <a:cubicBezTo>
                    <a:pt x="957" y="1038"/>
                    <a:pt x="2328" y="1226"/>
                    <a:pt x="3303" y="1226"/>
                  </a:cubicBezTo>
                  <a:cubicBezTo>
                    <a:pt x="3446" y="1226"/>
                    <a:pt x="3580" y="1222"/>
                    <a:pt x="3698" y="1215"/>
                  </a:cubicBezTo>
                  <a:lnTo>
                    <a:pt x="3698" y="1215"/>
                  </a:lnTo>
                  <a:cubicBezTo>
                    <a:pt x="3148" y="2091"/>
                    <a:pt x="4809" y="2206"/>
                    <a:pt x="5568" y="2206"/>
                  </a:cubicBezTo>
                  <a:cubicBezTo>
                    <a:pt x="5593" y="2206"/>
                    <a:pt x="5617" y="2206"/>
                    <a:pt x="5640" y="2205"/>
                  </a:cubicBezTo>
                  <a:cubicBezTo>
                    <a:pt x="5810" y="2200"/>
                    <a:pt x="5772" y="1953"/>
                    <a:pt x="5602" y="1953"/>
                  </a:cubicBezTo>
                  <a:cubicBezTo>
                    <a:pt x="5601" y="1953"/>
                    <a:pt x="5601" y="1953"/>
                    <a:pt x="5600" y="1953"/>
                  </a:cubicBezTo>
                  <a:cubicBezTo>
                    <a:pt x="5560" y="1953"/>
                    <a:pt x="5479" y="1955"/>
                    <a:pt x="5374" y="1955"/>
                  </a:cubicBezTo>
                  <a:cubicBezTo>
                    <a:pt x="4777" y="1955"/>
                    <a:pt x="3390" y="1896"/>
                    <a:pt x="4095" y="1144"/>
                  </a:cubicBezTo>
                  <a:cubicBezTo>
                    <a:pt x="4161" y="1075"/>
                    <a:pt x="4094" y="936"/>
                    <a:pt x="3990" y="936"/>
                  </a:cubicBezTo>
                  <a:cubicBezTo>
                    <a:pt x="3983" y="936"/>
                    <a:pt x="3977" y="936"/>
                    <a:pt x="3971" y="937"/>
                  </a:cubicBezTo>
                  <a:cubicBezTo>
                    <a:pt x="3674" y="981"/>
                    <a:pt x="3380" y="1021"/>
                    <a:pt x="3076" y="1021"/>
                  </a:cubicBezTo>
                  <a:cubicBezTo>
                    <a:pt x="2932" y="1021"/>
                    <a:pt x="1101" y="969"/>
                    <a:pt x="1980" y="230"/>
                  </a:cubicBezTo>
                  <a:cubicBezTo>
                    <a:pt x="2061" y="162"/>
                    <a:pt x="2029" y="0"/>
                    <a:pt x="18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33"/>
            <p:cNvSpPr/>
            <p:nvPr/>
          </p:nvSpPr>
          <p:spPr>
            <a:xfrm>
              <a:off x="6197225" y="723850"/>
              <a:ext cx="14225" cy="23925"/>
            </a:xfrm>
            <a:custGeom>
              <a:avLst/>
              <a:gdLst/>
              <a:ahLst/>
              <a:cxnLst/>
              <a:rect l="l" t="t" r="r" b="b"/>
              <a:pathLst>
                <a:path w="569" h="957" extrusionOk="0">
                  <a:moveTo>
                    <a:pt x="456" y="1"/>
                  </a:moveTo>
                  <a:cubicBezTo>
                    <a:pt x="419" y="1"/>
                    <a:pt x="385" y="22"/>
                    <a:pt x="369" y="58"/>
                  </a:cubicBezTo>
                  <a:lnTo>
                    <a:pt x="23" y="816"/>
                  </a:lnTo>
                  <a:cubicBezTo>
                    <a:pt x="0" y="866"/>
                    <a:pt x="21" y="923"/>
                    <a:pt x="71" y="947"/>
                  </a:cubicBezTo>
                  <a:cubicBezTo>
                    <a:pt x="85" y="953"/>
                    <a:pt x="99" y="956"/>
                    <a:pt x="112" y="956"/>
                  </a:cubicBezTo>
                  <a:cubicBezTo>
                    <a:pt x="150" y="956"/>
                    <a:pt x="185" y="935"/>
                    <a:pt x="200" y="899"/>
                  </a:cubicBezTo>
                  <a:lnTo>
                    <a:pt x="546" y="140"/>
                  </a:lnTo>
                  <a:cubicBezTo>
                    <a:pt x="569" y="90"/>
                    <a:pt x="548" y="34"/>
                    <a:pt x="498" y="11"/>
                  </a:cubicBezTo>
                  <a:cubicBezTo>
                    <a:pt x="484" y="4"/>
                    <a:pt x="470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33"/>
            <p:cNvSpPr/>
            <p:nvPr/>
          </p:nvSpPr>
          <p:spPr>
            <a:xfrm>
              <a:off x="6230400" y="739025"/>
              <a:ext cx="14250" cy="23875"/>
            </a:xfrm>
            <a:custGeom>
              <a:avLst/>
              <a:gdLst/>
              <a:ahLst/>
              <a:cxnLst/>
              <a:rect l="l" t="t" r="r" b="b"/>
              <a:pathLst>
                <a:path w="570" h="955" extrusionOk="0">
                  <a:moveTo>
                    <a:pt x="458" y="0"/>
                  </a:moveTo>
                  <a:cubicBezTo>
                    <a:pt x="421" y="0"/>
                    <a:pt x="386" y="22"/>
                    <a:pt x="370" y="58"/>
                  </a:cubicBezTo>
                  <a:lnTo>
                    <a:pt x="24" y="817"/>
                  </a:lnTo>
                  <a:cubicBezTo>
                    <a:pt x="1" y="866"/>
                    <a:pt x="22" y="923"/>
                    <a:pt x="72" y="946"/>
                  </a:cubicBezTo>
                  <a:cubicBezTo>
                    <a:pt x="85" y="952"/>
                    <a:pt x="99" y="955"/>
                    <a:pt x="113" y="955"/>
                  </a:cubicBezTo>
                  <a:cubicBezTo>
                    <a:pt x="150" y="955"/>
                    <a:pt x="184" y="934"/>
                    <a:pt x="201" y="897"/>
                  </a:cubicBezTo>
                  <a:lnTo>
                    <a:pt x="547" y="139"/>
                  </a:lnTo>
                  <a:cubicBezTo>
                    <a:pt x="570" y="89"/>
                    <a:pt x="548" y="32"/>
                    <a:pt x="499" y="9"/>
                  </a:cubicBezTo>
                  <a:cubicBezTo>
                    <a:pt x="485" y="3"/>
                    <a:pt x="471" y="0"/>
                    <a:pt x="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9" name="Google Shape;1679;p33"/>
            <p:cNvSpPr/>
            <p:nvPr/>
          </p:nvSpPr>
          <p:spPr>
            <a:xfrm>
              <a:off x="6263600" y="754175"/>
              <a:ext cx="14250" cy="23900"/>
            </a:xfrm>
            <a:custGeom>
              <a:avLst/>
              <a:gdLst/>
              <a:ahLst/>
              <a:cxnLst/>
              <a:rect l="l" t="t" r="r" b="b"/>
              <a:pathLst>
                <a:path w="570" h="956" extrusionOk="0">
                  <a:moveTo>
                    <a:pt x="456" y="1"/>
                  </a:moveTo>
                  <a:cubicBezTo>
                    <a:pt x="420" y="1"/>
                    <a:pt x="386" y="22"/>
                    <a:pt x="369" y="57"/>
                  </a:cubicBezTo>
                  <a:lnTo>
                    <a:pt x="23" y="816"/>
                  </a:lnTo>
                  <a:cubicBezTo>
                    <a:pt x="1" y="866"/>
                    <a:pt x="22" y="923"/>
                    <a:pt x="71" y="947"/>
                  </a:cubicBezTo>
                  <a:cubicBezTo>
                    <a:pt x="85" y="953"/>
                    <a:pt x="98" y="956"/>
                    <a:pt x="112" y="956"/>
                  </a:cubicBezTo>
                  <a:cubicBezTo>
                    <a:pt x="149" y="956"/>
                    <a:pt x="184" y="935"/>
                    <a:pt x="201" y="899"/>
                  </a:cubicBezTo>
                  <a:lnTo>
                    <a:pt x="547" y="140"/>
                  </a:lnTo>
                  <a:cubicBezTo>
                    <a:pt x="569" y="90"/>
                    <a:pt x="548" y="33"/>
                    <a:pt x="498" y="11"/>
                  </a:cubicBezTo>
                  <a:cubicBezTo>
                    <a:pt x="484" y="4"/>
                    <a:pt x="470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0" name="Google Shape;1680;p33"/>
            <p:cNvSpPr/>
            <p:nvPr/>
          </p:nvSpPr>
          <p:spPr>
            <a:xfrm>
              <a:off x="6296750" y="769350"/>
              <a:ext cx="14275" cy="23875"/>
            </a:xfrm>
            <a:custGeom>
              <a:avLst/>
              <a:gdLst/>
              <a:ahLst/>
              <a:cxnLst/>
              <a:rect l="l" t="t" r="r" b="b"/>
              <a:pathLst>
                <a:path w="571" h="955" extrusionOk="0">
                  <a:moveTo>
                    <a:pt x="459" y="0"/>
                  </a:moveTo>
                  <a:cubicBezTo>
                    <a:pt x="422" y="0"/>
                    <a:pt x="387" y="21"/>
                    <a:pt x="370" y="57"/>
                  </a:cubicBezTo>
                  <a:lnTo>
                    <a:pt x="25" y="816"/>
                  </a:lnTo>
                  <a:cubicBezTo>
                    <a:pt x="1" y="866"/>
                    <a:pt x="22" y="923"/>
                    <a:pt x="72" y="945"/>
                  </a:cubicBezTo>
                  <a:cubicBezTo>
                    <a:pt x="85" y="952"/>
                    <a:pt x="99" y="954"/>
                    <a:pt x="113" y="954"/>
                  </a:cubicBezTo>
                  <a:cubicBezTo>
                    <a:pt x="151" y="954"/>
                    <a:pt x="187" y="933"/>
                    <a:pt x="202" y="897"/>
                  </a:cubicBezTo>
                  <a:lnTo>
                    <a:pt x="547" y="138"/>
                  </a:lnTo>
                  <a:cubicBezTo>
                    <a:pt x="571" y="89"/>
                    <a:pt x="550" y="32"/>
                    <a:pt x="500" y="9"/>
                  </a:cubicBezTo>
                  <a:cubicBezTo>
                    <a:pt x="487" y="3"/>
                    <a:pt x="473" y="0"/>
                    <a:pt x="4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1" name="Google Shape;1681;p33"/>
            <p:cNvSpPr/>
            <p:nvPr/>
          </p:nvSpPr>
          <p:spPr>
            <a:xfrm>
              <a:off x="6329975" y="784500"/>
              <a:ext cx="14250" cy="23900"/>
            </a:xfrm>
            <a:custGeom>
              <a:avLst/>
              <a:gdLst/>
              <a:ahLst/>
              <a:cxnLst/>
              <a:rect l="l" t="t" r="r" b="b"/>
              <a:pathLst>
                <a:path w="570" h="956" extrusionOk="0">
                  <a:moveTo>
                    <a:pt x="456" y="0"/>
                  </a:moveTo>
                  <a:cubicBezTo>
                    <a:pt x="420" y="0"/>
                    <a:pt x="386" y="21"/>
                    <a:pt x="368" y="57"/>
                  </a:cubicBezTo>
                  <a:lnTo>
                    <a:pt x="24" y="816"/>
                  </a:lnTo>
                  <a:cubicBezTo>
                    <a:pt x="1" y="866"/>
                    <a:pt x="22" y="922"/>
                    <a:pt x="72" y="947"/>
                  </a:cubicBezTo>
                  <a:cubicBezTo>
                    <a:pt x="85" y="953"/>
                    <a:pt x="99" y="956"/>
                    <a:pt x="112" y="956"/>
                  </a:cubicBezTo>
                  <a:cubicBezTo>
                    <a:pt x="149" y="956"/>
                    <a:pt x="184" y="934"/>
                    <a:pt x="201" y="898"/>
                  </a:cubicBezTo>
                  <a:lnTo>
                    <a:pt x="546" y="139"/>
                  </a:lnTo>
                  <a:cubicBezTo>
                    <a:pt x="570" y="90"/>
                    <a:pt x="548" y="33"/>
                    <a:pt x="499" y="10"/>
                  </a:cubicBezTo>
                  <a:cubicBezTo>
                    <a:pt x="485" y="4"/>
                    <a:pt x="470" y="0"/>
                    <a:pt x="4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2" name="Google Shape;1682;p33"/>
            <p:cNvSpPr/>
            <p:nvPr/>
          </p:nvSpPr>
          <p:spPr>
            <a:xfrm>
              <a:off x="6363175" y="799650"/>
              <a:ext cx="14250" cy="23900"/>
            </a:xfrm>
            <a:custGeom>
              <a:avLst/>
              <a:gdLst/>
              <a:ahLst/>
              <a:cxnLst/>
              <a:rect l="l" t="t" r="r" b="b"/>
              <a:pathLst>
                <a:path w="570" h="956" extrusionOk="0">
                  <a:moveTo>
                    <a:pt x="457" y="1"/>
                  </a:moveTo>
                  <a:cubicBezTo>
                    <a:pt x="420" y="1"/>
                    <a:pt x="386" y="22"/>
                    <a:pt x="369" y="58"/>
                  </a:cubicBezTo>
                  <a:lnTo>
                    <a:pt x="23" y="817"/>
                  </a:lnTo>
                  <a:cubicBezTo>
                    <a:pt x="1" y="867"/>
                    <a:pt x="22" y="923"/>
                    <a:pt x="71" y="946"/>
                  </a:cubicBezTo>
                  <a:cubicBezTo>
                    <a:pt x="85" y="952"/>
                    <a:pt x="99" y="955"/>
                    <a:pt x="113" y="955"/>
                  </a:cubicBezTo>
                  <a:cubicBezTo>
                    <a:pt x="149" y="955"/>
                    <a:pt x="184" y="934"/>
                    <a:pt x="201" y="898"/>
                  </a:cubicBezTo>
                  <a:lnTo>
                    <a:pt x="547" y="139"/>
                  </a:lnTo>
                  <a:cubicBezTo>
                    <a:pt x="569" y="89"/>
                    <a:pt x="548" y="33"/>
                    <a:pt x="498" y="10"/>
                  </a:cubicBezTo>
                  <a:cubicBezTo>
                    <a:pt x="485" y="4"/>
                    <a:pt x="471" y="1"/>
                    <a:pt x="4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3" name="Google Shape;1683;p33"/>
            <p:cNvSpPr/>
            <p:nvPr/>
          </p:nvSpPr>
          <p:spPr>
            <a:xfrm>
              <a:off x="6396375" y="814875"/>
              <a:ext cx="14225" cy="23850"/>
            </a:xfrm>
            <a:custGeom>
              <a:avLst/>
              <a:gdLst/>
              <a:ahLst/>
              <a:cxnLst/>
              <a:rect l="l" t="t" r="r" b="b"/>
              <a:pathLst>
                <a:path w="569" h="954" extrusionOk="0">
                  <a:moveTo>
                    <a:pt x="456" y="0"/>
                  </a:moveTo>
                  <a:cubicBezTo>
                    <a:pt x="420" y="0"/>
                    <a:pt x="385" y="21"/>
                    <a:pt x="369" y="58"/>
                  </a:cubicBezTo>
                  <a:lnTo>
                    <a:pt x="23" y="817"/>
                  </a:lnTo>
                  <a:cubicBezTo>
                    <a:pt x="0" y="866"/>
                    <a:pt x="21" y="923"/>
                    <a:pt x="71" y="946"/>
                  </a:cubicBezTo>
                  <a:cubicBezTo>
                    <a:pt x="84" y="951"/>
                    <a:pt x="97" y="954"/>
                    <a:pt x="110" y="954"/>
                  </a:cubicBezTo>
                  <a:cubicBezTo>
                    <a:pt x="147" y="954"/>
                    <a:pt x="183" y="933"/>
                    <a:pt x="200" y="897"/>
                  </a:cubicBezTo>
                  <a:lnTo>
                    <a:pt x="546" y="139"/>
                  </a:lnTo>
                  <a:cubicBezTo>
                    <a:pt x="569" y="89"/>
                    <a:pt x="548" y="32"/>
                    <a:pt x="498" y="10"/>
                  </a:cubicBezTo>
                  <a:cubicBezTo>
                    <a:pt x="484" y="3"/>
                    <a:pt x="470" y="0"/>
                    <a:pt x="4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4" name="Google Shape;1684;p33"/>
            <p:cNvSpPr/>
            <p:nvPr/>
          </p:nvSpPr>
          <p:spPr>
            <a:xfrm>
              <a:off x="6429525" y="830025"/>
              <a:ext cx="14250" cy="23850"/>
            </a:xfrm>
            <a:custGeom>
              <a:avLst/>
              <a:gdLst/>
              <a:ahLst/>
              <a:cxnLst/>
              <a:rect l="l" t="t" r="r" b="b"/>
              <a:pathLst>
                <a:path w="570" h="954" extrusionOk="0">
                  <a:moveTo>
                    <a:pt x="457" y="0"/>
                  </a:moveTo>
                  <a:cubicBezTo>
                    <a:pt x="420" y="0"/>
                    <a:pt x="386" y="21"/>
                    <a:pt x="369" y="57"/>
                  </a:cubicBezTo>
                  <a:lnTo>
                    <a:pt x="23" y="816"/>
                  </a:lnTo>
                  <a:cubicBezTo>
                    <a:pt x="0" y="866"/>
                    <a:pt x="22" y="923"/>
                    <a:pt x="71" y="945"/>
                  </a:cubicBezTo>
                  <a:cubicBezTo>
                    <a:pt x="84" y="951"/>
                    <a:pt x="98" y="954"/>
                    <a:pt x="112" y="954"/>
                  </a:cubicBezTo>
                  <a:cubicBezTo>
                    <a:pt x="149" y="954"/>
                    <a:pt x="185" y="933"/>
                    <a:pt x="200" y="899"/>
                  </a:cubicBezTo>
                  <a:lnTo>
                    <a:pt x="547" y="140"/>
                  </a:lnTo>
                  <a:cubicBezTo>
                    <a:pt x="569" y="90"/>
                    <a:pt x="548" y="33"/>
                    <a:pt x="498" y="9"/>
                  </a:cubicBezTo>
                  <a:cubicBezTo>
                    <a:pt x="485" y="3"/>
                    <a:pt x="471" y="0"/>
                    <a:pt x="4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85" name="Google Shape;1685;p33"/>
          <p:cNvGrpSpPr/>
          <p:nvPr/>
        </p:nvGrpSpPr>
        <p:grpSpPr>
          <a:xfrm>
            <a:off x="9579285" y="154067"/>
            <a:ext cx="313433" cy="289100"/>
            <a:chOff x="434825" y="3194000"/>
            <a:chExt cx="235075" cy="216825"/>
          </a:xfrm>
        </p:grpSpPr>
        <p:sp>
          <p:nvSpPr>
            <p:cNvPr id="1686" name="Google Shape;1686;p33"/>
            <p:cNvSpPr/>
            <p:nvPr/>
          </p:nvSpPr>
          <p:spPr>
            <a:xfrm>
              <a:off x="434825" y="33269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7" name="Google Shape;1687;p33"/>
            <p:cNvSpPr/>
            <p:nvPr/>
          </p:nvSpPr>
          <p:spPr>
            <a:xfrm>
              <a:off x="575025" y="33217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8" name="Google Shape;1688;p33"/>
            <p:cNvSpPr/>
            <p:nvPr/>
          </p:nvSpPr>
          <p:spPr>
            <a:xfrm>
              <a:off x="526050" y="31940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89" name="Google Shape;1689;p33"/>
          <p:cNvGrpSpPr/>
          <p:nvPr/>
        </p:nvGrpSpPr>
        <p:grpSpPr>
          <a:xfrm>
            <a:off x="10169401" y="804351"/>
            <a:ext cx="410567" cy="658933"/>
            <a:chOff x="7092650" y="810875"/>
            <a:chExt cx="307925" cy="494200"/>
          </a:xfrm>
        </p:grpSpPr>
        <p:sp>
          <p:nvSpPr>
            <p:cNvPr id="1690" name="Google Shape;1690;p33"/>
            <p:cNvSpPr/>
            <p:nvPr/>
          </p:nvSpPr>
          <p:spPr>
            <a:xfrm>
              <a:off x="7092650" y="810875"/>
              <a:ext cx="307925" cy="494200"/>
            </a:xfrm>
            <a:custGeom>
              <a:avLst/>
              <a:gdLst/>
              <a:ahLst/>
              <a:cxnLst/>
              <a:rect l="l" t="t" r="r" b="b"/>
              <a:pathLst>
                <a:path w="12317" h="19768" extrusionOk="0">
                  <a:moveTo>
                    <a:pt x="5212" y="1"/>
                  </a:moveTo>
                  <a:cubicBezTo>
                    <a:pt x="4939" y="1"/>
                    <a:pt x="4673" y="209"/>
                    <a:pt x="4576" y="522"/>
                  </a:cubicBezTo>
                  <a:cubicBezTo>
                    <a:pt x="4460" y="897"/>
                    <a:pt x="4629" y="1282"/>
                    <a:pt x="4949" y="1382"/>
                  </a:cubicBezTo>
                  <a:lnTo>
                    <a:pt x="5456" y="1538"/>
                  </a:lnTo>
                  <a:lnTo>
                    <a:pt x="1389" y="14695"/>
                  </a:lnTo>
                  <a:cubicBezTo>
                    <a:pt x="1389" y="14695"/>
                    <a:pt x="0" y="18664"/>
                    <a:pt x="2854" y="19607"/>
                  </a:cubicBezTo>
                  <a:lnTo>
                    <a:pt x="2854" y="19609"/>
                  </a:lnTo>
                  <a:cubicBezTo>
                    <a:pt x="2880" y="19617"/>
                    <a:pt x="2907" y="19623"/>
                    <a:pt x="2932" y="19631"/>
                  </a:cubicBezTo>
                  <a:cubicBezTo>
                    <a:pt x="2959" y="19641"/>
                    <a:pt x="2983" y="19650"/>
                    <a:pt x="3010" y="19657"/>
                  </a:cubicBezTo>
                  <a:lnTo>
                    <a:pt x="3010" y="19655"/>
                  </a:lnTo>
                  <a:cubicBezTo>
                    <a:pt x="3278" y="19732"/>
                    <a:pt x="3530" y="19767"/>
                    <a:pt x="3768" y="19767"/>
                  </a:cubicBezTo>
                  <a:cubicBezTo>
                    <a:pt x="6091" y="19767"/>
                    <a:pt x="6990" y="16426"/>
                    <a:pt x="6990" y="16426"/>
                  </a:cubicBezTo>
                  <a:lnTo>
                    <a:pt x="11056" y="3268"/>
                  </a:lnTo>
                  <a:lnTo>
                    <a:pt x="11407" y="3376"/>
                  </a:lnTo>
                  <a:cubicBezTo>
                    <a:pt x="11459" y="3392"/>
                    <a:pt x="11511" y="3400"/>
                    <a:pt x="11563" y="3400"/>
                  </a:cubicBezTo>
                  <a:cubicBezTo>
                    <a:pt x="11836" y="3400"/>
                    <a:pt x="12103" y="3191"/>
                    <a:pt x="12200" y="2878"/>
                  </a:cubicBezTo>
                  <a:cubicBezTo>
                    <a:pt x="12317" y="2504"/>
                    <a:pt x="12148" y="2118"/>
                    <a:pt x="11827" y="2019"/>
                  </a:cubicBezTo>
                  <a:lnTo>
                    <a:pt x="5368" y="24"/>
                  </a:lnTo>
                  <a:cubicBezTo>
                    <a:pt x="5316" y="8"/>
                    <a:pt x="5264" y="1"/>
                    <a:pt x="52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1" name="Google Shape;1691;p33"/>
            <p:cNvSpPr/>
            <p:nvPr/>
          </p:nvSpPr>
          <p:spPr>
            <a:xfrm>
              <a:off x="7132650" y="940725"/>
              <a:ext cx="189125" cy="331675"/>
            </a:xfrm>
            <a:custGeom>
              <a:avLst/>
              <a:gdLst/>
              <a:ahLst/>
              <a:cxnLst/>
              <a:rect l="l" t="t" r="r" b="b"/>
              <a:pathLst>
                <a:path w="7565" h="13267" extrusionOk="0">
                  <a:moveTo>
                    <a:pt x="3559" y="1"/>
                  </a:moveTo>
                  <a:lnTo>
                    <a:pt x="396" y="10239"/>
                  </a:lnTo>
                  <a:cubicBezTo>
                    <a:pt x="0" y="11520"/>
                    <a:pt x="576" y="12847"/>
                    <a:pt x="1680" y="13186"/>
                  </a:cubicBezTo>
                  <a:cubicBezTo>
                    <a:pt x="1856" y="13241"/>
                    <a:pt x="2036" y="13267"/>
                    <a:pt x="2214" y="13267"/>
                  </a:cubicBezTo>
                  <a:cubicBezTo>
                    <a:pt x="3152" y="13267"/>
                    <a:pt x="4069" y="12551"/>
                    <a:pt x="4402" y="11476"/>
                  </a:cubicBezTo>
                  <a:lnTo>
                    <a:pt x="7565" y="1236"/>
                  </a:lnTo>
                  <a:lnTo>
                    <a:pt x="35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2" name="Google Shape;1692;p33"/>
            <p:cNvSpPr/>
            <p:nvPr/>
          </p:nvSpPr>
          <p:spPr>
            <a:xfrm>
              <a:off x="7132650" y="1101300"/>
              <a:ext cx="146500" cy="171100"/>
            </a:xfrm>
            <a:custGeom>
              <a:avLst/>
              <a:gdLst/>
              <a:ahLst/>
              <a:cxnLst/>
              <a:rect l="l" t="t" r="r" b="b"/>
              <a:pathLst>
                <a:path w="5860" h="6844" extrusionOk="0">
                  <a:moveTo>
                    <a:pt x="1575" y="0"/>
                  </a:moveTo>
                  <a:lnTo>
                    <a:pt x="396" y="3816"/>
                  </a:lnTo>
                  <a:cubicBezTo>
                    <a:pt x="0" y="5097"/>
                    <a:pt x="576" y="6424"/>
                    <a:pt x="1680" y="6763"/>
                  </a:cubicBezTo>
                  <a:cubicBezTo>
                    <a:pt x="1856" y="6818"/>
                    <a:pt x="2036" y="6844"/>
                    <a:pt x="2214" y="6844"/>
                  </a:cubicBezTo>
                  <a:cubicBezTo>
                    <a:pt x="3152" y="6844"/>
                    <a:pt x="4069" y="6128"/>
                    <a:pt x="4402" y="5053"/>
                  </a:cubicBezTo>
                  <a:lnTo>
                    <a:pt x="5860" y="331"/>
                  </a:lnTo>
                  <a:lnTo>
                    <a:pt x="5860" y="331"/>
                  </a:lnTo>
                  <a:cubicBezTo>
                    <a:pt x="5723" y="337"/>
                    <a:pt x="5585" y="341"/>
                    <a:pt x="5448" y="341"/>
                  </a:cubicBezTo>
                  <a:cubicBezTo>
                    <a:pt x="4145" y="341"/>
                    <a:pt x="2852" y="62"/>
                    <a:pt x="15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3" name="Google Shape;1693;p33"/>
            <p:cNvSpPr/>
            <p:nvPr/>
          </p:nvSpPr>
          <p:spPr>
            <a:xfrm>
              <a:off x="7222325" y="971625"/>
              <a:ext cx="20975" cy="21100"/>
            </a:xfrm>
            <a:custGeom>
              <a:avLst/>
              <a:gdLst/>
              <a:ahLst/>
              <a:cxnLst/>
              <a:rect l="l" t="t" r="r" b="b"/>
              <a:pathLst>
                <a:path w="839" h="844" extrusionOk="0">
                  <a:moveTo>
                    <a:pt x="454" y="0"/>
                  </a:moveTo>
                  <a:cubicBezTo>
                    <a:pt x="290" y="0"/>
                    <a:pt x="130" y="124"/>
                    <a:pt x="71" y="313"/>
                  </a:cubicBezTo>
                  <a:cubicBezTo>
                    <a:pt x="1" y="539"/>
                    <a:pt x="101" y="769"/>
                    <a:pt x="294" y="830"/>
                  </a:cubicBezTo>
                  <a:cubicBezTo>
                    <a:pt x="325" y="839"/>
                    <a:pt x="356" y="843"/>
                    <a:pt x="387" y="843"/>
                  </a:cubicBezTo>
                  <a:cubicBezTo>
                    <a:pt x="552" y="843"/>
                    <a:pt x="712" y="719"/>
                    <a:pt x="769" y="530"/>
                  </a:cubicBezTo>
                  <a:cubicBezTo>
                    <a:pt x="839" y="305"/>
                    <a:pt x="738" y="74"/>
                    <a:pt x="547" y="14"/>
                  </a:cubicBezTo>
                  <a:cubicBezTo>
                    <a:pt x="516" y="5"/>
                    <a:pt x="485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4" name="Google Shape;1694;p33"/>
            <p:cNvSpPr/>
            <p:nvPr/>
          </p:nvSpPr>
          <p:spPr>
            <a:xfrm>
              <a:off x="7259525" y="1047750"/>
              <a:ext cx="20975" cy="21075"/>
            </a:xfrm>
            <a:custGeom>
              <a:avLst/>
              <a:gdLst/>
              <a:ahLst/>
              <a:cxnLst/>
              <a:rect l="l" t="t" r="r" b="b"/>
              <a:pathLst>
                <a:path w="839" h="843" extrusionOk="0">
                  <a:moveTo>
                    <a:pt x="454" y="1"/>
                  </a:moveTo>
                  <a:cubicBezTo>
                    <a:pt x="289" y="1"/>
                    <a:pt x="129" y="125"/>
                    <a:pt x="71" y="315"/>
                  </a:cubicBezTo>
                  <a:cubicBezTo>
                    <a:pt x="1" y="538"/>
                    <a:pt x="101" y="769"/>
                    <a:pt x="294" y="829"/>
                  </a:cubicBezTo>
                  <a:cubicBezTo>
                    <a:pt x="325" y="838"/>
                    <a:pt x="356" y="842"/>
                    <a:pt x="387" y="842"/>
                  </a:cubicBezTo>
                  <a:cubicBezTo>
                    <a:pt x="551" y="842"/>
                    <a:pt x="711" y="719"/>
                    <a:pt x="769" y="529"/>
                  </a:cubicBezTo>
                  <a:cubicBezTo>
                    <a:pt x="839" y="305"/>
                    <a:pt x="738" y="74"/>
                    <a:pt x="547" y="15"/>
                  </a:cubicBezTo>
                  <a:cubicBezTo>
                    <a:pt x="516" y="5"/>
                    <a:pt x="485" y="1"/>
                    <a:pt x="4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5" name="Google Shape;1695;p33"/>
            <p:cNvSpPr/>
            <p:nvPr/>
          </p:nvSpPr>
          <p:spPr>
            <a:xfrm>
              <a:off x="7252675" y="854675"/>
              <a:ext cx="21000" cy="21100"/>
            </a:xfrm>
            <a:custGeom>
              <a:avLst/>
              <a:gdLst/>
              <a:ahLst/>
              <a:cxnLst/>
              <a:rect l="l" t="t" r="r" b="b"/>
              <a:pathLst>
                <a:path w="840" h="844" extrusionOk="0">
                  <a:moveTo>
                    <a:pt x="454" y="1"/>
                  </a:moveTo>
                  <a:cubicBezTo>
                    <a:pt x="290" y="1"/>
                    <a:pt x="130" y="125"/>
                    <a:pt x="72" y="313"/>
                  </a:cubicBezTo>
                  <a:cubicBezTo>
                    <a:pt x="1" y="539"/>
                    <a:pt x="101" y="770"/>
                    <a:pt x="296" y="830"/>
                  </a:cubicBezTo>
                  <a:cubicBezTo>
                    <a:pt x="327" y="839"/>
                    <a:pt x="358" y="844"/>
                    <a:pt x="390" y="844"/>
                  </a:cubicBezTo>
                  <a:cubicBezTo>
                    <a:pt x="554" y="844"/>
                    <a:pt x="713" y="720"/>
                    <a:pt x="771" y="530"/>
                  </a:cubicBezTo>
                  <a:cubicBezTo>
                    <a:pt x="839" y="305"/>
                    <a:pt x="740" y="75"/>
                    <a:pt x="547" y="14"/>
                  </a:cubicBezTo>
                  <a:cubicBezTo>
                    <a:pt x="516" y="5"/>
                    <a:pt x="485" y="1"/>
                    <a:pt x="4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6" name="Google Shape;1696;p33"/>
            <p:cNvSpPr/>
            <p:nvPr/>
          </p:nvSpPr>
          <p:spPr>
            <a:xfrm>
              <a:off x="7210275" y="1062275"/>
              <a:ext cx="21025" cy="21075"/>
            </a:xfrm>
            <a:custGeom>
              <a:avLst/>
              <a:gdLst/>
              <a:ahLst/>
              <a:cxnLst/>
              <a:rect l="l" t="t" r="r" b="b"/>
              <a:pathLst>
                <a:path w="841" h="843" extrusionOk="0">
                  <a:moveTo>
                    <a:pt x="454" y="0"/>
                  </a:moveTo>
                  <a:cubicBezTo>
                    <a:pt x="290" y="0"/>
                    <a:pt x="130" y="124"/>
                    <a:pt x="71" y="313"/>
                  </a:cubicBezTo>
                  <a:cubicBezTo>
                    <a:pt x="0" y="539"/>
                    <a:pt x="101" y="770"/>
                    <a:pt x="294" y="829"/>
                  </a:cubicBezTo>
                  <a:cubicBezTo>
                    <a:pt x="325" y="839"/>
                    <a:pt x="356" y="843"/>
                    <a:pt x="388" y="843"/>
                  </a:cubicBezTo>
                  <a:cubicBezTo>
                    <a:pt x="552" y="843"/>
                    <a:pt x="712" y="720"/>
                    <a:pt x="769" y="530"/>
                  </a:cubicBezTo>
                  <a:cubicBezTo>
                    <a:pt x="840" y="304"/>
                    <a:pt x="739" y="75"/>
                    <a:pt x="546" y="14"/>
                  </a:cubicBezTo>
                  <a:cubicBezTo>
                    <a:pt x="516" y="4"/>
                    <a:pt x="485" y="0"/>
                    <a:pt x="45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7" name="Google Shape;1697;p33"/>
            <p:cNvSpPr/>
            <p:nvPr/>
          </p:nvSpPr>
          <p:spPr>
            <a:xfrm>
              <a:off x="7269100" y="894000"/>
              <a:ext cx="48650" cy="48850"/>
            </a:xfrm>
            <a:custGeom>
              <a:avLst/>
              <a:gdLst/>
              <a:ahLst/>
              <a:cxnLst/>
              <a:rect l="l" t="t" r="r" b="b"/>
              <a:pathLst>
                <a:path w="1946" h="1954" extrusionOk="0">
                  <a:moveTo>
                    <a:pt x="1045" y="1"/>
                  </a:moveTo>
                  <a:cubicBezTo>
                    <a:pt x="665" y="1"/>
                    <a:pt x="296" y="290"/>
                    <a:pt x="161" y="728"/>
                  </a:cubicBezTo>
                  <a:cubicBezTo>
                    <a:pt x="0" y="1248"/>
                    <a:pt x="232" y="1782"/>
                    <a:pt x="681" y="1921"/>
                  </a:cubicBezTo>
                  <a:cubicBezTo>
                    <a:pt x="753" y="1943"/>
                    <a:pt x="827" y="1953"/>
                    <a:pt x="899" y="1953"/>
                  </a:cubicBezTo>
                  <a:cubicBezTo>
                    <a:pt x="1279" y="1953"/>
                    <a:pt x="1648" y="1665"/>
                    <a:pt x="1783" y="1227"/>
                  </a:cubicBezTo>
                  <a:cubicBezTo>
                    <a:pt x="1945" y="706"/>
                    <a:pt x="1711" y="172"/>
                    <a:pt x="1264" y="34"/>
                  </a:cubicBezTo>
                  <a:cubicBezTo>
                    <a:pt x="1192" y="12"/>
                    <a:pt x="1118" y="1"/>
                    <a:pt x="104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8" name="Google Shape;1698;p33"/>
            <p:cNvSpPr/>
            <p:nvPr/>
          </p:nvSpPr>
          <p:spPr>
            <a:xfrm>
              <a:off x="7289425" y="839625"/>
              <a:ext cx="97350" cy="33650"/>
            </a:xfrm>
            <a:custGeom>
              <a:avLst/>
              <a:gdLst/>
              <a:ahLst/>
              <a:cxnLst/>
              <a:rect l="l" t="t" r="r" b="b"/>
              <a:pathLst>
                <a:path w="3894" h="1346" extrusionOk="0">
                  <a:moveTo>
                    <a:pt x="112" y="1"/>
                  </a:moveTo>
                  <a:cubicBezTo>
                    <a:pt x="72" y="1"/>
                    <a:pt x="33" y="32"/>
                    <a:pt x="19" y="77"/>
                  </a:cubicBezTo>
                  <a:cubicBezTo>
                    <a:pt x="0" y="132"/>
                    <a:pt x="26" y="189"/>
                    <a:pt x="74" y="203"/>
                  </a:cubicBezTo>
                  <a:lnTo>
                    <a:pt x="3759" y="1342"/>
                  </a:lnTo>
                  <a:cubicBezTo>
                    <a:pt x="3767" y="1345"/>
                    <a:pt x="3774" y="1346"/>
                    <a:pt x="3782" y="1346"/>
                  </a:cubicBezTo>
                  <a:cubicBezTo>
                    <a:pt x="3822" y="1346"/>
                    <a:pt x="3861" y="1314"/>
                    <a:pt x="3877" y="1269"/>
                  </a:cubicBezTo>
                  <a:cubicBezTo>
                    <a:pt x="3894" y="1213"/>
                    <a:pt x="3870" y="1158"/>
                    <a:pt x="3822" y="1142"/>
                  </a:cubicBezTo>
                  <a:lnTo>
                    <a:pt x="135" y="5"/>
                  </a:lnTo>
                  <a:cubicBezTo>
                    <a:pt x="127" y="2"/>
                    <a:pt x="119" y="1"/>
                    <a:pt x="11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33"/>
            <p:cNvSpPr/>
            <p:nvPr/>
          </p:nvSpPr>
          <p:spPr>
            <a:xfrm>
              <a:off x="7168675" y="911800"/>
              <a:ext cx="186725" cy="384325"/>
            </a:xfrm>
            <a:custGeom>
              <a:avLst/>
              <a:gdLst/>
              <a:ahLst/>
              <a:cxnLst/>
              <a:rect l="l" t="t" r="r" b="b"/>
              <a:pathLst>
                <a:path w="7469" h="15373" extrusionOk="0">
                  <a:moveTo>
                    <a:pt x="7372" y="1"/>
                  </a:moveTo>
                  <a:cubicBezTo>
                    <a:pt x="7332" y="1"/>
                    <a:pt x="7294" y="32"/>
                    <a:pt x="7279" y="77"/>
                  </a:cubicBezTo>
                  <a:lnTo>
                    <a:pt x="3293" y="12980"/>
                  </a:lnTo>
                  <a:cubicBezTo>
                    <a:pt x="3290" y="12987"/>
                    <a:pt x="2983" y="13681"/>
                    <a:pt x="2439" y="14281"/>
                  </a:cubicBezTo>
                  <a:cubicBezTo>
                    <a:pt x="1905" y="14870"/>
                    <a:pt x="1340" y="15167"/>
                    <a:pt x="754" y="15167"/>
                  </a:cubicBezTo>
                  <a:cubicBezTo>
                    <a:pt x="551" y="15167"/>
                    <a:pt x="347" y="15132"/>
                    <a:pt x="139" y="15061"/>
                  </a:cubicBezTo>
                  <a:cubicBezTo>
                    <a:pt x="132" y="15059"/>
                    <a:pt x="125" y="15058"/>
                    <a:pt x="117" y="15058"/>
                  </a:cubicBezTo>
                  <a:cubicBezTo>
                    <a:pt x="76" y="15058"/>
                    <a:pt x="36" y="15085"/>
                    <a:pt x="20" y="15132"/>
                  </a:cubicBezTo>
                  <a:cubicBezTo>
                    <a:pt x="0" y="15187"/>
                    <a:pt x="26" y="15244"/>
                    <a:pt x="71" y="15260"/>
                  </a:cubicBezTo>
                  <a:cubicBezTo>
                    <a:pt x="91" y="15267"/>
                    <a:pt x="111" y="15274"/>
                    <a:pt x="131" y="15279"/>
                  </a:cubicBezTo>
                  <a:cubicBezTo>
                    <a:pt x="338" y="15343"/>
                    <a:pt x="537" y="15372"/>
                    <a:pt x="727" y="15372"/>
                  </a:cubicBezTo>
                  <a:cubicBezTo>
                    <a:pt x="2426" y="15372"/>
                    <a:pt x="3445" y="13084"/>
                    <a:pt x="3461" y="13045"/>
                  </a:cubicBezTo>
                  <a:lnTo>
                    <a:pt x="7452" y="131"/>
                  </a:lnTo>
                  <a:cubicBezTo>
                    <a:pt x="7469" y="75"/>
                    <a:pt x="7444" y="19"/>
                    <a:pt x="7396" y="4"/>
                  </a:cubicBezTo>
                  <a:cubicBezTo>
                    <a:pt x="7388" y="2"/>
                    <a:pt x="7380" y="1"/>
                    <a:pt x="737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00" name="Google Shape;1700;p33"/>
          <p:cNvGrpSpPr/>
          <p:nvPr/>
        </p:nvGrpSpPr>
        <p:grpSpPr>
          <a:xfrm>
            <a:off x="10853633" y="1104718"/>
            <a:ext cx="608267" cy="1248700"/>
            <a:chOff x="7605825" y="1036150"/>
            <a:chExt cx="456200" cy="936525"/>
          </a:xfrm>
        </p:grpSpPr>
        <p:sp>
          <p:nvSpPr>
            <p:cNvPr id="1701" name="Google Shape;1701;p33"/>
            <p:cNvSpPr/>
            <p:nvPr/>
          </p:nvSpPr>
          <p:spPr>
            <a:xfrm>
              <a:off x="7607650" y="1470850"/>
              <a:ext cx="454275" cy="501825"/>
            </a:xfrm>
            <a:custGeom>
              <a:avLst/>
              <a:gdLst/>
              <a:ahLst/>
              <a:cxnLst/>
              <a:rect l="l" t="t" r="r" b="b"/>
              <a:pathLst>
                <a:path w="18171" h="20073" extrusionOk="0">
                  <a:moveTo>
                    <a:pt x="5354" y="0"/>
                  </a:moveTo>
                  <a:cubicBezTo>
                    <a:pt x="5274" y="0"/>
                    <a:pt x="5194" y="21"/>
                    <a:pt x="5121" y="65"/>
                  </a:cubicBezTo>
                  <a:lnTo>
                    <a:pt x="283" y="3009"/>
                  </a:lnTo>
                  <a:cubicBezTo>
                    <a:pt x="68" y="3139"/>
                    <a:pt x="0" y="3419"/>
                    <a:pt x="129" y="3631"/>
                  </a:cubicBezTo>
                  <a:cubicBezTo>
                    <a:pt x="215" y="3773"/>
                    <a:pt x="365" y="3850"/>
                    <a:pt x="518" y="3850"/>
                  </a:cubicBezTo>
                  <a:cubicBezTo>
                    <a:pt x="598" y="3850"/>
                    <a:pt x="679" y="3829"/>
                    <a:pt x="752" y="3785"/>
                  </a:cubicBezTo>
                  <a:lnTo>
                    <a:pt x="1334" y="3431"/>
                  </a:lnTo>
                  <a:lnTo>
                    <a:pt x="5234" y="9843"/>
                  </a:lnTo>
                  <a:cubicBezTo>
                    <a:pt x="2989" y="12077"/>
                    <a:pt x="2264" y="15203"/>
                    <a:pt x="3671" y="17524"/>
                  </a:cubicBezTo>
                  <a:cubicBezTo>
                    <a:pt x="4688" y="19193"/>
                    <a:pt x="6585" y="20073"/>
                    <a:pt x="8695" y="20073"/>
                  </a:cubicBezTo>
                  <a:cubicBezTo>
                    <a:pt x="10162" y="20073"/>
                    <a:pt x="11732" y="19647"/>
                    <a:pt x="13179" y="18766"/>
                  </a:cubicBezTo>
                  <a:cubicBezTo>
                    <a:pt x="16708" y="16619"/>
                    <a:pt x="18171" y="12583"/>
                    <a:pt x="16447" y="9751"/>
                  </a:cubicBezTo>
                  <a:cubicBezTo>
                    <a:pt x="15431" y="8081"/>
                    <a:pt x="13535" y="7202"/>
                    <a:pt x="11427" y="7202"/>
                  </a:cubicBezTo>
                  <a:cubicBezTo>
                    <a:pt x="10607" y="7202"/>
                    <a:pt x="9755" y="7335"/>
                    <a:pt x="8910" y="7606"/>
                  </a:cubicBezTo>
                  <a:lnTo>
                    <a:pt x="5009" y="1193"/>
                  </a:lnTo>
                  <a:lnTo>
                    <a:pt x="5590" y="841"/>
                  </a:lnTo>
                  <a:cubicBezTo>
                    <a:pt x="5806" y="712"/>
                    <a:pt x="5873" y="431"/>
                    <a:pt x="5744" y="219"/>
                  </a:cubicBezTo>
                  <a:cubicBezTo>
                    <a:pt x="5658" y="78"/>
                    <a:pt x="5508" y="0"/>
                    <a:pt x="53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2" name="Google Shape;1702;p33"/>
            <p:cNvSpPr/>
            <p:nvPr/>
          </p:nvSpPr>
          <p:spPr>
            <a:xfrm>
              <a:off x="7694525" y="1470850"/>
              <a:ext cx="367500" cy="501825"/>
            </a:xfrm>
            <a:custGeom>
              <a:avLst/>
              <a:gdLst/>
              <a:ahLst/>
              <a:cxnLst/>
              <a:rect l="l" t="t" r="r" b="b"/>
              <a:pathLst>
                <a:path w="14700" h="20073" extrusionOk="0">
                  <a:moveTo>
                    <a:pt x="1884" y="1"/>
                  </a:moveTo>
                  <a:cubicBezTo>
                    <a:pt x="1803" y="1"/>
                    <a:pt x="1722" y="22"/>
                    <a:pt x="1649" y="67"/>
                  </a:cubicBezTo>
                  <a:lnTo>
                    <a:pt x="46" y="1041"/>
                  </a:lnTo>
                  <a:cubicBezTo>
                    <a:pt x="618" y="2531"/>
                    <a:pt x="1290" y="3992"/>
                    <a:pt x="2165" y="5326"/>
                  </a:cubicBezTo>
                  <a:cubicBezTo>
                    <a:pt x="3094" y="6743"/>
                    <a:pt x="4236" y="7490"/>
                    <a:pt x="5857" y="7915"/>
                  </a:cubicBezTo>
                  <a:cubicBezTo>
                    <a:pt x="7264" y="8285"/>
                    <a:pt x="8683" y="8612"/>
                    <a:pt x="9833" y="9560"/>
                  </a:cubicBezTo>
                  <a:cubicBezTo>
                    <a:pt x="10908" y="10446"/>
                    <a:pt x="11606" y="11731"/>
                    <a:pt x="11809" y="13105"/>
                  </a:cubicBezTo>
                  <a:cubicBezTo>
                    <a:pt x="12229" y="15975"/>
                    <a:pt x="10644" y="18619"/>
                    <a:pt x="7803" y="19332"/>
                  </a:cubicBezTo>
                  <a:cubicBezTo>
                    <a:pt x="7178" y="19489"/>
                    <a:pt x="6525" y="19566"/>
                    <a:pt x="5867" y="19566"/>
                  </a:cubicBezTo>
                  <a:cubicBezTo>
                    <a:pt x="3695" y="19566"/>
                    <a:pt x="1468" y="18729"/>
                    <a:pt x="0" y="17160"/>
                  </a:cubicBezTo>
                  <a:lnTo>
                    <a:pt x="0" y="17160"/>
                  </a:lnTo>
                  <a:cubicBezTo>
                    <a:pt x="61" y="17282"/>
                    <a:pt x="127" y="17404"/>
                    <a:pt x="199" y="17524"/>
                  </a:cubicBezTo>
                  <a:cubicBezTo>
                    <a:pt x="1215" y="19193"/>
                    <a:pt x="3113" y="20073"/>
                    <a:pt x="5223" y="20073"/>
                  </a:cubicBezTo>
                  <a:cubicBezTo>
                    <a:pt x="6690" y="20073"/>
                    <a:pt x="8261" y="19647"/>
                    <a:pt x="9708" y="18766"/>
                  </a:cubicBezTo>
                  <a:cubicBezTo>
                    <a:pt x="13236" y="16619"/>
                    <a:pt x="14700" y="12583"/>
                    <a:pt x="12976" y="9751"/>
                  </a:cubicBezTo>
                  <a:cubicBezTo>
                    <a:pt x="11960" y="8081"/>
                    <a:pt x="10064" y="7202"/>
                    <a:pt x="7955" y="7202"/>
                  </a:cubicBezTo>
                  <a:cubicBezTo>
                    <a:pt x="7136" y="7202"/>
                    <a:pt x="6284" y="7335"/>
                    <a:pt x="5439" y="7606"/>
                  </a:cubicBezTo>
                  <a:lnTo>
                    <a:pt x="1538" y="1195"/>
                  </a:lnTo>
                  <a:lnTo>
                    <a:pt x="2120" y="841"/>
                  </a:lnTo>
                  <a:cubicBezTo>
                    <a:pt x="2334" y="712"/>
                    <a:pt x="2400" y="431"/>
                    <a:pt x="2271" y="219"/>
                  </a:cubicBezTo>
                  <a:cubicBezTo>
                    <a:pt x="2187" y="78"/>
                    <a:pt x="2037" y="1"/>
                    <a:pt x="188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3" name="Google Shape;1703;p33"/>
            <p:cNvSpPr/>
            <p:nvPr/>
          </p:nvSpPr>
          <p:spPr>
            <a:xfrm>
              <a:off x="7613100" y="1506775"/>
              <a:ext cx="81850" cy="51950"/>
            </a:xfrm>
            <a:custGeom>
              <a:avLst/>
              <a:gdLst/>
              <a:ahLst/>
              <a:cxnLst/>
              <a:rect l="l" t="t" r="r" b="b"/>
              <a:pathLst>
                <a:path w="3274" h="2078" extrusionOk="0">
                  <a:moveTo>
                    <a:pt x="3114" y="0"/>
                  </a:moveTo>
                  <a:cubicBezTo>
                    <a:pt x="3088" y="0"/>
                    <a:pt x="3063" y="7"/>
                    <a:pt x="3039" y="21"/>
                  </a:cubicBezTo>
                  <a:lnTo>
                    <a:pt x="87" y="1817"/>
                  </a:lnTo>
                  <a:cubicBezTo>
                    <a:pt x="22" y="1858"/>
                    <a:pt x="1" y="1943"/>
                    <a:pt x="40" y="2010"/>
                  </a:cubicBezTo>
                  <a:cubicBezTo>
                    <a:pt x="66" y="2054"/>
                    <a:pt x="112" y="2078"/>
                    <a:pt x="160" y="2078"/>
                  </a:cubicBezTo>
                  <a:cubicBezTo>
                    <a:pt x="185" y="2078"/>
                    <a:pt x="210" y="2071"/>
                    <a:pt x="233" y="2057"/>
                  </a:cubicBezTo>
                  <a:lnTo>
                    <a:pt x="3187" y="261"/>
                  </a:lnTo>
                  <a:cubicBezTo>
                    <a:pt x="3252" y="220"/>
                    <a:pt x="3273" y="135"/>
                    <a:pt x="3233" y="67"/>
                  </a:cubicBezTo>
                  <a:cubicBezTo>
                    <a:pt x="3207" y="24"/>
                    <a:pt x="3161" y="0"/>
                    <a:pt x="31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4" name="Google Shape;1704;p33"/>
            <p:cNvSpPr/>
            <p:nvPr/>
          </p:nvSpPr>
          <p:spPr>
            <a:xfrm>
              <a:off x="7659000" y="1566650"/>
              <a:ext cx="93750" cy="148000"/>
            </a:xfrm>
            <a:custGeom>
              <a:avLst/>
              <a:gdLst/>
              <a:ahLst/>
              <a:cxnLst/>
              <a:rect l="l" t="t" r="r" b="b"/>
              <a:pathLst>
                <a:path w="3750" h="5920" extrusionOk="0">
                  <a:moveTo>
                    <a:pt x="159" y="1"/>
                  </a:moveTo>
                  <a:cubicBezTo>
                    <a:pt x="134" y="1"/>
                    <a:pt x="110" y="7"/>
                    <a:pt x="87" y="21"/>
                  </a:cubicBezTo>
                  <a:cubicBezTo>
                    <a:pt x="21" y="62"/>
                    <a:pt x="0" y="147"/>
                    <a:pt x="40" y="215"/>
                  </a:cubicBezTo>
                  <a:lnTo>
                    <a:pt x="3470" y="5853"/>
                  </a:lnTo>
                  <a:cubicBezTo>
                    <a:pt x="3497" y="5896"/>
                    <a:pt x="3543" y="5920"/>
                    <a:pt x="3590" y="5920"/>
                  </a:cubicBezTo>
                  <a:cubicBezTo>
                    <a:pt x="3615" y="5920"/>
                    <a:pt x="3640" y="5913"/>
                    <a:pt x="3663" y="5899"/>
                  </a:cubicBezTo>
                  <a:cubicBezTo>
                    <a:pt x="3728" y="5859"/>
                    <a:pt x="3749" y="5772"/>
                    <a:pt x="3709" y="5706"/>
                  </a:cubicBezTo>
                  <a:lnTo>
                    <a:pt x="280" y="67"/>
                  </a:lnTo>
                  <a:cubicBezTo>
                    <a:pt x="253" y="25"/>
                    <a:pt x="206" y="1"/>
                    <a:pt x="15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5" name="Google Shape;1705;p33"/>
            <p:cNvSpPr/>
            <p:nvPr/>
          </p:nvSpPr>
          <p:spPr>
            <a:xfrm>
              <a:off x="7694275" y="1738625"/>
              <a:ext cx="53925" cy="205550"/>
            </a:xfrm>
            <a:custGeom>
              <a:avLst/>
              <a:gdLst/>
              <a:ahLst/>
              <a:cxnLst/>
              <a:rect l="l" t="t" r="r" b="b"/>
              <a:pathLst>
                <a:path w="2157" h="8222" extrusionOk="0">
                  <a:moveTo>
                    <a:pt x="1954" y="1"/>
                  </a:moveTo>
                  <a:cubicBezTo>
                    <a:pt x="1917" y="1"/>
                    <a:pt x="1879" y="15"/>
                    <a:pt x="1852" y="44"/>
                  </a:cubicBezTo>
                  <a:cubicBezTo>
                    <a:pt x="1775" y="122"/>
                    <a:pt x="1" y="1997"/>
                    <a:pt x="59" y="4418"/>
                  </a:cubicBezTo>
                  <a:cubicBezTo>
                    <a:pt x="91" y="5791"/>
                    <a:pt x="713" y="7057"/>
                    <a:pt x="1904" y="8181"/>
                  </a:cubicBezTo>
                  <a:cubicBezTo>
                    <a:pt x="1932" y="8208"/>
                    <a:pt x="1967" y="8221"/>
                    <a:pt x="2002" y="8221"/>
                  </a:cubicBezTo>
                  <a:cubicBezTo>
                    <a:pt x="2027" y="8221"/>
                    <a:pt x="2052" y="8214"/>
                    <a:pt x="2074" y="8201"/>
                  </a:cubicBezTo>
                  <a:cubicBezTo>
                    <a:pt x="2086" y="8194"/>
                    <a:pt x="2094" y="8187"/>
                    <a:pt x="2103" y="8179"/>
                  </a:cubicBezTo>
                  <a:cubicBezTo>
                    <a:pt x="2157" y="8122"/>
                    <a:pt x="2152" y="8032"/>
                    <a:pt x="2097" y="7980"/>
                  </a:cubicBezTo>
                  <a:cubicBezTo>
                    <a:pt x="962" y="6909"/>
                    <a:pt x="371" y="5708"/>
                    <a:pt x="338" y="4414"/>
                  </a:cubicBezTo>
                  <a:cubicBezTo>
                    <a:pt x="281" y="2105"/>
                    <a:pt x="2036" y="257"/>
                    <a:pt x="2053" y="238"/>
                  </a:cubicBezTo>
                  <a:cubicBezTo>
                    <a:pt x="2107" y="183"/>
                    <a:pt x="2104" y="95"/>
                    <a:pt x="2050" y="40"/>
                  </a:cubicBezTo>
                  <a:cubicBezTo>
                    <a:pt x="2023" y="13"/>
                    <a:pt x="1989" y="1"/>
                    <a:pt x="195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6" name="Google Shape;1706;p33"/>
            <p:cNvSpPr/>
            <p:nvPr/>
          </p:nvSpPr>
          <p:spPr>
            <a:xfrm>
              <a:off x="7721050" y="1723250"/>
              <a:ext cx="310900" cy="227150"/>
            </a:xfrm>
            <a:custGeom>
              <a:avLst/>
              <a:gdLst/>
              <a:ahLst/>
              <a:cxnLst/>
              <a:rect l="l" t="t" r="r" b="b"/>
              <a:pathLst>
                <a:path w="12436" h="9086" extrusionOk="0">
                  <a:moveTo>
                    <a:pt x="10683" y="1"/>
                  </a:moveTo>
                  <a:cubicBezTo>
                    <a:pt x="9625" y="890"/>
                    <a:pt x="8703" y="1942"/>
                    <a:pt x="7676" y="2869"/>
                  </a:cubicBezTo>
                  <a:cubicBezTo>
                    <a:pt x="6427" y="3996"/>
                    <a:pt x="5057" y="4826"/>
                    <a:pt x="3461" y="5365"/>
                  </a:cubicBezTo>
                  <a:cubicBezTo>
                    <a:pt x="2334" y="5745"/>
                    <a:pt x="1168" y="5994"/>
                    <a:pt x="0" y="6238"/>
                  </a:cubicBezTo>
                  <a:cubicBezTo>
                    <a:pt x="88" y="6464"/>
                    <a:pt x="196" y="6687"/>
                    <a:pt x="327" y="6901"/>
                  </a:cubicBezTo>
                  <a:cubicBezTo>
                    <a:pt x="1196" y="8331"/>
                    <a:pt x="2811" y="9086"/>
                    <a:pt x="4595" y="9086"/>
                  </a:cubicBezTo>
                  <a:cubicBezTo>
                    <a:pt x="5810" y="9086"/>
                    <a:pt x="7104" y="8736"/>
                    <a:pt x="8296" y="8011"/>
                  </a:cubicBezTo>
                  <a:cubicBezTo>
                    <a:pt x="11237" y="6222"/>
                    <a:pt x="12436" y="2825"/>
                    <a:pt x="10975" y="422"/>
                  </a:cubicBezTo>
                  <a:cubicBezTo>
                    <a:pt x="10887" y="273"/>
                    <a:pt x="10788" y="134"/>
                    <a:pt x="106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7" name="Google Shape;1707;p33"/>
            <p:cNvSpPr/>
            <p:nvPr/>
          </p:nvSpPr>
          <p:spPr>
            <a:xfrm>
              <a:off x="7721075" y="1722725"/>
              <a:ext cx="267100" cy="158725"/>
            </a:xfrm>
            <a:custGeom>
              <a:avLst/>
              <a:gdLst/>
              <a:ahLst/>
              <a:cxnLst/>
              <a:rect l="l" t="t" r="r" b="b"/>
              <a:pathLst>
                <a:path w="10684" h="6349" extrusionOk="0">
                  <a:moveTo>
                    <a:pt x="10426" y="1"/>
                  </a:moveTo>
                  <a:cubicBezTo>
                    <a:pt x="9575" y="1"/>
                    <a:pt x="6523" y="493"/>
                    <a:pt x="1" y="6257"/>
                  </a:cubicBezTo>
                  <a:cubicBezTo>
                    <a:pt x="1" y="6257"/>
                    <a:pt x="423" y="6349"/>
                    <a:pt x="1127" y="6349"/>
                  </a:cubicBezTo>
                  <a:cubicBezTo>
                    <a:pt x="3117" y="6349"/>
                    <a:pt x="7358" y="5617"/>
                    <a:pt x="10683" y="22"/>
                  </a:cubicBezTo>
                  <a:cubicBezTo>
                    <a:pt x="10683" y="22"/>
                    <a:pt x="10601" y="1"/>
                    <a:pt x="104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8" name="Google Shape;1708;p33"/>
            <p:cNvSpPr/>
            <p:nvPr/>
          </p:nvSpPr>
          <p:spPr>
            <a:xfrm>
              <a:off x="7861750" y="1696775"/>
              <a:ext cx="29975" cy="26250"/>
            </a:xfrm>
            <a:custGeom>
              <a:avLst/>
              <a:gdLst/>
              <a:ahLst/>
              <a:cxnLst/>
              <a:rect l="l" t="t" r="r" b="b"/>
              <a:pathLst>
                <a:path w="1199" h="1050" extrusionOk="0">
                  <a:moveTo>
                    <a:pt x="598" y="1"/>
                  </a:moveTo>
                  <a:cubicBezTo>
                    <a:pt x="506" y="1"/>
                    <a:pt x="412" y="25"/>
                    <a:pt x="327" y="77"/>
                  </a:cubicBezTo>
                  <a:cubicBezTo>
                    <a:pt x="82" y="228"/>
                    <a:pt x="1" y="550"/>
                    <a:pt x="153" y="797"/>
                  </a:cubicBezTo>
                  <a:cubicBezTo>
                    <a:pt x="251" y="959"/>
                    <a:pt x="424" y="1049"/>
                    <a:pt x="601" y="1049"/>
                  </a:cubicBezTo>
                  <a:cubicBezTo>
                    <a:pt x="694" y="1049"/>
                    <a:pt x="787" y="1025"/>
                    <a:pt x="872" y="973"/>
                  </a:cubicBezTo>
                  <a:cubicBezTo>
                    <a:pt x="1119" y="821"/>
                    <a:pt x="1198" y="499"/>
                    <a:pt x="1048" y="253"/>
                  </a:cubicBezTo>
                  <a:cubicBezTo>
                    <a:pt x="949" y="90"/>
                    <a:pt x="776" y="1"/>
                    <a:pt x="59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9" name="Google Shape;1709;p33"/>
            <p:cNvSpPr/>
            <p:nvPr/>
          </p:nvSpPr>
          <p:spPr>
            <a:xfrm>
              <a:off x="7794275" y="1817575"/>
              <a:ext cx="29925" cy="26225"/>
            </a:xfrm>
            <a:custGeom>
              <a:avLst/>
              <a:gdLst/>
              <a:ahLst/>
              <a:cxnLst/>
              <a:rect l="l" t="t" r="r" b="b"/>
              <a:pathLst>
                <a:path w="1197" h="1049" extrusionOk="0">
                  <a:moveTo>
                    <a:pt x="597" y="0"/>
                  </a:moveTo>
                  <a:cubicBezTo>
                    <a:pt x="505" y="0"/>
                    <a:pt x="411" y="25"/>
                    <a:pt x="327" y="77"/>
                  </a:cubicBezTo>
                  <a:cubicBezTo>
                    <a:pt x="79" y="228"/>
                    <a:pt x="1" y="550"/>
                    <a:pt x="151" y="796"/>
                  </a:cubicBezTo>
                  <a:cubicBezTo>
                    <a:pt x="250" y="959"/>
                    <a:pt x="423" y="1048"/>
                    <a:pt x="600" y="1048"/>
                  </a:cubicBezTo>
                  <a:cubicBezTo>
                    <a:pt x="692" y="1048"/>
                    <a:pt x="786" y="1024"/>
                    <a:pt x="870" y="972"/>
                  </a:cubicBezTo>
                  <a:cubicBezTo>
                    <a:pt x="1117" y="822"/>
                    <a:pt x="1196" y="499"/>
                    <a:pt x="1046" y="252"/>
                  </a:cubicBezTo>
                  <a:cubicBezTo>
                    <a:pt x="947" y="91"/>
                    <a:pt x="774" y="0"/>
                    <a:pt x="59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0" name="Google Shape;1710;p33"/>
            <p:cNvSpPr/>
            <p:nvPr/>
          </p:nvSpPr>
          <p:spPr>
            <a:xfrm>
              <a:off x="7777500" y="1670050"/>
              <a:ext cx="19400" cy="1700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9" y="1"/>
                  </a:moveTo>
                  <a:cubicBezTo>
                    <a:pt x="329" y="1"/>
                    <a:pt x="267" y="17"/>
                    <a:pt x="212" y="51"/>
                  </a:cubicBezTo>
                  <a:cubicBezTo>
                    <a:pt x="50" y="148"/>
                    <a:pt x="1" y="357"/>
                    <a:pt x="99" y="517"/>
                  </a:cubicBezTo>
                  <a:cubicBezTo>
                    <a:pt x="163" y="622"/>
                    <a:pt x="274" y="680"/>
                    <a:pt x="389" y="680"/>
                  </a:cubicBezTo>
                  <a:cubicBezTo>
                    <a:pt x="448" y="680"/>
                    <a:pt x="509" y="664"/>
                    <a:pt x="564" y="631"/>
                  </a:cubicBezTo>
                  <a:cubicBezTo>
                    <a:pt x="724" y="533"/>
                    <a:pt x="775" y="324"/>
                    <a:pt x="677" y="164"/>
                  </a:cubicBezTo>
                  <a:cubicBezTo>
                    <a:pt x="614" y="58"/>
                    <a:pt x="503" y="1"/>
                    <a:pt x="38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1" name="Google Shape;1711;p33"/>
            <p:cNvSpPr/>
            <p:nvPr/>
          </p:nvSpPr>
          <p:spPr>
            <a:xfrm>
              <a:off x="7751075" y="1768925"/>
              <a:ext cx="19400" cy="16975"/>
            </a:xfrm>
            <a:custGeom>
              <a:avLst/>
              <a:gdLst/>
              <a:ahLst/>
              <a:cxnLst/>
              <a:rect l="l" t="t" r="r" b="b"/>
              <a:pathLst>
                <a:path w="776" h="679" extrusionOk="0">
                  <a:moveTo>
                    <a:pt x="388" y="0"/>
                  </a:moveTo>
                  <a:cubicBezTo>
                    <a:pt x="328" y="0"/>
                    <a:pt x="267" y="16"/>
                    <a:pt x="212" y="49"/>
                  </a:cubicBezTo>
                  <a:cubicBezTo>
                    <a:pt x="51" y="147"/>
                    <a:pt x="1" y="357"/>
                    <a:pt x="99" y="515"/>
                  </a:cubicBezTo>
                  <a:cubicBezTo>
                    <a:pt x="162" y="621"/>
                    <a:pt x="273" y="679"/>
                    <a:pt x="388" y="679"/>
                  </a:cubicBezTo>
                  <a:cubicBezTo>
                    <a:pt x="448" y="679"/>
                    <a:pt x="509" y="663"/>
                    <a:pt x="564" y="629"/>
                  </a:cubicBezTo>
                  <a:cubicBezTo>
                    <a:pt x="724" y="531"/>
                    <a:pt x="775" y="324"/>
                    <a:pt x="678" y="162"/>
                  </a:cubicBezTo>
                  <a:cubicBezTo>
                    <a:pt x="614" y="58"/>
                    <a:pt x="502" y="0"/>
                    <a:pt x="38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2" name="Google Shape;1712;p33"/>
            <p:cNvSpPr/>
            <p:nvPr/>
          </p:nvSpPr>
          <p:spPr>
            <a:xfrm>
              <a:off x="7820100" y="1755200"/>
              <a:ext cx="19375" cy="17000"/>
            </a:xfrm>
            <a:custGeom>
              <a:avLst/>
              <a:gdLst/>
              <a:ahLst/>
              <a:cxnLst/>
              <a:rect l="l" t="t" r="r" b="b"/>
              <a:pathLst>
                <a:path w="775" h="680" extrusionOk="0">
                  <a:moveTo>
                    <a:pt x="388" y="1"/>
                  </a:moveTo>
                  <a:cubicBezTo>
                    <a:pt x="328" y="1"/>
                    <a:pt x="267" y="17"/>
                    <a:pt x="212" y="50"/>
                  </a:cubicBezTo>
                  <a:cubicBezTo>
                    <a:pt x="53" y="148"/>
                    <a:pt x="0" y="357"/>
                    <a:pt x="98" y="517"/>
                  </a:cubicBezTo>
                  <a:cubicBezTo>
                    <a:pt x="162" y="621"/>
                    <a:pt x="274" y="680"/>
                    <a:pt x="389" y="680"/>
                  </a:cubicBezTo>
                  <a:cubicBezTo>
                    <a:pt x="449" y="680"/>
                    <a:pt x="509" y="664"/>
                    <a:pt x="565" y="630"/>
                  </a:cubicBezTo>
                  <a:cubicBezTo>
                    <a:pt x="724" y="533"/>
                    <a:pt x="775" y="325"/>
                    <a:pt x="678" y="164"/>
                  </a:cubicBezTo>
                  <a:cubicBezTo>
                    <a:pt x="614" y="59"/>
                    <a:pt x="502" y="1"/>
                    <a:pt x="38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3" name="Google Shape;1713;p33"/>
            <p:cNvSpPr/>
            <p:nvPr/>
          </p:nvSpPr>
          <p:spPr>
            <a:xfrm>
              <a:off x="7976650" y="1775725"/>
              <a:ext cx="19425" cy="17000"/>
            </a:xfrm>
            <a:custGeom>
              <a:avLst/>
              <a:gdLst/>
              <a:ahLst/>
              <a:cxnLst/>
              <a:rect l="l" t="t" r="r" b="b"/>
              <a:pathLst>
                <a:path w="777" h="680" extrusionOk="0">
                  <a:moveTo>
                    <a:pt x="389" y="1"/>
                  </a:moveTo>
                  <a:cubicBezTo>
                    <a:pt x="329" y="1"/>
                    <a:pt x="268" y="17"/>
                    <a:pt x="212" y="51"/>
                  </a:cubicBezTo>
                  <a:cubicBezTo>
                    <a:pt x="50" y="148"/>
                    <a:pt x="1" y="357"/>
                    <a:pt x="99" y="517"/>
                  </a:cubicBezTo>
                  <a:cubicBezTo>
                    <a:pt x="163" y="621"/>
                    <a:pt x="274" y="679"/>
                    <a:pt x="388" y="679"/>
                  </a:cubicBezTo>
                  <a:cubicBezTo>
                    <a:pt x="448" y="679"/>
                    <a:pt x="509" y="663"/>
                    <a:pt x="565" y="629"/>
                  </a:cubicBezTo>
                  <a:cubicBezTo>
                    <a:pt x="724" y="533"/>
                    <a:pt x="777" y="324"/>
                    <a:pt x="679" y="164"/>
                  </a:cubicBezTo>
                  <a:cubicBezTo>
                    <a:pt x="614" y="59"/>
                    <a:pt x="503" y="1"/>
                    <a:pt x="38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4" name="Google Shape;1714;p33"/>
            <p:cNvSpPr/>
            <p:nvPr/>
          </p:nvSpPr>
          <p:spPr>
            <a:xfrm>
              <a:off x="7908700" y="1774900"/>
              <a:ext cx="19400" cy="1700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8" y="0"/>
                  </a:moveTo>
                  <a:cubicBezTo>
                    <a:pt x="328" y="0"/>
                    <a:pt x="267" y="16"/>
                    <a:pt x="212" y="50"/>
                  </a:cubicBezTo>
                  <a:cubicBezTo>
                    <a:pt x="51" y="147"/>
                    <a:pt x="1" y="356"/>
                    <a:pt x="99" y="516"/>
                  </a:cubicBezTo>
                  <a:cubicBezTo>
                    <a:pt x="163" y="621"/>
                    <a:pt x="275" y="679"/>
                    <a:pt x="389" y="679"/>
                  </a:cubicBezTo>
                  <a:cubicBezTo>
                    <a:pt x="449" y="679"/>
                    <a:pt x="509" y="663"/>
                    <a:pt x="564" y="630"/>
                  </a:cubicBezTo>
                  <a:cubicBezTo>
                    <a:pt x="724" y="532"/>
                    <a:pt x="775" y="325"/>
                    <a:pt x="677" y="163"/>
                  </a:cubicBezTo>
                  <a:cubicBezTo>
                    <a:pt x="614" y="59"/>
                    <a:pt x="502" y="0"/>
                    <a:pt x="38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5" name="Google Shape;1715;p33"/>
            <p:cNvSpPr/>
            <p:nvPr/>
          </p:nvSpPr>
          <p:spPr>
            <a:xfrm>
              <a:off x="7866325" y="1876575"/>
              <a:ext cx="19400" cy="17000"/>
            </a:xfrm>
            <a:custGeom>
              <a:avLst/>
              <a:gdLst/>
              <a:ahLst/>
              <a:cxnLst/>
              <a:rect l="l" t="t" r="r" b="b"/>
              <a:pathLst>
                <a:path w="776" h="680" extrusionOk="0">
                  <a:moveTo>
                    <a:pt x="388" y="1"/>
                  </a:moveTo>
                  <a:cubicBezTo>
                    <a:pt x="328" y="1"/>
                    <a:pt x="267" y="17"/>
                    <a:pt x="212" y="51"/>
                  </a:cubicBezTo>
                  <a:cubicBezTo>
                    <a:pt x="52" y="147"/>
                    <a:pt x="1" y="357"/>
                    <a:pt x="99" y="516"/>
                  </a:cubicBezTo>
                  <a:cubicBezTo>
                    <a:pt x="162" y="621"/>
                    <a:pt x="273" y="679"/>
                    <a:pt x="388" y="679"/>
                  </a:cubicBezTo>
                  <a:cubicBezTo>
                    <a:pt x="448" y="679"/>
                    <a:pt x="509" y="663"/>
                    <a:pt x="564" y="629"/>
                  </a:cubicBezTo>
                  <a:cubicBezTo>
                    <a:pt x="724" y="531"/>
                    <a:pt x="775" y="324"/>
                    <a:pt x="677" y="164"/>
                  </a:cubicBezTo>
                  <a:cubicBezTo>
                    <a:pt x="614" y="59"/>
                    <a:pt x="503" y="1"/>
                    <a:pt x="38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6" name="Google Shape;1716;p33"/>
            <p:cNvSpPr/>
            <p:nvPr/>
          </p:nvSpPr>
          <p:spPr>
            <a:xfrm>
              <a:off x="7605825" y="1036150"/>
              <a:ext cx="364000" cy="474050"/>
            </a:xfrm>
            <a:custGeom>
              <a:avLst/>
              <a:gdLst/>
              <a:ahLst/>
              <a:cxnLst/>
              <a:rect l="l" t="t" r="r" b="b"/>
              <a:pathLst>
                <a:path w="14560" h="18962" extrusionOk="0">
                  <a:moveTo>
                    <a:pt x="11763" y="1"/>
                  </a:moveTo>
                  <a:cubicBezTo>
                    <a:pt x="11750" y="1"/>
                    <a:pt x="11737" y="1"/>
                    <a:pt x="11724" y="1"/>
                  </a:cubicBezTo>
                  <a:cubicBezTo>
                    <a:pt x="12505" y="398"/>
                    <a:pt x="12246" y="1717"/>
                    <a:pt x="11462" y="2103"/>
                  </a:cubicBezTo>
                  <a:cubicBezTo>
                    <a:pt x="11198" y="2233"/>
                    <a:pt x="10916" y="2288"/>
                    <a:pt x="10627" y="2288"/>
                  </a:cubicBezTo>
                  <a:cubicBezTo>
                    <a:pt x="10059" y="2288"/>
                    <a:pt x="9467" y="2075"/>
                    <a:pt x="8951" y="1811"/>
                  </a:cubicBezTo>
                  <a:cubicBezTo>
                    <a:pt x="8173" y="1412"/>
                    <a:pt x="7422" y="889"/>
                    <a:pt x="6554" y="783"/>
                  </a:cubicBezTo>
                  <a:cubicBezTo>
                    <a:pt x="6447" y="769"/>
                    <a:pt x="6339" y="763"/>
                    <a:pt x="6232" y="763"/>
                  </a:cubicBezTo>
                  <a:cubicBezTo>
                    <a:pt x="5154" y="763"/>
                    <a:pt x="4121" y="1417"/>
                    <a:pt x="3463" y="2287"/>
                  </a:cubicBezTo>
                  <a:cubicBezTo>
                    <a:pt x="2740" y="3244"/>
                    <a:pt x="2392" y="4429"/>
                    <a:pt x="2122" y="5598"/>
                  </a:cubicBezTo>
                  <a:cubicBezTo>
                    <a:pt x="1841" y="6814"/>
                    <a:pt x="1661" y="8209"/>
                    <a:pt x="2408" y="9208"/>
                  </a:cubicBezTo>
                  <a:cubicBezTo>
                    <a:pt x="1244" y="9417"/>
                    <a:pt x="275" y="10445"/>
                    <a:pt x="137" y="11621"/>
                  </a:cubicBezTo>
                  <a:cubicBezTo>
                    <a:pt x="1" y="12797"/>
                    <a:pt x="705" y="14022"/>
                    <a:pt x="1790" y="14493"/>
                  </a:cubicBezTo>
                  <a:cubicBezTo>
                    <a:pt x="773" y="14797"/>
                    <a:pt x="59" y="15902"/>
                    <a:pt x="205" y="16953"/>
                  </a:cubicBezTo>
                  <a:cubicBezTo>
                    <a:pt x="350" y="18004"/>
                    <a:pt x="1439" y="18428"/>
                    <a:pt x="2394" y="18892"/>
                  </a:cubicBezTo>
                  <a:cubicBezTo>
                    <a:pt x="2495" y="18941"/>
                    <a:pt x="2577" y="18962"/>
                    <a:pt x="2644" y="18962"/>
                  </a:cubicBezTo>
                  <a:cubicBezTo>
                    <a:pt x="3024" y="18962"/>
                    <a:pt x="2919" y="18296"/>
                    <a:pt x="2919" y="18296"/>
                  </a:cubicBezTo>
                  <a:cubicBezTo>
                    <a:pt x="2194" y="17533"/>
                    <a:pt x="2624" y="16041"/>
                    <a:pt x="3642" y="15778"/>
                  </a:cubicBezTo>
                  <a:cubicBezTo>
                    <a:pt x="4227" y="15629"/>
                    <a:pt x="4964" y="15784"/>
                    <a:pt x="5336" y="15313"/>
                  </a:cubicBezTo>
                  <a:cubicBezTo>
                    <a:pt x="5777" y="14751"/>
                    <a:pt x="5221" y="13954"/>
                    <a:pt x="4645" y="13534"/>
                  </a:cubicBezTo>
                  <a:lnTo>
                    <a:pt x="4645" y="13534"/>
                  </a:lnTo>
                  <a:cubicBezTo>
                    <a:pt x="5155" y="13661"/>
                    <a:pt x="5681" y="13723"/>
                    <a:pt x="6207" y="13723"/>
                  </a:cubicBezTo>
                  <a:cubicBezTo>
                    <a:pt x="6985" y="13723"/>
                    <a:pt x="7763" y="13586"/>
                    <a:pt x="8492" y="13314"/>
                  </a:cubicBezTo>
                  <a:cubicBezTo>
                    <a:pt x="9638" y="12887"/>
                    <a:pt x="10775" y="11873"/>
                    <a:pt x="10597" y="10663"/>
                  </a:cubicBezTo>
                  <a:cubicBezTo>
                    <a:pt x="10432" y="9541"/>
                    <a:pt x="9258" y="8903"/>
                    <a:pt x="8222" y="8438"/>
                  </a:cubicBezTo>
                  <a:cubicBezTo>
                    <a:pt x="9688" y="8082"/>
                    <a:pt x="11170" y="7644"/>
                    <a:pt x="12394" y="6763"/>
                  </a:cubicBezTo>
                  <a:cubicBezTo>
                    <a:pt x="13619" y="5883"/>
                    <a:pt x="14560" y="4478"/>
                    <a:pt x="14520" y="2970"/>
                  </a:cubicBezTo>
                  <a:cubicBezTo>
                    <a:pt x="14481" y="1475"/>
                    <a:pt x="13255" y="1"/>
                    <a:pt x="117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7" name="Google Shape;1717;p33"/>
            <p:cNvSpPr/>
            <p:nvPr/>
          </p:nvSpPr>
          <p:spPr>
            <a:xfrm>
              <a:off x="7605900" y="1036225"/>
              <a:ext cx="321775" cy="452825"/>
            </a:xfrm>
            <a:custGeom>
              <a:avLst/>
              <a:gdLst/>
              <a:ahLst/>
              <a:cxnLst/>
              <a:rect l="l" t="t" r="r" b="b"/>
              <a:pathLst>
                <a:path w="12871" h="18113" extrusionOk="0">
                  <a:moveTo>
                    <a:pt x="11777" y="0"/>
                  </a:moveTo>
                  <a:cubicBezTo>
                    <a:pt x="11759" y="0"/>
                    <a:pt x="11742" y="0"/>
                    <a:pt x="11724" y="1"/>
                  </a:cubicBezTo>
                  <a:cubicBezTo>
                    <a:pt x="12504" y="398"/>
                    <a:pt x="12248" y="1717"/>
                    <a:pt x="11462" y="2104"/>
                  </a:cubicBezTo>
                  <a:cubicBezTo>
                    <a:pt x="11199" y="2234"/>
                    <a:pt x="10916" y="2289"/>
                    <a:pt x="10628" y="2289"/>
                  </a:cubicBezTo>
                  <a:cubicBezTo>
                    <a:pt x="10060" y="2289"/>
                    <a:pt x="9468" y="2076"/>
                    <a:pt x="8951" y="1811"/>
                  </a:cubicBezTo>
                  <a:cubicBezTo>
                    <a:pt x="8172" y="1412"/>
                    <a:pt x="7424" y="889"/>
                    <a:pt x="6554" y="782"/>
                  </a:cubicBezTo>
                  <a:cubicBezTo>
                    <a:pt x="6447" y="769"/>
                    <a:pt x="6341" y="763"/>
                    <a:pt x="6234" y="763"/>
                  </a:cubicBezTo>
                  <a:cubicBezTo>
                    <a:pt x="5155" y="763"/>
                    <a:pt x="4122" y="1417"/>
                    <a:pt x="3463" y="2289"/>
                  </a:cubicBezTo>
                  <a:cubicBezTo>
                    <a:pt x="2740" y="3243"/>
                    <a:pt x="2392" y="4431"/>
                    <a:pt x="2121" y="5598"/>
                  </a:cubicBezTo>
                  <a:cubicBezTo>
                    <a:pt x="1842" y="6815"/>
                    <a:pt x="1660" y="8211"/>
                    <a:pt x="2409" y="9208"/>
                  </a:cubicBezTo>
                  <a:cubicBezTo>
                    <a:pt x="1243" y="9418"/>
                    <a:pt x="276" y="10446"/>
                    <a:pt x="137" y="11622"/>
                  </a:cubicBezTo>
                  <a:cubicBezTo>
                    <a:pt x="1" y="12797"/>
                    <a:pt x="704" y="14022"/>
                    <a:pt x="1789" y="14494"/>
                  </a:cubicBezTo>
                  <a:cubicBezTo>
                    <a:pt x="772" y="14797"/>
                    <a:pt x="59" y="15902"/>
                    <a:pt x="205" y="16953"/>
                  </a:cubicBezTo>
                  <a:cubicBezTo>
                    <a:pt x="275" y="17460"/>
                    <a:pt x="567" y="17822"/>
                    <a:pt x="957" y="18113"/>
                  </a:cubicBezTo>
                  <a:cubicBezTo>
                    <a:pt x="903" y="18005"/>
                    <a:pt x="853" y="17894"/>
                    <a:pt x="814" y="17774"/>
                  </a:cubicBezTo>
                  <a:cubicBezTo>
                    <a:pt x="382" y="16520"/>
                    <a:pt x="884" y="15801"/>
                    <a:pt x="1758" y="14972"/>
                  </a:cubicBezTo>
                  <a:cubicBezTo>
                    <a:pt x="2157" y="14594"/>
                    <a:pt x="2476" y="14113"/>
                    <a:pt x="2236" y="13555"/>
                  </a:cubicBezTo>
                  <a:cubicBezTo>
                    <a:pt x="2023" y="13062"/>
                    <a:pt x="1639" y="12751"/>
                    <a:pt x="1540" y="12185"/>
                  </a:cubicBezTo>
                  <a:cubicBezTo>
                    <a:pt x="1446" y="11646"/>
                    <a:pt x="1530" y="11045"/>
                    <a:pt x="1860" y="10597"/>
                  </a:cubicBezTo>
                  <a:cubicBezTo>
                    <a:pt x="2246" y="10077"/>
                    <a:pt x="2923" y="9938"/>
                    <a:pt x="3324" y="9467"/>
                  </a:cubicBezTo>
                  <a:cubicBezTo>
                    <a:pt x="3913" y="8774"/>
                    <a:pt x="3310" y="7446"/>
                    <a:pt x="3140" y="6682"/>
                  </a:cubicBezTo>
                  <a:cubicBezTo>
                    <a:pt x="2934" y="5761"/>
                    <a:pt x="2887" y="4787"/>
                    <a:pt x="3414" y="3960"/>
                  </a:cubicBezTo>
                  <a:cubicBezTo>
                    <a:pt x="3986" y="3064"/>
                    <a:pt x="5059" y="2441"/>
                    <a:pt x="6123" y="2441"/>
                  </a:cubicBezTo>
                  <a:cubicBezTo>
                    <a:pt x="6125" y="2441"/>
                    <a:pt x="6126" y="2441"/>
                    <a:pt x="6127" y="2441"/>
                  </a:cubicBezTo>
                  <a:cubicBezTo>
                    <a:pt x="7198" y="2442"/>
                    <a:pt x="8148" y="2974"/>
                    <a:pt x="9143" y="3299"/>
                  </a:cubicBezTo>
                  <a:cubicBezTo>
                    <a:pt x="9494" y="3414"/>
                    <a:pt x="9831" y="3472"/>
                    <a:pt x="10150" y="3472"/>
                  </a:cubicBezTo>
                  <a:cubicBezTo>
                    <a:pt x="10989" y="3472"/>
                    <a:pt x="11700" y="3068"/>
                    <a:pt x="12211" y="2225"/>
                  </a:cubicBezTo>
                  <a:cubicBezTo>
                    <a:pt x="12537" y="1686"/>
                    <a:pt x="12808" y="978"/>
                    <a:pt x="12870" y="283"/>
                  </a:cubicBezTo>
                  <a:cubicBezTo>
                    <a:pt x="12534" y="105"/>
                    <a:pt x="12165" y="0"/>
                    <a:pt x="1177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8" name="Google Shape;1718;p33"/>
            <p:cNvSpPr/>
            <p:nvPr/>
          </p:nvSpPr>
          <p:spPr>
            <a:xfrm>
              <a:off x="7653250" y="1094200"/>
              <a:ext cx="272800" cy="377625"/>
            </a:xfrm>
            <a:custGeom>
              <a:avLst/>
              <a:gdLst/>
              <a:ahLst/>
              <a:cxnLst/>
              <a:rect l="l" t="t" r="r" b="b"/>
              <a:pathLst>
                <a:path w="10912" h="15105" extrusionOk="0">
                  <a:moveTo>
                    <a:pt x="10338" y="1"/>
                  </a:moveTo>
                  <a:cubicBezTo>
                    <a:pt x="10452" y="1051"/>
                    <a:pt x="10039" y="2070"/>
                    <a:pt x="9365" y="2801"/>
                  </a:cubicBezTo>
                  <a:cubicBezTo>
                    <a:pt x="8721" y="3516"/>
                    <a:pt x="7809" y="3974"/>
                    <a:pt x="6896" y="3974"/>
                  </a:cubicBezTo>
                  <a:cubicBezTo>
                    <a:pt x="6864" y="3974"/>
                    <a:pt x="6831" y="3974"/>
                    <a:pt x="6799" y="3973"/>
                  </a:cubicBezTo>
                  <a:cubicBezTo>
                    <a:pt x="6372" y="3960"/>
                    <a:pt x="5922" y="3876"/>
                    <a:pt x="5423" y="3876"/>
                  </a:cubicBezTo>
                  <a:cubicBezTo>
                    <a:pt x="5352" y="3876"/>
                    <a:pt x="5280" y="3878"/>
                    <a:pt x="5206" y="3882"/>
                  </a:cubicBezTo>
                  <a:cubicBezTo>
                    <a:pt x="4918" y="3896"/>
                    <a:pt x="4600" y="3960"/>
                    <a:pt x="4308" y="4114"/>
                  </a:cubicBezTo>
                  <a:cubicBezTo>
                    <a:pt x="4019" y="4263"/>
                    <a:pt x="3759" y="4519"/>
                    <a:pt x="3608" y="4807"/>
                  </a:cubicBezTo>
                  <a:cubicBezTo>
                    <a:pt x="3295" y="5391"/>
                    <a:pt x="3298" y="6051"/>
                    <a:pt x="3493" y="6636"/>
                  </a:cubicBezTo>
                  <a:cubicBezTo>
                    <a:pt x="3688" y="7211"/>
                    <a:pt x="4043" y="7680"/>
                    <a:pt x="4408" y="8086"/>
                  </a:cubicBezTo>
                  <a:cubicBezTo>
                    <a:pt x="4498" y="8187"/>
                    <a:pt x="4593" y="8285"/>
                    <a:pt x="4687" y="8381"/>
                  </a:cubicBezTo>
                  <a:cubicBezTo>
                    <a:pt x="4782" y="8480"/>
                    <a:pt x="4870" y="8563"/>
                    <a:pt x="4915" y="8626"/>
                  </a:cubicBezTo>
                  <a:cubicBezTo>
                    <a:pt x="4965" y="8693"/>
                    <a:pt x="4971" y="8729"/>
                    <a:pt x="4973" y="8761"/>
                  </a:cubicBezTo>
                  <a:cubicBezTo>
                    <a:pt x="4978" y="8795"/>
                    <a:pt x="4965" y="8842"/>
                    <a:pt x="4927" y="8896"/>
                  </a:cubicBezTo>
                  <a:cubicBezTo>
                    <a:pt x="4850" y="9008"/>
                    <a:pt x="4680" y="9114"/>
                    <a:pt x="4522" y="9141"/>
                  </a:cubicBezTo>
                  <a:cubicBezTo>
                    <a:pt x="4483" y="9147"/>
                    <a:pt x="4444" y="9150"/>
                    <a:pt x="4409" y="9150"/>
                  </a:cubicBezTo>
                  <a:cubicBezTo>
                    <a:pt x="4364" y="9148"/>
                    <a:pt x="4312" y="9143"/>
                    <a:pt x="4264" y="9134"/>
                  </a:cubicBezTo>
                  <a:cubicBezTo>
                    <a:pt x="4168" y="9119"/>
                    <a:pt x="4064" y="9090"/>
                    <a:pt x="3958" y="9051"/>
                  </a:cubicBezTo>
                  <a:cubicBezTo>
                    <a:pt x="3745" y="8973"/>
                    <a:pt x="3522" y="8853"/>
                    <a:pt x="3274" y="8739"/>
                  </a:cubicBezTo>
                  <a:cubicBezTo>
                    <a:pt x="3033" y="8622"/>
                    <a:pt x="2730" y="8506"/>
                    <a:pt x="2425" y="8470"/>
                  </a:cubicBezTo>
                  <a:cubicBezTo>
                    <a:pt x="2344" y="8461"/>
                    <a:pt x="2259" y="8455"/>
                    <a:pt x="2173" y="8455"/>
                  </a:cubicBezTo>
                  <a:cubicBezTo>
                    <a:pt x="1934" y="8455"/>
                    <a:pt x="1681" y="8501"/>
                    <a:pt x="1446" y="8645"/>
                  </a:cubicBezTo>
                  <a:cubicBezTo>
                    <a:pt x="1125" y="8836"/>
                    <a:pt x="937" y="9201"/>
                    <a:pt x="908" y="9533"/>
                  </a:cubicBezTo>
                  <a:cubicBezTo>
                    <a:pt x="878" y="9866"/>
                    <a:pt x="951" y="10154"/>
                    <a:pt x="1026" y="10419"/>
                  </a:cubicBezTo>
                  <a:cubicBezTo>
                    <a:pt x="1105" y="10682"/>
                    <a:pt x="1196" y="10929"/>
                    <a:pt x="1277" y="11168"/>
                  </a:cubicBezTo>
                  <a:cubicBezTo>
                    <a:pt x="1359" y="11405"/>
                    <a:pt x="1420" y="11641"/>
                    <a:pt x="1416" y="11849"/>
                  </a:cubicBezTo>
                  <a:cubicBezTo>
                    <a:pt x="1416" y="12056"/>
                    <a:pt x="1318" y="12211"/>
                    <a:pt x="1149" y="12333"/>
                  </a:cubicBezTo>
                  <a:cubicBezTo>
                    <a:pt x="1060" y="12391"/>
                    <a:pt x="942" y="12439"/>
                    <a:pt x="816" y="12502"/>
                  </a:cubicBezTo>
                  <a:cubicBezTo>
                    <a:pt x="691" y="12563"/>
                    <a:pt x="556" y="12651"/>
                    <a:pt x="453" y="12757"/>
                  </a:cubicBezTo>
                  <a:cubicBezTo>
                    <a:pt x="234" y="12970"/>
                    <a:pt x="121" y="13253"/>
                    <a:pt x="83" y="13526"/>
                  </a:cubicBezTo>
                  <a:cubicBezTo>
                    <a:pt x="0" y="14078"/>
                    <a:pt x="125" y="14604"/>
                    <a:pt x="276" y="15104"/>
                  </a:cubicBezTo>
                  <a:cubicBezTo>
                    <a:pt x="237" y="14843"/>
                    <a:pt x="212" y="14583"/>
                    <a:pt x="206" y="14324"/>
                  </a:cubicBezTo>
                  <a:cubicBezTo>
                    <a:pt x="203" y="14066"/>
                    <a:pt x="222" y="13809"/>
                    <a:pt x="291" y="13573"/>
                  </a:cubicBezTo>
                  <a:cubicBezTo>
                    <a:pt x="361" y="13336"/>
                    <a:pt x="476" y="13122"/>
                    <a:pt x="653" y="12985"/>
                  </a:cubicBezTo>
                  <a:cubicBezTo>
                    <a:pt x="742" y="12913"/>
                    <a:pt x="836" y="12863"/>
                    <a:pt x="949" y="12822"/>
                  </a:cubicBezTo>
                  <a:cubicBezTo>
                    <a:pt x="1063" y="12780"/>
                    <a:pt x="1196" y="12744"/>
                    <a:pt x="1334" y="12675"/>
                  </a:cubicBezTo>
                  <a:cubicBezTo>
                    <a:pt x="1403" y="12641"/>
                    <a:pt x="1476" y="12595"/>
                    <a:pt x="1532" y="12537"/>
                  </a:cubicBezTo>
                  <a:cubicBezTo>
                    <a:pt x="1590" y="12478"/>
                    <a:pt x="1660" y="12431"/>
                    <a:pt x="1700" y="12353"/>
                  </a:cubicBezTo>
                  <a:cubicBezTo>
                    <a:pt x="1796" y="12212"/>
                    <a:pt x="1849" y="12045"/>
                    <a:pt x="1864" y="11889"/>
                  </a:cubicBezTo>
                  <a:cubicBezTo>
                    <a:pt x="1895" y="11574"/>
                    <a:pt x="1836" y="11289"/>
                    <a:pt x="1772" y="11028"/>
                  </a:cubicBezTo>
                  <a:lnTo>
                    <a:pt x="1575" y="10275"/>
                  </a:lnTo>
                  <a:cubicBezTo>
                    <a:pt x="1522" y="10035"/>
                    <a:pt x="1488" y="9800"/>
                    <a:pt x="1520" y="9612"/>
                  </a:cubicBezTo>
                  <a:cubicBezTo>
                    <a:pt x="1551" y="9432"/>
                    <a:pt x="1644" y="9290"/>
                    <a:pt x="1781" y="9219"/>
                  </a:cubicBezTo>
                  <a:cubicBezTo>
                    <a:pt x="1872" y="9170"/>
                    <a:pt x="1993" y="9146"/>
                    <a:pt x="2126" y="9146"/>
                  </a:cubicBezTo>
                  <a:cubicBezTo>
                    <a:pt x="2190" y="9146"/>
                    <a:pt x="2256" y="9151"/>
                    <a:pt x="2324" y="9163"/>
                  </a:cubicBezTo>
                  <a:cubicBezTo>
                    <a:pt x="2538" y="9198"/>
                    <a:pt x="2728" y="9275"/>
                    <a:pt x="2952" y="9391"/>
                  </a:cubicBezTo>
                  <a:cubicBezTo>
                    <a:pt x="3175" y="9504"/>
                    <a:pt x="3409" y="9641"/>
                    <a:pt x="3683" y="9753"/>
                  </a:cubicBezTo>
                  <a:cubicBezTo>
                    <a:pt x="3822" y="9808"/>
                    <a:pt x="3969" y="9859"/>
                    <a:pt x="4128" y="9887"/>
                  </a:cubicBezTo>
                  <a:cubicBezTo>
                    <a:pt x="4210" y="9902"/>
                    <a:pt x="4288" y="9910"/>
                    <a:pt x="4375" y="9916"/>
                  </a:cubicBezTo>
                  <a:cubicBezTo>
                    <a:pt x="4393" y="9917"/>
                    <a:pt x="4412" y="9917"/>
                    <a:pt x="4430" y="9917"/>
                  </a:cubicBezTo>
                  <a:cubicBezTo>
                    <a:pt x="4506" y="9917"/>
                    <a:pt x="4580" y="9910"/>
                    <a:pt x="4653" y="9899"/>
                  </a:cubicBezTo>
                  <a:cubicBezTo>
                    <a:pt x="5009" y="9832"/>
                    <a:pt x="5324" y="9659"/>
                    <a:pt x="5559" y="9348"/>
                  </a:cubicBezTo>
                  <a:cubicBezTo>
                    <a:pt x="5673" y="9194"/>
                    <a:pt x="5762" y="8984"/>
                    <a:pt x="5758" y="8753"/>
                  </a:cubicBezTo>
                  <a:cubicBezTo>
                    <a:pt x="5759" y="8524"/>
                    <a:pt x="5663" y="8304"/>
                    <a:pt x="5554" y="8163"/>
                  </a:cubicBezTo>
                  <a:cubicBezTo>
                    <a:pt x="5446" y="8014"/>
                    <a:pt x="5339" y="7917"/>
                    <a:pt x="5256" y="7828"/>
                  </a:cubicBezTo>
                  <a:cubicBezTo>
                    <a:pt x="5168" y="7736"/>
                    <a:pt x="5083" y="7644"/>
                    <a:pt x="4999" y="7551"/>
                  </a:cubicBezTo>
                  <a:cubicBezTo>
                    <a:pt x="4664" y="7184"/>
                    <a:pt x="4376" y="6800"/>
                    <a:pt x="4230" y="6381"/>
                  </a:cubicBezTo>
                  <a:cubicBezTo>
                    <a:pt x="4084" y="5981"/>
                    <a:pt x="4098" y="5512"/>
                    <a:pt x="4274" y="5163"/>
                  </a:cubicBezTo>
                  <a:cubicBezTo>
                    <a:pt x="4444" y="4811"/>
                    <a:pt x="4799" y="4618"/>
                    <a:pt x="5260" y="4581"/>
                  </a:cubicBezTo>
                  <a:cubicBezTo>
                    <a:pt x="5367" y="4571"/>
                    <a:pt x="5478" y="4568"/>
                    <a:pt x="5591" y="4568"/>
                  </a:cubicBezTo>
                  <a:cubicBezTo>
                    <a:pt x="5921" y="4568"/>
                    <a:pt x="6275" y="4599"/>
                    <a:pt x="6648" y="4599"/>
                  </a:cubicBezTo>
                  <a:cubicBezTo>
                    <a:pt x="6698" y="4599"/>
                    <a:pt x="6749" y="4598"/>
                    <a:pt x="6800" y="4597"/>
                  </a:cubicBezTo>
                  <a:cubicBezTo>
                    <a:pt x="9155" y="4531"/>
                    <a:pt x="10911" y="2073"/>
                    <a:pt x="1033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9" name="Google Shape;1719;p33"/>
            <p:cNvSpPr/>
            <p:nvPr/>
          </p:nvSpPr>
          <p:spPr>
            <a:xfrm>
              <a:off x="7688650" y="1108525"/>
              <a:ext cx="104350" cy="133275"/>
            </a:xfrm>
            <a:custGeom>
              <a:avLst/>
              <a:gdLst/>
              <a:ahLst/>
              <a:cxnLst/>
              <a:rect l="l" t="t" r="r" b="b"/>
              <a:pathLst>
                <a:path w="4174" h="5331" extrusionOk="0">
                  <a:moveTo>
                    <a:pt x="2809" y="0"/>
                  </a:moveTo>
                  <a:cubicBezTo>
                    <a:pt x="2639" y="0"/>
                    <a:pt x="2469" y="22"/>
                    <a:pt x="2304" y="65"/>
                  </a:cubicBezTo>
                  <a:cubicBezTo>
                    <a:pt x="1939" y="150"/>
                    <a:pt x="1597" y="363"/>
                    <a:pt x="1335" y="605"/>
                  </a:cubicBezTo>
                  <a:cubicBezTo>
                    <a:pt x="1065" y="853"/>
                    <a:pt x="854" y="1150"/>
                    <a:pt x="684" y="1453"/>
                  </a:cubicBezTo>
                  <a:cubicBezTo>
                    <a:pt x="516" y="1760"/>
                    <a:pt x="390" y="2075"/>
                    <a:pt x="287" y="2392"/>
                  </a:cubicBezTo>
                  <a:cubicBezTo>
                    <a:pt x="187" y="2710"/>
                    <a:pt x="102" y="3035"/>
                    <a:pt x="55" y="3371"/>
                  </a:cubicBezTo>
                  <a:cubicBezTo>
                    <a:pt x="6" y="3706"/>
                    <a:pt x="0" y="4056"/>
                    <a:pt x="50" y="4397"/>
                  </a:cubicBezTo>
                  <a:cubicBezTo>
                    <a:pt x="106" y="4734"/>
                    <a:pt x="226" y="5068"/>
                    <a:pt x="431" y="5330"/>
                  </a:cubicBezTo>
                  <a:cubicBezTo>
                    <a:pt x="336" y="4673"/>
                    <a:pt x="471" y="4088"/>
                    <a:pt x="662" y="3512"/>
                  </a:cubicBezTo>
                  <a:cubicBezTo>
                    <a:pt x="864" y="2943"/>
                    <a:pt x="1105" y="2349"/>
                    <a:pt x="1382" y="1838"/>
                  </a:cubicBezTo>
                  <a:cubicBezTo>
                    <a:pt x="1662" y="1333"/>
                    <a:pt x="2021" y="882"/>
                    <a:pt x="2505" y="659"/>
                  </a:cubicBezTo>
                  <a:cubicBezTo>
                    <a:pt x="2745" y="546"/>
                    <a:pt x="3016" y="472"/>
                    <a:pt x="3295" y="472"/>
                  </a:cubicBezTo>
                  <a:cubicBezTo>
                    <a:pt x="3302" y="472"/>
                    <a:pt x="3310" y="472"/>
                    <a:pt x="3318" y="472"/>
                  </a:cubicBezTo>
                  <a:cubicBezTo>
                    <a:pt x="3329" y="472"/>
                    <a:pt x="3340" y="472"/>
                    <a:pt x="3351" y="472"/>
                  </a:cubicBezTo>
                  <a:cubicBezTo>
                    <a:pt x="3628" y="472"/>
                    <a:pt x="3910" y="557"/>
                    <a:pt x="4173" y="739"/>
                  </a:cubicBezTo>
                  <a:cubicBezTo>
                    <a:pt x="4037" y="432"/>
                    <a:pt x="3731" y="195"/>
                    <a:pt x="3386" y="86"/>
                  </a:cubicBezTo>
                  <a:cubicBezTo>
                    <a:pt x="3201" y="29"/>
                    <a:pt x="3005" y="0"/>
                    <a:pt x="2809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20" name="Google Shape;1720;p33"/>
          <p:cNvGrpSpPr/>
          <p:nvPr/>
        </p:nvGrpSpPr>
        <p:grpSpPr>
          <a:xfrm>
            <a:off x="11787801" y="1463267"/>
            <a:ext cx="313433" cy="289100"/>
            <a:chOff x="434825" y="3194000"/>
            <a:chExt cx="235075" cy="216825"/>
          </a:xfrm>
        </p:grpSpPr>
        <p:sp>
          <p:nvSpPr>
            <p:cNvPr id="1721" name="Google Shape;1721;p33"/>
            <p:cNvSpPr/>
            <p:nvPr/>
          </p:nvSpPr>
          <p:spPr>
            <a:xfrm>
              <a:off x="434825" y="33269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2" name="Google Shape;1722;p33"/>
            <p:cNvSpPr/>
            <p:nvPr/>
          </p:nvSpPr>
          <p:spPr>
            <a:xfrm>
              <a:off x="575025" y="33217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3" name="Google Shape;1723;p33"/>
            <p:cNvSpPr/>
            <p:nvPr/>
          </p:nvSpPr>
          <p:spPr>
            <a:xfrm>
              <a:off x="526050" y="31940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24" name="Google Shape;1724;p33"/>
          <p:cNvGrpSpPr/>
          <p:nvPr/>
        </p:nvGrpSpPr>
        <p:grpSpPr>
          <a:xfrm>
            <a:off x="10558767" y="5398084"/>
            <a:ext cx="604800" cy="628200"/>
            <a:chOff x="6540800" y="3819400"/>
            <a:chExt cx="453600" cy="471150"/>
          </a:xfrm>
        </p:grpSpPr>
        <p:sp>
          <p:nvSpPr>
            <p:cNvPr id="1725" name="Google Shape;1725;p33"/>
            <p:cNvSpPr/>
            <p:nvPr/>
          </p:nvSpPr>
          <p:spPr>
            <a:xfrm>
              <a:off x="6540800" y="3835900"/>
              <a:ext cx="438750" cy="454650"/>
            </a:xfrm>
            <a:custGeom>
              <a:avLst/>
              <a:gdLst/>
              <a:ahLst/>
              <a:cxnLst/>
              <a:rect l="l" t="t" r="r" b="b"/>
              <a:pathLst>
                <a:path w="17550" h="18186" extrusionOk="0">
                  <a:moveTo>
                    <a:pt x="10732" y="0"/>
                  </a:moveTo>
                  <a:cubicBezTo>
                    <a:pt x="10525" y="0"/>
                    <a:pt x="10319" y="93"/>
                    <a:pt x="10185" y="270"/>
                  </a:cubicBezTo>
                  <a:cubicBezTo>
                    <a:pt x="9952" y="569"/>
                    <a:pt x="10009" y="1006"/>
                    <a:pt x="10311" y="1236"/>
                  </a:cubicBezTo>
                  <a:lnTo>
                    <a:pt x="10784" y="1602"/>
                  </a:lnTo>
                  <a:lnTo>
                    <a:pt x="2626" y="12185"/>
                  </a:lnTo>
                  <a:cubicBezTo>
                    <a:pt x="2626" y="12185"/>
                    <a:pt x="1" y="15305"/>
                    <a:pt x="2649" y="17422"/>
                  </a:cubicBezTo>
                  <a:lnTo>
                    <a:pt x="2647" y="17424"/>
                  </a:lnTo>
                  <a:cubicBezTo>
                    <a:pt x="2673" y="17444"/>
                    <a:pt x="2697" y="17461"/>
                    <a:pt x="2723" y="17480"/>
                  </a:cubicBezTo>
                  <a:cubicBezTo>
                    <a:pt x="2747" y="17498"/>
                    <a:pt x="2768" y="17518"/>
                    <a:pt x="2795" y="17537"/>
                  </a:cubicBezTo>
                  <a:lnTo>
                    <a:pt x="2796" y="17534"/>
                  </a:lnTo>
                  <a:cubicBezTo>
                    <a:pt x="3430" y="18005"/>
                    <a:pt x="4043" y="18186"/>
                    <a:pt x="4612" y="18186"/>
                  </a:cubicBezTo>
                  <a:cubicBezTo>
                    <a:pt x="6484" y="18186"/>
                    <a:pt x="7867" y="16224"/>
                    <a:pt x="7867" y="16224"/>
                  </a:cubicBezTo>
                  <a:lnTo>
                    <a:pt x="16025" y="5640"/>
                  </a:lnTo>
                  <a:lnTo>
                    <a:pt x="16354" y="5894"/>
                  </a:lnTo>
                  <a:cubicBezTo>
                    <a:pt x="16478" y="5991"/>
                    <a:pt x="16626" y="6037"/>
                    <a:pt x="16772" y="6037"/>
                  </a:cubicBezTo>
                  <a:cubicBezTo>
                    <a:pt x="16979" y="6037"/>
                    <a:pt x="17185" y="5944"/>
                    <a:pt x="17320" y="5768"/>
                  </a:cubicBezTo>
                  <a:cubicBezTo>
                    <a:pt x="17550" y="5468"/>
                    <a:pt x="17496" y="5034"/>
                    <a:pt x="17194" y="4802"/>
                  </a:cubicBezTo>
                  <a:lnTo>
                    <a:pt x="11151" y="144"/>
                  </a:lnTo>
                  <a:cubicBezTo>
                    <a:pt x="11027" y="47"/>
                    <a:pt x="10879" y="0"/>
                    <a:pt x="107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6" name="Google Shape;1726;p33"/>
            <p:cNvSpPr/>
            <p:nvPr/>
          </p:nvSpPr>
          <p:spPr>
            <a:xfrm>
              <a:off x="6774275" y="3819400"/>
              <a:ext cx="220125" cy="185950"/>
            </a:xfrm>
            <a:custGeom>
              <a:avLst/>
              <a:gdLst/>
              <a:ahLst/>
              <a:cxnLst/>
              <a:rect l="l" t="t" r="r" b="b"/>
              <a:pathLst>
                <a:path w="8805" h="7438" extrusionOk="0">
                  <a:moveTo>
                    <a:pt x="1235" y="1"/>
                  </a:moveTo>
                  <a:lnTo>
                    <a:pt x="1" y="1602"/>
                  </a:lnTo>
                  <a:lnTo>
                    <a:pt x="7571" y="7438"/>
                  </a:lnTo>
                  <a:lnTo>
                    <a:pt x="8805" y="5836"/>
                  </a:lnTo>
                  <a:lnTo>
                    <a:pt x="12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7" name="Google Shape;1727;p33"/>
            <p:cNvSpPr/>
            <p:nvPr/>
          </p:nvSpPr>
          <p:spPr>
            <a:xfrm>
              <a:off x="6628575" y="4044525"/>
              <a:ext cx="236575" cy="229775"/>
            </a:xfrm>
            <a:custGeom>
              <a:avLst/>
              <a:gdLst/>
              <a:ahLst/>
              <a:cxnLst/>
              <a:rect l="l" t="t" r="r" b="b"/>
              <a:pathLst>
                <a:path w="9463" h="9191" extrusionOk="0">
                  <a:moveTo>
                    <a:pt x="9391" y="1"/>
                  </a:moveTo>
                  <a:cubicBezTo>
                    <a:pt x="9369" y="1"/>
                    <a:pt x="9345" y="12"/>
                    <a:pt x="9328" y="33"/>
                  </a:cubicBezTo>
                  <a:lnTo>
                    <a:pt x="2945" y="8101"/>
                  </a:lnTo>
                  <a:cubicBezTo>
                    <a:pt x="2942" y="8106"/>
                    <a:pt x="2532" y="8514"/>
                    <a:pt x="1980" y="8790"/>
                  </a:cubicBezTo>
                  <a:cubicBezTo>
                    <a:pt x="1640" y="8960"/>
                    <a:pt x="1322" y="9045"/>
                    <a:pt x="1030" y="9045"/>
                  </a:cubicBezTo>
                  <a:cubicBezTo>
                    <a:pt x="697" y="9045"/>
                    <a:pt x="397" y="8934"/>
                    <a:pt x="131" y="8711"/>
                  </a:cubicBezTo>
                  <a:cubicBezTo>
                    <a:pt x="119" y="8702"/>
                    <a:pt x="105" y="8698"/>
                    <a:pt x="91" y="8698"/>
                  </a:cubicBezTo>
                  <a:cubicBezTo>
                    <a:pt x="69" y="8698"/>
                    <a:pt x="46" y="8708"/>
                    <a:pt x="29" y="8728"/>
                  </a:cubicBezTo>
                  <a:cubicBezTo>
                    <a:pt x="0" y="8762"/>
                    <a:pt x="2" y="8809"/>
                    <a:pt x="30" y="8833"/>
                  </a:cubicBezTo>
                  <a:cubicBezTo>
                    <a:pt x="43" y="8841"/>
                    <a:pt x="53" y="8853"/>
                    <a:pt x="65" y="8861"/>
                  </a:cubicBezTo>
                  <a:cubicBezTo>
                    <a:pt x="366" y="9099"/>
                    <a:pt x="688" y="9191"/>
                    <a:pt x="1005" y="9191"/>
                  </a:cubicBezTo>
                  <a:cubicBezTo>
                    <a:pt x="2043" y="9191"/>
                    <a:pt x="3027" y="8211"/>
                    <a:pt x="3044" y="8193"/>
                  </a:cubicBezTo>
                  <a:lnTo>
                    <a:pt x="9434" y="118"/>
                  </a:lnTo>
                  <a:cubicBezTo>
                    <a:pt x="9463" y="85"/>
                    <a:pt x="9461" y="37"/>
                    <a:pt x="9430" y="14"/>
                  </a:cubicBezTo>
                  <a:cubicBezTo>
                    <a:pt x="9419" y="5"/>
                    <a:pt x="9405" y="1"/>
                    <a:pt x="9391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8" name="Google Shape;1728;p33"/>
            <p:cNvSpPr/>
            <p:nvPr/>
          </p:nvSpPr>
          <p:spPr>
            <a:xfrm>
              <a:off x="6606300" y="3958050"/>
              <a:ext cx="258600" cy="290900"/>
            </a:xfrm>
            <a:custGeom>
              <a:avLst/>
              <a:gdLst/>
              <a:ahLst/>
              <a:cxnLst/>
              <a:rect l="l" t="t" r="r" b="b"/>
              <a:pathLst>
                <a:path w="10344" h="11636" extrusionOk="0">
                  <a:moveTo>
                    <a:pt x="7139" y="1"/>
                  </a:moveTo>
                  <a:lnTo>
                    <a:pt x="680" y="8381"/>
                  </a:lnTo>
                  <a:cubicBezTo>
                    <a:pt x="0" y="9262"/>
                    <a:pt x="166" y="10538"/>
                    <a:pt x="1047" y="11218"/>
                  </a:cubicBezTo>
                  <a:cubicBezTo>
                    <a:pt x="1413" y="11499"/>
                    <a:pt x="1847" y="11636"/>
                    <a:pt x="2278" y="11636"/>
                  </a:cubicBezTo>
                  <a:cubicBezTo>
                    <a:pt x="2885" y="11636"/>
                    <a:pt x="3487" y="11366"/>
                    <a:pt x="3884" y="10851"/>
                  </a:cubicBezTo>
                  <a:lnTo>
                    <a:pt x="10344" y="2470"/>
                  </a:lnTo>
                  <a:lnTo>
                    <a:pt x="71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9" name="Google Shape;1729;p33"/>
            <p:cNvSpPr/>
            <p:nvPr/>
          </p:nvSpPr>
          <p:spPr>
            <a:xfrm>
              <a:off x="6606300" y="4111000"/>
              <a:ext cx="170875" cy="138000"/>
            </a:xfrm>
            <a:custGeom>
              <a:avLst/>
              <a:gdLst/>
              <a:ahLst/>
              <a:cxnLst/>
              <a:rect l="l" t="t" r="r" b="b"/>
              <a:pathLst>
                <a:path w="6835" h="5520" extrusionOk="0">
                  <a:moveTo>
                    <a:pt x="2425" y="1"/>
                  </a:moveTo>
                  <a:lnTo>
                    <a:pt x="680" y="2264"/>
                  </a:lnTo>
                  <a:cubicBezTo>
                    <a:pt x="0" y="3145"/>
                    <a:pt x="166" y="4422"/>
                    <a:pt x="1047" y="5101"/>
                  </a:cubicBezTo>
                  <a:cubicBezTo>
                    <a:pt x="1413" y="5383"/>
                    <a:pt x="1847" y="5520"/>
                    <a:pt x="2278" y="5520"/>
                  </a:cubicBezTo>
                  <a:cubicBezTo>
                    <a:pt x="2885" y="5520"/>
                    <a:pt x="3487" y="5249"/>
                    <a:pt x="3884" y="4734"/>
                  </a:cubicBezTo>
                  <a:lnTo>
                    <a:pt x="6834" y="908"/>
                  </a:lnTo>
                  <a:cubicBezTo>
                    <a:pt x="5361" y="619"/>
                    <a:pt x="3891" y="316"/>
                    <a:pt x="24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0" name="Google Shape;1730;p33"/>
            <p:cNvSpPr/>
            <p:nvPr/>
          </p:nvSpPr>
          <p:spPr>
            <a:xfrm>
              <a:off x="6702575" y="4089325"/>
              <a:ext cx="17725" cy="14750"/>
            </a:xfrm>
            <a:custGeom>
              <a:avLst/>
              <a:gdLst/>
              <a:ahLst/>
              <a:cxnLst/>
              <a:rect l="l" t="t" r="r" b="b"/>
              <a:pathLst>
                <a:path w="709" h="590" extrusionOk="0">
                  <a:moveTo>
                    <a:pt x="399" y="1"/>
                  </a:moveTo>
                  <a:cubicBezTo>
                    <a:pt x="330" y="1"/>
                    <a:pt x="258" y="23"/>
                    <a:pt x="195" y="68"/>
                  </a:cubicBezTo>
                  <a:cubicBezTo>
                    <a:pt x="47" y="170"/>
                    <a:pt x="0" y="357"/>
                    <a:pt x="90" y="482"/>
                  </a:cubicBezTo>
                  <a:cubicBezTo>
                    <a:pt x="139" y="553"/>
                    <a:pt x="221" y="589"/>
                    <a:pt x="310" y="589"/>
                  </a:cubicBezTo>
                  <a:cubicBezTo>
                    <a:pt x="378" y="589"/>
                    <a:pt x="451" y="568"/>
                    <a:pt x="515" y="523"/>
                  </a:cubicBezTo>
                  <a:cubicBezTo>
                    <a:pt x="663" y="418"/>
                    <a:pt x="708" y="232"/>
                    <a:pt x="620" y="109"/>
                  </a:cubicBezTo>
                  <a:cubicBezTo>
                    <a:pt x="570" y="37"/>
                    <a:pt x="487" y="1"/>
                    <a:pt x="39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1" name="Google Shape;1731;p33"/>
            <p:cNvSpPr/>
            <p:nvPr/>
          </p:nvSpPr>
          <p:spPr>
            <a:xfrm>
              <a:off x="6689625" y="4152525"/>
              <a:ext cx="17725" cy="14750"/>
            </a:xfrm>
            <a:custGeom>
              <a:avLst/>
              <a:gdLst/>
              <a:ahLst/>
              <a:cxnLst/>
              <a:rect l="l" t="t" r="r" b="b"/>
              <a:pathLst>
                <a:path w="709" h="590" extrusionOk="0">
                  <a:moveTo>
                    <a:pt x="400" y="1"/>
                  </a:moveTo>
                  <a:cubicBezTo>
                    <a:pt x="331" y="1"/>
                    <a:pt x="259" y="23"/>
                    <a:pt x="195" y="67"/>
                  </a:cubicBezTo>
                  <a:cubicBezTo>
                    <a:pt x="48" y="171"/>
                    <a:pt x="1" y="357"/>
                    <a:pt x="90" y="483"/>
                  </a:cubicBezTo>
                  <a:cubicBezTo>
                    <a:pt x="140" y="553"/>
                    <a:pt x="222" y="590"/>
                    <a:pt x="311" y="590"/>
                  </a:cubicBezTo>
                  <a:cubicBezTo>
                    <a:pt x="379" y="590"/>
                    <a:pt x="452" y="568"/>
                    <a:pt x="516" y="524"/>
                  </a:cubicBezTo>
                  <a:cubicBezTo>
                    <a:pt x="660" y="419"/>
                    <a:pt x="709" y="235"/>
                    <a:pt x="621" y="108"/>
                  </a:cubicBezTo>
                  <a:cubicBezTo>
                    <a:pt x="570" y="37"/>
                    <a:pt x="488" y="1"/>
                    <a:pt x="40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2" name="Google Shape;1732;p33"/>
            <p:cNvSpPr/>
            <p:nvPr/>
          </p:nvSpPr>
          <p:spPr>
            <a:xfrm>
              <a:off x="6775350" y="4032900"/>
              <a:ext cx="17675" cy="14750"/>
            </a:xfrm>
            <a:custGeom>
              <a:avLst/>
              <a:gdLst/>
              <a:ahLst/>
              <a:cxnLst/>
              <a:rect l="l" t="t" r="r" b="b"/>
              <a:pathLst>
                <a:path w="707" h="590" extrusionOk="0">
                  <a:moveTo>
                    <a:pt x="398" y="1"/>
                  </a:moveTo>
                  <a:cubicBezTo>
                    <a:pt x="330" y="1"/>
                    <a:pt x="257" y="23"/>
                    <a:pt x="193" y="68"/>
                  </a:cubicBezTo>
                  <a:cubicBezTo>
                    <a:pt x="46" y="170"/>
                    <a:pt x="0" y="356"/>
                    <a:pt x="88" y="482"/>
                  </a:cubicBezTo>
                  <a:cubicBezTo>
                    <a:pt x="138" y="553"/>
                    <a:pt x="220" y="590"/>
                    <a:pt x="309" y="590"/>
                  </a:cubicBezTo>
                  <a:cubicBezTo>
                    <a:pt x="377" y="590"/>
                    <a:pt x="449" y="568"/>
                    <a:pt x="514" y="523"/>
                  </a:cubicBezTo>
                  <a:cubicBezTo>
                    <a:pt x="660" y="418"/>
                    <a:pt x="707" y="234"/>
                    <a:pt x="619" y="108"/>
                  </a:cubicBezTo>
                  <a:cubicBezTo>
                    <a:pt x="568" y="37"/>
                    <a:pt x="486" y="1"/>
                    <a:pt x="398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3" name="Google Shape;1733;p33"/>
            <p:cNvSpPr/>
            <p:nvPr/>
          </p:nvSpPr>
          <p:spPr>
            <a:xfrm>
              <a:off x="6653175" y="4138400"/>
              <a:ext cx="17675" cy="14750"/>
            </a:xfrm>
            <a:custGeom>
              <a:avLst/>
              <a:gdLst/>
              <a:ahLst/>
              <a:cxnLst/>
              <a:rect l="l" t="t" r="r" b="b"/>
              <a:pathLst>
                <a:path w="707" h="590" extrusionOk="0">
                  <a:moveTo>
                    <a:pt x="399" y="1"/>
                  </a:moveTo>
                  <a:cubicBezTo>
                    <a:pt x="330" y="1"/>
                    <a:pt x="258" y="23"/>
                    <a:pt x="194" y="68"/>
                  </a:cubicBezTo>
                  <a:cubicBezTo>
                    <a:pt x="46" y="170"/>
                    <a:pt x="1" y="356"/>
                    <a:pt x="89" y="482"/>
                  </a:cubicBezTo>
                  <a:cubicBezTo>
                    <a:pt x="139" y="553"/>
                    <a:pt x="221" y="590"/>
                    <a:pt x="309" y="590"/>
                  </a:cubicBezTo>
                  <a:cubicBezTo>
                    <a:pt x="377" y="590"/>
                    <a:pt x="450" y="568"/>
                    <a:pt x="514" y="523"/>
                  </a:cubicBezTo>
                  <a:cubicBezTo>
                    <a:pt x="662" y="420"/>
                    <a:pt x="707" y="234"/>
                    <a:pt x="619" y="107"/>
                  </a:cubicBezTo>
                  <a:cubicBezTo>
                    <a:pt x="569" y="37"/>
                    <a:pt x="487" y="1"/>
                    <a:pt x="399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4" name="Google Shape;1734;p33"/>
            <p:cNvSpPr/>
            <p:nvPr/>
          </p:nvSpPr>
          <p:spPr>
            <a:xfrm>
              <a:off x="6759675" y="4067675"/>
              <a:ext cx="35975" cy="37425"/>
            </a:xfrm>
            <a:custGeom>
              <a:avLst/>
              <a:gdLst/>
              <a:ahLst/>
              <a:cxnLst/>
              <a:rect l="l" t="t" r="r" b="b"/>
              <a:pathLst>
                <a:path w="1439" h="1497" extrusionOk="0">
                  <a:moveTo>
                    <a:pt x="681" y="0"/>
                  </a:moveTo>
                  <a:cubicBezTo>
                    <a:pt x="642" y="0"/>
                    <a:pt x="603" y="5"/>
                    <a:pt x="563" y="13"/>
                  </a:cubicBezTo>
                  <a:cubicBezTo>
                    <a:pt x="213" y="88"/>
                    <a:pt x="0" y="478"/>
                    <a:pt x="88" y="884"/>
                  </a:cubicBezTo>
                  <a:cubicBezTo>
                    <a:pt x="164" y="1244"/>
                    <a:pt x="451" y="1497"/>
                    <a:pt x="759" y="1497"/>
                  </a:cubicBezTo>
                  <a:cubicBezTo>
                    <a:pt x="798" y="1497"/>
                    <a:pt x="837" y="1492"/>
                    <a:pt x="877" y="1484"/>
                  </a:cubicBezTo>
                  <a:cubicBezTo>
                    <a:pt x="1226" y="1410"/>
                    <a:pt x="1438" y="1020"/>
                    <a:pt x="1352" y="614"/>
                  </a:cubicBezTo>
                  <a:cubicBezTo>
                    <a:pt x="1275" y="253"/>
                    <a:pt x="989" y="0"/>
                    <a:pt x="68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35" name="Google Shape;1735;p33"/>
          <p:cNvGrpSpPr/>
          <p:nvPr/>
        </p:nvGrpSpPr>
        <p:grpSpPr>
          <a:xfrm>
            <a:off x="11063068" y="6299001"/>
            <a:ext cx="313433" cy="289100"/>
            <a:chOff x="434825" y="3194000"/>
            <a:chExt cx="235075" cy="216825"/>
          </a:xfrm>
        </p:grpSpPr>
        <p:sp>
          <p:nvSpPr>
            <p:cNvPr id="1736" name="Google Shape;1736;p33"/>
            <p:cNvSpPr/>
            <p:nvPr/>
          </p:nvSpPr>
          <p:spPr>
            <a:xfrm>
              <a:off x="434825" y="3326975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7" name="Google Shape;1737;p33"/>
            <p:cNvSpPr/>
            <p:nvPr/>
          </p:nvSpPr>
          <p:spPr>
            <a:xfrm>
              <a:off x="575025" y="3321725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8" name="Google Shape;1738;p33"/>
            <p:cNvSpPr/>
            <p:nvPr/>
          </p:nvSpPr>
          <p:spPr>
            <a:xfrm>
              <a:off x="526050" y="3194000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39" name="Google Shape;1739;p33"/>
          <p:cNvGrpSpPr/>
          <p:nvPr/>
        </p:nvGrpSpPr>
        <p:grpSpPr>
          <a:xfrm>
            <a:off x="777967" y="4278534"/>
            <a:ext cx="1854300" cy="1539933"/>
            <a:chOff x="840375" y="2571750"/>
            <a:chExt cx="1390725" cy="1154950"/>
          </a:xfrm>
        </p:grpSpPr>
        <p:sp>
          <p:nvSpPr>
            <p:cNvPr id="1740" name="Google Shape;1740;p33"/>
            <p:cNvSpPr/>
            <p:nvPr/>
          </p:nvSpPr>
          <p:spPr>
            <a:xfrm>
              <a:off x="1577425" y="2908600"/>
              <a:ext cx="653675" cy="818100"/>
            </a:xfrm>
            <a:custGeom>
              <a:avLst/>
              <a:gdLst/>
              <a:ahLst/>
              <a:cxnLst/>
              <a:rect l="l" t="t" r="r" b="b"/>
              <a:pathLst>
                <a:path w="26147" h="32724" extrusionOk="0">
                  <a:moveTo>
                    <a:pt x="9245" y="0"/>
                  </a:moveTo>
                  <a:cubicBezTo>
                    <a:pt x="9156" y="0"/>
                    <a:pt x="9067" y="17"/>
                    <a:pt x="8980" y="51"/>
                  </a:cubicBezTo>
                  <a:lnTo>
                    <a:pt x="557" y="3376"/>
                  </a:lnTo>
                  <a:cubicBezTo>
                    <a:pt x="185" y="3522"/>
                    <a:pt x="1" y="3945"/>
                    <a:pt x="148" y="4315"/>
                  </a:cubicBezTo>
                  <a:cubicBezTo>
                    <a:pt x="260" y="4599"/>
                    <a:pt x="535" y="4774"/>
                    <a:pt x="825" y="4774"/>
                  </a:cubicBezTo>
                  <a:cubicBezTo>
                    <a:pt x="913" y="4774"/>
                    <a:pt x="1002" y="4758"/>
                    <a:pt x="1089" y="4723"/>
                  </a:cubicBezTo>
                  <a:lnTo>
                    <a:pt x="2099" y="4323"/>
                  </a:lnTo>
                  <a:lnTo>
                    <a:pt x="6503" y="15484"/>
                  </a:lnTo>
                  <a:cubicBezTo>
                    <a:pt x="2358" y="18394"/>
                    <a:pt x="367" y="23123"/>
                    <a:pt x="1961" y="27160"/>
                  </a:cubicBezTo>
                  <a:cubicBezTo>
                    <a:pt x="3350" y="30681"/>
                    <a:pt x="7089" y="32724"/>
                    <a:pt x="11348" y="32724"/>
                  </a:cubicBezTo>
                  <a:cubicBezTo>
                    <a:pt x="13056" y="32724"/>
                    <a:pt x="14847" y="32396"/>
                    <a:pt x="16604" y="31702"/>
                  </a:cubicBezTo>
                  <a:cubicBezTo>
                    <a:pt x="22746" y="29278"/>
                    <a:pt x="26147" y="23315"/>
                    <a:pt x="24199" y="18383"/>
                  </a:cubicBezTo>
                  <a:cubicBezTo>
                    <a:pt x="22811" y="14864"/>
                    <a:pt x="19075" y="12823"/>
                    <a:pt x="14817" y="12823"/>
                  </a:cubicBezTo>
                  <a:cubicBezTo>
                    <a:pt x="14190" y="12823"/>
                    <a:pt x="13550" y="12867"/>
                    <a:pt x="12906" y="12958"/>
                  </a:cubicBezTo>
                  <a:lnTo>
                    <a:pt x="8502" y="1797"/>
                  </a:lnTo>
                  <a:lnTo>
                    <a:pt x="9511" y="1399"/>
                  </a:lnTo>
                  <a:cubicBezTo>
                    <a:pt x="9883" y="1251"/>
                    <a:pt x="10067" y="830"/>
                    <a:pt x="9920" y="458"/>
                  </a:cubicBezTo>
                  <a:cubicBezTo>
                    <a:pt x="9807" y="175"/>
                    <a:pt x="9534" y="0"/>
                    <a:pt x="92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1" name="Google Shape;1741;p33"/>
            <p:cNvSpPr/>
            <p:nvPr/>
          </p:nvSpPr>
          <p:spPr>
            <a:xfrm>
              <a:off x="1577425" y="2965400"/>
              <a:ext cx="653675" cy="761275"/>
            </a:xfrm>
            <a:custGeom>
              <a:avLst/>
              <a:gdLst/>
              <a:ahLst/>
              <a:cxnLst/>
              <a:rect l="l" t="t" r="r" b="b"/>
              <a:pathLst>
                <a:path w="26147" h="30451" extrusionOk="0">
                  <a:moveTo>
                    <a:pt x="3347" y="0"/>
                  </a:moveTo>
                  <a:lnTo>
                    <a:pt x="557" y="1101"/>
                  </a:lnTo>
                  <a:cubicBezTo>
                    <a:pt x="185" y="1249"/>
                    <a:pt x="1" y="1671"/>
                    <a:pt x="148" y="2042"/>
                  </a:cubicBezTo>
                  <a:cubicBezTo>
                    <a:pt x="261" y="2325"/>
                    <a:pt x="535" y="2500"/>
                    <a:pt x="823" y="2500"/>
                  </a:cubicBezTo>
                  <a:cubicBezTo>
                    <a:pt x="912" y="2500"/>
                    <a:pt x="1002" y="2483"/>
                    <a:pt x="1089" y="2449"/>
                  </a:cubicBezTo>
                  <a:lnTo>
                    <a:pt x="2099" y="2050"/>
                  </a:lnTo>
                  <a:lnTo>
                    <a:pt x="6503" y="13210"/>
                  </a:lnTo>
                  <a:cubicBezTo>
                    <a:pt x="2358" y="16121"/>
                    <a:pt x="367" y="20850"/>
                    <a:pt x="1960" y="24887"/>
                  </a:cubicBezTo>
                  <a:cubicBezTo>
                    <a:pt x="3350" y="28408"/>
                    <a:pt x="7087" y="30450"/>
                    <a:pt x="11345" y="30450"/>
                  </a:cubicBezTo>
                  <a:cubicBezTo>
                    <a:pt x="13053" y="30450"/>
                    <a:pt x="14845" y="30121"/>
                    <a:pt x="16604" y="29427"/>
                  </a:cubicBezTo>
                  <a:cubicBezTo>
                    <a:pt x="22746" y="27005"/>
                    <a:pt x="26147" y="21042"/>
                    <a:pt x="24199" y="16108"/>
                  </a:cubicBezTo>
                  <a:cubicBezTo>
                    <a:pt x="24119" y="15901"/>
                    <a:pt x="24026" y="15701"/>
                    <a:pt x="23929" y="15504"/>
                  </a:cubicBezTo>
                  <a:lnTo>
                    <a:pt x="23929" y="15504"/>
                  </a:lnTo>
                  <a:cubicBezTo>
                    <a:pt x="24689" y="19917"/>
                    <a:pt x="22618" y="24773"/>
                    <a:pt x="19163" y="27551"/>
                  </a:cubicBezTo>
                  <a:cubicBezTo>
                    <a:pt x="17548" y="28848"/>
                    <a:pt x="15686" y="29467"/>
                    <a:pt x="13832" y="29467"/>
                  </a:cubicBezTo>
                  <a:cubicBezTo>
                    <a:pt x="11497" y="29467"/>
                    <a:pt x="9171" y="28486"/>
                    <a:pt x="7361" y="26643"/>
                  </a:cubicBezTo>
                  <a:cubicBezTo>
                    <a:pt x="5806" y="25059"/>
                    <a:pt x="4842" y="22928"/>
                    <a:pt x="4751" y="20701"/>
                  </a:cubicBezTo>
                  <a:cubicBezTo>
                    <a:pt x="4653" y="18318"/>
                    <a:pt x="5606" y="16195"/>
                    <a:pt x="6496" y="14043"/>
                  </a:cubicBezTo>
                  <a:cubicBezTo>
                    <a:pt x="7519" y="11566"/>
                    <a:pt x="7667" y="9390"/>
                    <a:pt x="6762" y="6839"/>
                  </a:cubicBezTo>
                  <a:cubicBezTo>
                    <a:pt x="5907" y="4433"/>
                    <a:pt x="4693" y="2168"/>
                    <a:pt x="334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2" name="Google Shape;1742;p33"/>
            <p:cNvSpPr/>
            <p:nvPr/>
          </p:nvSpPr>
          <p:spPr>
            <a:xfrm>
              <a:off x="1676300" y="2916025"/>
              <a:ext cx="141225" cy="61950"/>
            </a:xfrm>
            <a:custGeom>
              <a:avLst/>
              <a:gdLst/>
              <a:ahLst/>
              <a:cxnLst/>
              <a:rect l="l" t="t" r="r" b="b"/>
              <a:pathLst>
                <a:path w="5649" h="2478" extrusionOk="0">
                  <a:moveTo>
                    <a:pt x="5396" y="0"/>
                  </a:moveTo>
                  <a:cubicBezTo>
                    <a:pt x="5368" y="0"/>
                    <a:pt x="5340" y="5"/>
                    <a:pt x="5312" y="17"/>
                  </a:cubicBezTo>
                  <a:lnTo>
                    <a:pt x="172" y="2045"/>
                  </a:lnTo>
                  <a:cubicBezTo>
                    <a:pt x="57" y="2090"/>
                    <a:pt x="0" y="2221"/>
                    <a:pt x="46" y="2336"/>
                  </a:cubicBezTo>
                  <a:cubicBezTo>
                    <a:pt x="82" y="2424"/>
                    <a:pt x="166" y="2478"/>
                    <a:pt x="255" y="2478"/>
                  </a:cubicBezTo>
                  <a:cubicBezTo>
                    <a:pt x="282" y="2478"/>
                    <a:pt x="310" y="2473"/>
                    <a:pt x="337" y="2462"/>
                  </a:cubicBezTo>
                  <a:lnTo>
                    <a:pt x="5477" y="434"/>
                  </a:lnTo>
                  <a:cubicBezTo>
                    <a:pt x="5592" y="387"/>
                    <a:pt x="5649" y="258"/>
                    <a:pt x="5603" y="143"/>
                  </a:cubicBezTo>
                  <a:cubicBezTo>
                    <a:pt x="5568" y="54"/>
                    <a:pt x="5484" y="0"/>
                    <a:pt x="5396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3" name="Google Shape;1743;p33"/>
            <p:cNvSpPr/>
            <p:nvPr/>
          </p:nvSpPr>
          <p:spPr>
            <a:xfrm>
              <a:off x="1779550" y="2988975"/>
              <a:ext cx="109600" cy="256600"/>
            </a:xfrm>
            <a:custGeom>
              <a:avLst/>
              <a:gdLst/>
              <a:ahLst/>
              <a:cxnLst/>
              <a:rect l="l" t="t" r="r" b="b"/>
              <a:pathLst>
                <a:path w="4384" h="10264" extrusionOk="0">
                  <a:moveTo>
                    <a:pt x="256" y="1"/>
                  </a:moveTo>
                  <a:cubicBezTo>
                    <a:pt x="229" y="1"/>
                    <a:pt x="201" y="6"/>
                    <a:pt x="174" y="16"/>
                  </a:cubicBezTo>
                  <a:cubicBezTo>
                    <a:pt x="58" y="63"/>
                    <a:pt x="1" y="192"/>
                    <a:pt x="48" y="307"/>
                  </a:cubicBezTo>
                  <a:lnTo>
                    <a:pt x="3921" y="10121"/>
                  </a:lnTo>
                  <a:cubicBezTo>
                    <a:pt x="3957" y="10209"/>
                    <a:pt x="4041" y="10263"/>
                    <a:pt x="4131" y="10263"/>
                  </a:cubicBezTo>
                  <a:cubicBezTo>
                    <a:pt x="4158" y="10263"/>
                    <a:pt x="4185" y="10258"/>
                    <a:pt x="4212" y="10247"/>
                  </a:cubicBezTo>
                  <a:cubicBezTo>
                    <a:pt x="4327" y="10204"/>
                    <a:pt x="4384" y="10072"/>
                    <a:pt x="4339" y="9957"/>
                  </a:cubicBezTo>
                  <a:lnTo>
                    <a:pt x="465" y="143"/>
                  </a:lnTo>
                  <a:cubicBezTo>
                    <a:pt x="429" y="55"/>
                    <a:pt x="345" y="1"/>
                    <a:pt x="25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4" name="Google Shape;1744;p33"/>
            <p:cNvSpPr/>
            <p:nvPr/>
          </p:nvSpPr>
          <p:spPr>
            <a:xfrm>
              <a:off x="1921875" y="3256000"/>
              <a:ext cx="263625" cy="205525"/>
            </a:xfrm>
            <a:custGeom>
              <a:avLst/>
              <a:gdLst/>
              <a:ahLst/>
              <a:cxnLst/>
              <a:rect l="l" t="t" r="r" b="b"/>
              <a:pathLst>
                <a:path w="10545" h="8221" extrusionOk="0">
                  <a:moveTo>
                    <a:pt x="1197" y="0"/>
                  </a:moveTo>
                  <a:cubicBezTo>
                    <a:pt x="627" y="0"/>
                    <a:pt x="261" y="41"/>
                    <a:pt x="211" y="47"/>
                  </a:cubicBezTo>
                  <a:cubicBezTo>
                    <a:pt x="88" y="62"/>
                    <a:pt x="0" y="172"/>
                    <a:pt x="14" y="296"/>
                  </a:cubicBezTo>
                  <a:cubicBezTo>
                    <a:pt x="27" y="410"/>
                    <a:pt x="125" y="493"/>
                    <a:pt x="236" y="493"/>
                  </a:cubicBezTo>
                  <a:cubicBezTo>
                    <a:pt x="245" y="493"/>
                    <a:pt x="254" y="492"/>
                    <a:pt x="263" y="491"/>
                  </a:cubicBezTo>
                  <a:cubicBezTo>
                    <a:pt x="274" y="490"/>
                    <a:pt x="608" y="453"/>
                    <a:pt x="1146" y="453"/>
                  </a:cubicBezTo>
                  <a:cubicBezTo>
                    <a:pt x="2506" y="453"/>
                    <a:pt x="5171" y="690"/>
                    <a:pt x="7240" y="2338"/>
                  </a:cubicBezTo>
                  <a:cubicBezTo>
                    <a:pt x="8860" y="3626"/>
                    <a:pt x="9817" y="5540"/>
                    <a:pt x="10087" y="8020"/>
                  </a:cubicBezTo>
                  <a:cubicBezTo>
                    <a:pt x="10099" y="8134"/>
                    <a:pt x="10196" y="8220"/>
                    <a:pt x="10308" y="8220"/>
                  </a:cubicBezTo>
                  <a:cubicBezTo>
                    <a:pt x="10317" y="8220"/>
                    <a:pt x="10325" y="8220"/>
                    <a:pt x="10333" y="8219"/>
                  </a:cubicBezTo>
                  <a:cubicBezTo>
                    <a:pt x="10355" y="8218"/>
                    <a:pt x="10375" y="8212"/>
                    <a:pt x="10392" y="8205"/>
                  </a:cubicBezTo>
                  <a:cubicBezTo>
                    <a:pt x="10484" y="8169"/>
                    <a:pt x="10545" y="8076"/>
                    <a:pt x="10532" y="7974"/>
                  </a:cubicBezTo>
                  <a:cubicBezTo>
                    <a:pt x="10250" y="5369"/>
                    <a:pt x="9236" y="3355"/>
                    <a:pt x="7519" y="1988"/>
                  </a:cubicBezTo>
                  <a:cubicBezTo>
                    <a:pt x="5350" y="260"/>
                    <a:pt x="2630" y="0"/>
                    <a:pt x="1197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5" name="Google Shape;1745;p33"/>
            <p:cNvSpPr/>
            <p:nvPr/>
          </p:nvSpPr>
          <p:spPr>
            <a:xfrm>
              <a:off x="1667075" y="3366850"/>
              <a:ext cx="511050" cy="328200"/>
            </a:xfrm>
            <a:custGeom>
              <a:avLst/>
              <a:gdLst/>
              <a:ahLst/>
              <a:cxnLst/>
              <a:rect l="l" t="t" r="r" b="b"/>
              <a:pathLst>
                <a:path w="20442" h="13128" extrusionOk="0">
                  <a:moveTo>
                    <a:pt x="18263" y="1"/>
                  </a:moveTo>
                  <a:cubicBezTo>
                    <a:pt x="16829" y="1256"/>
                    <a:pt x="15386" y="2503"/>
                    <a:pt x="13812" y="3571"/>
                  </a:cubicBezTo>
                  <a:cubicBezTo>
                    <a:pt x="11584" y="5084"/>
                    <a:pt x="9205" y="6029"/>
                    <a:pt x="6561" y="6531"/>
                  </a:cubicBezTo>
                  <a:cubicBezTo>
                    <a:pt x="4386" y="6944"/>
                    <a:pt x="2158" y="7106"/>
                    <a:pt x="1" y="7595"/>
                  </a:cubicBezTo>
                  <a:cubicBezTo>
                    <a:pt x="67" y="7857"/>
                    <a:pt x="152" y="8118"/>
                    <a:pt x="254" y="8375"/>
                  </a:cubicBezTo>
                  <a:cubicBezTo>
                    <a:pt x="1439" y="11377"/>
                    <a:pt x="4602" y="13127"/>
                    <a:pt x="8187" y="13127"/>
                  </a:cubicBezTo>
                  <a:cubicBezTo>
                    <a:pt x="9595" y="13127"/>
                    <a:pt x="11068" y="12857"/>
                    <a:pt x="12511" y="12287"/>
                  </a:cubicBezTo>
                  <a:cubicBezTo>
                    <a:pt x="17630" y="10266"/>
                    <a:pt x="20442" y="5239"/>
                    <a:pt x="18792" y="1057"/>
                  </a:cubicBezTo>
                  <a:cubicBezTo>
                    <a:pt x="18646" y="686"/>
                    <a:pt x="18469" y="334"/>
                    <a:pt x="18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6" name="Google Shape;1746;p33"/>
            <p:cNvSpPr/>
            <p:nvPr/>
          </p:nvSpPr>
          <p:spPr>
            <a:xfrm>
              <a:off x="1667075" y="3366925"/>
              <a:ext cx="456600" cy="194400"/>
            </a:xfrm>
            <a:custGeom>
              <a:avLst/>
              <a:gdLst/>
              <a:ahLst/>
              <a:cxnLst/>
              <a:rect l="l" t="t" r="r" b="b"/>
              <a:pathLst>
                <a:path w="18264" h="7776" extrusionOk="0">
                  <a:moveTo>
                    <a:pt x="18263" y="0"/>
                  </a:moveTo>
                  <a:cubicBezTo>
                    <a:pt x="1811" y="3310"/>
                    <a:pt x="1" y="7593"/>
                    <a:pt x="1" y="7593"/>
                  </a:cubicBezTo>
                  <a:cubicBezTo>
                    <a:pt x="1110" y="7718"/>
                    <a:pt x="2159" y="7776"/>
                    <a:pt x="3148" y="7776"/>
                  </a:cubicBezTo>
                  <a:cubicBezTo>
                    <a:pt x="14650" y="7776"/>
                    <a:pt x="18263" y="1"/>
                    <a:pt x="182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7" name="Google Shape;1747;p33"/>
            <p:cNvSpPr/>
            <p:nvPr/>
          </p:nvSpPr>
          <p:spPr>
            <a:xfrm>
              <a:off x="1733925" y="3380950"/>
              <a:ext cx="47500" cy="41925"/>
            </a:xfrm>
            <a:custGeom>
              <a:avLst/>
              <a:gdLst/>
              <a:ahLst/>
              <a:cxnLst/>
              <a:rect l="l" t="t" r="r" b="b"/>
              <a:pathLst>
                <a:path w="1900" h="1677" extrusionOk="0">
                  <a:moveTo>
                    <a:pt x="950" y="0"/>
                  </a:moveTo>
                  <a:cubicBezTo>
                    <a:pt x="847" y="0"/>
                    <a:pt x="743" y="19"/>
                    <a:pt x="641" y="59"/>
                  </a:cubicBezTo>
                  <a:cubicBezTo>
                    <a:pt x="212" y="229"/>
                    <a:pt x="0" y="715"/>
                    <a:pt x="171" y="1146"/>
                  </a:cubicBezTo>
                  <a:cubicBezTo>
                    <a:pt x="301" y="1476"/>
                    <a:pt x="616" y="1677"/>
                    <a:pt x="949" y="1677"/>
                  </a:cubicBezTo>
                  <a:cubicBezTo>
                    <a:pt x="1052" y="1677"/>
                    <a:pt x="1156" y="1658"/>
                    <a:pt x="1257" y="1618"/>
                  </a:cubicBezTo>
                  <a:cubicBezTo>
                    <a:pt x="1688" y="1448"/>
                    <a:pt x="1900" y="961"/>
                    <a:pt x="1729" y="530"/>
                  </a:cubicBezTo>
                  <a:cubicBezTo>
                    <a:pt x="1599" y="201"/>
                    <a:pt x="1284" y="0"/>
                    <a:pt x="95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8" name="Google Shape;1748;p33"/>
            <p:cNvSpPr/>
            <p:nvPr/>
          </p:nvSpPr>
          <p:spPr>
            <a:xfrm>
              <a:off x="1953025" y="3411475"/>
              <a:ext cx="47475" cy="41950"/>
            </a:xfrm>
            <a:custGeom>
              <a:avLst/>
              <a:gdLst/>
              <a:ahLst/>
              <a:cxnLst/>
              <a:rect l="l" t="t" r="r" b="b"/>
              <a:pathLst>
                <a:path w="1899" h="1678" extrusionOk="0">
                  <a:moveTo>
                    <a:pt x="950" y="1"/>
                  </a:moveTo>
                  <a:cubicBezTo>
                    <a:pt x="848" y="1"/>
                    <a:pt x="743" y="20"/>
                    <a:pt x="642" y="60"/>
                  </a:cubicBezTo>
                  <a:cubicBezTo>
                    <a:pt x="211" y="230"/>
                    <a:pt x="1" y="716"/>
                    <a:pt x="171" y="1147"/>
                  </a:cubicBezTo>
                  <a:cubicBezTo>
                    <a:pt x="301" y="1476"/>
                    <a:pt x="616" y="1677"/>
                    <a:pt x="950" y="1677"/>
                  </a:cubicBezTo>
                  <a:cubicBezTo>
                    <a:pt x="1052" y="1677"/>
                    <a:pt x="1156" y="1658"/>
                    <a:pt x="1258" y="1618"/>
                  </a:cubicBezTo>
                  <a:cubicBezTo>
                    <a:pt x="1689" y="1448"/>
                    <a:pt x="1899" y="963"/>
                    <a:pt x="1729" y="532"/>
                  </a:cubicBezTo>
                  <a:cubicBezTo>
                    <a:pt x="1601" y="202"/>
                    <a:pt x="1285" y="1"/>
                    <a:pt x="950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9" name="Google Shape;1749;p33"/>
            <p:cNvSpPr/>
            <p:nvPr/>
          </p:nvSpPr>
          <p:spPr>
            <a:xfrm>
              <a:off x="1788875" y="3243925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4" y="0"/>
                  </a:moveTo>
                  <a:cubicBezTo>
                    <a:pt x="548" y="0"/>
                    <a:pt x="481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5" y="954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2" y="936"/>
                    <a:pt x="1228" y="621"/>
                    <a:pt x="1117" y="343"/>
                  </a:cubicBezTo>
                  <a:cubicBezTo>
                    <a:pt x="1034" y="130"/>
                    <a:pt x="830" y="0"/>
                    <a:pt x="6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0" name="Google Shape;1750;p33"/>
            <p:cNvSpPr/>
            <p:nvPr/>
          </p:nvSpPr>
          <p:spPr>
            <a:xfrm>
              <a:off x="1940350" y="3305675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5" y="1"/>
                  </a:moveTo>
                  <a:cubicBezTo>
                    <a:pt x="548" y="1"/>
                    <a:pt x="481" y="13"/>
                    <a:pt x="416" y="39"/>
                  </a:cubicBezTo>
                  <a:cubicBezTo>
                    <a:pt x="136" y="148"/>
                    <a:pt x="0" y="462"/>
                    <a:pt x="111" y="741"/>
                  </a:cubicBezTo>
                  <a:cubicBezTo>
                    <a:pt x="194" y="954"/>
                    <a:pt x="398" y="1084"/>
                    <a:pt x="614" y="1084"/>
                  </a:cubicBezTo>
                  <a:cubicBezTo>
                    <a:pt x="680" y="1084"/>
                    <a:pt x="747" y="1072"/>
                    <a:pt x="813" y="1046"/>
                  </a:cubicBezTo>
                  <a:cubicBezTo>
                    <a:pt x="1091" y="936"/>
                    <a:pt x="1227" y="622"/>
                    <a:pt x="1118" y="344"/>
                  </a:cubicBezTo>
                  <a:cubicBezTo>
                    <a:pt x="1033" y="130"/>
                    <a:pt x="829" y="1"/>
                    <a:pt x="61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1" name="Google Shape;1751;p33"/>
            <p:cNvSpPr/>
            <p:nvPr/>
          </p:nvSpPr>
          <p:spPr>
            <a:xfrm>
              <a:off x="1856275" y="3380450"/>
              <a:ext cx="30675" cy="27100"/>
            </a:xfrm>
            <a:custGeom>
              <a:avLst/>
              <a:gdLst/>
              <a:ahLst/>
              <a:cxnLst/>
              <a:rect l="l" t="t" r="r" b="b"/>
              <a:pathLst>
                <a:path w="1227" h="1084" extrusionOk="0">
                  <a:moveTo>
                    <a:pt x="612" y="0"/>
                  </a:moveTo>
                  <a:cubicBezTo>
                    <a:pt x="546" y="0"/>
                    <a:pt x="479" y="13"/>
                    <a:pt x="414" y="38"/>
                  </a:cubicBezTo>
                  <a:cubicBezTo>
                    <a:pt x="136" y="149"/>
                    <a:pt x="0" y="462"/>
                    <a:pt x="109" y="740"/>
                  </a:cubicBezTo>
                  <a:cubicBezTo>
                    <a:pt x="194" y="954"/>
                    <a:pt x="397" y="1084"/>
                    <a:pt x="612" y="1084"/>
                  </a:cubicBezTo>
                  <a:cubicBezTo>
                    <a:pt x="678" y="1084"/>
                    <a:pt x="746" y="1071"/>
                    <a:pt x="811" y="1045"/>
                  </a:cubicBezTo>
                  <a:cubicBezTo>
                    <a:pt x="1091" y="936"/>
                    <a:pt x="1227" y="621"/>
                    <a:pt x="1116" y="343"/>
                  </a:cubicBezTo>
                  <a:cubicBezTo>
                    <a:pt x="1033" y="130"/>
                    <a:pt x="828" y="0"/>
                    <a:pt x="61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2" name="Google Shape;1752;p33"/>
            <p:cNvSpPr/>
            <p:nvPr/>
          </p:nvSpPr>
          <p:spPr>
            <a:xfrm>
              <a:off x="1731250" y="3599775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4" y="0"/>
                  </a:moveTo>
                  <a:cubicBezTo>
                    <a:pt x="548" y="0"/>
                    <a:pt x="481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5" y="954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2" y="936"/>
                    <a:pt x="1228" y="623"/>
                    <a:pt x="1117" y="343"/>
                  </a:cubicBezTo>
                  <a:cubicBezTo>
                    <a:pt x="1034" y="130"/>
                    <a:pt x="830" y="0"/>
                    <a:pt x="6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3" name="Google Shape;1753;p33"/>
            <p:cNvSpPr/>
            <p:nvPr/>
          </p:nvSpPr>
          <p:spPr>
            <a:xfrm>
              <a:off x="1795800" y="3512325"/>
              <a:ext cx="30700" cy="27100"/>
            </a:xfrm>
            <a:custGeom>
              <a:avLst/>
              <a:gdLst/>
              <a:ahLst/>
              <a:cxnLst/>
              <a:rect l="l" t="t" r="r" b="b"/>
              <a:pathLst>
                <a:path w="1228" h="1084" extrusionOk="0">
                  <a:moveTo>
                    <a:pt x="612" y="1"/>
                  </a:moveTo>
                  <a:cubicBezTo>
                    <a:pt x="546" y="1"/>
                    <a:pt x="479" y="13"/>
                    <a:pt x="415" y="38"/>
                  </a:cubicBezTo>
                  <a:cubicBezTo>
                    <a:pt x="137" y="149"/>
                    <a:pt x="1" y="462"/>
                    <a:pt x="110" y="740"/>
                  </a:cubicBezTo>
                  <a:cubicBezTo>
                    <a:pt x="194" y="953"/>
                    <a:pt x="398" y="1084"/>
                    <a:pt x="613" y="1084"/>
                  </a:cubicBezTo>
                  <a:cubicBezTo>
                    <a:pt x="679" y="1084"/>
                    <a:pt x="747" y="1071"/>
                    <a:pt x="812" y="1045"/>
                  </a:cubicBezTo>
                  <a:cubicBezTo>
                    <a:pt x="1091" y="935"/>
                    <a:pt x="1228" y="621"/>
                    <a:pt x="1117" y="343"/>
                  </a:cubicBezTo>
                  <a:cubicBezTo>
                    <a:pt x="1033" y="130"/>
                    <a:pt x="828" y="1"/>
                    <a:pt x="612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4" name="Google Shape;1754;p33"/>
            <p:cNvSpPr/>
            <p:nvPr/>
          </p:nvSpPr>
          <p:spPr>
            <a:xfrm>
              <a:off x="1966275" y="3556500"/>
              <a:ext cx="30675" cy="27125"/>
            </a:xfrm>
            <a:custGeom>
              <a:avLst/>
              <a:gdLst/>
              <a:ahLst/>
              <a:cxnLst/>
              <a:rect l="l" t="t" r="r" b="b"/>
              <a:pathLst>
                <a:path w="1227" h="1085" extrusionOk="0">
                  <a:moveTo>
                    <a:pt x="613" y="1"/>
                  </a:moveTo>
                  <a:cubicBezTo>
                    <a:pt x="547" y="1"/>
                    <a:pt x="480" y="13"/>
                    <a:pt x="416" y="39"/>
                  </a:cubicBezTo>
                  <a:cubicBezTo>
                    <a:pt x="138" y="149"/>
                    <a:pt x="0" y="463"/>
                    <a:pt x="111" y="741"/>
                  </a:cubicBezTo>
                  <a:cubicBezTo>
                    <a:pt x="194" y="954"/>
                    <a:pt x="398" y="1084"/>
                    <a:pt x="613" y="1084"/>
                  </a:cubicBezTo>
                  <a:cubicBezTo>
                    <a:pt x="680" y="1084"/>
                    <a:pt x="747" y="1072"/>
                    <a:pt x="813" y="1046"/>
                  </a:cubicBezTo>
                  <a:cubicBezTo>
                    <a:pt x="1091" y="937"/>
                    <a:pt x="1227" y="623"/>
                    <a:pt x="1118" y="344"/>
                  </a:cubicBezTo>
                  <a:cubicBezTo>
                    <a:pt x="1033" y="131"/>
                    <a:pt x="828" y="1"/>
                    <a:pt x="613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5" name="Google Shape;1755;p33"/>
            <p:cNvSpPr/>
            <p:nvPr/>
          </p:nvSpPr>
          <p:spPr>
            <a:xfrm>
              <a:off x="840375" y="2571750"/>
              <a:ext cx="885450" cy="451150"/>
            </a:xfrm>
            <a:custGeom>
              <a:avLst/>
              <a:gdLst/>
              <a:ahLst/>
              <a:cxnLst/>
              <a:rect l="l" t="t" r="r" b="b"/>
              <a:pathLst>
                <a:path w="35418" h="18046" extrusionOk="0">
                  <a:moveTo>
                    <a:pt x="12377" y="0"/>
                  </a:moveTo>
                  <a:cubicBezTo>
                    <a:pt x="10461" y="0"/>
                    <a:pt x="8442" y="826"/>
                    <a:pt x="7480" y="2484"/>
                  </a:cubicBezTo>
                  <a:cubicBezTo>
                    <a:pt x="6778" y="3694"/>
                    <a:pt x="6720" y="5155"/>
                    <a:pt x="6474" y="6532"/>
                  </a:cubicBezTo>
                  <a:cubicBezTo>
                    <a:pt x="6232" y="7910"/>
                    <a:pt x="5674" y="9389"/>
                    <a:pt x="4423" y="10016"/>
                  </a:cubicBezTo>
                  <a:cubicBezTo>
                    <a:pt x="4152" y="10152"/>
                    <a:pt x="3850" y="10214"/>
                    <a:pt x="3545" y="10214"/>
                  </a:cubicBezTo>
                  <a:cubicBezTo>
                    <a:pt x="2439" y="10214"/>
                    <a:pt x="1297" y="9399"/>
                    <a:pt x="1488" y="8321"/>
                  </a:cubicBezTo>
                  <a:lnTo>
                    <a:pt x="1488" y="8321"/>
                  </a:lnTo>
                  <a:cubicBezTo>
                    <a:pt x="0" y="10220"/>
                    <a:pt x="688" y="13247"/>
                    <a:pt x="2573" y="14751"/>
                  </a:cubicBezTo>
                  <a:cubicBezTo>
                    <a:pt x="3759" y="15697"/>
                    <a:pt x="5265" y="16110"/>
                    <a:pt x="6792" y="16110"/>
                  </a:cubicBezTo>
                  <a:cubicBezTo>
                    <a:pt x="7695" y="16110"/>
                    <a:pt x="8604" y="15966"/>
                    <a:pt x="9460" y="15702"/>
                  </a:cubicBezTo>
                  <a:cubicBezTo>
                    <a:pt x="11765" y="14992"/>
                    <a:pt x="13755" y="13525"/>
                    <a:pt x="15623" y="12002"/>
                  </a:cubicBezTo>
                  <a:lnTo>
                    <a:pt x="15623" y="12002"/>
                  </a:lnTo>
                  <a:cubicBezTo>
                    <a:pt x="15216" y="13769"/>
                    <a:pt x="14897" y="15881"/>
                    <a:pt x="16166" y="17178"/>
                  </a:cubicBezTo>
                  <a:cubicBezTo>
                    <a:pt x="16770" y="17793"/>
                    <a:pt x="17572" y="18045"/>
                    <a:pt x="18421" y="18045"/>
                  </a:cubicBezTo>
                  <a:cubicBezTo>
                    <a:pt x="19500" y="18045"/>
                    <a:pt x="20654" y="17639"/>
                    <a:pt x="21578" y="17053"/>
                  </a:cubicBezTo>
                  <a:cubicBezTo>
                    <a:pt x="23338" y="15935"/>
                    <a:pt x="24749" y="14277"/>
                    <a:pt x="25572" y="12362"/>
                  </a:cubicBezTo>
                  <a:lnTo>
                    <a:pt x="25572" y="12362"/>
                  </a:lnTo>
                  <a:cubicBezTo>
                    <a:pt x="25552" y="13494"/>
                    <a:pt x="26025" y="14961"/>
                    <a:pt x="27146" y="14961"/>
                  </a:cubicBezTo>
                  <a:cubicBezTo>
                    <a:pt x="27155" y="14961"/>
                    <a:pt x="27163" y="14961"/>
                    <a:pt x="27171" y="14961"/>
                  </a:cubicBezTo>
                  <a:cubicBezTo>
                    <a:pt x="28132" y="14942"/>
                    <a:pt x="28646" y="13851"/>
                    <a:pt x="29400" y="13256"/>
                  </a:cubicBezTo>
                  <a:cubicBezTo>
                    <a:pt x="29791" y="12946"/>
                    <a:pt x="30268" y="12806"/>
                    <a:pt x="30754" y="12806"/>
                  </a:cubicBezTo>
                  <a:cubicBezTo>
                    <a:pt x="31910" y="12806"/>
                    <a:pt x="33115" y="13596"/>
                    <a:pt x="33308" y="14765"/>
                  </a:cubicBezTo>
                  <a:cubicBezTo>
                    <a:pt x="33308" y="14765"/>
                    <a:pt x="33308" y="14765"/>
                    <a:pt x="33308" y="14765"/>
                  </a:cubicBezTo>
                  <a:cubicBezTo>
                    <a:pt x="33311" y="14765"/>
                    <a:pt x="33744" y="15212"/>
                    <a:pt x="34111" y="15212"/>
                  </a:cubicBezTo>
                  <a:cubicBezTo>
                    <a:pt x="34312" y="15212"/>
                    <a:pt x="34494" y="15079"/>
                    <a:pt x="34575" y="14667"/>
                  </a:cubicBezTo>
                  <a:cubicBezTo>
                    <a:pt x="34907" y="13002"/>
                    <a:pt x="35418" y="11205"/>
                    <a:pt x="34218" y="10003"/>
                  </a:cubicBezTo>
                  <a:cubicBezTo>
                    <a:pt x="33548" y="9334"/>
                    <a:pt x="32599" y="8988"/>
                    <a:pt x="31654" y="8988"/>
                  </a:cubicBezTo>
                  <a:cubicBezTo>
                    <a:pt x="30905" y="8988"/>
                    <a:pt x="30159" y="9205"/>
                    <a:pt x="29554" y="9649"/>
                  </a:cubicBezTo>
                  <a:cubicBezTo>
                    <a:pt x="29999" y="7810"/>
                    <a:pt x="29118" y="5731"/>
                    <a:pt x="27488" y="4772"/>
                  </a:cubicBezTo>
                  <a:cubicBezTo>
                    <a:pt x="26818" y="4377"/>
                    <a:pt x="26044" y="4186"/>
                    <a:pt x="25268" y="4186"/>
                  </a:cubicBezTo>
                  <a:cubicBezTo>
                    <a:pt x="24155" y="4186"/>
                    <a:pt x="23039" y="4580"/>
                    <a:pt x="22220" y="5335"/>
                  </a:cubicBezTo>
                  <a:cubicBezTo>
                    <a:pt x="21670" y="3419"/>
                    <a:pt x="19720" y="2300"/>
                    <a:pt x="17898" y="1485"/>
                  </a:cubicBezTo>
                  <a:cubicBezTo>
                    <a:pt x="16147" y="702"/>
                    <a:pt x="14301" y="2"/>
                    <a:pt x="12382" y="0"/>
                  </a:cubicBezTo>
                  <a:cubicBezTo>
                    <a:pt x="12380" y="0"/>
                    <a:pt x="12379" y="0"/>
                    <a:pt x="123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6" name="Google Shape;1756;p33"/>
            <p:cNvSpPr/>
            <p:nvPr/>
          </p:nvSpPr>
          <p:spPr>
            <a:xfrm>
              <a:off x="858950" y="2571775"/>
              <a:ext cx="855775" cy="302100"/>
            </a:xfrm>
            <a:custGeom>
              <a:avLst/>
              <a:gdLst/>
              <a:ahLst/>
              <a:cxnLst/>
              <a:rect l="l" t="t" r="r" b="b"/>
              <a:pathLst>
                <a:path w="34231" h="12084" extrusionOk="0">
                  <a:moveTo>
                    <a:pt x="11633" y="1"/>
                  </a:moveTo>
                  <a:cubicBezTo>
                    <a:pt x="9715" y="1"/>
                    <a:pt x="7696" y="826"/>
                    <a:pt x="6735" y="2484"/>
                  </a:cubicBezTo>
                  <a:cubicBezTo>
                    <a:pt x="6033" y="3694"/>
                    <a:pt x="5974" y="5155"/>
                    <a:pt x="5730" y="6533"/>
                  </a:cubicBezTo>
                  <a:cubicBezTo>
                    <a:pt x="5486" y="7910"/>
                    <a:pt x="4930" y="9389"/>
                    <a:pt x="3677" y="10016"/>
                  </a:cubicBezTo>
                  <a:cubicBezTo>
                    <a:pt x="3407" y="10152"/>
                    <a:pt x="3105" y="10215"/>
                    <a:pt x="2799" y="10215"/>
                  </a:cubicBezTo>
                  <a:cubicBezTo>
                    <a:pt x="1694" y="10215"/>
                    <a:pt x="552" y="9399"/>
                    <a:pt x="744" y="8321"/>
                  </a:cubicBezTo>
                  <a:lnTo>
                    <a:pt x="744" y="8321"/>
                  </a:lnTo>
                  <a:cubicBezTo>
                    <a:pt x="342" y="8831"/>
                    <a:pt x="104" y="9428"/>
                    <a:pt x="1" y="10055"/>
                  </a:cubicBezTo>
                  <a:cubicBezTo>
                    <a:pt x="948" y="10648"/>
                    <a:pt x="2111" y="10984"/>
                    <a:pt x="3111" y="11087"/>
                  </a:cubicBezTo>
                  <a:cubicBezTo>
                    <a:pt x="3302" y="11107"/>
                    <a:pt x="3486" y="11117"/>
                    <a:pt x="3666" y="11117"/>
                  </a:cubicBezTo>
                  <a:cubicBezTo>
                    <a:pt x="5524" y="11117"/>
                    <a:pt x="6802" y="10065"/>
                    <a:pt x="7442" y="8215"/>
                  </a:cubicBezTo>
                  <a:cubicBezTo>
                    <a:pt x="7988" y="6633"/>
                    <a:pt x="8229" y="4910"/>
                    <a:pt x="9262" y="3541"/>
                  </a:cubicBezTo>
                  <a:cubicBezTo>
                    <a:pt x="10210" y="2284"/>
                    <a:pt x="11845" y="1537"/>
                    <a:pt x="13424" y="1537"/>
                  </a:cubicBezTo>
                  <a:cubicBezTo>
                    <a:pt x="13555" y="1537"/>
                    <a:pt x="13686" y="1542"/>
                    <a:pt x="13816" y="1553"/>
                  </a:cubicBezTo>
                  <a:cubicBezTo>
                    <a:pt x="15378" y="1679"/>
                    <a:pt x="16577" y="2679"/>
                    <a:pt x="17551" y="3829"/>
                  </a:cubicBezTo>
                  <a:cubicBezTo>
                    <a:pt x="18344" y="4767"/>
                    <a:pt x="19428" y="6755"/>
                    <a:pt x="20841" y="6755"/>
                  </a:cubicBezTo>
                  <a:cubicBezTo>
                    <a:pt x="20868" y="6755"/>
                    <a:pt x="20895" y="6754"/>
                    <a:pt x="20923" y="6753"/>
                  </a:cubicBezTo>
                  <a:cubicBezTo>
                    <a:pt x="21903" y="6698"/>
                    <a:pt x="22728" y="5979"/>
                    <a:pt x="23753" y="5979"/>
                  </a:cubicBezTo>
                  <a:cubicBezTo>
                    <a:pt x="23760" y="5979"/>
                    <a:pt x="23767" y="5979"/>
                    <a:pt x="23774" y="5979"/>
                  </a:cubicBezTo>
                  <a:cubicBezTo>
                    <a:pt x="24666" y="5988"/>
                    <a:pt x="25511" y="6463"/>
                    <a:pt x="26109" y="7104"/>
                  </a:cubicBezTo>
                  <a:cubicBezTo>
                    <a:pt x="26735" y="7775"/>
                    <a:pt x="26758" y="8567"/>
                    <a:pt x="27182" y="9314"/>
                  </a:cubicBezTo>
                  <a:cubicBezTo>
                    <a:pt x="27536" y="9939"/>
                    <a:pt x="28132" y="10133"/>
                    <a:pt x="28771" y="10133"/>
                  </a:cubicBezTo>
                  <a:cubicBezTo>
                    <a:pt x="28995" y="10133"/>
                    <a:pt x="29223" y="10109"/>
                    <a:pt x="29449" y="10072"/>
                  </a:cubicBezTo>
                  <a:cubicBezTo>
                    <a:pt x="29983" y="9984"/>
                    <a:pt x="30478" y="9925"/>
                    <a:pt x="30939" y="9925"/>
                  </a:cubicBezTo>
                  <a:cubicBezTo>
                    <a:pt x="32120" y="9925"/>
                    <a:pt x="33084" y="10309"/>
                    <a:pt x="33934" y="11574"/>
                  </a:cubicBezTo>
                  <a:cubicBezTo>
                    <a:pt x="34048" y="11743"/>
                    <a:pt x="34141" y="11913"/>
                    <a:pt x="34226" y="12083"/>
                  </a:cubicBezTo>
                  <a:cubicBezTo>
                    <a:pt x="34231" y="11306"/>
                    <a:pt x="34053" y="10584"/>
                    <a:pt x="33473" y="10005"/>
                  </a:cubicBezTo>
                  <a:cubicBezTo>
                    <a:pt x="32803" y="9335"/>
                    <a:pt x="31855" y="8989"/>
                    <a:pt x="30910" y="8989"/>
                  </a:cubicBezTo>
                  <a:cubicBezTo>
                    <a:pt x="30161" y="8989"/>
                    <a:pt x="29414" y="9206"/>
                    <a:pt x="28809" y="9650"/>
                  </a:cubicBezTo>
                  <a:cubicBezTo>
                    <a:pt x="29255" y="7811"/>
                    <a:pt x="28374" y="5731"/>
                    <a:pt x="26744" y="4772"/>
                  </a:cubicBezTo>
                  <a:cubicBezTo>
                    <a:pt x="26074" y="4378"/>
                    <a:pt x="25300" y="4187"/>
                    <a:pt x="24524" y="4187"/>
                  </a:cubicBezTo>
                  <a:cubicBezTo>
                    <a:pt x="23411" y="4187"/>
                    <a:pt x="22295" y="4581"/>
                    <a:pt x="21476" y="5335"/>
                  </a:cubicBezTo>
                  <a:cubicBezTo>
                    <a:pt x="20924" y="3419"/>
                    <a:pt x="18974" y="2300"/>
                    <a:pt x="17154" y="1487"/>
                  </a:cubicBezTo>
                  <a:cubicBezTo>
                    <a:pt x="15402" y="703"/>
                    <a:pt x="13555" y="2"/>
                    <a:pt x="11638" y="1"/>
                  </a:cubicBezTo>
                  <a:cubicBezTo>
                    <a:pt x="11636" y="1"/>
                    <a:pt x="11634" y="1"/>
                    <a:pt x="116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7" name="Google Shape;1757;p33"/>
            <p:cNvSpPr/>
            <p:nvPr/>
          </p:nvSpPr>
          <p:spPr>
            <a:xfrm>
              <a:off x="875475" y="2771150"/>
              <a:ext cx="802650" cy="199350"/>
            </a:xfrm>
            <a:custGeom>
              <a:avLst/>
              <a:gdLst/>
              <a:ahLst/>
              <a:cxnLst/>
              <a:rect l="l" t="t" r="r" b="b"/>
              <a:pathLst>
                <a:path w="32106" h="7974" extrusionOk="0">
                  <a:moveTo>
                    <a:pt x="15260" y="0"/>
                  </a:moveTo>
                  <a:cubicBezTo>
                    <a:pt x="14654" y="0"/>
                    <a:pt x="14089" y="192"/>
                    <a:pt x="13608" y="517"/>
                  </a:cubicBezTo>
                  <a:cubicBezTo>
                    <a:pt x="13120" y="848"/>
                    <a:pt x="12744" y="1270"/>
                    <a:pt x="12415" y="1681"/>
                  </a:cubicBezTo>
                  <a:cubicBezTo>
                    <a:pt x="12084" y="2098"/>
                    <a:pt x="11792" y="2495"/>
                    <a:pt x="11472" y="2865"/>
                  </a:cubicBezTo>
                  <a:cubicBezTo>
                    <a:pt x="11152" y="3243"/>
                    <a:pt x="10805" y="3592"/>
                    <a:pt x="10438" y="3918"/>
                  </a:cubicBezTo>
                  <a:cubicBezTo>
                    <a:pt x="9706" y="4573"/>
                    <a:pt x="8872" y="5117"/>
                    <a:pt x="7975" y="5509"/>
                  </a:cubicBezTo>
                  <a:cubicBezTo>
                    <a:pt x="7087" y="5903"/>
                    <a:pt x="6121" y="6127"/>
                    <a:pt x="5149" y="6127"/>
                  </a:cubicBezTo>
                  <a:cubicBezTo>
                    <a:pt x="5140" y="6127"/>
                    <a:pt x="5130" y="6126"/>
                    <a:pt x="5121" y="6126"/>
                  </a:cubicBezTo>
                  <a:cubicBezTo>
                    <a:pt x="5107" y="6127"/>
                    <a:pt x="5093" y="6127"/>
                    <a:pt x="5078" y="6127"/>
                  </a:cubicBezTo>
                  <a:cubicBezTo>
                    <a:pt x="4107" y="6127"/>
                    <a:pt x="3135" y="5889"/>
                    <a:pt x="2247" y="5464"/>
                  </a:cubicBezTo>
                  <a:cubicBezTo>
                    <a:pt x="1352" y="5023"/>
                    <a:pt x="554" y="4353"/>
                    <a:pt x="1" y="3488"/>
                  </a:cubicBezTo>
                  <a:lnTo>
                    <a:pt x="1" y="3488"/>
                  </a:lnTo>
                  <a:cubicBezTo>
                    <a:pt x="455" y="4409"/>
                    <a:pt x="1206" y="5186"/>
                    <a:pt x="2097" y="5714"/>
                  </a:cubicBezTo>
                  <a:cubicBezTo>
                    <a:pt x="2999" y="6246"/>
                    <a:pt x="4032" y="6566"/>
                    <a:pt x="5091" y="6640"/>
                  </a:cubicBezTo>
                  <a:cubicBezTo>
                    <a:pt x="5237" y="6649"/>
                    <a:pt x="5382" y="6654"/>
                    <a:pt x="5527" y="6654"/>
                  </a:cubicBezTo>
                  <a:cubicBezTo>
                    <a:pt x="6447" y="6654"/>
                    <a:pt x="7366" y="6471"/>
                    <a:pt x="8225" y="6146"/>
                  </a:cubicBezTo>
                  <a:cubicBezTo>
                    <a:pt x="9225" y="5776"/>
                    <a:pt x="10143" y="5214"/>
                    <a:pt x="10964" y="4542"/>
                  </a:cubicBezTo>
                  <a:cubicBezTo>
                    <a:pt x="11375" y="4204"/>
                    <a:pt x="11765" y="3843"/>
                    <a:pt x="12126" y="3453"/>
                  </a:cubicBezTo>
                  <a:cubicBezTo>
                    <a:pt x="12489" y="3063"/>
                    <a:pt x="12809" y="2643"/>
                    <a:pt x="13126" y="2267"/>
                  </a:cubicBezTo>
                  <a:cubicBezTo>
                    <a:pt x="13443" y="1890"/>
                    <a:pt x="13769" y="1552"/>
                    <a:pt x="14135" y="1317"/>
                  </a:cubicBezTo>
                  <a:cubicBezTo>
                    <a:pt x="14452" y="1110"/>
                    <a:pt x="14838" y="994"/>
                    <a:pt x="15193" y="994"/>
                  </a:cubicBezTo>
                  <a:cubicBezTo>
                    <a:pt x="15226" y="994"/>
                    <a:pt x="15259" y="995"/>
                    <a:pt x="15291" y="997"/>
                  </a:cubicBezTo>
                  <a:cubicBezTo>
                    <a:pt x="15679" y="1026"/>
                    <a:pt x="15969" y="1195"/>
                    <a:pt x="16143" y="1494"/>
                  </a:cubicBezTo>
                  <a:cubicBezTo>
                    <a:pt x="16309" y="1770"/>
                    <a:pt x="16316" y="2183"/>
                    <a:pt x="16230" y="2637"/>
                  </a:cubicBezTo>
                  <a:cubicBezTo>
                    <a:pt x="16148" y="3091"/>
                    <a:pt x="15994" y="3569"/>
                    <a:pt x="15852" y="4070"/>
                  </a:cubicBezTo>
                  <a:cubicBezTo>
                    <a:pt x="15713" y="4573"/>
                    <a:pt x="15567" y="5105"/>
                    <a:pt x="15560" y="5718"/>
                  </a:cubicBezTo>
                  <a:cubicBezTo>
                    <a:pt x="15560" y="6023"/>
                    <a:pt x="15608" y="6351"/>
                    <a:pt x="15735" y="6664"/>
                  </a:cubicBezTo>
                  <a:cubicBezTo>
                    <a:pt x="15865" y="6978"/>
                    <a:pt x="16063" y="7260"/>
                    <a:pt x="16333" y="7485"/>
                  </a:cubicBezTo>
                  <a:cubicBezTo>
                    <a:pt x="16602" y="7708"/>
                    <a:pt x="16926" y="7850"/>
                    <a:pt x="17245" y="7918"/>
                  </a:cubicBezTo>
                  <a:cubicBezTo>
                    <a:pt x="17422" y="7956"/>
                    <a:pt x="17599" y="7974"/>
                    <a:pt x="17773" y="7974"/>
                  </a:cubicBezTo>
                  <a:cubicBezTo>
                    <a:pt x="17914" y="7974"/>
                    <a:pt x="18054" y="7962"/>
                    <a:pt x="18191" y="7942"/>
                  </a:cubicBezTo>
                  <a:cubicBezTo>
                    <a:pt x="18801" y="7854"/>
                    <a:pt x="19379" y="7578"/>
                    <a:pt x="19828" y="7158"/>
                  </a:cubicBezTo>
                  <a:cubicBezTo>
                    <a:pt x="20262" y="6755"/>
                    <a:pt x="20582" y="6273"/>
                    <a:pt x="20831" y="5789"/>
                  </a:cubicBezTo>
                  <a:cubicBezTo>
                    <a:pt x="21330" y="4814"/>
                    <a:pt x="21602" y="3836"/>
                    <a:pt x="22104" y="3040"/>
                  </a:cubicBezTo>
                  <a:cubicBezTo>
                    <a:pt x="22348" y="2641"/>
                    <a:pt x="22645" y="2295"/>
                    <a:pt x="22999" y="2053"/>
                  </a:cubicBezTo>
                  <a:cubicBezTo>
                    <a:pt x="23182" y="1926"/>
                    <a:pt x="23348" y="1847"/>
                    <a:pt x="23550" y="1793"/>
                  </a:cubicBezTo>
                  <a:cubicBezTo>
                    <a:pt x="23698" y="1756"/>
                    <a:pt x="23853" y="1737"/>
                    <a:pt x="24009" y="1737"/>
                  </a:cubicBezTo>
                  <a:cubicBezTo>
                    <a:pt x="24062" y="1737"/>
                    <a:pt x="24114" y="1739"/>
                    <a:pt x="24167" y="1743"/>
                  </a:cubicBezTo>
                  <a:cubicBezTo>
                    <a:pt x="24581" y="1778"/>
                    <a:pt x="24982" y="1963"/>
                    <a:pt x="25178" y="2265"/>
                  </a:cubicBezTo>
                  <a:cubicBezTo>
                    <a:pt x="25198" y="2304"/>
                    <a:pt x="25221" y="2343"/>
                    <a:pt x="25245" y="2382"/>
                  </a:cubicBezTo>
                  <a:lnTo>
                    <a:pt x="25292" y="2509"/>
                  </a:lnTo>
                  <a:cubicBezTo>
                    <a:pt x="25318" y="2607"/>
                    <a:pt x="25340" y="2715"/>
                    <a:pt x="25355" y="2831"/>
                  </a:cubicBezTo>
                  <a:cubicBezTo>
                    <a:pt x="25387" y="3063"/>
                    <a:pt x="25402" y="3314"/>
                    <a:pt x="25423" y="3576"/>
                  </a:cubicBezTo>
                  <a:cubicBezTo>
                    <a:pt x="25450" y="3839"/>
                    <a:pt x="25469" y="4115"/>
                    <a:pt x="25582" y="4421"/>
                  </a:cubicBezTo>
                  <a:cubicBezTo>
                    <a:pt x="25606" y="4495"/>
                    <a:pt x="25656" y="4578"/>
                    <a:pt x="25699" y="4654"/>
                  </a:cubicBezTo>
                  <a:cubicBezTo>
                    <a:pt x="25758" y="4729"/>
                    <a:pt x="25808" y="4812"/>
                    <a:pt x="25894" y="4870"/>
                  </a:cubicBezTo>
                  <a:cubicBezTo>
                    <a:pt x="25972" y="4938"/>
                    <a:pt x="26063" y="4980"/>
                    <a:pt x="26157" y="5013"/>
                  </a:cubicBezTo>
                  <a:cubicBezTo>
                    <a:pt x="26249" y="5047"/>
                    <a:pt x="26338" y="5051"/>
                    <a:pt x="26429" y="5065"/>
                  </a:cubicBezTo>
                  <a:cubicBezTo>
                    <a:pt x="26444" y="5066"/>
                    <a:pt x="26458" y="5067"/>
                    <a:pt x="26473" y="5067"/>
                  </a:cubicBezTo>
                  <a:cubicBezTo>
                    <a:pt x="26646" y="5067"/>
                    <a:pt x="26819" y="5014"/>
                    <a:pt x="26955" y="4938"/>
                  </a:cubicBezTo>
                  <a:cubicBezTo>
                    <a:pt x="27104" y="4854"/>
                    <a:pt x="27219" y="4751"/>
                    <a:pt x="27320" y="4648"/>
                  </a:cubicBezTo>
                  <a:cubicBezTo>
                    <a:pt x="27518" y="4444"/>
                    <a:pt x="27666" y="4229"/>
                    <a:pt x="27822" y="4067"/>
                  </a:cubicBezTo>
                  <a:cubicBezTo>
                    <a:pt x="28255" y="3602"/>
                    <a:pt x="28912" y="3336"/>
                    <a:pt x="29573" y="3336"/>
                  </a:cubicBezTo>
                  <a:cubicBezTo>
                    <a:pt x="29862" y="3336"/>
                    <a:pt x="30153" y="3387"/>
                    <a:pt x="30425" y="3495"/>
                  </a:cubicBezTo>
                  <a:cubicBezTo>
                    <a:pt x="31318" y="3848"/>
                    <a:pt x="31992" y="4799"/>
                    <a:pt x="31999" y="5827"/>
                  </a:cubicBezTo>
                  <a:cubicBezTo>
                    <a:pt x="32106" y="4804"/>
                    <a:pt x="31524" y="3714"/>
                    <a:pt x="30545" y="3226"/>
                  </a:cubicBezTo>
                  <a:cubicBezTo>
                    <a:pt x="30182" y="3046"/>
                    <a:pt x="29779" y="2958"/>
                    <a:pt x="29373" y="2958"/>
                  </a:cubicBezTo>
                  <a:cubicBezTo>
                    <a:pt x="28684" y="2958"/>
                    <a:pt x="27986" y="3211"/>
                    <a:pt x="27457" y="3694"/>
                  </a:cubicBezTo>
                  <a:cubicBezTo>
                    <a:pt x="27245" y="3890"/>
                    <a:pt x="27092" y="4091"/>
                    <a:pt x="26923" y="4244"/>
                  </a:cubicBezTo>
                  <a:cubicBezTo>
                    <a:pt x="26773" y="4385"/>
                    <a:pt x="26632" y="4461"/>
                    <a:pt x="26510" y="4461"/>
                  </a:cubicBezTo>
                  <a:cubicBezTo>
                    <a:pt x="26496" y="4461"/>
                    <a:pt x="26482" y="4460"/>
                    <a:pt x="26469" y="4458"/>
                  </a:cubicBezTo>
                  <a:cubicBezTo>
                    <a:pt x="26395" y="4439"/>
                    <a:pt x="26333" y="4429"/>
                    <a:pt x="26301" y="4386"/>
                  </a:cubicBezTo>
                  <a:cubicBezTo>
                    <a:pt x="26262" y="4352"/>
                    <a:pt x="26226" y="4292"/>
                    <a:pt x="26199" y="4202"/>
                  </a:cubicBezTo>
                  <a:cubicBezTo>
                    <a:pt x="26145" y="4024"/>
                    <a:pt x="26128" y="3783"/>
                    <a:pt x="26121" y="3538"/>
                  </a:cubicBezTo>
                  <a:cubicBezTo>
                    <a:pt x="26114" y="3290"/>
                    <a:pt x="26118" y="3030"/>
                    <a:pt x="26092" y="2753"/>
                  </a:cubicBezTo>
                  <a:cubicBezTo>
                    <a:pt x="26079" y="2614"/>
                    <a:pt x="26057" y="2471"/>
                    <a:pt x="26022" y="2321"/>
                  </a:cubicBezTo>
                  <a:lnTo>
                    <a:pt x="25947" y="2084"/>
                  </a:lnTo>
                  <a:lnTo>
                    <a:pt x="25835" y="1863"/>
                  </a:lnTo>
                  <a:cubicBezTo>
                    <a:pt x="25663" y="1578"/>
                    <a:pt x="25409" y="1353"/>
                    <a:pt x="25135" y="1203"/>
                  </a:cubicBezTo>
                  <a:cubicBezTo>
                    <a:pt x="24862" y="1051"/>
                    <a:pt x="24565" y="962"/>
                    <a:pt x="24266" y="924"/>
                  </a:cubicBezTo>
                  <a:cubicBezTo>
                    <a:pt x="24151" y="909"/>
                    <a:pt x="24036" y="902"/>
                    <a:pt x="23920" y="902"/>
                  </a:cubicBezTo>
                  <a:cubicBezTo>
                    <a:pt x="23733" y="902"/>
                    <a:pt x="23546" y="921"/>
                    <a:pt x="23360" y="960"/>
                  </a:cubicBezTo>
                  <a:cubicBezTo>
                    <a:pt x="23062" y="1020"/>
                    <a:pt x="22755" y="1155"/>
                    <a:pt x="22514" y="1314"/>
                  </a:cubicBezTo>
                  <a:cubicBezTo>
                    <a:pt x="22011" y="1634"/>
                    <a:pt x="21625" y="2082"/>
                    <a:pt x="21324" y="2543"/>
                  </a:cubicBezTo>
                  <a:cubicBezTo>
                    <a:pt x="20716" y="3474"/>
                    <a:pt x="20408" y="4488"/>
                    <a:pt x="19947" y="5321"/>
                  </a:cubicBezTo>
                  <a:cubicBezTo>
                    <a:pt x="19716" y="5736"/>
                    <a:pt x="19459" y="6115"/>
                    <a:pt x="19137" y="6406"/>
                  </a:cubicBezTo>
                  <a:cubicBezTo>
                    <a:pt x="18838" y="6684"/>
                    <a:pt x="18450" y="6864"/>
                    <a:pt x="18048" y="6919"/>
                  </a:cubicBezTo>
                  <a:cubicBezTo>
                    <a:pt x="17964" y="6932"/>
                    <a:pt x="17880" y="6938"/>
                    <a:pt x="17799" y="6938"/>
                  </a:cubicBezTo>
                  <a:cubicBezTo>
                    <a:pt x="17490" y="6938"/>
                    <a:pt x="17205" y="6851"/>
                    <a:pt x="17012" y="6684"/>
                  </a:cubicBezTo>
                  <a:cubicBezTo>
                    <a:pt x="16758" y="6467"/>
                    <a:pt x="16623" y="6132"/>
                    <a:pt x="16629" y="5722"/>
                  </a:cubicBezTo>
                  <a:cubicBezTo>
                    <a:pt x="16626" y="5308"/>
                    <a:pt x="16738" y="4839"/>
                    <a:pt x="16870" y="4359"/>
                  </a:cubicBezTo>
                  <a:cubicBezTo>
                    <a:pt x="17001" y="3877"/>
                    <a:pt x="17161" y="3378"/>
                    <a:pt x="17257" y="2824"/>
                  </a:cubicBezTo>
                  <a:cubicBezTo>
                    <a:pt x="17306" y="2548"/>
                    <a:pt x="17338" y="2253"/>
                    <a:pt x="17317" y="1938"/>
                  </a:cubicBezTo>
                  <a:cubicBezTo>
                    <a:pt x="17297" y="1624"/>
                    <a:pt x="17212" y="1282"/>
                    <a:pt x="17035" y="983"/>
                  </a:cubicBezTo>
                  <a:cubicBezTo>
                    <a:pt x="16857" y="687"/>
                    <a:pt x="16615" y="439"/>
                    <a:pt x="16307" y="264"/>
                  </a:cubicBezTo>
                  <a:cubicBezTo>
                    <a:pt x="16005" y="92"/>
                    <a:pt x="15669" y="17"/>
                    <a:pt x="15350" y="2"/>
                  </a:cubicBezTo>
                  <a:cubicBezTo>
                    <a:pt x="15320" y="1"/>
                    <a:pt x="15290" y="0"/>
                    <a:pt x="1526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8" name="Google Shape;1758;p33"/>
            <p:cNvSpPr/>
            <p:nvPr/>
          </p:nvSpPr>
          <p:spPr>
            <a:xfrm>
              <a:off x="966375" y="2663800"/>
              <a:ext cx="560125" cy="171350"/>
            </a:xfrm>
            <a:custGeom>
              <a:avLst/>
              <a:gdLst/>
              <a:ahLst/>
              <a:cxnLst/>
              <a:rect l="l" t="t" r="r" b="b"/>
              <a:pathLst>
                <a:path w="22405" h="6854" extrusionOk="0">
                  <a:moveTo>
                    <a:pt x="10528" y="0"/>
                  </a:moveTo>
                  <a:cubicBezTo>
                    <a:pt x="10281" y="0"/>
                    <a:pt x="10028" y="34"/>
                    <a:pt x="9787" y="111"/>
                  </a:cubicBezTo>
                  <a:cubicBezTo>
                    <a:pt x="9424" y="219"/>
                    <a:pt x="9101" y="422"/>
                    <a:pt x="8837" y="650"/>
                  </a:cubicBezTo>
                  <a:cubicBezTo>
                    <a:pt x="8570" y="879"/>
                    <a:pt x="8353" y="1134"/>
                    <a:pt x="8165" y="1395"/>
                  </a:cubicBezTo>
                  <a:cubicBezTo>
                    <a:pt x="7789" y="1915"/>
                    <a:pt x="7511" y="2449"/>
                    <a:pt x="7197" y="2920"/>
                  </a:cubicBezTo>
                  <a:cubicBezTo>
                    <a:pt x="6880" y="3396"/>
                    <a:pt x="6539" y="3854"/>
                    <a:pt x="6159" y="4279"/>
                  </a:cubicBezTo>
                  <a:cubicBezTo>
                    <a:pt x="5399" y="5118"/>
                    <a:pt x="4484" y="5832"/>
                    <a:pt x="3407" y="6208"/>
                  </a:cubicBezTo>
                  <a:cubicBezTo>
                    <a:pt x="2839" y="6413"/>
                    <a:pt x="2228" y="6528"/>
                    <a:pt x="1611" y="6528"/>
                  </a:cubicBezTo>
                  <a:cubicBezTo>
                    <a:pt x="1070" y="6528"/>
                    <a:pt x="525" y="6439"/>
                    <a:pt x="0" y="6243"/>
                  </a:cubicBezTo>
                  <a:lnTo>
                    <a:pt x="0" y="6243"/>
                  </a:lnTo>
                  <a:cubicBezTo>
                    <a:pt x="673" y="6665"/>
                    <a:pt x="1476" y="6854"/>
                    <a:pt x="2289" y="6854"/>
                  </a:cubicBezTo>
                  <a:cubicBezTo>
                    <a:pt x="2713" y="6854"/>
                    <a:pt x="3139" y="6802"/>
                    <a:pt x="3550" y="6706"/>
                  </a:cubicBezTo>
                  <a:cubicBezTo>
                    <a:pt x="4770" y="6419"/>
                    <a:pt x="5870" y="5720"/>
                    <a:pt x="6753" y="4853"/>
                  </a:cubicBezTo>
                  <a:cubicBezTo>
                    <a:pt x="7200" y="4420"/>
                    <a:pt x="7604" y="3947"/>
                    <a:pt x="7960" y="3446"/>
                  </a:cubicBezTo>
                  <a:cubicBezTo>
                    <a:pt x="8328" y="2938"/>
                    <a:pt x="8624" y="2428"/>
                    <a:pt x="8966" y="1999"/>
                  </a:cubicBezTo>
                  <a:cubicBezTo>
                    <a:pt x="9305" y="1571"/>
                    <a:pt x="9674" y="1219"/>
                    <a:pt x="10090" y="1103"/>
                  </a:cubicBezTo>
                  <a:cubicBezTo>
                    <a:pt x="10215" y="1063"/>
                    <a:pt x="10347" y="1045"/>
                    <a:pt x="10485" y="1045"/>
                  </a:cubicBezTo>
                  <a:cubicBezTo>
                    <a:pt x="10796" y="1045"/>
                    <a:pt x="11135" y="1137"/>
                    <a:pt x="11485" y="1277"/>
                  </a:cubicBezTo>
                  <a:cubicBezTo>
                    <a:pt x="12518" y="1694"/>
                    <a:pt x="13576" y="2252"/>
                    <a:pt x="14173" y="3056"/>
                  </a:cubicBezTo>
                  <a:cubicBezTo>
                    <a:pt x="14319" y="3256"/>
                    <a:pt x="14429" y="3469"/>
                    <a:pt x="14495" y="3694"/>
                  </a:cubicBezTo>
                  <a:cubicBezTo>
                    <a:pt x="14534" y="3808"/>
                    <a:pt x="14543" y="3923"/>
                    <a:pt x="14563" y="4042"/>
                  </a:cubicBezTo>
                  <a:cubicBezTo>
                    <a:pt x="14580" y="4171"/>
                    <a:pt x="14573" y="4368"/>
                    <a:pt x="14674" y="4623"/>
                  </a:cubicBezTo>
                  <a:cubicBezTo>
                    <a:pt x="14725" y="4748"/>
                    <a:pt x="14816" y="4879"/>
                    <a:pt x="14928" y="4975"/>
                  </a:cubicBezTo>
                  <a:cubicBezTo>
                    <a:pt x="15040" y="5074"/>
                    <a:pt x="15172" y="5137"/>
                    <a:pt x="15298" y="5172"/>
                  </a:cubicBezTo>
                  <a:cubicBezTo>
                    <a:pt x="15404" y="5202"/>
                    <a:pt x="15507" y="5215"/>
                    <a:pt x="15606" y="5215"/>
                  </a:cubicBezTo>
                  <a:cubicBezTo>
                    <a:pt x="15743" y="5215"/>
                    <a:pt x="15873" y="5190"/>
                    <a:pt x="15996" y="5151"/>
                  </a:cubicBezTo>
                  <a:cubicBezTo>
                    <a:pt x="16203" y="5089"/>
                    <a:pt x="16419" y="4938"/>
                    <a:pt x="16543" y="4801"/>
                  </a:cubicBezTo>
                  <a:cubicBezTo>
                    <a:pt x="16681" y="4656"/>
                    <a:pt x="16782" y="4506"/>
                    <a:pt x="16865" y="4364"/>
                  </a:cubicBezTo>
                  <a:cubicBezTo>
                    <a:pt x="17031" y="4073"/>
                    <a:pt x="17139" y="3846"/>
                    <a:pt x="17299" y="3637"/>
                  </a:cubicBezTo>
                  <a:cubicBezTo>
                    <a:pt x="17456" y="3428"/>
                    <a:pt x="17643" y="3236"/>
                    <a:pt x="17851" y="3066"/>
                  </a:cubicBezTo>
                  <a:cubicBezTo>
                    <a:pt x="18267" y="2730"/>
                    <a:pt x="18779" y="2493"/>
                    <a:pt x="19318" y="2401"/>
                  </a:cubicBezTo>
                  <a:cubicBezTo>
                    <a:pt x="19492" y="2368"/>
                    <a:pt x="19670" y="2353"/>
                    <a:pt x="19848" y="2353"/>
                  </a:cubicBezTo>
                  <a:cubicBezTo>
                    <a:pt x="20778" y="2353"/>
                    <a:pt x="21737" y="2779"/>
                    <a:pt x="22404" y="3524"/>
                  </a:cubicBezTo>
                  <a:cubicBezTo>
                    <a:pt x="21829" y="2543"/>
                    <a:pt x="20679" y="1875"/>
                    <a:pt x="19459" y="1875"/>
                  </a:cubicBezTo>
                  <a:cubicBezTo>
                    <a:pt x="19392" y="1875"/>
                    <a:pt x="19325" y="1877"/>
                    <a:pt x="19258" y="1881"/>
                  </a:cubicBezTo>
                  <a:cubicBezTo>
                    <a:pt x="18616" y="1923"/>
                    <a:pt x="17986" y="2142"/>
                    <a:pt x="17440" y="2503"/>
                  </a:cubicBezTo>
                  <a:cubicBezTo>
                    <a:pt x="17166" y="2681"/>
                    <a:pt x="16918" y="2903"/>
                    <a:pt x="16702" y="3155"/>
                  </a:cubicBezTo>
                  <a:cubicBezTo>
                    <a:pt x="16595" y="3279"/>
                    <a:pt x="16491" y="3418"/>
                    <a:pt x="16403" y="3552"/>
                  </a:cubicBezTo>
                  <a:cubicBezTo>
                    <a:pt x="16314" y="3686"/>
                    <a:pt x="16237" y="3813"/>
                    <a:pt x="16163" y="3921"/>
                  </a:cubicBezTo>
                  <a:cubicBezTo>
                    <a:pt x="16088" y="4030"/>
                    <a:pt x="16014" y="4121"/>
                    <a:pt x="15939" y="4189"/>
                  </a:cubicBezTo>
                  <a:cubicBezTo>
                    <a:pt x="15858" y="4260"/>
                    <a:pt x="15816" y="4277"/>
                    <a:pt x="15738" y="4298"/>
                  </a:cubicBezTo>
                  <a:cubicBezTo>
                    <a:pt x="15704" y="4307"/>
                    <a:pt x="15668" y="4311"/>
                    <a:pt x="15638" y="4311"/>
                  </a:cubicBezTo>
                  <a:cubicBezTo>
                    <a:pt x="15604" y="4311"/>
                    <a:pt x="15575" y="4307"/>
                    <a:pt x="15559" y="4298"/>
                  </a:cubicBezTo>
                  <a:cubicBezTo>
                    <a:pt x="15521" y="4279"/>
                    <a:pt x="15549" y="4291"/>
                    <a:pt x="15539" y="4276"/>
                  </a:cubicBezTo>
                  <a:cubicBezTo>
                    <a:pt x="15528" y="4250"/>
                    <a:pt x="15519" y="4144"/>
                    <a:pt x="15514" y="3979"/>
                  </a:cubicBezTo>
                  <a:cubicBezTo>
                    <a:pt x="15497" y="3806"/>
                    <a:pt x="15481" y="3623"/>
                    <a:pt x="15433" y="3449"/>
                  </a:cubicBezTo>
                  <a:cubicBezTo>
                    <a:pt x="15346" y="3098"/>
                    <a:pt x="15193" y="2771"/>
                    <a:pt x="15000" y="2481"/>
                  </a:cubicBezTo>
                  <a:cubicBezTo>
                    <a:pt x="14604" y="1908"/>
                    <a:pt x="14081" y="1487"/>
                    <a:pt x="13548" y="1144"/>
                  </a:cubicBezTo>
                  <a:cubicBezTo>
                    <a:pt x="13006" y="799"/>
                    <a:pt x="12461" y="531"/>
                    <a:pt x="11873" y="289"/>
                  </a:cubicBezTo>
                  <a:cubicBezTo>
                    <a:pt x="11569" y="174"/>
                    <a:pt x="11247" y="72"/>
                    <a:pt x="10892" y="25"/>
                  </a:cubicBezTo>
                  <a:cubicBezTo>
                    <a:pt x="10774" y="9"/>
                    <a:pt x="10652" y="0"/>
                    <a:pt x="10528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59" name="Google Shape;1759;p33"/>
          <p:cNvGrpSpPr/>
          <p:nvPr/>
        </p:nvGrpSpPr>
        <p:grpSpPr>
          <a:xfrm>
            <a:off x="875834" y="5921400"/>
            <a:ext cx="435767" cy="669533"/>
            <a:chOff x="913775" y="3803900"/>
            <a:chExt cx="326825" cy="502150"/>
          </a:xfrm>
        </p:grpSpPr>
        <p:sp>
          <p:nvSpPr>
            <p:cNvPr id="1760" name="Google Shape;1760;p33"/>
            <p:cNvSpPr/>
            <p:nvPr/>
          </p:nvSpPr>
          <p:spPr>
            <a:xfrm>
              <a:off x="913775" y="3898150"/>
              <a:ext cx="326825" cy="407900"/>
            </a:xfrm>
            <a:custGeom>
              <a:avLst/>
              <a:gdLst/>
              <a:ahLst/>
              <a:cxnLst/>
              <a:rect l="l" t="t" r="r" b="b"/>
              <a:pathLst>
                <a:path w="13073" h="16316" extrusionOk="0">
                  <a:moveTo>
                    <a:pt x="13073" y="1"/>
                  </a:moveTo>
                  <a:lnTo>
                    <a:pt x="188" y="77"/>
                  </a:lnTo>
                  <a:lnTo>
                    <a:pt x="188" y="15331"/>
                  </a:lnTo>
                  <a:cubicBezTo>
                    <a:pt x="66" y="15395"/>
                    <a:pt x="0" y="15462"/>
                    <a:pt x="0" y="15531"/>
                  </a:cubicBezTo>
                  <a:cubicBezTo>
                    <a:pt x="0" y="15964"/>
                    <a:pt x="2551" y="16316"/>
                    <a:pt x="5700" y="16316"/>
                  </a:cubicBezTo>
                  <a:cubicBezTo>
                    <a:pt x="8847" y="16316"/>
                    <a:pt x="11401" y="15964"/>
                    <a:pt x="11401" y="15531"/>
                  </a:cubicBezTo>
                  <a:cubicBezTo>
                    <a:pt x="11401" y="15450"/>
                    <a:pt x="11310" y="15372"/>
                    <a:pt x="11144" y="15297"/>
                  </a:cubicBezTo>
                  <a:lnTo>
                    <a:pt x="11144" y="2467"/>
                  </a:lnTo>
                  <a:cubicBezTo>
                    <a:pt x="11654" y="2157"/>
                    <a:pt x="12755" y="1352"/>
                    <a:pt x="130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1" name="Google Shape;1761;p33"/>
            <p:cNvSpPr/>
            <p:nvPr/>
          </p:nvSpPr>
          <p:spPr>
            <a:xfrm>
              <a:off x="941475" y="4015675"/>
              <a:ext cx="227725" cy="268550"/>
            </a:xfrm>
            <a:custGeom>
              <a:avLst/>
              <a:gdLst/>
              <a:ahLst/>
              <a:cxnLst/>
              <a:rect l="l" t="t" r="r" b="b"/>
              <a:pathLst>
                <a:path w="9109" h="10742" extrusionOk="0">
                  <a:moveTo>
                    <a:pt x="8901" y="0"/>
                  </a:moveTo>
                  <a:cubicBezTo>
                    <a:pt x="8900" y="0"/>
                    <a:pt x="5921" y="1311"/>
                    <a:pt x="2857" y="1311"/>
                  </a:cubicBezTo>
                  <a:cubicBezTo>
                    <a:pt x="1882" y="1311"/>
                    <a:pt x="899" y="1178"/>
                    <a:pt x="0" y="829"/>
                  </a:cubicBezTo>
                  <a:lnTo>
                    <a:pt x="0" y="829"/>
                  </a:lnTo>
                  <a:lnTo>
                    <a:pt x="207" y="9729"/>
                  </a:lnTo>
                  <a:cubicBezTo>
                    <a:pt x="207" y="9729"/>
                    <a:pt x="2324" y="10741"/>
                    <a:pt x="4961" y="10741"/>
                  </a:cubicBezTo>
                  <a:cubicBezTo>
                    <a:pt x="6280" y="10741"/>
                    <a:pt x="7728" y="10488"/>
                    <a:pt x="9108" y="9729"/>
                  </a:cubicBezTo>
                  <a:lnTo>
                    <a:pt x="89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2" name="Google Shape;1762;p33"/>
            <p:cNvSpPr/>
            <p:nvPr/>
          </p:nvSpPr>
          <p:spPr>
            <a:xfrm>
              <a:off x="941475" y="4011900"/>
              <a:ext cx="222525" cy="49450"/>
            </a:xfrm>
            <a:custGeom>
              <a:avLst/>
              <a:gdLst/>
              <a:ahLst/>
              <a:cxnLst/>
              <a:rect l="l" t="t" r="r" b="b"/>
              <a:pathLst>
                <a:path w="8901" h="1978" extrusionOk="0">
                  <a:moveTo>
                    <a:pt x="6892" y="0"/>
                  </a:moveTo>
                  <a:cubicBezTo>
                    <a:pt x="3610" y="0"/>
                    <a:pt x="0" y="980"/>
                    <a:pt x="0" y="980"/>
                  </a:cubicBezTo>
                  <a:cubicBezTo>
                    <a:pt x="1092" y="1712"/>
                    <a:pt x="2259" y="1978"/>
                    <a:pt x="3377" y="1978"/>
                  </a:cubicBezTo>
                  <a:cubicBezTo>
                    <a:pt x="6309" y="1978"/>
                    <a:pt x="8900" y="151"/>
                    <a:pt x="8901" y="151"/>
                  </a:cubicBezTo>
                  <a:cubicBezTo>
                    <a:pt x="8271" y="44"/>
                    <a:pt x="7589" y="0"/>
                    <a:pt x="68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3" name="Google Shape;1763;p33"/>
            <p:cNvSpPr/>
            <p:nvPr/>
          </p:nvSpPr>
          <p:spPr>
            <a:xfrm>
              <a:off x="1095025" y="4102700"/>
              <a:ext cx="73525" cy="5700"/>
            </a:xfrm>
            <a:custGeom>
              <a:avLst/>
              <a:gdLst/>
              <a:ahLst/>
              <a:cxnLst/>
              <a:rect l="l" t="t" r="r" b="b"/>
              <a:pathLst>
                <a:path w="2941" h="228" extrusionOk="0"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76"/>
                    <a:pt x="51" y="227"/>
                    <a:pt x="114" y="227"/>
                  </a:cubicBezTo>
                  <a:lnTo>
                    <a:pt x="2827" y="227"/>
                  </a:lnTo>
                  <a:cubicBezTo>
                    <a:pt x="2891" y="227"/>
                    <a:pt x="2941" y="178"/>
                    <a:pt x="2941" y="114"/>
                  </a:cubicBezTo>
                  <a:cubicBezTo>
                    <a:pt x="2941" y="51"/>
                    <a:pt x="2888" y="0"/>
                    <a:pt x="28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4" name="Google Shape;1764;p33"/>
            <p:cNvSpPr/>
            <p:nvPr/>
          </p:nvSpPr>
          <p:spPr>
            <a:xfrm>
              <a:off x="1097275" y="4152400"/>
              <a:ext cx="73500" cy="5700"/>
            </a:xfrm>
            <a:custGeom>
              <a:avLst/>
              <a:gdLst/>
              <a:ahLst/>
              <a:cxnLst/>
              <a:rect l="l" t="t" r="r" b="b"/>
              <a:pathLst>
                <a:path w="2940" h="228" extrusionOk="0">
                  <a:moveTo>
                    <a:pt x="114" y="1"/>
                  </a:moveTo>
                  <a:cubicBezTo>
                    <a:pt x="52" y="1"/>
                    <a:pt x="1" y="53"/>
                    <a:pt x="1" y="114"/>
                  </a:cubicBezTo>
                  <a:cubicBezTo>
                    <a:pt x="1" y="177"/>
                    <a:pt x="52" y="228"/>
                    <a:pt x="114" y="228"/>
                  </a:cubicBezTo>
                  <a:lnTo>
                    <a:pt x="2826" y="228"/>
                  </a:lnTo>
                  <a:cubicBezTo>
                    <a:pt x="2890" y="228"/>
                    <a:pt x="2940" y="177"/>
                    <a:pt x="2940" y="114"/>
                  </a:cubicBezTo>
                  <a:cubicBezTo>
                    <a:pt x="2940" y="53"/>
                    <a:pt x="2889" y="1"/>
                    <a:pt x="28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5" name="Google Shape;1765;p33"/>
            <p:cNvSpPr/>
            <p:nvPr/>
          </p:nvSpPr>
          <p:spPr>
            <a:xfrm>
              <a:off x="1099550" y="4202150"/>
              <a:ext cx="73500" cy="5700"/>
            </a:xfrm>
            <a:custGeom>
              <a:avLst/>
              <a:gdLst/>
              <a:ahLst/>
              <a:cxnLst/>
              <a:rect l="l" t="t" r="r" b="b"/>
              <a:pathLst>
                <a:path w="2940" h="228" extrusionOk="0">
                  <a:moveTo>
                    <a:pt x="114" y="1"/>
                  </a:moveTo>
                  <a:cubicBezTo>
                    <a:pt x="52" y="1"/>
                    <a:pt x="1" y="52"/>
                    <a:pt x="1" y="114"/>
                  </a:cubicBezTo>
                  <a:cubicBezTo>
                    <a:pt x="1" y="177"/>
                    <a:pt x="52" y="228"/>
                    <a:pt x="114" y="228"/>
                  </a:cubicBezTo>
                  <a:lnTo>
                    <a:pt x="2826" y="228"/>
                  </a:lnTo>
                  <a:cubicBezTo>
                    <a:pt x="2890" y="228"/>
                    <a:pt x="2940" y="177"/>
                    <a:pt x="2940" y="114"/>
                  </a:cubicBezTo>
                  <a:cubicBezTo>
                    <a:pt x="2940" y="52"/>
                    <a:pt x="2889" y="1"/>
                    <a:pt x="28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6" name="Google Shape;1766;p33"/>
            <p:cNvSpPr/>
            <p:nvPr/>
          </p:nvSpPr>
          <p:spPr>
            <a:xfrm>
              <a:off x="913775" y="3900025"/>
              <a:ext cx="285025" cy="406000"/>
            </a:xfrm>
            <a:custGeom>
              <a:avLst/>
              <a:gdLst/>
              <a:ahLst/>
              <a:cxnLst/>
              <a:rect l="l" t="t" r="r" b="b"/>
              <a:pathLst>
                <a:path w="11401" h="16240" extrusionOk="0">
                  <a:moveTo>
                    <a:pt x="436" y="1"/>
                  </a:moveTo>
                  <a:lnTo>
                    <a:pt x="188" y="2"/>
                  </a:lnTo>
                  <a:lnTo>
                    <a:pt x="188" y="15256"/>
                  </a:lnTo>
                  <a:cubicBezTo>
                    <a:pt x="66" y="15320"/>
                    <a:pt x="0" y="15387"/>
                    <a:pt x="0" y="15456"/>
                  </a:cubicBezTo>
                  <a:cubicBezTo>
                    <a:pt x="0" y="15889"/>
                    <a:pt x="2551" y="16239"/>
                    <a:pt x="5700" y="16239"/>
                  </a:cubicBezTo>
                  <a:cubicBezTo>
                    <a:pt x="8847" y="16239"/>
                    <a:pt x="11401" y="15889"/>
                    <a:pt x="11401" y="15456"/>
                  </a:cubicBezTo>
                  <a:cubicBezTo>
                    <a:pt x="11401" y="15375"/>
                    <a:pt x="11311" y="15297"/>
                    <a:pt x="11144" y="15222"/>
                  </a:cubicBezTo>
                  <a:lnTo>
                    <a:pt x="11144" y="12358"/>
                  </a:lnTo>
                  <a:cubicBezTo>
                    <a:pt x="11060" y="12429"/>
                    <a:pt x="10981" y="12500"/>
                    <a:pt x="10893" y="12568"/>
                  </a:cubicBezTo>
                  <a:cubicBezTo>
                    <a:pt x="9899" y="13311"/>
                    <a:pt x="8523" y="13760"/>
                    <a:pt x="7183" y="13760"/>
                  </a:cubicBezTo>
                  <a:cubicBezTo>
                    <a:pt x="5924" y="13760"/>
                    <a:pt x="4697" y="13364"/>
                    <a:pt x="3850" y="12442"/>
                  </a:cubicBezTo>
                  <a:cubicBezTo>
                    <a:pt x="2257" y="10710"/>
                    <a:pt x="2225" y="7937"/>
                    <a:pt x="2032" y="5733"/>
                  </a:cubicBezTo>
                  <a:cubicBezTo>
                    <a:pt x="1876" y="3947"/>
                    <a:pt x="1846" y="1354"/>
                    <a:pt x="436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7" name="Google Shape;1767;p33"/>
            <p:cNvSpPr/>
            <p:nvPr/>
          </p:nvSpPr>
          <p:spPr>
            <a:xfrm>
              <a:off x="996225" y="4103300"/>
              <a:ext cx="24850" cy="24850"/>
            </a:xfrm>
            <a:custGeom>
              <a:avLst/>
              <a:gdLst/>
              <a:ahLst/>
              <a:cxnLst/>
              <a:rect l="l" t="t" r="r" b="b"/>
              <a:pathLst>
                <a:path w="994" h="994" extrusionOk="0">
                  <a:moveTo>
                    <a:pt x="499" y="0"/>
                  </a:moveTo>
                  <a:cubicBezTo>
                    <a:pt x="499" y="0"/>
                    <a:pt x="498" y="0"/>
                    <a:pt x="497" y="0"/>
                  </a:cubicBezTo>
                  <a:cubicBezTo>
                    <a:pt x="223" y="0"/>
                    <a:pt x="0" y="223"/>
                    <a:pt x="0" y="497"/>
                  </a:cubicBezTo>
                  <a:cubicBezTo>
                    <a:pt x="0" y="771"/>
                    <a:pt x="222" y="993"/>
                    <a:pt x="497" y="993"/>
                  </a:cubicBezTo>
                  <a:cubicBezTo>
                    <a:pt x="769" y="993"/>
                    <a:pt x="993" y="772"/>
                    <a:pt x="993" y="497"/>
                  </a:cubicBezTo>
                  <a:cubicBezTo>
                    <a:pt x="993" y="224"/>
                    <a:pt x="771" y="0"/>
                    <a:pt x="4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8" name="Google Shape;1768;p33"/>
            <p:cNvSpPr/>
            <p:nvPr/>
          </p:nvSpPr>
          <p:spPr>
            <a:xfrm>
              <a:off x="1051675" y="4154250"/>
              <a:ext cx="20150" cy="20125"/>
            </a:xfrm>
            <a:custGeom>
              <a:avLst/>
              <a:gdLst/>
              <a:ahLst/>
              <a:cxnLst/>
              <a:rect l="l" t="t" r="r" b="b"/>
              <a:pathLst>
                <a:path w="806" h="805" extrusionOk="0">
                  <a:moveTo>
                    <a:pt x="402" y="1"/>
                  </a:moveTo>
                  <a:cubicBezTo>
                    <a:pt x="181" y="1"/>
                    <a:pt x="1" y="181"/>
                    <a:pt x="1" y="402"/>
                  </a:cubicBezTo>
                  <a:cubicBezTo>
                    <a:pt x="1" y="625"/>
                    <a:pt x="181" y="805"/>
                    <a:pt x="402" y="805"/>
                  </a:cubicBezTo>
                  <a:cubicBezTo>
                    <a:pt x="625" y="805"/>
                    <a:pt x="805" y="625"/>
                    <a:pt x="805" y="402"/>
                  </a:cubicBezTo>
                  <a:cubicBezTo>
                    <a:pt x="805" y="179"/>
                    <a:pt x="625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9" name="Google Shape;1769;p33"/>
            <p:cNvSpPr/>
            <p:nvPr/>
          </p:nvSpPr>
          <p:spPr>
            <a:xfrm>
              <a:off x="1096900" y="3975700"/>
              <a:ext cx="20125" cy="20150"/>
            </a:xfrm>
            <a:custGeom>
              <a:avLst/>
              <a:gdLst/>
              <a:ahLst/>
              <a:cxnLst/>
              <a:rect l="l" t="t" r="r" b="b"/>
              <a:pathLst>
                <a:path w="805" h="806" extrusionOk="0">
                  <a:moveTo>
                    <a:pt x="402" y="1"/>
                  </a:moveTo>
                  <a:cubicBezTo>
                    <a:pt x="180" y="1"/>
                    <a:pt x="0" y="181"/>
                    <a:pt x="0" y="402"/>
                  </a:cubicBezTo>
                  <a:cubicBezTo>
                    <a:pt x="0" y="625"/>
                    <a:pt x="180" y="805"/>
                    <a:pt x="402" y="805"/>
                  </a:cubicBezTo>
                  <a:cubicBezTo>
                    <a:pt x="624" y="805"/>
                    <a:pt x="805" y="625"/>
                    <a:pt x="805" y="402"/>
                  </a:cubicBezTo>
                  <a:cubicBezTo>
                    <a:pt x="805" y="180"/>
                    <a:pt x="624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0" name="Google Shape;1770;p33"/>
            <p:cNvSpPr/>
            <p:nvPr/>
          </p:nvSpPr>
          <p:spPr>
            <a:xfrm>
              <a:off x="1091125" y="3853625"/>
              <a:ext cx="20150" cy="20125"/>
            </a:xfrm>
            <a:custGeom>
              <a:avLst/>
              <a:gdLst/>
              <a:ahLst/>
              <a:cxnLst/>
              <a:rect l="l" t="t" r="r" b="b"/>
              <a:pathLst>
                <a:path w="806" h="805" extrusionOk="0">
                  <a:moveTo>
                    <a:pt x="403" y="0"/>
                  </a:moveTo>
                  <a:cubicBezTo>
                    <a:pt x="180" y="0"/>
                    <a:pt x="0" y="180"/>
                    <a:pt x="0" y="403"/>
                  </a:cubicBezTo>
                  <a:cubicBezTo>
                    <a:pt x="0" y="624"/>
                    <a:pt x="180" y="804"/>
                    <a:pt x="403" y="804"/>
                  </a:cubicBezTo>
                  <a:cubicBezTo>
                    <a:pt x="624" y="804"/>
                    <a:pt x="806" y="624"/>
                    <a:pt x="806" y="403"/>
                  </a:cubicBezTo>
                  <a:cubicBezTo>
                    <a:pt x="806" y="180"/>
                    <a:pt x="624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1" name="Google Shape;1771;p33"/>
            <p:cNvSpPr/>
            <p:nvPr/>
          </p:nvSpPr>
          <p:spPr>
            <a:xfrm>
              <a:off x="1021050" y="3803900"/>
              <a:ext cx="20125" cy="20125"/>
            </a:xfrm>
            <a:custGeom>
              <a:avLst/>
              <a:gdLst/>
              <a:ahLst/>
              <a:cxnLst/>
              <a:rect l="l" t="t" r="r" b="b"/>
              <a:pathLst>
                <a:path w="805" h="805" extrusionOk="0">
                  <a:moveTo>
                    <a:pt x="403" y="0"/>
                  </a:moveTo>
                  <a:cubicBezTo>
                    <a:pt x="180" y="0"/>
                    <a:pt x="0" y="181"/>
                    <a:pt x="0" y="402"/>
                  </a:cubicBezTo>
                  <a:cubicBezTo>
                    <a:pt x="0" y="625"/>
                    <a:pt x="180" y="805"/>
                    <a:pt x="403" y="805"/>
                  </a:cubicBezTo>
                  <a:cubicBezTo>
                    <a:pt x="624" y="805"/>
                    <a:pt x="805" y="625"/>
                    <a:pt x="805" y="402"/>
                  </a:cubicBezTo>
                  <a:cubicBezTo>
                    <a:pt x="805" y="181"/>
                    <a:pt x="624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2" name="Google Shape;1772;p33"/>
            <p:cNvSpPr/>
            <p:nvPr/>
          </p:nvSpPr>
          <p:spPr>
            <a:xfrm>
              <a:off x="1001925" y="3964400"/>
              <a:ext cx="20175" cy="20125"/>
            </a:xfrm>
            <a:custGeom>
              <a:avLst/>
              <a:gdLst/>
              <a:ahLst/>
              <a:cxnLst/>
              <a:rect l="l" t="t" r="r" b="b"/>
              <a:pathLst>
                <a:path w="807" h="805" extrusionOk="0">
                  <a:moveTo>
                    <a:pt x="404" y="0"/>
                  </a:moveTo>
                  <a:cubicBezTo>
                    <a:pt x="182" y="0"/>
                    <a:pt x="1" y="180"/>
                    <a:pt x="1" y="403"/>
                  </a:cubicBezTo>
                  <a:cubicBezTo>
                    <a:pt x="1" y="624"/>
                    <a:pt x="182" y="805"/>
                    <a:pt x="404" y="805"/>
                  </a:cubicBezTo>
                  <a:cubicBezTo>
                    <a:pt x="625" y="805"/>
                    <a:pt x="806" y="624"/>
                    <a:pt x="806" y="403"/>
                  </a:cubicBezTo>
                  <a:cubicBezTo>
                    <a:pt x="806" y="179"/>
                    <a:pt x="625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3" name="Google Shape;1773;p33"/>
            <p:cNvSpPr/>
            <p:nvPr/>
          </p:nvSpPr>
          <p:spPr>
            <a:xfrm>
              <a:off x="970275" y="3851350"/>
              <a:ext cx="20150" cy="20175"/>
            </a:xfrm>
            <a:custGeom>
              <a:avLst/>
              <a:gdLst/>
              <a:ahLst/>
              <a:cxnLst/>
              <a:rect l="l" t="t" r="r" b="b"/>
              <a:pathLst>
                <a:path w="806" h="807" extrusionOk="0">
                  <a:moveTo>
                    <a:pt x="403" y="0"/>
                  </a:moveTo>
                  <a:cubicBezTo>
                    <a:pt x="182" y="0"/>
                    <a:pt x="0" y="182"/>
                    <a:pt x="0" y="403"/>
                  </a:cubicBezTo>
                  <a:cubicBezTo>
                    <a:pt x="0" y="624"/>
                    <a:pt x="182" y="806"/>
                    <a:pt x="403" y="806"/>
                  </a:cubicBezTo>
                  <a:cubicBezTo>
                    <a:pt x="626" y="806"/>
                    <a:pt x="806" y="624"/>
                    <a:pt x="806" y="403"/>
                  </a:cubicBezTo>
                  <a:cubicBezTo>
                    <a:pt x="806" y="182"/>
                    <a:pt x="626" y="0"/>
                    <a:pt x="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4" name="Google Shape;1774;p33"/>
            <p:cNvSpPr/>
            <p:nvPr/>
          </p:nvSpPr>
          <p:spPr>
            <a:xfrm>
              <a:off x="1040375" y="3932725"/>
              <a:ext cx="20125" cy="20175"/>
            </a:xfrm>
            <a:custGeom>
              <a:avLst/>
              <a:gdLst/>
              <a:ahLst/>
              <a:cxnLst/>
              <a:rect l="l" t="t" r="r" b="b"/>
              <a:pathLst>
                <a:path w="805" h="807" extrusionOk="0">
                  <a:moveTo>
                    <a:pt x="403" y="1"/>
                  </a:moveTo>
                  <a:cubicBezTo>
                    <a:pt x="180" y="1"/>
                    <a:pt x="0" y="182"/>
                    <a:pt x="0" y="404"/>
                  </a:cubicBezTo>
                  <a:cubicBezTo>
                    <a:pt x="0" y="625"/>
                    <a:pt x="180" y="806"/>
                    <a:pt x="403" y="806"/>
                  </a:cubicBezTo>
                  <a:cubicBezTo>
                    <a:pt x="624" y="806"/>
                    <a:pt x="805" y="625"/>
                    <a:pt x="805" y="404"/>
                  </a:cubicBezTo>
                  <a:cubicBezTo>
                    <a:pt x="805" y="181"/>
                    <a:pt x="624" y="1"/>
                    <a:pt x="4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5" name="Google Shape;1775;p33"/>
            <p:cNvSpPr/>
            <p:nvPr/>
          </p:nvSpPr>
          <p:spPr>
            <a:xfrm>
              <a:off x="982600" y="4203975"/>
              <a:ext cx="20175" cy="20150"/>
            </a:xfrm>
            <a:custGeom>
              <a:avLst/>
              <a:gdLst/>
              <a:ahLst/>
              <a:cxnLst/>
              <a:rect l="l" t="t" r="r" b="b"/>
              <a:pathLst>
                <a:path w="807" h="806" extrusionOk="0">
                  <a:moveTo>
                    <a:pt x="404" y="0"/>
                  </a:moveTo>
                  <a:cubicBezTo>
                    <a:pt x="181" y="0"/>
                    <a:pt x="1" y="182"/>
                    <a:pt x="1" y="403"/>
                  </a:cubicBezTo>
                  <a:cubicBezTo>
                    <a:pt x="1" y="624"/>
                    <a:pt x="181" y="806"/>
                    <a:pt x="404" y="806"/>
                  </a:cubicBezTo>
                  <a:cubicBezTo>
                    <a:pt x="625" y="806"/>
                    <a:pt x="806" y="624"/>
                    <a:pt x="806" y="403"/>
                  </a:cubicBezTo>
                  <a:cubicBezTo>
                    <a:pt x="806" y="179"/>
                    <a:pt x="626" y="0"/>
                    <a:pt x="4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7957161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ackground 5">
    <p:spTree>
      <p:nvGrpSpPr>
        <p:cNvPr id="1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7" name="Google Shape;1777;p34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133" cy="68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8" name="Google Shape;1778;p34"/>
          <p:cNvSpPr/>
          <p:nvPr/>
        </p:nvSpPr>
        <p:spPr>
          <a:xfrm>
            <a:off x="1921467" y="4586268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9" name="Google Shape;1779;p34"/>
          <p:cNvSpPr/>
          <p:nvPr/>
        </p:nvSpPr>
        <p:spPr>
          <a:xfrm>
            <a:off x="889601" y="63795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0" name="Google Shape;1780;p34"/>
          <p:cNvSpPr/>
          <p:nvPr/>
        </p:nvSpPr>
        <p:spPr>
          <a:xfrm>
            <a:off x="11305167" y="6419601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1" name="Google Shape;1781;p34"/>
          <p:cNvSpPr/>
          <p:nvPr/>
        </p:nvSpPr>
        <p:spPr>
          <a:xfrm>
            <a:off x="10049134" y="2351185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2" name="Google Shape;1782;p34"/>
          <p:cNvSpPr/>
          <p:nvPr/>
        </p:nvSpPr>
        <p:spPr>
          <a:xfrm>
            <a:off x="11311401" y="10556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3" name="Google Shape;1783;p34"/>
          <p:cNvSpPr/>
          <p:nvPr/>
        </p:nvSpPr>
        <p:spPr>
          <a:xfrm>
            <a:off x="2746567" y="4693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4" name="Google Shape;1784;p34"/>
          <p:cNvSpPr/>
          <p:nvPr/>
        </p:nvSpPr>
        <p:spPr>
          <a:xfrm>
            <a:off x="472467" y="739834"/>
            <a:ext cx="172367" cy="172433"/>
          </a:xfrm>
          <a:custGeom>
            <a:avLst/>
            <a:gdLst/>
            <a:ahLst/>
            <a:cxnLst/>
            <a:rect l="l" t="t" r="r" b="b"/>
            <a:pathLst>
              <a:path w="5171" h="5173" extrusionOk="0">
                <a:moveTo>
                  <a:pt x="2287" y="1"/>
                </a:moveTo>
                <a:lnTo>
                  <a:pt x="1743" y="1747"/>
                </a:lnTo>
                <a:lnTo>
                  <a:pt x="0" y="2290"/>
                </a:lnTo>
                <a:lnTo>
                  <a:pt x="1491" y="3344"/>
                </a:lnTo>
                <a:lnTo>
                  <a:pt x="1468" y="5172"/>
                </a:lnTo>
                <a:lnTo>
                  <a:pt x="2933" y="4079"/>
                </a:lnTo>
                <a:lnTo>
                  <a:pt x="4664" y="4666"/>
                </a:lnTo>
                <a:lnTo>
                  <a:pt x="4078" y="2936"/>
                </a:lnTo>
                <a:lnTo>
                  <a:pt x="5170" y="1470"/>
                </a:lnTo>
                <a:lnTo>
                  <a:pt x="3343" y="1493"/>
                </a:lnTo>
                <a:lnTo>
                  <a:pt x="22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85" name="Google Shape;1785;p34"/>
          <p:cNvGrpSpPr/>
          <p:nvPr/>
        </p:nvGrpSpPr>
        <p:grpSpPr>
          <a:xfrm>
            <a:off x="11552001" y="5311501"/>
            <a:ext cx="313433" cy="289100"/>
            <a:chOff x="2380825" y="1090175"/>
            <a:chExt cx="235075" cy="216825"/>
          </a:xfrm>
        </p:grpSpPr>
        <p:sp>
          <p:nvSpPr>
            <p:cNvPr id="1786" name="Google Shape;1786;p34"/>
            <p:cNvSpPr/>
            <p:nvPr/>
          </p:nvSpPr>
          <p:spPr>
            <a:xfrm>
              <a:off x="2380825" y="12231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7" name="Google Shape;1787;p34"/>
            <p:cNvSpPr/>
            <p:nvPr/>
          </p:nvSpPr>
          <p:spPr>
            <a:xfrm>
              <a:off x="2521025" y="12179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8" name="Google Shape;1788;p34"/>
            <p:cNvSpPr/>
            <p:nvPr/>
          </p:nvSpPr>
          <p:spPr>
            <a:xfrm>
              <a:off x="2472050" y="10901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89" name="Google Shape;1789;p34"/>
          <p:cNvGrpSpPr/>
          <p:nvPr/>
        </p:nvGrpSpPr>
        <p:grpSpPr>
          <a:xfrm>
            <a:off x="9865233" y="5473933"/>
            <a:ext cx="1089067" cy="945667"/>
            <a:chOff x="6625475" y="3894250"/>
            <a:chExt cx="816800" cy="709250"/>
          </a:xfrm>
        </p:grpSpPr>
        <p:sp>
          <p:nvSpPr>
            <p:cNvPr id="1790" name="Google Shape;1790;p34"/>
            <p:cNvSpPr/>
            <p:nvPr/>
          </p:nvSpPr>
          <p:spPr>
            <a:xfrm>
              <a:off x="6625475" y="4239125"/>
              <a:ext cx="490250" cy="364375"/>
            </a:xfrm>
            <a:custGeom>
              <a:avLst/>
              <a:gdLst/>
              <a:ahLst/>
              <a:cxnLst/>
              <a:rect l="l" t="t" r="r" b="b"/>
              <a:pathLst>
                <a:path w="19610" h="14575" extrusionOk="0">
                  <a:moveTo>
                    <a:pt x="15974" y="1"/>
                  </a:moveTo>
                  <a:cubicBezTo>
                    <a:pt x="15974" y="1"/>
                    <a:pt x="1" y="10414"/>
                    <a:pt x="3053" y="13979"/>
                  </a:cubicBezTo>
                  <a:cubicBezTo>
                    <a:pt x="3406" y="14391"/>
                    <a:pt x="3864" y="14574"/>
                    <a:pt x="4402" y="14574"/>
                  </a:cubicBezTo>
                  <a:cubicBezTo>
                    <a:pt x="8524" y="14574"/>
                    <a:pt x="17288" y="3795"/>
                    <a:pt x="18377" y="2406"/>
                  </a:cubicBezTo>
                  <a:cubicBezTo>
                    <a:pt x="19609" y="838"/>
                    <a:pt x="15974" y="1"/>
                    <a:pt x="159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1" name="Google Shape;1791;p34"/>
            <p:cNvSpPr/>
            <p:nvPr/>
          </p:nvSpPr>
          <p:spPr>
            <a:xfrm>
              <a:off x="6933675" y="3894250"/>
              <a:ext cx="501900" cy="501900"/>
            </a:xfrm>
            <a:custGeom>
              <a:avLst/>
              <a:gdLst/>
              <a:ahLst/>
              <a:cxnLst/>
              <a:rect l="l" t="t" r="r" b="b"/>
              <a:pathLst>
                <a:path w="20076" h="20076" extrusionOk="0">
                  <a:moveTo>
                    <a:pt x="10039" y="0"/>
                  </a:moveTo>
                  <a:cubicBezTo>
                    <a:pt x="7376" y="0"/>
                    <a:pt x="4823" y="1058"/>
                    <a:pt x="2941" y="2940"/>
                  </a:cubicBezTo>
                  <a:cubicBezTo>
                    <a:pt x="1059" y="4823"/>
                    <a:pt x="0" y="7376"/>
                    <a:pt x="0" y="10038"/>
                  </a:cubicBezTo>
                  <a:cubicBezTo>
                    <a:pt x="0" y="12699"/>
                    <a:pt x="1059" y="15252"/>
                    <a:pt x="2941" y="17135"/>
                  </a:cubicBezTo>
                  <a:cubicBezTo>
                    <a:pt x="4823" y="19017"/>
                    <a:pt x="7376" y="20075"/>
                    <a:pt x="10039" y="20075"/>
                  </a:cubicBezTo>
                  <a:cubicBezTo>
                    <a:pt x="12700" y="20075"/>
                    <a:pt x="15253" y="19017"/>
                    <a:pt x="17135" y="17135"/>
                  </a:cubicBezTo>
                  <a:cubicBezTo>
                    <a:pt x="19018" y="15252"/>
                    <a:pt x="20076" y="12699"/>
                    <a:pt x="20076" y="10038"/>
                  </a:cubicBezTo>
                  <a:cubicBezTo>
                    <a:pt x="20076" y="7376"/>
                    <a:pt x="19018" y="4823"/>
                    <a:pt x="17135" y="2940"/>
                  </a:cubicBezTo>
                  <a:cubicBezTo>
                    <a:pt x="15253" y="1058"/>
                    <a:pt x="12700" y="0"/>
                    <a:pt x="100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2" name="Google Shape;1792;p34"/>
            <p:cNvSpPr/>
            <p:nvPr/>
          </p:nvSpPr>
          <p:spPr>
            <a:xfrm>
              <a:off x="6988575" y="3949125"/>
              <a:ext cx="392100" cy="392125"/>
            </a:xfrm>
            <a:custGeom>
              <a:avLst/>
              <a:gdLst/>
              <a:ahLst/>
              <a:cxnLst/>
              <a:rect l="l" t="t" r="r" b="b"/>
              <a:pathLst>
                <a:path w="15684" h="15685" extrusionOk="0">
                  <a:moveTo>
                    <a:pt x="7843" y="1"/>
                  </a:moveTo>
                  <a:cubicBezTo>
                    <a:pt x="5762" y="1"/>
                    <a:pt x="3768" y="826"/>
                    <a:pt x="2297" y="2297"/>
                  </a:cubicBezTo>
                  <a:cubicBezTo>
                    <a:pt x="826" y="3768"/>
                    <a:pt x="0" y="5762"/>
                    <a:pt x="0" y="7843"/>
                  </a:cubicBezTo>
                  <a:cubicBezTo>
                    <a:pt x="0" y="9923"/>
                    <a:pt x="826" y="11917"/>
                    <a:pt x="2297" y="13388"/>
                  </a:cubicBezTo>
                  <a:cubicBezTo>
                    <a:pt x="3768" y="14859"/>
                    <a:pt x="5762" y="15684"/>
                    <a:pt x="7843" y="15684"/>
                  </a:cubicBezTo>
                  <a:cubicBezTo>
                    <a:pt x="9922" y="15684"/>
                    <a:pt x="11917" y="14859"/>
                    <a:pt x="13388" y="13388"/>
                  </a:cubicBezTo>
                  <a:cubicBezTo>
                    <a:pt x="14858" y="11917"/>
                    <a:pt x="15684" y="9923"/>
                    <a:pt x="15684" y="7843"/>
                  </a:cubicBezTo>
                  <a:cubicBezTo>
                    <a:pt x="15684" y="5762"/>
                    <a:pt x="14858" y="3768"/>
                    <a:pt x="13388" y="2297"/>
                  </a:cubicBezTo>
                  <a:cubicBezTo>
                    <a:pt x="11917" y="826"/>
                    <a:pt x="9922" y="1"/>
                    <a:pt x="7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3" name="Google Shape;1793;p34"/>
            <p:cNvSpPr/>
            <p:nvPr/>
          </p:nvSpPr>
          <p:spPr>
            <a:xfrm>
              <a:off x="7091500" y="3949100"/>
              <a:ext cx="232375" cy="58100"/>
            </a:xfrm>
            <a:custGeom>
              <a:avLst/>
              <a:gdLst/>
              <a:ahLst/>
              <a:cxnLst/>
              <a:rect l="l" t="t" r="r" b="b"/>
              <a:pathLst>
                <a:path w="9295" h="2324" extrusionOk="0">
                  <a:moveTo>
                    <a:pt x="3725" y="1"/>
                  </a:moveTo>
                  <a:cubicBezTo>
                    <a:pt x="2386" y="1"/>
                    <a:pt x="1115" y="342"/>
                    <a:pt x="1" y="946"/>
                  </a:cubicBezTo>
                  <a:cubicBezTo>
                    <a:pt x="518" y="909"/>
                    <a:pt x="1040" y="890"/>
                    <a:pt x="1565" y="890"/>
                  </a:cubicBezTo>
                  <a:cubicBezTo>
                    <a:pt x="4185" y="890"/>
                    <a:pt x="6868" y="1363"/>
                    <a:pt x="9295" y="2324"/>
                  </a:cubicBezTo>
                  <a:cubicBezTo>
                    <a:pt x="8015" y="1033"/>
                    <a:pt x="6289" y="176"/>
                    <a:pt x="4334" y="24"/>
                  </a:cubicBezTo>
                  <a:cubicBezTo>
                    <a:pt x="4130" y="9"/>
                    <a:pt x="3926" y="1"/>
                    <a:pt x="372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4" name="Google Shape;1794;p34"/>
            <p:cNvSpPr/>
            <p:nvPr/>
          </p:nvSpPr>
          <p:spPr>
            <a:xfrm>
              <a:off x="6989450" y="4162650"/>
              <a:ext cx="386775" cy="63550"/>
            </a:xfrm>
            <a:custGeom>
              <a:avLst/>
              <a:gdLst/>
              <a:ahLst/>
              <a:cxnLst/>
              <a:rect l="l" t="t" r="r" b="b"/>
              <a:pathLst>
                <a:path w="15471" h="2542" extrusionOk="0">
                  <a:moveTo>
                    <a:pt x="1" y="0"/>
                  </a:moveTo>
                  <a:cubicBezTo>
                    <a:pt x="39" y="440"/>
                    <a:pt x="116" y="868"/>
                    <a:pt x="223" y="1285"/>
                  </a:cubicBezTo>
                  <a:cubicBezTo>
                    <a:pt x="5090" y="2085"/>
                    <a:pt x="10016" y="2383"/>
                    <a:pt x="14951" y="2542"/>
                  </a:cubicBezTo>
                  <a:cubicBezTo>
                    <a:pt x="15174" y="2047"/>
                    <a:pt x="15351" y="1526"/>
                    <a:pt x="15470" y="982"/>
                  </a:cubicBezTo>
                  <a:cubicBezTo>
                    <a:pt x="10316" y="606"/>
                    <a:pt x="5160" y="264"/>
                    <a:pt x="1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5" name="Google Shape;1795;p34"/>
            <p:cNvSpPr/>
            <p:nvPr/>
          </p:nvSpPr>
          <p:spPr>
            <a:xfrm>
              <a:off x="7094600" y="4319275"/>
              <a:ext cx="174300" cy="22000"/>
            </a:xfrm>
            <a:custGeom>
              <a:avLst/>
              <a:gdLst/>
              <a:ahLst/>
              <a:cxnLst/>
              <a:rect l="l" t="t" r="r" b="b"/>
              <a:pathLst>
                <a:path w="6972" h="880" extrusionOk="0">
                  <a:moveTo>
                    <a:pt x="0" y="0"/>
                  </a:moveTo>
                  <a:lnTo>
                    <a:pt x="0" y="0"/>
                  </a:lnTo>
                  <a:cubicBezTo>
                    <a:pt x="904" y="470"/>
                    <a:pt x="1917" y="772"/>
                    <a:pt x="2998" y="856"/>
                  </a:cubicBezTo>
                  <a:cubicBezTo>
                    <a:pt x="3202" y="872"/>
                    <a:pt x="3406" y="879"/>
                    <a:pt x="3608" y="879"/>
                  </a:cubicBezTo>
                  <a:cubicBezTo>
                    <a:pt x="4805" y="879"/>
                    <a:pt x="5948" y="607"/>
                    <a:pt x="6972" y="118"/>
                  </a:cubicBezTo>
                  <a:lnTo>
                    <a:pt x="6972" y="118"/>
                  </a:lnTo>
                  <a:cubicBezTo>
                    <a:pt x="5915" y="193"/>
                    <a:pt x="4859" y="241"/>
                    <a:pt x="3805" y="241"/>
                  </a:cubicBezTo>
                  <a:cubicBezTo>
                    <a:pt x="2534" y="241"/>
                    <a:pt x="1265" y="172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6" name="Google Shape;1796;p34"/>
            <p:cNvSpPr/>
            <p:nvPr/>
          </p:nvSpPr>
          <p:spPr>
            <a:xfrm>
              <a:off x="6991875" y="4051900"/>
              <a:ext cx="388500" cy="82250"/>
            </a:xfrm>
            <a:custGeom>
              <a:avLst/>
              <a:gdLst/>
              <a:ahLst/>
              <a:cxnLst/>
              <a:rect l="l" t="t" r="r" b="b"/>
              <a:pathLst>
                <a:path w="15540" h="3290" extrusionOk="0">
                  <a:moveTo>
                    <a:pt x="814" y="0"/>
                  </a:moveTo>
                  <a:cubicBezTo>
                    <a:pt x="431" y="707"/>
                    <a:pt x="153" y="1480"/>
                    <a:pt x="0" y="2303"/>
                  </a:cubicBezTo>
                  <a:cubicBezTo>
                    <a:pt x="5185" y="2566"/>
                    <a:pt x="10365" y="2910"/>
                    <a:pt x="15539" y="3290"/>
                  </a:cubicBezTo>
                  <a:cubicBezTo>
                    <a:pt x="15517" y="2866"/>
                    <a:pt x="15461" y="2449"/>
                    <a:pt x="15372" y="2043"/>
                  </a:cubicBezTo>
                  <a:cubicBezTo>
                    <a:pt x="10499" y="1488"/>
                    <a:pt x="5630" y="914"/>
                    <a:pt x="814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7" name="Google Shape;1797;p34"/>
            <p:cNvSpPr/>
            <p:nvPr/>
          </p:nvSpPr>
          <p:spPr>
            <a:xfrm>
              <a:off x="6714500" y="4302800"/>
              <a:ext cx="270900" cy="280125"/>
            </a:xfrm>
            <a:custGeom>
              <a:avLst/>
              <a:gdLst/>
              <a:ahLst/>
              <a:cxnLst/>
              <a:rect l="l" t="t" r="r" b="b"/>
              <a:pathLst>
                <a:path w="10836" h="11205" extrusionOk="0">
                  <a:moveTo>
                    <a:pt x="10530" y="0"/>
                  </a:moveTo>
                  <a:cubicBezTo>
                    <a:pt x="10486" y="0"/>
                    <a:pt x="10441" y="11"/>
                    <a:pt x="10400" y="34"/>
                  </a:cubicBezTo>
                  <a:cubicBezTo>
                    <a:pt x="10375" y="48"/>
                    <a:pt x="7741" y="1530"/>
                    <a:pt x="5166" y="3586"/>
                  </a:cubicBezTo>
                  <a:cubicBezTo>
                    <a:pt x="1899" y="6193"/>
                    <a:pt x="169" y="8523"/>
                    <a:pt x="14" y="10519"/>
                  </a:cubicBezTo>
                  <a:cubicBezTo>
                    <a:pt x="1" y="10665"/>
                    <a:pt x="0" y="10807"/>
                    <a:pt x="3" y="10949"/>
                  </a:cubicBezTo>
                  <a:cubicBezTo>
                    <a:pt x="10" y="11090"/>
                    <a:pt x="128" y="11204"/>
                    <a:pt x="269" y="11204"/>
                  </a:cubicBezTo>
                  <a:cubicBezTo>
                    <a:pt x="273" y="11204"/>
                    <a:pt x="276" y="11204"/>
                    <a:pt x="279" y="11204"/>
                  </a:cubicBezTo>
                  <a:cubicBezTo>
                    <a:pt x="426" y="11197"/>
                    <a:pt x="542" y="11072"/>
                    <a:pt x="535" y="10927"/>
                  </a:cubicBezTo>
                  <a:cubicBezTo>
                    <a:pt x="360" y="6322"/>
                    <a:pt x="10556" y="557"/>
                    <a:pt x="10660" y="498"/>
                  </a:cubicBezTo>
                  <a:cubicBezTo>
                    <a:pt x="10789" y="427"/>
                    <a:pt x="10836" y="264"/>
                    <a:pt x="10762" y="136"/>
                  </a:cubicBezTo>
                  <a:cubicBezTo>
                    <a:pt x="10714" y="49"/>
                    <a:pt x="10623" y="0"/>
                    <a:pt x="10530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8" name="Google Shape;1798;p34"/>
            <p:cNvSpPr/>
            <p:nvPr/>
          </p:nvSpPr>
          <p:spPr>
            <a:xfrm>
              <a:off x="7239350" y="4029775"/>
              <a:ext cx="202925" cy="344175"/>
            </a:xfrm>
            <a:custGeom>
              <a:avLst/>
              <a:gdLst/>
              <a:ahLst/>
              <a:cxnLst/>
              <a:rect l="l" t="t" r="r" b="b"/>
              <a:pathLst>
                <a:path w="8117" h="13767" extrusionOk="0">
                  <a:moveTo>
                    <a:pt x="6104" y="1"/>
                  </a:moveTo>
                  <a:cubicBezTo>
                    <a:pt x="6067" y="1"/>
                    <a:pt x="6030" y="8"/>
                    <a:pt x="5995" y="24"/>
                  </a:cubicBezTo>
                  <a:cubicBezTo>
                    <a:pt x="5860" y="83"/>
                    <a:pt x="5800" y="240"/>
                    <a:pt x="5860" y="375"/>
                  </a:cubicBezTo>
                  <a:cubicBezTo>
                    <a:pt x="5879" y="412"/>
                    <a:pt x="7541" y="4230"/>
                    <a:pt x="6053" y="7925"/>
                  </a:cubicBezTo>
                  <a:cubicBezTo>
                    <a:pt x="5115" y="10253"/>
                    <a:pt x="3137" y="12046"/>
                    <a:pt x="169" y="13253"/>
                  </a:cubicBezTo>
                  <a:cubicBezTo>
                    <a:pt x="73" y="13294"/>
                    <a:pt x="12" y="13382"/>
                    <a:pt x="5" y="13480"/>
                  </a:cubicBezTo>
                  <a:cubicBezTo>
                    <a:pt x="0" y="13518"/>
                    <a:pt x="6" y="13561"/>
                    <a:pt x="22" y="13602"/>
                  </a:cubicBezTo>
                  <a:cubicBezTo>
                    <a:pt x="65" y="13704"/>
                    <a:pt x="165" y="13767"/>
                    <a:pt x="270" y="13767"/>
                  </a:cubicBezTo>
                  <a:cubicBezTo>
                    <a:pt x="303" y="13767"/>
                    <a:pt x="337" y="13761"/>
                    <a:pt x="369" y="13748"/>
                  </a:cubicBezTo>
                  <a:cubicBezTo>
                    <a:pt x="3474" y="12485"/>
                    <a:pt x="5554" y="10593"/>
                    <a:pt x="6547" y="8125"/>
                  </a:cubicBezTo>
                  <a:cubicBezTo>
                    <a:pt x="8117" y="4220"/>
                    <a:pt x="6419" y="324"/>
                    <a:pt x="6347" y="159"/>
                  </a:cubicBezTo>
                  <a:cubicBezTo>
                    <a:pt x="6302" y="60"/>
                    <a:pt x="6205" y="1"/>
                    <a:pt x="6104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99" name="Google Shape;1799;p34"/>
          <p:cNvGrpSpPr/>
          <p:nvPr/>
        </p:nvGrpSpPr>
        <p:grpSpPr>
          <a:xfrm>
            <a:off x="10630167" y="1761017"/>
            <a:ext cx="1147933" cy="762600"/>
            <a:chOff x="7705425" y="2216200"/>
            <a:chExt cx="860950" cy="571950"/>
          </a:xfrm>
        </p:grpSpPr>
        <p:sp>
          <p:nvSpPr>
            <p:cNvPr id="1800" name="Google Shape;1800;p34"/>
            <p:cNvSpPr/>
            <p:nvPr/>
          </p:nvSpPr>
          <p:spPr>
            <a:xfrm>
              <a:off x="7705425" y="2216200"/>
              <a:ext cx="860950" cy="571950"/>
            </a:xfrm>
            <a:custGeom>
              <a:avLst/>
              <a:gdLst/>
              <a:ahLst/>
              <a:cxnLst/>
              <a:rect l="l" t="t" r="r" b="b"/>
              <a:pathLst>
                <a:path w="34438" h="22878" extrusionOk="0">
                  <a:moveTo>
                    <a:pt x="25207" y="5662"/>
                  </a:moveTo>
                  <a:lnTo>
                    <a:pt x="15081" y="17219"/>
                  </a:lnTo>
                  <a:lnTo>
                    <a:pt x="7813" y="10191"/>
                  </a:lnTo>
                  <a:lnTo>
                    <a:pt x="25207" y="5662"/>
                  </a:lnTo>
                  <a:close/>
                  <a:moveTo>
                    <a:pt x="34437" y="1"/>
                  </a:moveTo>
                  <a:lnTo>
                    <a:pt x="0" y="8964"/>
                  </a:lnTo>
                  <a:lnTo>
                    <a:pt x="14389" y="22877"/>
                  </a:lnTo>
                  <a:lnTo>
                    <a:pt x="344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1" name="Google Shape;1801;p34"/>
            <p:cNvSpPr/>
            <p:nvPr/>
          </p:nvSpPr>
          <p:spPr>
            <a:xfrm>
              <a:off x="7793425" y="241290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1"/>
                  </a:moveTo>
                  <a:lnTo>
                    <a:pt x="1" y="119"/>
                  </a:lnTo>
                  <a:lnTo>
                    <a:pt x="765" y="1648"/>
                  </a:lnTo>
                  <a:lnTo>
                    <a:pt x="1004" y="1529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2" name="Google Shape;1802;p34"/>
            <p:cNvSpPr/>
            <p:nvPr/>
          </p:nvSpPr>
          <p:spPr>
            <a:xfrm>
              <a:off x="7868000" y="239185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0"/>
                  </a:moveTo>
                  <a:lnTo>
                    <a:pt x="1" y="118"/>
                  </a:lnTo>
                  <a:lnTo>
                    <a:pt x="765" y="1647"/>
                  </a:lnTo>
                  <a:lnTo>
                    <a:pt x="1004" y="1528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3" name="Google Shape;1803;p34"/>
            <p:cNvSpPr/>
            <p:nvPr/>
          </p:nvSpPr>
          <p:spPr>
            <a:xfrm>
              <a:off x="7948300" y="237460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1"/>
                  </a:moveTo>
                  <a:lnTo>
                    <a:pt x="0" y="120"/>
                  </a:lnTo>
                  <a:lnTo>
                    <a:pt x="765" y="1648"/>
                  </a:lnTo>
                  <a:lnTo>
                    <a:pt x="1003" y="153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4" name="Google Shape;1804;p34"/>
            <p:cNvSpPr/>
            <p:nvPr/>
          </p:nvSpPr>
          <p:spPr>
            <a:xfrm>
              <a:off x="8021000" y="2353875"/>
              <a:ext cx="25075" cy="41225"/>
            </a:xfrm>
            <a:custGeom>
              <a:avLst/>
              <a:gdLst/>
              <a:ahLst/>
              <a:cxnLst/>
              <a:rect l="l" t="t" r="r" b="b"/>
              <a:pathLst>
                <a:path w="1003" h="1649" extrusionOk="0">
                  <a:moveTo>
                    <a:pt x="238" y="0"/>
                  </a:moveTo>
                  <a:lnTo>
                    <a:pt x="0" y="119"/>
                  </a:lnTo>
                  <a:lnTo>
                    <a:pt x="765" y="1648"/>
                  </a:lnTo>
                  <a:lnTo>
                    <a:pt x="1003" y="1529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5" name="Google Shape;1805;p34"/>
            <p:cNvSpPr/>
            <p:nvPr/>
          </p:nvSpPr>
          <p:spPr>
            <a:xfrm>
              <a:off x="8085950" y="2336525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1"/>
                  </a:moveTo>
                  <a:lnTo>
                    <a:pt x="1" y="120"/>
                  </a:lnTo>
                  <a:lnTo>
                    <a:pt x="765" y="1647"/>
                  </a:lnTo>
                  <a:lnTo>
                    <a:pt x="1003" y="153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6" name="Google Shape;1806;p34"/>
            <p:cNvSpPr/>
            <p:nvPr/>
          </p:nvSpPr>
          <p:spPr>
            <a:xfrm>
              <a:off x="8158575" y="2317275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0"/>
                  </a:moveTo>
                  <a:lnTo>
                    <a:pt x="1" y="119"/>
                  </a:lnTo>
                  <a:lnTo>
                    <a:pt x="765" y="1647"/>
                  </a:lnTo>
                  <a:lnTo>
                    <a:pt x="1003" y="1528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7" name="Google Shape;1807;p34"/>
            <p:cNvSpPr/>
            <p:nvPr/>
          </p:nvSpPr>
          <p:spPr>
            <a:xfrm>
              <a:off x="8225500" y="2298200"/>
              <a:ext cx="25050" cy="41225"/>
            </a:xfrm>
            <a:custGeom>
              <a:avLst/>
              <a:gdLst/>
              <a:ahLst/>
              <a:cxnLst/>
              <a:rect l="l" t="t" r="r" b="b"/>
              <a:pathLst>
                <a:path w="1002" h="1649" extrusionOk="0">
                  <a:moveTo>
                    <a:pt x="237" y="0"/>
                  </a:moveTo>
                  <a:lnTo>
                    <a:pt x="0" y="119"/>
                  </a:lnTo>
                  <a:lnTo>
                    <a:pt x="763" y="1648"/>
                  </a:lnTo>
                  <a:lnTo>
                    <a:pt x="1002" y="1529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8" name="Google Shape;1808;p34"/>
            <p:cNvSpPr/>
            <p:nvPr/>
          </p:nvSpPr>
          <p:spPr>
            <a:xfrm>
              <a:off x="8284750" y="2284800"/>
              <a:ext cx="25050" cy="41225"/>
            </a:xfrm>
            <a:custGeom>
              <a:avLst/>
              <a:gdLst/>
              <a:ahLst/>
              <a:cxnLst/>
              <a:rect l="l" t="t" r="r" b="b"/>
              <a:pathLst>
                <a:path w="1002" h="1649" extrusionOk="0">
                  <a:moveTo>
                    <a:pt x="237" y="0"/>
                  </a:moveTo>
                  <a:lnTo>
                    <a:pt x="0" y="119"/>
                  </a:lnTo>
                  <a:lnTo>
                    <a:pt x="764" y="1648"/>
                  </a:lnTo>
                  <a:lnTo>
                    <a:pt x="1002" y="1529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9" name="Google Shape;1809;p34"/>
            <p:cNvSpPr/>
            <p:nvPr/>
          </p:nvSpPr>
          <p:spPr>
            <a:xfrm>
              <a:off x="8338250" y="2271350"/>
              <a:ext cx="25100" cy="41200"/>
            </a:xfrm>
            <a:custGeom>
              <a:avLst/>
              <a:gdLst/>
              <a:ahLst/>
              <a:cxnLst/>
              <a:rect l="l" t="t" r="r" b="b"/>
              <a:pathLst>
                <a:path w="1004" h="1648" extrusionOk="0">
                  <a:moveTo>
                    <a:pt x="239" y="0"/>
                  </a:moveTo>
                  <a:lnTo>
                    <a:pt x="1" y="120"/>
                  </a:lnTo>
                  <a:lnTo>
                    <a:pt x="765" y="1647"/>
                  </a:lnTo>
                  <a:lnTo>
                    <a:pt x="1004" y="1530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0" name="Google Shape;1810;p34"/>
            <p:cNvSpPr/>
            <p:nvPr/>
          </p:nvSpPr>
          <p:spPr>
            <a:xfrm>
              <a:off x="8401350" y="2254150"/>
              <a:ext cx="25100" cy="41225"/>
            </a:xfrm>
            <a:custGeom>
              <a:avLst/>
              <a:gdLst/>
              <a:ahLst/>
              <a:cxnLst/>
              <a:rect l="l" t="t" r="r" b="b"/>
              <a:pathLst>
                <a:path w="1004" h="1649" extrusionOk="0">
                  <a:moveTo>
                    <a:pt x="239" y="1"/>
                  </a:moveTo>
                  <a:lnTo>
                    <a:pt x="0" y="120"/>
                  </a:lnTo>
                  <a:lnTo>
                    <a:pt x="765" y="1649"/>
                  </a:lnTo>
                  <a:lnTo>
                    <a:pt x="1003" y="1530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1" name="Google Shape;1811;p34"/>
            <p:cNvSpPr/>
            <p:nvPr/>
          </p:nvSpPr>
          <p:spPr>
            <a:xfrm>
              <a:off x="8454900" y="2238875"/>
              <a:ext cx="25075" cy="41225"/>
            </a:xfrm>
            <a:custGeom>
              <a:avLst/>
              <a:gdLst/>
              <a:ahLst/>
              <a:cxnLst/>
              <a:rect l="l" t="t" r="r" b="b"/>
              <a:pathLst>
                <a:path w="1003" h="1649" extrusionOk="0">
                  <a:moveTo>
                    <a:pt x="238" y="0"/>
                  </a:moveTo>
                  <a:lnTo>
                    <a:pt x="0" y="119"/>
                  </a:lnTo>
                  <a:lnTo>
                    <a:pt x="765" y="1648"/>
                  </a:lnTo>
                  <a:lnTo>
                    <a:pt x="1003" y="1529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12" name="Google Shape;1812;p34"/>
          <p:cNvGrpSpPr/>
          <p:nvPr/>
        </p:nvGrpSpPr>
        <p:grpSpPr>
          <a:xfrm>
            <a:off x="9940967" y="681317"/>
            <a:ext cx="871200" cy="921067"/>
            <a:chOff x="7188525" y="1406425"/>
            <a:chExt cx="653400" cy="690800"/>
          </a:xfrm>
        </p:grpSpPr>
        <p:sp>
          <p:nvSpPr>
            <p:cNvPr id="1813" name="Google Shape;1813;p34"/>
            <p:cNvSpPr/>
            <p:nvPr/>
          </p:nvSpPr>
          <p:spPr>
            <a:xfrm>
              <a:off x="7188575" y="1406425"/>
              <a:ext cx="653325" cy="690800"/>
            </a:xfrm>
            <a:custGeom>
              <a:avLst/>
              <a:gdLst/>
              <a:ahLst/>
              <a:cxnLst/>
              <a:rect l="l" t="t" r="r" b="b"/>
              <a:pathLst>
                <a:path w="26133" h="27632" extrusionOk="0">
                  <a:moveTo>
                    <a:pt x="9560" y="1"/>
                  </a:moveTo>
                  <a:cubicBezTo>
                    <a:pt x="8250" y="1"/>
                    <a:pt x="7014" y="815"/>
                    <a:pt x="6546" y="2115"/>
                  </a:cubicBezTo>
                  <a:lnTo>
                    <a:pt x="593" y="18705"/>
                  </a:lnTo>
                  <a:cubicBezTo>
                    <a:pt x="0" y="20357"/>
                    <a:pt x="867" y="22194"/>
                    <a:pt x="2519" y="22789"/>
                  </a:cubicBezTo>
                  <a:lnTo>
                    <a:pt x="15502" y="27445"/>
                  </a:lnTo>
                  <a:cubicBezTo>
                    <a:pt x="15855" y="27572"/>
                    <a:pt x="16217" y="27632"/>
                    <a:pt x="16573" y="27632"/>
                  </a:cubicBezTo>
                  <a:cubicBezTo>
                    <a:pt x="17883" y="27632"/>
                    <a:pt x="19119" y="26818"/>
                    <a:pt x="19586" y="25519"/>
                  </a:cubicBezTo>
                  <a:lnTo>
                    <a:pt x="25539" y="8928"/>
                  </a:lnTo>
                  <a:cubicBezTo>
                    <a:pt x="26132" y="7275"/>
                    <a:pt x="25264" y="5438"/>
                    <a:pt x="23612" y="4845"/>
                  </a:cubicBezTo>
                  <a:lnTo>
                    <a:pt x="10630" y="187"/>
                  </a:lnTo>
                  <a:cubicBezTo>
                    <a:pt x="10277" y="61"/>
                    <a:pt x="9916" y="1"/>
                    <a:pt x="9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4" name="Google Shape;1814;p34"/>
            <p:cNvSpPr/>
            <p:nvPr/>
          </p:nvSpPr>
          <p:spPr>
            <a:xfrm>
              <a:off x="7661125" y="1485275"/>
              <a:ext cx="180800" cy="344800"/>
            </a:xfrm>
            <a:custGeom>
              <a:avLst/>
              <a:gdLst/>
              <a:ahLst/>
              <a:cxnLst/>
              <a:rect l="l" t="t" r="r" b="b"/>
              <a:pathLst>
                <a:path w="7232" h="13792" extrusionOk="0">
                  <a:moveTo>
                    <a:pt x="0" y="0"/>
                  </a:moveTo>
                  <a:cubicBezTo>
                    <a:pt x="1432" y="1521"/>
                    <a:pt x="2588" y="3284"/>
                    <a:pt x="3294" y="5294"/>
                  </a:cubicBezTo>
                  <a:cubicBezTo>
                    <a:pt x="3993" y="7287"/>
                    <a:pt x="4114" y="9205"/>
                    <a:pt x="3961" y="11297"/>
                  </a:cubicBezTo>
                  <a:cubicBezTo>
                    <a:pt x="3900" y="12120"/>
                    <a:pt x="3806" y="12957"/>
                    <a:pt x="3759" y="13792"/>
                  </a:cubicBezTo>
                  <a:lnTo>
                    <a:pt x="6637" y="5774"/>
                  </a:lnTo>
                  <a:cubicBezTo>
                    <a:pt x="7232" y="4121"/>
                    <a:pt x="6362" y="2283"/>
                    <a:pt x="4710" y="16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5" name="Google Shape;1815;p34"/>
            <p:cNvSpPr/>
            <p:nvPr/>
          </p:nvSpPr>
          <p:spPr>
            <a:xfrm>
              <a:off x="7188525" y="1651050"/>
              <a:ext cx="504300" cy="446150"/>
            </a:xfrm>
            <a:custGeom>
              <a:avLst/>
              <a:gdLst/>
              <a:ahLst/>
              <a:cxnLst/>
              <a:rect l="l" t="t" r="r" b="b"/>
              <a:pathLst>
                <a:path w="20172" h="17846" extrusionOk="0">
                  <a:moveTo>
                    <a:pt x="3795" y="1"/>
                  </a:moveTo>
                  <a:lnTo>
                    <a:pt x="594" y="8918"/>
                  </a:lnTo>
                  <a:cubicBezTo>
                    <a:pt x="1" y="10571"/>
                    <a:pt x="869" y="12409"/>
                    <a:pt x="2521" y="13001"/>
                  </a:cubicBezTo>
                  <a:lnTo>
                    <a:pt x="15504" y="17659"/>
                  </a:lnTo>
                  <a:cubicBezTo>
                    <a:pt x="15857" y="17786"/>
                    <a:pt x="16219" y="17846"/>
                    <a:pt x="16575" y="17846"/>
                  </a:cubicBezTo>
                  <a:cubicBezTo>
                    <a:pt x="17885" y="17846"/>
                    <a:pt x="19122" y="17031"/>
                    <a:pt x="19588" y="15731"/>
                  </a:cubicBezTo>
                  <a:lnTo>
                    <a:pt x="20171" y="14106"/>
                  </a:lnTo>
                  <a:lnTo>
                    <a:pt x="20171" y="14106"/>
                  </a:lnTo>
                  <a:cubicBezTo>
                    <a:pt x="19584" y="14160"/>
                    <a:pt x="18998" y="14189"/>
                    <a:pt x="18415" y="14189"/>
                  </a:cubicBezTo>
                  <a:cubicBezTo>
                    <a:pt x="13897" y="14189"/>
                    <a:pt x="9572" y="12503"/>
                    <a:pt x="6743" y="8496"/>
                  </a:cubicBezTo>
                  <a:cubicBezTo>
                    <a:pt x="4946" y="5950"/>
                    <a:pt x="4011" y="3013"/>
                    <a:pt x="3795" y="1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6" name="Google Shape;1816;p34"/>
            <p:cNvSpPr/>
            <p:nvPr/>
          </p:nvSpPr>
          <p:spPr>
            <a:xfrm>
              <a:off x="7213775" y="1437175"/>
              <a:ext cx="601025" cy="634275"/>
            </a:xfrm>
            <a:custGeom>
              <a:avLst/>
              <a:gdLst/>
              <a:ahLst/>
              <a:cxnLst/>
              <a:rect l="l" t="t" r="r" b="b"/>
              <a:pathLst>
                <a:path w="24041" h="25371" extrusionOk="0">
                  <a:moveTo>
                    <a:pt x="9020" y="267"/>
                  </a:moveTo>
                  <a:cubicBezTo>
                    <a:pt x="9362" y="267"/>
                    <a:pt x="9710" y="325"/>
                    <a:pt x="10050" y="446"/>
                  </a:cubicBezTo>
                  <a:lnTo>
                    <a:pt x="21323" y="4490"/>
                  </a:lnTo>
                  <a:cubicBezTo>
                    <a:pt x="22911" y="5059"/>
                    <a:pt x="23738" y="6815"/>
                    <a:pt x="23170" y="8404"/>
                  </a:cubicBezTo>
                  <a:lnTo>
                    <a:pt x="17906" y="23076"/>
                  </a:lnTo>
                  <a:cubicBezTo>
                    <a:pt x="17459" y="24325"/>
                    <a:pt x="16279" y="25103"/>
                    <a:pt x="15023" y="25103"/>
                  </a:cubicBezTo>
                  <a:cubicBezTo>
                    <a:pt x="14680" y="25103"/>
                    <a:pt x="14333" y="25045"/>
                    <a:pt x="13992" y="24923"/>
                  </a:cubicBezTo>
                  <a:lnTo>
                    <a:pt x="2718" y="20878"/>
                  </a:lnTo>
                  <a:cubicBezTo>
                    <a:pt x="1131" y="20307"/>
                    <a:pt x="303" y="18553"/>
                    <a:pt x="872" y="16964"/>
                  </a:cubicBezTo>
                  <a:lnTo>
                    <a:pt x="6138" y="2293"/>
                  </a:lnTo>
                  <a:cubicBezTo>
                    <a:pt x="6585" y="1045"/>
                    <a:pt x="7765" y="267"/>
                    <a:pt x="9020" y="267"/>
                  </a:cubicBezTo>
                  <a:close/>
                  <a:moveTo>
                    <a:pt x="9018" y="0"/>
                  </a:moveTo>
                  <a:cubicBezTo>
                    <a:pt x="7654" y="0"/>
                    <a:pt x="6372" y="847"/>
                    <a:pt x="5886" y="2204"/>
                  </a:cubicBezTo>
                  <a:lnTo>
                    <a:pt x="622" y="16875"/>
                  </a:lnTo>
                  <a:cubicBezTo>
                    <a:pt x="1" y="18601"/>
                    <a:pt x="901" y="20510"/>
                    <a:pt x="2629" y="21129"/>
                  </a:cubicBezTo>
                  <a:lnTo>
                    <a:pt x="13902" y="25176"/>
                  </a:lnTo>
                  <a:cubicBezTo>
                    <a:pt x="14271" y="25308"/>
                    <a:pt x="14649" y="25371"/>
                    <a:pt x="15021" y="25371"/>
                  </a:cubicBezTo>
                  <a:cubicBezTo>
                    <a:pt x="16387" y="25371"/>
                    <a:pt x="17669" y="24524"/>
                    <a:pt x="18155" y="23168"/>
                  </a:cubicBezTo>
                  <a:lnTo>
                    <a:pt x="23419" y="8496"/>
                  </a:lnTo>
                  <a:cubicBezTo>
                    <a:pt x="24041" y="6771"/>
                    <a:pt x="23140" y="4861"/>
                    <a:pt x="21412" y="4242"/>
                  </a:cubicBezTo>
                  <a:lnTo>
                    <a:pt x="10140" y="197"/>
                  </a:lnTo>
                  <a:cubicBezTo>
                    <a:pt x="9770" y="63"/>
                    <a:pt x="9391" y="0"/>
                    <a:pt x="90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7" name="Google Shape;1817;p34"/>
            <p:cNvSpPr/>
            <p:nvPr/>
          </p:nvSpPr>
          <p:spPr>
            <a:xfrm>
              <a:off x="7375175" y="1457775"/>
              <a:ext cx="407225" cy="203225"/>
            </a:xfrm>
            <a:custGeom>
              <a:avLst/>
              <a:gdLst/>
              <a:ahLst/>
              <a:cxnLst/>
              <a:rect l="l" t="t" r="r" b="b"/>
              <a:pathLst>
                <a:path w="16289" h="8129" extrusionOk="0">
                  <a:moveTo>
                    <a:pt x="2166" y="1"/>
                  </a:moveTo>
                  <a:cubicBezTo>
                    <a:pt x="1379" y="1"/>
                    <a:pt x="637" y="489"/>
                    <a:pt x="358" y="1269"/>
                  </a:cubicBezTo>
                  <a:cubicBezTo>
                    <a:pt x="0" y="2262"/>
                    <a:pt x="521" y="3366"/>
                    <a:pt x="1514" y="3722"/>
                  </a:cubicBezTo>
                  <a:lnTo>
                    <a:pt x="13480" y="8015"/>
                  </a:lnTo>
                  <a:cubicBezTo>
                    <a:pt x="13692" y="8092"/>
                    <a:pt x="13909" y="8128"/>
                    <a:pt x="14123" y="8128"/>
                  </a:cubicBezTo>
                  <a:cubicBezTo>
                    <a:pt x="14910" y="8128"/>
                    <a:pt x="15652" y="7639"/>
                    <a:pt x="15932" y="6859"/>
                  </a:cubicBezTo>
                  <a:cubicBezTo>
                    <a:pt x="16288" y="5866"/>
                    <a:pt x="15769" y="4764"/>
                    <a:pt x="14776" y="4408"/>
                  </a:cubicBezTo>
                  <a:lnTo>
                    <a:pt x="2810" y="113"/>
                  </a:lnTo>
                  <a:cubicBezTo>
                    <a:pt x="2598" y="37"/>
                    <a:pt x="2380" y="1"/>
                    <a:pt x="21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8" name="Google Shape;1818;p34"/>
            <p:cNvSpPr/>
            <p:nvPr/>
          </p:nvSpPr>
          <p:spPr>
            <a:xfrm>
              <a:off x="7361650" y="1604575"/>
              <a:ext cx="66975" cy="58800"/>
            </a:xfrm>
            <a:custGeom>
              <a:avLst/>
              <a:gdLst/>
              <a:ahLst/>
              <a:cxnLst/>
              <a:rect l="l" t="t" r="r" b="b"/>
              <a:pathLst>
                <a:path w="2679" h="2352" extrusionOk="0">
                  <a:moveTo>
                    <a:pt x="1340" y="0"/>
                  </a:moveTo>
                  <a:cubicBezTo>
                    <a:pt x="893" y="0"/>
                    <a:pt x="467" y="255"/>
                    <a:pt x="270" y="688"/>
                  </a:cubicBezTo>
                  <a:cubicBezTo>
                    <a:pt x="1" y="1280"/>
                    <a:pt x="262" y="1976"/>
                    <a:pt x="852" y="2246"/>
                  </a:cubicBezTo>
                  <a:cubicBezTo>
                    <a:pt x="1010" y="2318"/>
                    <a:pt x="1176" y="2352"/>
                    <a:pt x="1339" y="2352"/>
                  </a:cubicBezTo>
                  <a:cubicBezTo>
                    <a:pt x="1785" y="2352"/>
                    <a:pt x="2212" y="2096"/>
                    <a:pt x="2409" y="1663"/>
                  </a:cubicBezTo>
                  <a:cubicBezTo>
                    <a:pt x="2679" y="1072"/>
                    <a:pt x="2418" y="375"/>
                    <a:pt x="1828" y="106"/>
                  </a:cubicBezTo>
                  <a:cubicBezTo>
                    <a:pt x="1669" y="34"/>
                    <a:pt x="1503" y="0"/>
                    <a:pt x="13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9" name="Google Shape;1819;p34"/>
            <p:cNvSpPr/>
            <p:nvPr/>
          </p:nvSpPr>
          <p:spPr>
            <a:xfrm>
              <a:off x="7453500" y="1637425"/>
              <a:ext cx="66300" cy="58850"/>
            </a:xfrm>
            <a:custGeom>
              <a:avLst/>
              <a:gdLst/>
              <a:ahLst/>
              <a:cxnLst/>
              <a:rect l="l" t="t" r="r" b="b"/>
              <a:pathLst>
                <a:path w="2652" h="2354" extrusionOk="0">
                  <a:moveTo>
                    <a:pt x="1328" y="1"/>
                  </a:moveTo>
                  <a:cubicBezTo>
                    <a:pt x="846" y="1"/>
                    <a:pt x="393" y="301"/>
                    <a:pt x="220" y="780"/>
                  </a:cubicBezTo>
                  <a:cubicBezTo>
                    <a:pt x="0" y="1390"/>
                    <a:pt x="318" y="2063"/>
                    <a:pt x="930" y="2283"/>
                  </a:cubicBezTo>
                  <a:cubicBezTo>
                    <a:pt x="1061" y="2331"/>
                    <a:pt x="1195" y="2353"/>
                    <a:pt x="1327" y="2353"/>
                  </a:cubicBezTo>
                  <a:cubicBezTo>
                    <a:pt x="1809" y="2353"/>
                    <a:pt x="2261" y="2055"/>
                    <a:pt x="2433" y="1574"/>
                  </a:cubicBezTo>
                  <a:cubicBezTo>
                    <a:pt x="2652" y="963"/>
                    <a:pt x="2334" y="290"/>
                    <a:pt x="1724" y="71"/>
                  </a:cubicBezTo>
                  <a:cubicBezTo>
                    <a:pt x="1593" y="23"/>
                    <a:pt x="1459" y="1"/>
                    <a:pt x="13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0" name="Google Shape;1820;p34"/>
            <p:cNvSpPr/>
            <p:nvPr/>
          </p:nvSpPr>
          <p:spPr>
            <a:xfrm>
              <a:off x="7544700" y="1670175"/>
              <a:ext cx="66975" cy="58825"/>
            </a:xfrm>
            <a:custGeom>
              <a:avLst/>
              <a:gdLst/>
              <a:ahLst/>
              <a:cxnLst/>
              <a:rect l="l" t="t" r="r" b="b"/>
              <a:pathLst>
                <a:path w="2679" h="2353" extrusionOk="0">
                  <a:moveTo>
                    <a:pt x="1340" y="1"/>
                  </a:moveTo>
                  <a:cubicBezTo>
                    <a:pt x="894" y="1"/>
                    <a:pt x="467" y="256"/>
                    <a:pt x="270" y="690"/>
                  </a:cubicBezTo>
                  <a:cubicBezTo>
                    <a:pt x="1" y="1280"/>
                    <a:pt x="262" y="1978"/>
                    <a:pt x="852" y="2247"/>
                  </a:cubicBezTo>
                  <a:cubicBezTo>
                    <a:pt x="1010" y="2319"/>
                    <a:pt x="1175" y="2353"/>
                    <a:pt x="1338" y="2353"/>
                  </a:cubicBezTo>
                  <a:cubicBezTo>
                    <a:pt x="1785" y="2353"/>
                    <a:pt x="2212" y="2097"/>
                    <a:pt x="2409" y="1664"/>
                  </a:cubicBezTo>
                  <a:cubicBezTo>
                    <a:pt x="2679" y="1074"/>
                    <a:pt x="2418" y="376"/>
                    <a:pt x="1826" y="107"/>
                  </a:cubicBezTo>
                  <a:cubicBezTo>
                    <a:pt x="1669" y="35"/>
                    <a:pt x="1503" y="1"/>
                    <a:pt x="1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1" name="Google Shape;1821;p34"/>
            <p:cNvSpPr/>
            <p:nvPr/>
          </p:nvSpPr>
          <p:spPr>
            <a:xfrm>
              <a:off x="7648175" y="1707300"/>
              <a:ext cx="66300" cy="58825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7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20" y="2063"/>
                    <a:pt x="930" y="2283"/>
                  </a:cubicBezTo>
                  <a:cubicBezTo>
                    <a:pt x="1061" y="2330"/>
                    <a:pt x="1196" y="2352"/>
                    <a:pt x="1328" y="2352"/>
                  </a:cubicBezTo>
                  <a:cubicBezTo>
                    <a:pt x="1809" y="2352"/>
                    <a:pt x="2261" y="2054"/>
                    <a:pt x="2433" y="1573"/>
                  </a:cubicBezTo>
                  <a:cubicBezTo>
                    <a:pt x="2652" y="962"/>
                    <a:pt x="2334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2" name="Google Shape;1822;p34"/>
            <p:cNvSpPr/>
            <p:nvPr/>
          </p:nvSpPr>
          <p:spPr>
            <a:xfrm>
              <a:off x="7615300" y="1798850"/>
              <a:ext cx="66350" cy="58825"/>
            </a:xfrm>
            <a:custGeom>
              <a:avLst/>
              <a:gdLst/>
              <a:ahLst/>
              <a:cxnLst/>
              <a:rect l="l" t="t" r="r" b="b"/>
              <a:pathLst>
                <a:path w="2654" h="2353" extrusionOk="0">
                  <a:moveTo>
                    <a:pt x="1326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20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9" y="2353"/>
                    <a:pt x="2261" y="2054"/>
                    <a:pt x="2433" y="1574"/>
                  </a:cubicBezTo>
                  <a:cubicBezTo>
                    <a:pt x="2653" y="961"/>
                    <a:pt x="2336" y="287"/>
                    <a:pt x="1724" y="70"/>
                  </a:cubicBezTo>
                  <a:cubicBezTo>
                    <a:pt x="1593" y="23"/>
                    <a:pt x="1458" y="0"/>
                    <a:pt x="1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3" name="Google Shape;1823;p34"/>
            <p:cNvSpPr/>
            <p:nvPr/>
          </p:nvSpPr>
          <p:spPr>
            <a:xfrm>
              <a:off x="7582475" y="1890375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1"/>
                  </a:moveTo>
                  <a:cubicBezTo>
                    <a:pt x="845" y="1"/>
                    <a:pt x="393" y="300"/>
                    <a:pt x="220" y="779"/>
                  </a:cubicBezTo>
                  <a:cubicBezTo>
                    <a:pt x="0" y="1389"/>
                    <a:pt x="317" y="2063"/>
                    <a:pt x="929" y="2283"/>
                  </a:cubicBezTo>
                  <a:cubicBezTo>
                    <a:pt x="1061" y="2330"/>
                    <a:pt x="1195" y="2353"/>
                    <a:pt x="1326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3" y="962"/>
                    <a:pt x="2335" y="290"/>
                    <a:pt x="1724" y="70"/>
                  </a:cubicBezTo>
                  <a:cubicBezTo>
                    <a:pt x="1593" y="23"/>
                    <a:pt x="1459" y="1"/>
                    <a:pt x="1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4" name="Google Shape;1824;p34"/>
            <p:cNvSpPr/>
            <p:nvPr/>
          </p:nvSpPr>
          <p:spPr>
            <a:xfrm>
              <a:off x="7549600" y="1981950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8" y="0"/>
                  </a:moveTo>
                  <a:cubicBezTo>
                    <a:pt x="846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30" y="2282"/>
                  </a:cubicBezTo>
                  <a:cubicBezTo>
                    <a:pt x="1061" y="2330"/>
                    <a:pt x="1195" y="2352"/>
                    <a:pt x="1327" y="2352"/>
                  </a:cubicBezTo>
                  <a:cubicBezTo>
                    <a:pt x="1809" y="2352"/>
                    <a:pt x="2261" y="2054"/>
                    <a:pt x="2433" y="1573"/>
                  </a:cubicBezTo>
                  <a:cubicBezTo>
                    <a:pt x="2653" y="962"/>
                    <a:pt x="2334" y="289"/>
                    <a:pt x="1724" y="70"/>
                  </a:cubicBezTo>
                  <a:cubicBezTo>
                    <a:pt x="1593" y="22"/>
                    <a:pt x="1459" y="0"/>
                    <a:pt x="1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5" name="Google Shape;1825;p34"/>
            <p:cNvSpPr/>
            <p:nvPr/>
          </p:nvSpPr>
          <p:spPr>
            <a:xfrm>
              <a:off x="7329075" y="1696125"/>
              <a:ext cx="66375" cy="58825"/>
            </a:xfrm>
            <a:custGeom>
              <a:avLst/>
              <a:gdLst/>
              <a:ahLst/>
              <a:cxnLst/>
              <a:rect l="l" t="t" r="r" b="b"/>
              <a:pathLst>
                <a:path w="2655" h="2353" extrusionOk="0">
                  <a:moveTo>
                    <a:pt x="1327" y="0"/>
                  </a:moveTo>
                  <a:cubicBezTo>
                    <a:pt x="845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4" y="962"/>
                    <a:pt x="2336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6" name="Google Shape;1826;p34"/>
            <p:cNvSpPr/>
            <p:nvPr/>
          </p:nvSpPr>
          <p:spPr>
            <a:xfrm>
              <a:off x="7420275" y="1729075"/>
              <a:ext cx="66975" cy="58825"/>
            </a:xfrm>
            <a:custGeom>
              <a:avLst/>
              <a:gdLst/>
              <a:ahLst/>
              <a:cxnLst/>
              <a:rect l="l" t="t" r="r" b="b"/>
              <a:pathLst>
                <a:path w="2679" h="2353" extrusionOk="0">
                  <a:moveTo>
                    <a:pt x="1340" y="1"/>
                  </a:moveTo>
                  <a:cubicBezTo>
                    <a:pt x="896" y="1"/>
                    <a:pt x="470" y="255"/>
                    <a:pt x="273" y="684"/>
                  </a:cubicBezTo>
                  <a:cubicBezTo>
                    <a:pt x="0" y="1274"/>
                    <a:pt x="257" y="1972"/>
                    <a:pt x="847" y="2244"/>
                  </a:cubicBezTo>
                  <a:cubicBezTo>
                    <a:pt x="1007" y="2318"/>
                    <a:pt x="1174" y="2353"/>
                    <a:pt x="1339" y="2353"/>
                  </a:cubicBezTo>
                  <a:cubicBezTo>
                    <a:pt x="1784" y="2353"/>
                    <a:pt x="2209" y="2099"/>
                    <a:pt x="2407" y="1670"/>
                  </a:cubicBezTo>
                  <a:cubicBezTo>
                    <a:pt x="2678" y="1080"/>
                    <a:pt x="2422" y="382"/>
                    <a:pt x="1832" y="109"/>
                  </a:cubicBezTo>
                  <a:cubicBezTo>
                    <a:pt x="1672" y="36"/>
                    <a:pt x="1505" y="1"/>
                    <a:pt x="1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7" name="Google Shape;1827;p34"/>
            <p:cNvSpPr/>
            <p:nvPr/>
          </p:nvSpPr>
          <p:spPr>
            <a:xfrm>
              <a:off x="7512175" y="1761825"/>
              <a:ext cx="66350" cy="58825"/>
            </a:xfrm>
            <a:custGeom>
              <a:avLst/>
              <a:gdLst/>
              <a:ahLst/>
              <a:cxnLst/>
              <a:rect l="l" t="t" r="r" b="b"/>
              <a:pathLst>
                <a:path w="2654" h="2353" extrusionOk="0">
                  <a:moveTo>
                    <a:pt x="1327" y="1"/>
                  </a:moveTo>
                  <a:cubicBezTo>
                    <a:pt x="846" y="1"/>
                    <a:pt x="393" y="300"/>
                    <a:pt x="221" y="780"/>
                  </a:cubicBezTo>
                  <a:cubicBezTo>
                    <a:pt x="1" y="1390"/>
                    <a:pt x="319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9" y="2353"/>
                    <a:pt x="2261" y="2054"/>
                    <a:pt x="2434" y="1574"/>
                  </a:cubicBezTo>
                  <a:cubicBezTo>
                    <a:pt x="2653" y="963"/>
                    <a:pt x="2334" y="289"/>
                    <a:pt x="1724" y="70"/>
                  </a:cubicBezTo>
                  <a:cubicBezTo>
                    <a:pt x="1593" y="23"/>
                    <a:pt x="1459" y="1"/>
                    <a:pt x="13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8" name="Google Shape;1828;p34"/>
            <p:cNvSpPr/>
            <p:nvPr/>
          </p:nvSpPr>
          <p:spPr>
            <a:xfrm>
              <a:off x="7296225" y="1787650"/>
              <a:ext cx="66350" cy="58850"/>
            </a:xfrm>
            <a:custGeom>
              <a:avLst/>
              <a:gdLst/>
              <a:ahLst/>
              <a:cxnLst/>
              <a:rect l="l" t="t" r="r" b="b"/>
              <a:pathLst>
                <a:path w="2654" h="2354" extrusionOk="0">
                  <a:moveTo>
                    <a:pt x="1327" y="0"/>
                  </a:moveTo>
                  <a:cubicBezTo>
                    <a:pt x="845" y="0"/>
                    <a:pt x="393" y="299"/>
                    <a:pt x="220" y="779"/>
                  </a:cubicBezTo>
                  <a:cubicBezTo>
                    <a:pt x="1" y="1391"/>
                    <a:pt x="320" y="2064"/>
                    <a:pt x="930" y="2284"/>
                  </a:cubicBezTo>
                  <a:cubicBezTo>
                    <a:pt x="1061" y="2331"/>
                    <a:pt x="1195" y="2354"/>
                    <a:pt x="1327" y="2354"/>
                  </a:cubicBezTo>
                  <a:cubicBezTo>
                    <a:pt x="1808" y="2354"/>
                    <a:pt x="2261" y="2055"/>
                    <a:pt x="2433" y="1575"/>
                  </a:cubicBezTo>
                  <a:cubicBezTo>
                    <a:pt x="2653" y="962"/>
                    <a:pt x="2337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9" name="Google Shape;1829;p34"/>
            <p:cNvSpPr/>
            <p:nvPr/>
          </p:nvSpPr>
          <p:spPr>
            <a:xfrm>
              <a:off x="7387750" y="1820525"/>
              <a:ext cx="66375" cy="58825"/>
            </a:xfrm>
            <a:custGeom>
              <a:avLst/>
              <a:gdLst/>
              <a:ahLst/>
              <a:cxnLst/>
              <a:rect l="l" t="t" r="r" b="b"/>
              <a:pathLst>
                <a:path w="2655" h="2353" extrusionOk="0">
                  <a:moveTo>
                    <a:pt x="1328" y="0"/>
                  </a:moveTo>
                  <a:cubicBezTo>
                    <a:pt x="845" y="0"/>
                    <a:pt x="393" y="299"/>
                    <a:pt x="221" y="779"/>
                  </a:cubicBezTo>
                  <a:cubicBezTo>
                    <a:pt x="1" y="1389"/>
                    <a:pt x="318" y="2063"/>
                    <a:pt x="930" y="2283"/>
                  </a:cubicBezTo>
                  <a:cubicBezTo>
                    <a:pt x="1061" y="2330"/>
                    <a:pt x="1195" y="2352"/>
                    <a:pt x="1327" y="2352"/>
                  </a:cubicBezTo>
                  <a:cubicBezTo>
                    <a:pt x="1808" y="2352"/>
                    <a:pt x="2261" y="2053"/>
                    <a:pt x="2435" y="1573"/>
                  </a:cubicBezTo>
                  <a:cubicBezTo>
                    <a:pt x="2655" y="962"/>
                    <a:pt x="2335" y="290"/>
                    <a:pt x="1725" y="70"/>
                  </a:cubicBezTo>
                  <a:cubicBezTo>
                    <a:pt x="1594" y="23"/>
                    <a:pt x="1460" y="0"/>
                    <a:pt x="13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0" name="Google Shape;1830;p34"/>
            <p:cNvSpPr/>
            <p:nvPr/>
          </p:nvSpPr>
          <p:spPr>
            <a:xfrm>
              <a:off x="7479350" y="1853350"/>
              <a:ext cx="66300" cy="58825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8" y="1"/>
                  </a:moveTo>
                  <a:cubicBezTo>
                    <a:pt x="846" y="1"/>
                    <a:pt x="393" y="301"/>
                    <a:pt x="220" y="780"/>
                  </a:cubicBezTo>
                  <a:cubicBezTo>
                    <a:pt x="0" y="1390"/>
                    <a:pt x="318" y="2063"/>
                    <a:pt x="930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1" y="2054"/>
                    <a:pt x="2433" y="1574"/>
                  </a:cubicBezTo>
                  <a:cubicBezTo>
                    <a:pt x="2652" y="964"/>
                    <a:pt x="2334" y="290"/>
                    <a:pt x="1724" y="70"/>
                  </a:cubicBezTo>
                  <a:cubicBezTo>
                    <a:pt x="1593" y="23"/>
                    <a:pt x="1459" y="1"/>
                    <a:pt x="13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1" name="Google Shape;1831;p34"/>
            <p:cNvSpPr/>
            <p:nvPr/>
          </p:nvSpPr>
          <p:spPr>
            <a:xfrm>
              <a:off x="7263400" y="1879250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0"/>
                  </a:moveTo>
                  <a:cubicBezTo>
                    <a:pt x="845" y="0"/>
                    <a:pt x="393" y="300"/>
                    <a:pt x="220" y="779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0" y="2330"/>
                    <a:pt x="1194" y="2352"/>
                    <a:pt x="1326" y="2352"/>
                  </a:cubicBezTo>
                  <a:cubicBezTo>
                    <a:pt x="1808" y="2352"/>
                    <a:pt x="2260" y="2053"/>
                    <a:pt x="2433" y="1573"/>
                  </a:cubicBezTo>
                  <a:cubicBezTo>
                    <a:pt x="2653" y="962"/>
                    <a:pt x="2333" y="288"/>
                    <a:pt x="1724" y="70"/>
                  </a:cubicBezTo>
                  <a:cubicBezTo>
                    <a:pt x="1593" y="23"/>
                    <a:pt x="1459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2" name="Google Shape;1832;p34"/>
            <p:cNvSpPr/>
            <p:nvPr/>
          </p:nvSpPr>
          <p:spPr>
            <a:xfrm>
              <a:off x="7354925" y="1912075"/>
              <a:ext cx="66325" cy="58825"/>
            </a:xfrm>
            <a:custGeom>
              <a:avLst/>
              <a:gdLst/>
              <a:ahLst/>
              <a:cxnLst/>
              <a:rect l="l" t="t" r="r" b="b"/>
              <a:pathLst>
                <a:path w="2653" h="2353" extrusionOk="0">
                  <a:moveTo>
                    <a:pt x="1327" y="1"/>
                  </a:moveTo>
                  <a:cubicBezTo>
                    <a:pt x="845" y="1"/>
                    <a:pt x="393" y="300"/>
                    <a:pt x="220" y="780"/>
                  </a:cubicBezTo>
                  <a:cubicBezTo>
                    <a:pt x="0" y="1389"/>
                    <a:pt x="318" y="2063"/>
                    <a:pt x="929" y="2283"/>
                  </a:cubicBezTo>
                  <a:cubicBezTo>
                    <a:pt x="1061" y="2330"/>
                    <a:pt x="1195" y="2353"/>
                    <a:pt x="1327" y="2353"/>
                  </a:cubicBezTo>
                  <a:cubicBezTo>
                    <a:pt x="1808" y="2353"/>
                    <a:pt x="2260" y="2055"/>
                    <a:pt x="2433" y="1574"/>
                  </a:cubicBezTo>
                  <a:cubicBezTo>
                    <a:pt x="2653" y="963"/>
                    <a:pt x="2334" y="290"/>
                    <a:pt x="1724" y="70"/>
                  </a:cubicBezTo>
                  <a:cubicBezTo>
                    <a:pt x="1592" y="23"/>
                    <a:pt x="1458" y="1"/>
                    <a:pt x="13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3" name="Google Shape;1833;p34"/>
            <p:cNvSpPr/>
            <p:nvPr/>
          </p:nvSpPr>
          <p:spPr>
            <a:xfrm>
              <a:off x="7446525" y="1944950"/>
              <a:ext cx="66300" cy="58825"/>
            </a:xfrm>
            <a:custGeom>
              <a:avLst/>
              <a:gdLst/>
              <a:ahLst/>
              <a:cxnLst/>
              <a:rect l="l" t="t" r="r" b="b"/>
              <a:pathLst>
                <a:path w="2652" h="2353" extrusionOk="0">
                  <a:moveTo>
                    <a:pt x="1326" y="0"/>
                  </a:moveTo>
                  <a:cubicBezTo>
                    <a:pt x="844" y="0"/>
                    <a:pt x="392" y="299"/>
                    <a:pt x="220" y="779"/>
                  </a:cubicBezTo>
                  <a:cubicBezTo>
                    <a:pt x="0" y="1389"/>
                    <a:pt x="319" y="2063"/>
                    <a:pt x="929" y="2283"/>
                  </a:cubicBezTo>
                  <a:cubicBezTo>
                    <a:pt x="1060" y="2330"/>
                    <a:pt x="1194" y="2353"/>
                    <a:pt x="1326" y="2353"/>
                  </a:cubicBezTo>
                  <a:cubicBezTo>
                    <a:pt x="1808" y="2353"/>
                    <a:pt x="2260" y="2054"/>
                    <a:pt x="2433" y="1574"/>
                  </a:cubicBezTo>
                  <a:cubicBezTo>
                    <a:pt x="2651" y="961"/>
                    <a:pt x="2333" y="287"/>
                    <a:pt x="1723" y="70"/>
                  </a:cubicBezTo>
                  <a:cubicBezTo>
                    <a:pt x="1592" y="23"/>
                    <a:pt x="1458" y="0"/>
                    <a:pt x="13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4" name="Google Shape;1834;p34"/>
            <p:cNvSpPr/>
            <p:nvPr/>
          </p:nvSpPr>
          <p:spPr>
            <a:xfrm>
              <a:off x="7580334" y="1544415"/>
              <a:ext cx="52650" cy="53100"/>
            </a:xfrm>
            <a:custGeom>
              <a:avLst/>
              <a:gdLst/>
              <a:ahLst/>
              <a:cxnLst/>
              <a:rect l="l" t="t" r="r" b="b"/>
              <a:pathLst>
                <a:path w="2106" h="2124" extrusionOk="0">
                  <a:moveTo>
                    <a:pt x="1247" y="1"/>
                  </a:moveTo>
                  <a:cubicBezTo>
                    <a:pt x="1080" y="1"/>
                    <a:pt x="968" y="68"/>
                    <a:pt x="902" y="206"/>
                  </a:cubicBezTo>
                  <a:cubicBezTo>
                    <a:pt x="817" y="380"/>
                    <a:pt x="860" y="490"/>
                    <a:pt x="1019" y="502"/>
                  </a:cubicBezTo>
                  <a:cubicBezTo>
                    <a:pt x="1027" y="503"/>
                    <a:pt x="1034" y="503"/>
                    <a:pt x="1041" y="503"/>
                  </a:cubicBezTo>
                  <a:cubicBezTo>
                    <a:pt x="1073" y="503"/>
                    <a:pt x="1090" y="497"/>
                    <a:pt x="1091" y="481"/>
                  </a:cubicBezTo>
                  <a:cubicBezTo>
                    <a:pt x="1091" y="466"/>
                    <a:pt x="1105" y="409"/>
                    <a:pt x="1125" y="355"/>
                  </a:cubicBezTo>
                  <a:cubicBezTo>
                    <a:pt x="1146" y="277"/>
                    <a:pt x="1168" y="253"/>
                    <a:pt x="1233" y="214"/>
                  </a:cubicBezTo>
                  <a:cubicBezTo>
                    <a:pt x="1276" y="192"/>
                    <a:pt x="1307" y="183"/>
                    <a:pt x="1349" y="183"/>
                  </a:cubicBezTo>
                  <a:cubicBezTo>
                    <a:pt x="1368" y="183"/>
                    <a:pt x="1390" y="185"/>
                    <a:pt x="1417" y="189"/>
                  </a:cubicBezTo>
                  <a:cubicBezTo>
                    <a:pt x="1632" y="224"/>
                    <a:pt x="1803" y="363"/>
                    <a:pt x="1813" y="501"/>
                  </a:cubicBezTo>
                  <a:cubicBezTo>
                    <a:pt x="1816" y="687"/>
                    <a:pt x="1724" y="779"/>
                    <a:pt x="1324" y="986"/>
                  </a:cubicBezTo>
                  <a:cubicBezTo>
                    <a:pt x="992" y="1162"/>
                    <a:pt x="708" y="1285"/>
                    <a:pt x="345" y="1420"/>
                  </a:cubicBezTo>
                  <a:cubicBezTo>
                    <a:pt x="75" y="1522"/>
                    <a:pt x="0" y="1565"/>
                    <a:pt x="43" y="1610"/>
                  </a:cubicBezTo>
                  <a:cubicBezTo>
                    <a:pt x="57" y="1631"/>
                    <a:pt x="230" y="1690"/>
                    <a:pt x="329" y="1707"/>
                  </a:cubicBezTo>
                  <a:cubicBezTo>
                    <a:pt x="508" y="1744"/>
                    <a:pt x="875" y="1860"/>
                    <a:pt x="1169" y="1983"/>
                  </a:cubicBezTo>
                  <a:cubicBezTo>
                    <a:pt x="1419" y="2085"/>
                    <a:pt x="1529" y="2123"/>
                    <a:pt x="1589" y="2123"/>
                  </a:cubicBezTo>
                  <a:cubicBezTo>
                    <a:pt x="1605" y="2123"/>
                    <a:pt x="1618" y="2120"/>
                    <a:pt x="1629" y="2115"/>
                  </a:cubicBezTo>
                  <a:cubicBezTo>
                    <a:pt x="1678" y="2092"/>
                    <a:pt x="1616" y="2022"/>
                    <a:pt x="1481" y="1942"/>
                  </a:cubicBezTo>
                  <a:cubicBezTo>
                    <a:pt x="1355" y="1867"/>
                    <a:pt x="951" y="1709"/>
                    <a:pt x="719" y="1643"/>
                  </a:cubicBezTo>
                  <a:cubicBezTo>
                    <a:pt x="623" y="1617"/>
                    <a:pt x="539" y="1590"/>
                    <a:pt x="535" y="1589"/>
                  </a:cubicBezTo>
                  <a:cubicBezTo>
                    <a:pt x="536" y="1586"/>
                    <a:pt x="592" y="1561"/>
                    <a:pt x="880" y="1454"/>
                  </a:cubicBezTo>
                  <a:cubicBezTo>
                    <a:pt x="1084" y="1378"/>
                    <a:pt x="1721" y="1048"/>
                    <a:pt x="1884" y="936"/>
                  </a:cubicBezTo>
                  <a:cubicBezTo>
                    <a:pt x="2005" y="858"/>
                    <a:pt x="2014" y="846"/>
                    <a:pt x="2063" y="714"/>
                  </a:cubicBezTo>
                  <a:cubicBezTo>
                    <a:pt x="2090" y="637"/>
                    <a:pt x="2105" y="545"/>
                    <a:pt x="2102" y="508"/>
                  </a:cubicBezTo>
                  <a:cubicBezTo>
                    <a:pt x="2091" y="420"/>
                    <a:pt x="1990" y="302"/>
                    <a:pt x="1830" y="190"/>
                  </a:cubicBezTo>
                  <a:cubicBezTo>
                    <a:pt x="1708" y="105"/>
                    <a:pt x="1678" y="91"/>
                    <a:pt x="1541" y="51"/>
                  </a:cubicBezTo>
                  <a:cubicBezTo>
                    <a:pt x="1428" y="18"/>
                    <a:pt x="1331" y="1"/>
                    <a:pt x="1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5" name="Google Shape;1835;p34"/>
            <p:cNvSpPr/>
            <p:nvPr/>
          </p:nvSpPr>
          <p:spPr>
            <a:xfrm>
              <a:off x="7636759" y="1578565"/>
              <a:ext cx="48850" cy="27625"/>
            </a:xfrm>
            <a:custGeom>
              <a:avLst/>
              <a:gdLst/>
              <a:ahLst/>
              <a:cxnLst/>
              <a:rect l="l" t="t" r="r" b="b"/>
              <a:pathLst>
                <a:path w="1954" h="1105" extrusionOk="0">
                  <a:moveTo>
                    <a:pt x="1002" y="1"/>
                  </a:moveTo>
                  <a:cubicBezTo>
                    <a:pt x="942" y="1"/>
                    <a:pt x="903" y="154"/>
                    <a:pt x="887" y="210"/>
                  </a:cubicBezTo>
                  <a:lnTo>
                    <a:pt x="831" y="416"/>
                  </a:lnTo>
                  <a:cubicBezTo>
                    <a:pt x="467" y="292"/>
                    <a:pt x="201" y="200"/>
                    <a:pt x="159" y="192"/>
                  </a:cubicBezTo>
                  <a:cubicBezTo>
                    <a:pt x="141" y="188"/>
                    <a:pt x="124" y="186"/>
                    <a:pt x="109" y="186"/>
                  </a:cubicBezTo>
                  <a:cubicBezTo>
                    <a:pt x="50" y="186"/>
                    <a:pt x="11" y="211"/>
                    <a:pt x="4" y="229"/>
                  </a:cubicBezTo>
                  <a:cubicBezTo>
                    <a:pt x="0" y="256"/>
                    <a:pt x="34" y="292"/>
                    <a:pt x="114" y="328"/>
                  </a:cubicBezTo>
                  <a:cubicBezTo>
                    <a:pt x="169" y="355"/>
                    <a:pt x="465" y="461"/>
                    <a:pt x="786" y="572"/>
                  </a:cubicBezTo>
                  <a:cubicBezTo>
                    <a:pt x="719" y="787"/>
                    <a:pt x="668" y="951"/>
                    <a:pt x="670" y="976"/>
                  </a:cubicBezTo>
                  <a:cubicBezTo>
                    <a:pt x="672" y="1030"/>
                    <a:pt x="753" y="1082"/>
                    <a:pt x="794" y="1098"/>
                  </a:cubicBezTo>
                  <a:cubicBezTo>
                    <a:pt x="809" y="1102"/>
                    <a:pt x="823" y="1104"/>
                    <a:pt x="837" y="1104"/>
                  </a:cubicBezTo>
                  <a:cubicBezTo>
                    <a:pt x="870" y="1104"/>
                    <a:pt x="900" y="1092"/>
                    <a:pt x="919" y="1063"/>
                  </a:cubicBezTo>
                  <a:cubicBezTo>
                    <a:pt x="940" y="1037"/>
                    <a:pt x="1006" y="856"/>
                    <a:pt x="1067" y="670"/>
                  </a:cubicBezTo>
                  <a:cubicBezTo>
                    <a:pt x="1332" y="758"/>
                    <a:pt x="1566" y="840"/>
                    <a:pt x="1630" y="856"/>
                  </a:cubicBezTo>
                  <a:cubicBezTo>
                    <a:pt x="1697" y="873"/>
                    <a:pt x="1763" y="891"/>
                    <a:pt x="1818" y="891"/>
                  </a:cubicBezTo>
                  <a:cubicBezTo>
                    <a:pt x="1872" y="891"/>
                    <a:pt x="1915" y="874"/>
                    <a:pt x="1939" y="826"/>
                  </a:cubicBezTo>
                  <a:cubicBezTo>
                    <a:pt x="1953" y="789"/>
                    <a:pt x="1650" y="690"/>
                    <a:pt x="1539" y="654"/>
                  </a:cubicBezTo>
                  <a:lnTo>
                    <a:pt x="1112" y="511"/>
                  </a:lnTo>
                  <a:cubicBezTo>
                    <a:pt x="1155" y="378"/>
                    <a:pt x="1184" y="263"/>
                    <a:pt x="1190" y="229"/>
                  </a:cubicBezTo>
                  <a:cubicBezTo>
                    <a:pt x="1206" y="153"/>
                    <a:pt x="1199" y="75"/>
                    <a:pt x="1014" y="3"/>
                  </a:cubicBezTo>
                  <a:cubicBezTo>
                    <a:pt x="1010" y="2"/>
                    <a:pt x="1006" y="1"/>
                    <a:pt x="10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6" name="Google Shape;1836;p34"/>
            <p:cNvSpPr/>
            <p:nvPr/>
          </p:nvSpPr>
          <p:spPr>
            <a:xfrm>
              <a:off x="7689734" y="1583640"/>
              <a:ext cx="52650" cy="53100"/>
            </a:xfrm>
            <a:custGeom>
              <a:avLst/>
              <a:gdLst/>
              <a:ahLst/>
              <a:cxnLst/>
              <a:rect l="l" t="t" r="r" b="b"/>
              <a:pathLst>
                <a:path w="2106" h="2124" extrusionOk="0">
                  <a:moveTo>
                    <a:pt x="1245" y="1"/>
                  </a:moveTo>
                  <a:cubicBezTo>
                    <a:pt x="1079" y="1"/>
                    <a:pt x="967" y="68"/>
                    <a:pt x="902" y="206"/>
                  </a:cubicBezTo>
                  <a:cubicBezTo>
                    <a:pt x="817" y="380"/>
                    <a:pt x="860" y="489"/>
                    <a:pt x="1019" y="502"/>
                  </a:cubicBezTo>
                  <a:cubicBezTo>
                    <a:pt x="1029" y="503"/>
                    <a:pt x="1038" y="504"/>
                    <a:pt x="1046" y="504"/>
                  </a:cubicBezTo>
                  <a:cubicBezTo>
                    <a:pt x="1075" y="504"/>
                    <a:pt x="1091" y="496"/>
                    <a:pt x="1091" y="481"/>
                  </a:cubicBezTo>
                  <a:cubicBezTo>
                    <a:pt x="1091" y="465"/>
                    <a:pt x="1105" y="409"/>
                    <a:pt x="1125" y="355"/>
                  </a:cubicBezTo>
                  <a:cubicBezTo>
                    <a:pt x="1146" y="277"/>
                    <a:pt x="1168" y="253"/>
                    <a:pt x="1233" y="216"/>
                  </a:cubicBezTo>
                  <a:cubicBezTo>
                    <a:pt x="1276" y="192"/>
                    <a:pt x="1307" y="183"/>
                    <a:pt x="1349" y="183"/>
                  </a:cubicBezTo>
                  <a:cubicBezTo>
                    <a:pt x="1369" y="183"/>
                    <a:pt x="1391" y="185"/>
                    <a:pt x="1417" y="189"/>
                  </a:cubicBezTo>
                  <a:cubicBezTo>
                    <a:pt x="1631" y="224"/>
                    <a:pt x="1804" y="365"/>
                    <a:pt x="1813" y="501"/>
                  </a:cubicBezTo>
                  <a:cubicBezTo>
                    <a:pt x="1816" y="687"/>
                    <a:pt x="1724" y="779"/>
                    <a:pt x="1324" y="986"/>
                  </a:cubicBezTo>
                  <a:cubicBezTo>
                    <a:pt x="992" y="1162"/>
                    <a:pt x="708" y="1287"/>
                    <a:pt x="345" y="1421"/>
                  </a:cubicBezTo>
                  <a:cubicBezTo>
                    <a:pt x="75" y="1522"/>
                    <a:pt x="0" y="1566"/>
                    <a:pt x="43" y="1610"/>
                  </a:cubicBezTo>
                  <a:cubicBezTo>
                    <a:pt x="57" y="1631"/>
                    <a:pt x="230" y="1691"/>
                    <a:pt x="329" y="1706"/>
                  </a:cubicBezTo>
                  <a:cubicBezTo>
                    <a:pt x="508" y="1743"/>
                    <a:pt x="875" y="1861"/>
                    <a:pt x="1169" y="1983"/>
                  </a:cubicBezTo>
                  <a:cubicBezTo>
                    <a:pt x="1421" y="2086"/>
                    <a:pt x="1531" y="2124"/>
                    <a:pt x="1590" y="2124"/>
                  </a:cubicBezTo>
                  <a:cubicBezTo>
                    <a:pt x="1606" y="2124"/>
                    <a:pt x="1618" y="2121"/>
                    <a:pt x="1629" y="2116"/>
                  </a:cubicBezTo>
                  <a:cubicBezTo>
                    <a:pt x="1678" y="2092"/>
                    <a:pt x="1616" y="2021"/>
                    <a:pt x="1481" y="1942"/>
                  </a:cubicBezTo>
                  <a:cubicBezTo>
                    <a:pt x="1355" y="1868"/>
                    <a:pt x="951" y="1709"/>
                    <a:pt x="719" y="1643"/>
                  </a:cubicBezTo>
                  <a:cubicBezTo>
                    <a:pt x="623" y="1617"/>
                    <a:pt x="539" y="1592"/>
                    <a:pt x="535" y="1589"/>
                  </a:cubicBezTo>
                  <a:cubicBezTo>
                    <a:pt x="536" y="1586"/>
                    <a:pt x="592" y="1560"/>
                    <a:pt x="880" y="1454"/>
                  </a:cubicBezTo>
                  <a:cubicBezTo>
                    <a:pt x="1084" y="1379"/>
                    <a:pt x="1721" y="1048"/>
                    <a:pt x="1884" y="936"/>
                  </a:cubicBezTo>
                  <a:cubicBezTo>
                    <a:pt x="2004" y="858"/>
                    <a:pt x="2014" y="847"/>
                    <a:pt x="2063" y="714"/>
                  </a:cubicBezTo>
                  <a:cubicBezTo>
                    <a:pt x="2090" y="637"/>
                    <a:pt x="2105" y="545"/>
                    <a:pt x="2102" y="508"/>
                  </a:cubicBezTo>
                  <a:cubicBezTo>
                    <a:pt x="2091" y="421"/>
                    <a:pt x="1990" y="302"/>
                    <a:pt x="1830" y="190"/>
                  </a:cubicBezTo>
                  <a:cubicBezTo>
                    <a:pt x="1708" y="105"/>
                    <a:pt x="1678" y="91"/>
                    <a:pt x="1541" y="53"/>
                  </a:cubicBezTo>
                  <a:cubicBezTo>
                    <a:pt x="1428" y="18"/>
                    <a:pt x="1329" y="1"/>
                    <a:pt x="12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37" name="Google Shape;1837;p34"/>
          <p:cNvGrpSpPr/>
          <p:nvPr/>
        </p:nvGrpSpPr>
        <p:grpSpPr>
          <a:xfrm>
            <a:off x="10961401" y="343751"/>
            <a:ext cx="313433" cy="289100"/>
            <a:chOff x="1910675" y="-544725"/>
            <a:chExt cx="235075" cy="216825"/>
          </a:xfrm>
        </p:grpSpPr>
        <p:sp>
          <p:nvSpPr>
            <p:cNvPr id="1838" name="Google Shape;1838;p34"/>
            <p:cNvSpPr/>
            <p:nvPr/>
          </p:nvSpPr>
          <p:spPr>
            <a:xfrm>
              <a:off x="1910675" y="-4117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9" name="Google Shape;1839;p34"/>
            <p:cNvSpPr/>
            <p:nvPr/>
          </p:nvSpPr>
          <p:spPr>
            <a:xfrm>
              <a:off x="2050875" y="-4170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0" name="Google Shape;1840;p34"/>
            <p:cNvSpPr/>
            <p:nvPr/>
          </p:nvSpPr>
          <p:spPr>
            <a:xfrm>
              <a:off x="2001900" y="-54472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41" name="Google Shape;1841;p34"/>
          <p:cNvGrpSpPr/>
          <p:nvPr/>
        </p:nvGrpSpPr>
        <p:grpSpPr>
          <a:xfrm>
            <a:off x="1270291" y="415394"/>
            <a:ext cx="1179891" cy="1246943"/>
            <a:chOff x="2458268" y="434870"/>
            <a:chExt cx="884918" cy="935207"/>
          </a:xfrm>
        </p:grpSpPr>
        <p:sp>
          <p:nvSpPr>
            <p:cNvPr id="1842" name="Google Shape;1842;p34"/>
            <p:cNvSpPr/>
            <p:nvPr/>
          </p:nvSpPr>
          <p:spPr>
            <a:xfrm rot="4333041">
              <a:off x="2519473" y="560094"/>
              <a:ext cx="762507" cy="684759"/>
            </a:xfrm>
            <a:custGeom>
              <a:avLst/>
              <a:gdLst/>
              <a:ahLst/>
              <a:cxnLst/>
              <a:rect l="l" t="t" r="r" b="b"/>
              <a:pathLst>
                <a:path w="30501" h="27391" extrusionOk="0">
                  <a:moveTo>
                    <a:pt x="26437" y="1"/>
                  </a:moveTo>
                  <a:cubicBezTo>
                    <a:pt x="21634" y="4340"/>
                    <a:pt x="5070" y="18710"/>
                    <a:pt x="946" y="22500"/>
                  </a:cubicBezTo>
                  <a:cubicBezTo>
                    <a:pt x="0" y="23368"/>
                    <a:pt x="2366" y="24947"/>
                    <a:pt x="4345" y="27391"/>
                  </a:cubicBezTo>
                  <a:lnTo>
                    <a:pt x="4752" y="27060"/>
                  </a:lnTo>
                  <a:cubicBezTo>
                    <a:pt x="6484" y="25660"/>
                    <a:pt x="26511" y="8415"/>
                    <a:pt x="30383" y="4524"/>
                  </a:cubicBezTo>
                  <a:lnTo>
                    <a:pt x="30501" y="4435"/>
                  </a:lnTo>
                  <a:cubicBezTo>
                    <a:pt x="29614" y="3130"/>
                    <a:pt x="27898" y="1178"/>
                    <a:pt x="26705" y="121"/>
                  </a:cubicBezTo>
                  <a:lnTo>
                    <a:pt x="264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3" name="Google Shape;1843;p34"/>
            <p:cNvSpPr/>
            <p:nvPr/>
          </p:nvSpPr>
          <p:spPr>
            <a:xfrm rot="4333041">
              <a:off x="2974608" y="990576"/>
              <a:ext cx="36124" cy="33324"/>
            </a:xfrm>
            <a:custGeom>
              <a:avLst/>
              <a:gdLst/>
              <a:ahLst/>
              <a:cxnLst/>
              <a:rect l="l" t="t" r="r" b="b"/>
              <a:pathLst>
                <a:path w="1445" h="1333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79"/>
                    <a:pt x="20" y="324"/>
                    <a:pt x="105" y="430"/>
                  </a:cubicBezTo>
                  <a:cubicBezTo>
                    <a:pt x="344" y="731"/>
                    <a:pt x="592" y="1025"/>
                    <a:pt x="890" y="1270"/>
                  </a:cubicBezTo>
                  <a:cubicBezTo>
                    <a:pt x="942" y="1314"/>
                    <a:pt x="1000" y="1332"/>
                    <a:pt x="1056" y="1332"/>
                  </a:cubicBezTo>
                  <a:cubicBezTo>
                    <a:pt x="1263" y="1332"/>
                    <a:pt x="1445" y="1077"/>
                    <a:pt x="1247" y="913"/>
                  </a:cubicBezTo>
                  <a:cubicBezTo>
                    <a:pt x="949" y="669"/>
                    <a:pt x="701" y="374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4" name="Google Shape;1844;p34"/>
            <p:cNvSpPr/>
            <p:nvPr/>
          </p:nvSpPr>
          <p:spPr>
            <a:xfrm rot="4333041">
              <a:off x="2953475" y="988013"/>
              <a:ext cx="23374" cy="22124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19" y="322"/>
                    <a:pt x="104" y="431"/>
                  </a:cubicBezTo>
                  <a:cubicBezTo>
                    <a:pt x="168" y="512"/>
                    <a:pt x="218" y="587"/>
                    <a:pt x="289" y="667"/>
                  </a:cubicBezTo>
                  <a:cubicBezTo>
                    <a:pt x="351" y="736"/>
                    <a:pt x="421" y="769"/>
                    <a:pt x="472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8" y="812"/>
                  </a:cubicBezTo>
                  <a:cubicBezTo>
                    <a:pt x="917" y="724"/>
                    <a:pt x="934" y="542"/>
                    <a:pt x="828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59" y="325"/>
                    <a:pt x="656" y="323"/>
                    <a:pt x="653" y="321"/>
                  </a:cubicBezTo>
                  <a:lnTo>
                    <a:pt x="653" y="321"/>
                  </a:lnTo>
                  <a:cubicBezTo>
                    <a:pt x="652" y="320"/>
                    <a:pt x="652" y="319"/>
                    <a:pt x="650" y="318"/>
                  </a:cubicBezTo>
                  <a:cubicBezTo>
                    <a:pt x="643" y="311"/>
                    <a:pt x="639" y="304"/>
                    <a:pt x="632" y="297"/>
                  </a:cubicBezTo>
                  <a:cubicBezTo>
                    <a:pt x="575" y="222"/>
                    <a:pt x="519" y="148"/>
                    <a:pt x="459" y="74"/>
                  </a:cubicBezTo>
                  <a:cubicBezTo>
                    <a:pt x="419" y="23"/>
                    <a:pt x="356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5" name="Google Shape;1845;p34"/>
            <p:cNvSpPr/>
            <p:nvPr/>
          </p:nvSpPr>
          <p:spPr>
            <a:xfrm rot="4333041">
              <a:off x="2930315" y="974246"/>
              <a:ext cx="23424" cy="22124"/>
            </a:xfrm>
            <a:custGeom>
              <a:avLst/>
              <a:gdLst/>
              <a:ahLst/>
              <a:cxnLst/>
              <a:rect l="l" t="t" r="r" b="b"/>
              <a:pathLst>
                <a:path w="937" h="885" extrusionOk="0">
                  <a:moveTo>
                    <a:pt x="294" y="0"/>
                  </a:moveTo>
                  <a:cubicBezTo>
                    <a:pt x="223" y="0"/>
                    <a:pt x="151" y="28"/>
                    <a:pt x="104" y="74"/>
                  </a:cubicBezTo>
                  <a:cubicBezTo>
                    <a:pt x="0" y="181"/>
                    <a:pt x="19" y="324"/>
                    <a:pt x="104" y="431"/>
                  </a:cubicBezTo>
                  <a:cubicBezTo>
                    <a:pt x="168" y="513"/>
                    <a:pt x="217" y="587"/>
                    <a:pt x="291" y="666"/>
                  </a:cubicBezTo>
                  <a:cubicBezTo>
                    <a:pt x="352" y="735"/>
                    <a:pt x="422" y="770"/>
                    <a:pt x="473" y="812"/>
                  </a:cubicBezTo>
                  <a:cubicBezTo>
                    <a:pt x="528" y="857"/>
                    <a:pt x="595" y="884"/>
                    <a:pt x="661" y="884"/>
                  </a:cubicBezTo>
                  <a:cubicBezTo>
                    <a:pt x="721" y="884"/>
                    <a:pt x="780" y="862"/>
                    <a:pt x="830" y="812"/>
                  </a:cubicBezTo>
                  <a:cubicBezTo>
                    <a:pt x="918" y="723"/>
                    <a:pt x="936" y="543"/>
                    <a:pt x="830" y="456"/>
                  </a:cubicBezTo>
                  <a:cubicBezTo>
                    <a:pt x="775" y="411"/>
                    <a:pt x="721" y="368"/>
                    <a:pt x="664" y="328"/>
                  </a:cubicBezTo>
                  <a:cubicBezTo>
                    <a:pt x="662" y="327"/>
                    <a:pt x="660" y="325"/>
                    <a:pt x="658" y="324"/>
                  </a:cubicBezTo>
                  <a:lnTo>
                    <a:pt x="658" y="324"/>
                  </a:lnTo>
                  <a:cubicBezTo>
                    <a:pt x="658" y="324"/>
                    <a:pt x="659" y="324"/>
                    <a:pt x="659" y="324"/>
                  </a:cubicBezTo>
                  <a:cubicBezTo>
                    <a:pt x="660" y="324"/>
                    <a:pt x="658" y="322"/>
                    <a:pt x="653" y="317"/>
                  </a:cubicBezTo>
                  <a:cubicBezTo>
                    <a:pt x="646" y="310"/>
                    <a:pt x="640" y="303"/>
                    <a:pt x="633" y="296"/>
                  </a:cubicBezTo>
                  <a:cubicBezTo>
                    <a:pt x="576" y="222"/>
                    <a:pt x="519" y="147"/>
                    <a:pt x="461" y="74"/>
                  </a:cubicBezTo>
                  <a:cubicBezTo>
                    <a:pt x="421" y="23"/>
                    <a:pt x="358" y="0"/>
                    <a:pt x="294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6" name="Google Shape;1846;p34"/>
            <p:cNvSpPr/>
            <p:nvPr/>
          </p:nvSpPr>
          <p:spPr>
            <a:xfrm rot="4333041">
              <a:off x="2907158" y="960416"/>
              <a:ext cx="23374" cy="22124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19" y="324"/>
                    <a:pt x="104" y="431"/>
                  </a:cubicBezTo>
                  <a:cubicBezTo>
                    <a:pt x="167" y="509"/>
                    <a:pt x="223" y="595"/>
                    <a:pt x="289" y="667"/>
                  </a:cubicBezTo>
                  <a:cubicBezTo>
                    <a:pt x="351" y="736"/>
                    <a:pt x="421" y="770"/>
                    <a:pt x="472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8" y="812"/>
                  </a:cubicBezTo>
                  <a:cubicBezTo>
                    <a:pt x="917" y="724"/>
                    <a:pt x="934" y="542"/>
                    <a:pt x="828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59" y="325"/>
                    <a:pt x="656" y="323"/>
                    <a:pt x="653" y="321"/>
                  </a:cubicBezTo>
                  <a:lnTo>
                    <a:pt x="653" y="321"/>
                  </a:lnTo>
                  <a:cubicBezTo>
                    <a:pt x="652" y="320"/>
                    <a:pt x="652" y="319"/>
                    <a:pt x="650" y="318"/>
                  </a:cubicBezTo>
                  <a:cubicBezTo>
                    <a:pt x="643" y="311"/>
                    <a:pt x="639" y="304"/>
                    <a:pt x="632" y="297"/>
                  </a:cubicBezTo>
                  <a:cubicBezTo>
                    <a:pt x="575" y="221"/>
                    <a:pt x="518" y="148"/>
                    <a:pt x="459" y="74"/>
                  </a:cubicBezTo>
                  <a:cubicBezTo>
                    <a:pt x="419" y="23"/>
                    <a:pt x="356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7" name="Google Shape;1847;p34"/>
            <p:cNvSpPr/>
            <p:nvPr/>
          </p:nvSpPr>
          <p:spPr>
            <a:xfrm rot="4333041">
              <a:off x="2884035" y="946622"/>
              <a:ext cx="23349" cy="22099"/>
            </a:xfrm>
            <a:custGeom>
              <a:avLst/>
              <a:gdLst/>
              <a:ahLst/>
              <a:cxnLst/>
              <a:rect l="l" t="t" r="r" b="b"/>
              <a:pathLst>
                <a:path w="934" h="884" extrusionOk="0">
                  <a:moveTo>
                    <a:pt x="292" y="1"/>
                  </a:moveTo>
                  <a:cubicBezTo>
                    <a:pt x="222" y="1"/>
                    <a:pt x="149" y="28"/>
                    <a:pt x="102" y="74"/>
                  </a:cubicBezTo>
                  <a:cubicBezTo>
                    <a:pt x="0" y="179"/>
                    <a:pt x="19" y="323"/>
                    <a:pt x="104" y="430"/>
                  </a:cubicBezTo>
                  <a:cubicBezTo>
                    <a:pt x="166" y="508"/>
                    <a:pt x="223" y="594"/>
                    <a:pt x="288" y="667"/>
                  </a:cubicBezTo>
                  <a:cubicBezTo>
                    <a:pt x="351" y="735"/>
                    <a:pt x="420" y="769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8" y="862"/>
                    <a:pt x="827" y="812"/>
                  </a:cubicBezTo>
                  <a:cubicBezTo>
                    <a:pt x="917" y="724"/>
                    <a:pt x="934" y="543"/>
                    <a:pt x="827" y="456"/>
                  </a:cubicBezTo>
                  <a:cubicBezTo>
                    <a:pt x="773" y="412"/>
                    <a:pt x="719" y="369"/>
                    <a:pt x="663" y="328"/>
                  </a:cubicBezTo>
                  <a:cubicBezTo>
                    <a:pt x="661" y="327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7" y="323"/>
                    <a:pt x="655" y="321"/>
                    <a:pt x="650" y="317"/>
                  </a:cubicBezTo>
                  <a:cubicBezTo>
                    <a:pt x="643" y="310"/>
                    <a:pt x="639" y="303"/>
                    <a:pt x="631" y="296"/>
                  </a:cubicBezTo>
                  <a:cubicBezTo>
                    <a:pt x="575" y="222"/>
                    <a:pt x="518" y="147"/>
                    <a:pt x="458" y="74"/>
                  </a:cubicBezTo>
                  <a:cubicBezTo>
                    <a:pt x="418" y="23"/>
                    <a:pt x="356" y="1"/>
                    <a:pt x="292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8" name="Google Shape;1848;p34"/>
            <p:cNvSpPr/>
            <p:nvPr/>
          </p:nvSpPr>
          <p:spPr>
            <a:xfrm rot="4333041">
              <a:off x="2858811" y="921584"/>
              <a:ext cx="36124" cy="33299"/>
            </a:xfrm>
            <a:custGeom>
              <a:avLst/>
              <a:gdLst/>
              <a:ahLst/>
              <a:cxnLst/>
              <a:rect l="l" t="t" r="r" b="b"/>
              <a:pathLst>
                <a:path w="1445" h="1332" extrusionOk="0">
                  <a:moveTo>
                    <a:pt x="295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80"/>
                    <a:pt x="21" y="323"/>
                    <a:pt x="106" y="430"/>
                  </a:cubicBezTo>
                  <a:cubicBezTo>
                    <a:pt x="344" y="730"/>
                    <a:pt x="595" y="1024"/>
                    <a:pt x="890" y="1269"/>
                  </a:cubicBezTo>
                  <a:cubicBezTo>
                    <a:pt x="943" y="1313"/>
                    <a:pt x="1000" y="1331"/>
                    <a:pt x="1056" y="1331"/>
                  </a:cubicBezTo>
                  <a:cubicBezTo>
                    <a:pt x="1263" y="1331"/>
                    <a:pt x="1444" y="1076"/>
                    <a:pt x="1248" y="912"/>
                  </a:cubicBezTo>
                  <a:cubicBezTo>
                    <a:pt x="951" y="668"/>
                    <a:pt x="701" y="373"/>
                    <a:pt x="462" y="74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9" name="Google Shape;1849;p34"/>
            <p:cNvSpPr/>
            <p:nvPr/>
          </p:nvSpPr>
          <p:spPr>
            <a:xfrm rot="4333041">
              <a:off x="2837241" y="919027"/>
              <a:ext cx="23824" cy="21749"/>
            </a:xfrm>
            <a:custGeom>
              <a:avLst/>
              <a:gdLst/>
              <a:ahLst/>
              <a:cxnLst/>
              <a:rect l="l" t="t" r="r" b="b"/>
              <a:pathLst>
                <a:path w="953" h="870" extrusionOk="0">
                  <a:moveTo>
                    <a:pt x="294" y="1"/>
                  </a:moveTo>
                  <a:cubicBezTo>
                    <a:pt x="223" y="1"/>
                    <a:pt x="151" y="28"/>
                    <a:pt x="104" y="75"/>
                  </a:cubicBezTo>
                  <a:cubicBezTo>
                    <a:pt x="1" y="181"/>
                    <a:pt x="21" y="326"/>
                    <a:pt x="106" y="433"/>
                  </a:cubicBezTo>
                  <a:cubicBezTo>
                    <a:pt x="165" y="510"/>
                    <a:pt x="225" y="599"/>
                    <a:pt x="299" y="662"/>
                  </a:cubicBezTo>
                  <a:cubicBezTo>
                    <a:pt x="361" y="713"/>
                    <a:pt x="435" y="754"/>
                    <a:pt x="490" y="798"/>
                  </a:cubicBezTo>
                  <a:cubicBezTo>
                    <a:pt x="546" y="843"/>
                    <a:pt x="613" y="869"/>
                    <a:pt x="679" y="869"/>
                  </a:cubicBezTo>
                  <a:cubicBezTo>
                    <a:pt x="738" y="869"/>
                    <a:pt x="797" y="848"/>
                    <a:pt x="846" y="798"/>
                  </a:cubicBezTo>
                  <a:cubicBezTo>
                    <a:pt x="936" y="710"/>
                    <a:pt x="953" y="528"/>
                    <a:pt x="846" y="442"/>
                  </a:cubicBezTo>
                  <a:cubicBezTo>
                    <a:pt x="778" y="388"/>
                    <a:pt x="708" y="334"/>
                    <a:pt x="635" y="287"/>
                  </a:cubicBezTo>
                  <a:lnTo>
                    <a:pt x="635" y="287"/>
                  </a:lnTo>
                  <a:cubicBezTo>
                    <a:pt x="626" y="277"/>
                    <a:pt x="618" y="269"/>
                    <a:pt x="609" y="259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0" name="Google Shape;1850;p34"/>
            <p:cNvSpPr/>
            <p:nvPr/>
          </p:nvSpPr>
          <p:spPr>
            <a:xfrm rot="4333041">
              <a:off x="2814057" y="905293"/>
              <a:ext cx="23874" cy="21700"/>
            </a:xfrm>
            <a:custGeom>
              <a:avLst/>
              <a:gdLst/>
              <a:ahLst/>
              <a:cxnLst/>
              <a:rect l="l" t="t" r="r" b="b"/>
              <a:pathLst>
                <a:path w="955" h="868" extrusionOk="0">
                  <a:moveTo>
                    <a:pt x="292" y="0"/>
                  </a:moveTo>
                  <a:cubicBezTo>
                    <a:pt x="222" y="0"/>
                    <a:pt x="150" y="28"/>
                    <a:pt x="104" y="74"/>
                  </a:cubicBezTo>
                  <a:cubicBezTo>
                    <a:pt x="0" y="179"/>
                    <a:pt x="20" y="324"/>
                    <a:pt x="105" y="430"/>
                  </a:cubicBezTo>
                  <a:cubicBezTo>
                    <a:pt x="165" y="507"/>
                    <a:pt x="224" y="598"/>
                    <a:pt x="298" y="660"/>
                  </a:cubicBezTo>
                  <a:cubicBezTo>
                    <a:pt x="361" y="711"/>
                    <a:pt x="434" y="751"/>
                    <a:pt x="490" y="796"/>
                  </a:cubicBezTo>
                  <a:cubicBezTo>
                    <a:pt x="546" y="841"/>
                    <a:pt x="612" y="868"/>
                    <a:pt x="678" y="868"/>
                  </a:cubicBezTo>
                  <a:cubicBezTo>
                    <a:pt x="737" y="868"/>
                    <a:pt x="796" y="846"/>
                    <a:pt x="846" y="796"/>
                  </a:cubicBezTo>
                  <a:cubicBezTo>
                    <a:pt x="935" y="707"/>
                    <a:pt x="955" y="527"/>
                    <a:pt x="846" y="440"/>
                  </a:cubicBezTo>
                  <a:cubicBezTo>
                    <a:pt x="777" y="385"/>
                    <a:pt x="706" y="330"/>
                    <a:pt x="632" y="284"/>
                  </a:cubicBezTo>
                  <a:lnTo>
                    <a:pt x="632" y="284"/>
                  </a:lnTo>
                  <a:cubicBezTo>
                    <a:pt x="624" y="276"/>
                    <a:pt x="617" y="268"/>
                    <a:pt x="609" y="259"/>
                  </a:cubicBezTo>
                  <a:cubicBezTo>
                    <a:pt x="558" y="201"/>
                    <a:pt x="509" y="137"/>
                    <a:pt x="460" y="74"/>
                  </a:cubicBezTo>
                  <a:cubicBezTo>
                    <a:pt x="419" y="23"/>
                    <a:pt x="356" y="0"/>
                    <a:pt x="292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1" name="Google Shape;1851;p34"/>
            <p:cNvSpPr/>
            <p:nvPr/>
          </p:nvSpPr>
          <p:spPr>
            <a:xfrm rot="4333041">
              <a:off x="2790912" y="891422"/>
              <a:ext cx="23824" cy="21774"/>
            </a:xfrm>
            <a:custGeom>
              <a:avLst/>
              <a:gdLst/>
              <a:ahLst/>
              <a:cxnLst/>
              <a:rect l="l" t="t" r="r" b="b"/>
              <a:pathLst>
                <a:path w="953" h="871" extrusionOk="0">
                  <a:moveTo>
                    <a:pt x="294" y="1"/>
                  </a:moveTo>
                  <a:cubicBezTo>
                    <a:pt x="223" y="1"/>
                    <a:pt x="150" y="28"/>
                    <a:pt x="104" y="75"/>
                  </a:cubicBezTo>
                  <a:cubicBezTo>
                    <a:pt x="1" y="181"/>
                    <a:pt x="21" y="326"/>
                    <a:pt x="106" y="433"/>
                  </a:cubicBezTo>
                  <a:cubicBezTo>
                    <a:pt x="165" y="510"/>
                    <a:pt x="222" y="601"/>
                    <a:pt x="299" y="662"/>
                  </a:cubicBezTo>
                  <a:cubicBezTo>
                    <a:pt x="361" y="714"/>
                    <a:pt x="435" y="754"/>
                    <a:pt x="490" y="799"/>
                  </a:cubicBezTo>
                  <a:cubicBezTo>
                    <a:pt x="546" y="845"/>
                    <a:pt x="612" y="871"/>
                    <a:pt x="678" y="871"/>
                  </a:cubicBezTo>
                  <a:cubicBezTo>
                    <a:pt x="737" y="871"/>
                    <a:pt x="797" y="849"/>
                    <a:pt x="846" y="799"/>
                  </a:cubicBezTo>
                  <a:cubicBezTo>
                    <a:pt x="936" y="710"/>
                    <a:pt x="953" y="530"/>
                    <a:pt x="846" y="442"/>
                  </a:cubicBezTo>
                  <a:cubicBezTo>
                    <a:pt x="777" y="386"/>
                    <a:pt x="707" y="333"/>
                    <a:pt x="634" y="286"/>
                  </a:cubicBezTo>
                  <a:lnTo>
                    <a:pt x="634" y="286"/>
                  </a:lnTo>
                  <a:cubicBezTo>
                    <a:pt x="625" y="277"/>
                    <a:pt x="617" y="268"/>
                    <a:pt x="609" y="260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2" name="Google Shape;1852;p34"/>
            <p:cNvSpPr/>
            <p:nvPr/>
          </p:nvSpPr>
          <p:spPr>
            <a:xfrm rot="4333041">
              <a:off x="2767723" y="877720"/>
              <a:ext cx="23924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1"/>
                    <a:pt x="20" y="325"/>
                    <a:pt x="105" y="432"/>
                  </a:cubicBezTo>
                  <a:cubicBezTo>
                    <a:pt x="165" y="507"/>
                    <a:pt x="224" y="598"/>
                    <a:pt x="298" y="660"/>
                  </a:cubicBezTo>
                  <a:cubicBezTo>
                    <a:pt x="361" y="711"/>
                    <a:pt x="434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8" y="796"/>
                  </a:cubicBezTo>
                  <a:cubicBezTo>
                    <a:pt x="936" y="707"/>
                    <a:pt x="956" y="525"/>
                    <a:pt x="848" y="440"/>
                  </a:cubicBezTo>
                  <a:cubicBezTo>
                    <a:pt x="777" y="384"/>
                    <a:pt x="708" y="329"/>
                    <a:pt x="632" y="282"/>
                  </a:cubicBezTo>
                  <a:lnTo>
                    <a:pt x="632" y="282"/>
                  </a:lnTo>
                  <a:cubicBezTo>
                    <a:pt x="625" y="275"/>
                    <a:pt x="617" y="267"/>
                    <a:pt x="610" y="259"/>
                  </a:cubicBezTo>
                  <a:cubicBezTo>
                    <a:pt x="559" y="201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3" name="Google Shape;1853;p34"/>
            <p:cNvSpPr/>
            <p:nvPr/>
          </p:nvSpPr>
          <p:spPr>
            <a:xfrm rot="4333041">
              <a:off x="3203401" y="1127286"/>
              <a:ext cx="36149" cy="33274"/>
            </a:xfrm>
            <a:custGeom>
              <a:avLst/>
              <a:gdLst/>
              <a:ahLst/>
              <a:cxnLst/>
              <a:rect l="l" t="t" r="r" b="b"/>
              <a:pathLst>
                <a:path w="1446" h="1331" extrusionOk="0">
                  <a:moveTo>
                    <a:pt x="294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79"/>
                    <a:pt x="21" y="323"/>
                    <a:pt x="106" y="430"/>
                  </a:cubicBezTo>
                  <a:cubicBezTo>
                    <a:pt x="345" y="730"/>
                    <a:pt x="594" y="1025"/>
                    <a:pt x="892" y="1269"/>
                  </a:cubicBezTo>
                  <a:cubicBezTo>
                    <a:pt x="944" y="1312"/>
                    <a:pt x="1002" y="1331"/>
                    <a:pt x="1057" y="1331"/>
                  </a:cubicBezTo>
                  <a:cubicBezTo>
                    <a:pt x="1264" y="1331"/>
                    <a:pt x="1445" y="1076"/>
                    <a:pt x="1248" y="913"/>
                  </a:cubicBezTo>
                  <a:cubicBezTo>
                    <a:pt x="951" y="669"/>
                    <a:pt x="701" y="374"/>
                    <a:pt x="462" y="74"/>
                  </a:cubicBezTo>
                  <a:cubicBezTo>
                    <a:pt x="421" y="23"/>
                    <a:pt x="358" y="0"/>
                    <a:pt x="294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4" name="Google Shape;1854;p34"/>
            <p:cNvSpPr/>
            <p:nvPr/>
          </p:nvSpPr>
          <p:spPr>
            <a:xfrm rot="4333041">
              <a:off x="3182273" y="1124726"/>
              <a:ext cx="23374" cy="22099"/>
            </a:xfrm>
            <a:custGeom>
              <a:avLst/>
              <a:gdLst/>
              <a:ahLst/>
              <a:cxnLst/>
              <a:rect l="l" t="t" r="r" b="b"/>
              <a:pathLst>
                <a:path w="935" h="884" extrusionOk="0">
                  <a:moveTo>
                    <a:pt x="293" y="0"/>
                  </a:moveTo>
                  <a:cubicBezTo>
                    <a:pt x="222" y="0"/>
                    <a:pt x="149" y="28"/>
                    <a:pt x="102" y="74"/>
                  </a:cubicBezTo>
                  <a:cubicBezTo>
                    <a:pt x="0" y="179"/>
                    <a:pt x="20" y="322"/>
                    <a:pt x="105" y="430"/>
                  </a:cubicBezTo>
                  <a:cubicBezTo>
                    <a:pt x="169" y="512"/>
                    <a:pt x="219" y="586"/>
                    <a:pt x="290" y="667"/>
                  </a:cubicBezTo>
                  <a:cubicBezTo>
                    <a:pt x="351" y="735"/>
                    <a:pt x="420" y="769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9" y="862"/>
                    <a:pt x="829" y="812"/>
                  </a:cubicBezTo>
                  <a:cubicBezTo>
                    <a:pt x="917" y="724"/>
                    <a:pt x="935" y="542"/>
                    <a:pt x="829" y="456"/>
                  </a:cubicBezTo>
                  <a:cubicBezTo>
                    <a:pt x="773" y="412"/>
                    <a:pt x="719" y="369"/>
                    <a:pt x="663" y="328"/>
                  </a:cubicBezTo>
                  <a:cubicBezTo>
                    <a:pt x="660" y="326"/>
                    <a:pt x="658" y="325"/>
                    <a:pt x="656" y="323"/>
                  </a:cubicBezTo>
                  <a:lnTo>
                    <a:pt x="656" y="323"/>
                  </a:lnTo>
                  <a:cubicBezTo>
                    <a:pt x="657" y="323"/>
                    <a:pt x="657" y="324"/>
                    <a:pt x="657" y="324"/>
                  </a:cubicBezTo>
                  <a:cubicBezTo>
                    <a:pt x="658" y="324"/>
                    <a:pt x="657" y="322"/>
                    <a:pt x="651" y="317"/>
                  </a:cubicBezTo>
                  <a:cubicBezTo>
                    <a:pt x="644" y="309"/>
                    <a:pt x="639" y="302"/>
                    <a:pt x="631" y="295"/>
                  </a:cubicBezTo>
                  <a:cubicBezTo>
                    <a:pt x="575" y="222"/>
                    <a:pt x="518" y="146"/>
                    <a:pt x="460" y="74"/>
                  </a:cubicBezTo>
                  <a:cubicBezTo>
                    <a:pt x="419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5" name="Google Shape;1855;p34"/>
            <p:cNvSpPr/>
            <p:nvPr/>
          </p:nvSpPr>
          <p:spPr>
            <a:xfrm rot="4333041">
              <a:off x="3159125" y="1110908"/>
              <a:ext cx="23399" cy="22124"/>
            </a:xfrm>
            <a:custGeom>
              <a:avLst/>
              <a:gdLst/>
              <a:ahLst/>
              <a:cxnLst/>
              <a:rect l="l" t="t" r="r" b="b"/>
              <a:pathLst>
                <a:path w="936" h="885" extrusionOk="0">
                  <a:moveTo>
                    <a:pt x="293" y="1"/>
                  </a:moveTo>
                  <a:cubicBezTo>
                    <a:pt x="222" y="1"/>
                    <a:pt x="150" y="29"/>
                    <a:pt x="103" y="76"/>
                  </a:cubicBezTo>
                  <a:cubicBezTo>
                    <a:pt x="1" y="179"/>
                    <a:pt x="21" y="324"/>
                    <a:pt x="106" y="432"/>
                  </a:cubicBezTo>
                  <a:cubicBezTo>
                    <a:pt x="170" y="512"/>
                    <a:pt x="219" y="588"/>
                    <a:pt x="290" y="667"/>
                  </a:cubicBezTo>
                  <a:cubicBezTo>
                    <a:pt x="351" y="737"/>
                    <a:pt x="421" y="771"/>
                    <a:pt x="472" y="813"/>
                  </a:cubicBezTo>
                  <a:cubicBezTo>
                    <a:pt x="527" y="858"/>
                    <a:pt x="594" y="885"/>
                    <a:pt x="659" y="885"/>
                  </a:cubicBezTo>
                  <a:cubicBezTo>
                    <a:pt x="719" y="885"/>
                    <a:pt x="779" y="863"/>
                    <a:pt x="829" y="813"/>
                  </a:cubicBezTo>
                  <a:cubicBezTo>
                    <a:pt x="917" y="724"/>
                    <a:pt x="935" y="544"/>
                    <a:pt x="829" y="456"/>
                  </a:cubicBezTo>
                  <a:cubicBezTo>
                    <a:pt x="774" y="412"/>
                    <a:pt x="720" y="369"/>
                    <a:pt x="663" y="328"/>
                  </a:cubicBezTo>
                  <a:cubicBezTo>
                    <a:pt x="661" y="326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6" y="323"/>
                    <a:pt x="655" y="321"/>
                    <a:pt x="652" y="318"/>
                  </a:cubicBezTo>
                  <a:cubicBezTo>
                    <a:pt x="645" y="311"/>
                    <a:pt x="639" y="304"/>
                    <a:pt x="632" y="297"/>
                  </a:cubicBezTo>
                  <a:cubicBezTo>
                    <a:pt x="575" y="222"/>
                    <a:pt x="518" y="148"/>
                    <a:pt x="460" y="76"/>
                  </a:cubicBezTo>
                  <a:cubicBezTo>
                    <a:pt x="420" y="24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6" name="Google Shape;1856;p34"/>
            <p:cNvSpPr/>
            <p:nvPr/>
          </p:nvSpPr>
          <p:spPr>
            <a:xfrm rot="4333041">
              <a:off x="3135991" y="1097105"/>
              <a:ext cx="23374" cy="22124"/>
            </a:xfrm>
            <a:custGeom>
              <a:avLst/>
              <a:gdLst/>
              <a:ahLst/>
              <a:cxnLst/>
              <a:rect l="l" t="t" r="r" b="b"/>
              <a:pathLst>
                <a:path w="935" h="885" extrusionOk="0">
                  <a:moveTo>
                    <a:pt x="293" y="1"/>
                  </a:moveTo>
                  <a:cubicBezTo>
                    <a:pt x="222" y="1"/>
                    <a:pt x="149" y="28"/>
                    <a:pt x="102" y="75"/>
                  </a:cubicBezTo>
                  <a:cubicBezTo>
                    <a:pt x="0" y="181"/>
                    <a:pt x="20" y="324"/>
                    <a:pt x="105" y="431"/>
                  </a:cubicBezTo>
                  <a:cubicBezTo>
                    <a:pt x="166" y="509"/>
                    <a:pt x="223" y="594"/>
                    <a:pt x="290" y="667"/>
                  </a:cubicBezTo>
                  <a:cubicBezTo>
                    <a:pt x="351" y="736"/>
                    <a:pt x="420" y="770"/>
                    <a:pt x="471" y="812"/>
                  </a:cubicBezTo>
                  <a:cubicBezTo>
                    <a:pt x="527" y="857"/>
                    <a:pt x="594" y="884"/>
                    <a:pt x="659" y="884"/>
                  </a:cubicBezTo>
                  <a:cubicBezTo>
                    <a:pt x="719" y="884"/>
                    <a:pt x="779" y="862"/>
                    <a:pt x="829" y="812"/>
                  </a:cubicBezTo>
                  <a:cubicBezTo>
                    <a:pt x="917" y="724"/>
                    <a:pt x="935" y="543"/>
                    <a:pt x="829" y="456"/>
                  </a:cubicBezTo>
                  <a:cubicBezTo>
                    <a:pt x="773" y="412"/>
                    <a:pt x="719" y="370"/>
                    <a:pt x="663" y="328"/>
                  </a:cubicBezTo>
                  <a:cubicBezTo>
                    <a:pt x="660" y="327"/>
                    <a:pt x="658" y="325"/>
                    <a:pt x="656" y="324"/>
                  </a:cubicBezTo>
                  <a:lnTo>
                    <a:pt x="656" y="324"/>
                  </a:lnTo>
                  <a:cubicBezTo>
                    <a:pt x="657" y="324"/>
                    <a:pt x="657" y="324"/>
                    <a:pt x="657" y="324"/>
                  </a:cubicBezTo>
                  <a:cubicBezTo>
                    <a:pt x="658" y="324"/>
                    <a:pt x="657" y="322"/>
                    <a:pt x="651" y="317"/>
                  </a:cubicBezTo>
                  <a:cubicBezTo>
                    <a:pt x="644" y="310"/>
                    <a:pt x="639" y="303"/>
                    <a:pt x="631" y="296"/>
                  </a:cubicBezTo>
                  <a:cubicBezTo>
                    <a:pt x="575" y="222"/>
                    <a:pt x="518" y="147"/>
                    <a:pt x="460" y="75"/>
                  </a:cubicBezTo>
                  <a:cubicBezTo>
                    <a:pt x="419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7" name="Google Shape;1857;p34"/>
            <p:cNvSpPr/>
            <p:nvPr/>
          </p:nvSpPr>
          <p:spPr>
            <a:xfrm rot="4333041">
              <a:off x="3112784" y="1083318"/>
              <a:ext cx="23399" cy="22124"/>
            </a:xfrm>
            <a:custGeom>
              <a:avLst/>
              <a:gdLst/>
              <a:ahLst/>
              <a:cxnLst/>
              <a:rect l="l" t="t" r="r" b="b"/>
              <a:pathLst>
                <a:path w="936" h="885" extrusionOk="0">
                  <a:moveTo>
                    <a:pt x="293" y="0"/>
                  </a:moveTo>
                  <a:cubicBezTo>
                    <a:pt x="222" y="0"/>
                    <a:pt x="150" y="28"/>
                    <a:pt x="103" y="74"/>
                  </a:cubicBezTo>
                  <a:cubicBezTo>
                    <a:pt x="1" y="179"/>
                    <a:pt x="21" y="323"/>
                    <a:pt x="106" y="430"/>
                  </a:cubicBezTo>
                  <a:cubicBezTo>
                    <a:pt x="167" y="509"/>
                    <a:pt x="223" y="592"/>
                    <a:pt x="290" y="666"/>
                  </a:cubicBezTo>
                  <a:cubicBezTo>
                    <a:pt x="351" y="735"/>
                    <a:pt x="421" y="769"/>
                    <a:pt x="472" y="812"/>
                  </a:cubicBezTo>
                  <a:cubicBezTo>
                    <a:pt x="527" y="857"/>
                    <a:pt x="594" y="884"/>
                    <a:pt x="660" y="884"/>
                  </a:cubicBezTo>
                  <a:cubicBezTo>
                    <a:pt x="720" y="884"/>
                    <a:pt x="779" y="862"/>
                    <a:pt x="829" y="812"/>
                  </a:cubicBezTo>
                  <a:cubicBezTo>
                    <a:pt x="917" y="723"/>
                    <a:pt x="935" y="543"/>
                    <a:pt x="829" y="456"/>
                  </a:cubicBezTo>
                  <a:cubicBezTo>
                    <a:pt x="774" y="411"/>
                    <a:pt x="720" y="368"/>
                    <a:pt x="663" y="328"/>
                  </a:cubicBezTo>
                  <a:cubicBezTo>
                    <a:pt x="661" y="327"/>
                    <a:pt x="659" y="325"/>
                    <a:pt x="657" y="324"/>
                  </a:cubicBezTo>
                  <a:lnTo>
                    <a:pt x="657" y="324"/>
                  </a:lnTo>
                  <a:cubicBezTo>
                    <a:pt x="657" y="324"/>
                    <a:pt x="658" y="324"/>
                    <a:pt x="658" y="324"/>
                  </a:cubicBezTo>
                  <a:cubicBezTo>
                    <a:pt x="659" y="324"/>
                    <a:pt x="657" y="322"/>
                    <a:pt x="652" y="317"/>
                  </a:cubicBezTo>
                  <a:cubicBezTo>
                    <a:pt x="645" y="310"/>
                    <a:pt x="639" y="303"/>
                    <a:pt x="632" y="296"/>
                  </a:cubicBezTo>
                  <a:cubicBezTo>
                    <a:pt x="575" y="222"/>
                    <a:pt x="518" y="147"/>
                    <a:pt x="460" y="74"/>
                  </a:cubicBezTo>
                  <a:cubicBezTo>
                    <a:pt x="420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8" name="Google Shape;1858;p34"/>
            <p:cNvSpPr/>
            <p:nvPr/>
          </p:nvSpPr>
          <p:spPr>
            <a:xfrm rot="4333041">
              <a:off x="3087629" y="1058269"/>
              <a:ext cx="36099" cy="33299"/>
            </a:xfrm>
            <a:custGeom>
              <a:avLst/>
              <a:gdLst/>
              <a:ahLst/>
              <a:cxnLst/>
              <a:rect l="l" t="t" r="r" b="b"/>
              <a:pathLst>
                <a:path w="1444" h="1332" extrusionOk="0">
                  <a:moveTo>
                    <a:pt x="294" y="1"/>
                  </a:moveTo>
                  <a:cubicBezTo>
                    <a:pt x="223" y="1"/>
                    <a:pt x="151" y="28"/>
                    <a:pt x="105" y="75"/>
                  </a:cubicBezTo>
                  <a:cubicBezTo>
                    <a:pt x="0" y="180"/>
                    <a:pt x="20" y="324"/>
                    <a:pt x="105" y="431"/>
                  </a:cubicBezTo>
                  <a:cubicBezTo>
                    <a:pt x="345" y="730"/>
                    <a:pt x="594" y="1025"/>
                    <a:pt x="891" y="1269"/>
                  </a:cubicBezTo>
                  <a:cubicBezTo>
                    <a:pt x="944" y="1313"/>
                    <a:pt x="1001" y="1331"/>
                    <a:pt x="1057" y="1331"/>
                  </a:cubicBezTo>
                  <a:cubicBezTo>
                    <a:pt x="1263" y="1331"/>
                    <a:pt x="1444" y="1076"/>
                    <a:pt x="1247" y="913"/>
                  </a:cubicBezTo>
                  <a:cubicBezTo>
                    <a:pt x="951" y="669"/>
                    <a:pt x="701" y="374"/>
                    <a:pt x="461" y="75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9" name="Google Shape;1859;p34"/>
            <p:cNvSpPr/>
            <p:nvPr/>
          </p:nvSpPr>
          <p:spPr>
            <a:xfrm rot="4333041">
              <a:off x="3066010" y="1055756"/>
              <a:ext cx="23874" cy="21749"/>
            </a:xfrm>
            <a:custGeom>
              <a:avLst/>
              <a:gdLst/>
              <a:ahLst/>
              <a:cxnLst/>
              <a:rect l="l" t="t" r="r" b="b"/>
              <a:pathLst>
                <a:path w="955" h="870" extrusionOk="0">
                  <a:moveTo>
                    <a:pt x="295" y="1"/>
                  </a:moveTo>
                  <a:cubicBezTo>
                    <a:pt x="224" y="1"/>
                    <a:pt x="152" y="28"/>
                    <a:pt x="105" y="75"/>
                  </a:cubicBezTo>
                  <a:cubicBezTo>
                    <a:pt x="0" y="181"/>
                    <a:pt x="20" y="324"/>
                    <a:pt x="105" y="433"/>
                  </a:cubicBezTo>
                  <a:cubicBezTo>
                    <a:pt x="166" y="509"/>
                    <a:pt x="224" y="599"/>
                    <a:pt x="298" y="662"/>
                  </a:cubicBezTo>
                  <a:cubicBezTo>
                    <a:pt x="361" y="713"/>
                    <a:pt x="436" y="754"/>
                    <a:pt x="492" y="798"/>
                  </a:cubicBezTo>
                  <a:cubicBezTo>
                    <a:pt x="548" y="843"/>
                    <a:pt x="615" y="869"/>
                    <a:pt x="681" y="869"/>
                  </a:cubicBezTo>
                  <a:cubicBezTo>
                    <a:pt x="740" y="869"/>
                    <a:pt x="799" y="848"/>
                    <a:pt x="848" y="798"/>
                  </a:cubicBezTo>
                  <a:cubicBezTo>
                    <a:pt x="936" y="710"/>
                    <a:pt x="955" y="528"/>
                    <a:pt x="848" y="442"/>
                  </a:cubicBezTo>
                  <a:cubicBezTo>
                    <a:pt x="777" y="384"/>
                    <a:pt x="707" y="330"/>
                    <a:pt x="632" y="282"/>
                  </a:cubicBezTo>
                  <a:lnTo>
                    <a:pt x="632" y="282"/>
                  </a:lnTo>
                  <a:cubicBezTo>
                    <a:pt x="625" y="275"/>
                    <a:pt x="618" y="267"/>
                    <a:pt x="610" y="259"/>
                  </a:cubicBezTo>
                  <a:cubicBezTo>
                    <a:pt x="559" y="201"/>
                    <a:pt x="511" y="137"/>
                    <a:pt x="461" y="75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0" name="Google Shape;1860;p34"/>
            <p:cNvSpPr/>
            <p:nvPr/>
          </p:nvSpPr>
          <p:spPr>
            <a:xfrm rot="4333041">
              <a:off x="3042851" y="1041953"/>
              <a:ext cx="23899" cy="21749"/>
            </a:xfrm>
            <a:custGeom>
              <a:avLst/>
              <a:gdLst/>
              <a:ahLst/>
              <a:cxnLst/>
              <a:rect l="l" t="t" r="r" b="b"/>
              <a:pathLst>
                <a:path w="956" h="870" extrusionOk="0">
                  <a:moveTo>
                    <a:pt x="293" y="0"/>
                  </a:moveTo>
                  <a:cubicBezTo>
                    <a:pt x="223" y="0"/>
                    <a:pt x="150" y="28"/>
                    <a:pt x="104" y="75"/>
                  </a:cubicBezTo>
                  <a:cubicBezTo>
                    <a:pt x="1" y="181"/>
                    <a:pt x="21" y="325"/>
                    <a:pt x="106" y="433"/>
                  </a:cubicBezTo>
                  <a:cubicBezTo>
                    <a:pt x="167" y="509"/>
                    <a:pt x="225" y="600"/>
                    <a:pt x="299" y="661"/>
                  </a:cubicBezTo>
                  <a:cubicBezTo>
                    <a:pt x="361" y="713"/>
                    <a:pt x="435" y="753"/>
                    <a:pt x="490" y="798"/>
                  </a:cubicBezTo>
                  <a:cubicBezTo>
                    <a:pt x="546" y="843"/>
                    <a:pt x="613" y="869"/>
                    <a:pt x="678" y="869"/>
                  </a:cubicBezTo>
                  <a:cubicBezTo>
                    <a:pt x="738" y="869"/>
                    <a:pt x="798" y="848"/>
                    <a:pt x="848" y="798"/>
                  </a:cubicBezTo>
                  <a:cubicBezTo>
                    <a:pt x="935" y="709"/>
                    <a:pt x="955" y="529"/>
                    <a:pt x="848" y="441"/>
                  </a:cubicBezTo>
                  <a:cubicBezTo>
                    <a:pt x="777" y="386"/>
                    <a:pt x="707" y="332"/>
                    <a:pt x="632" y="284"/>
                  </a:cubicBezTo>
                  <a:lnTo>
                    <a:pt x="632" y="284"/>
                  </a:lnTo>
                  <a:cubicBezTo>
                    <a:pt x="625" y="276"/>
                    <a:pt x="618" y="267"/>
                    <a:pt x="609" y="259"/>
                  </a:cubicBezTo>
                  <a:cubicBezTo>
                    <a:pt x="558" y="200"/>
                    <a:pt x="510" y="136"/>
                    <a:pt x="460" y="75"/>
                  </a:cubicBezTo>
                  <a:cubicBezTo>
                    <a:pt x="420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1" name="Google Shape;1861;p34"/>
            <p:cNvSpPr/>
            <p:nvPr/>
          </p:nvSpPr>
          <p:spPr>
            <a:xfrm rot="4333041">
              <a:off x="3019725" y="1028139"/>
              <a:ext cx="23849" cy="21749"/>
            </a:xfrm>
            <a:custGeom>
              <a:avLst/>
              <a:gdLst/>
              <a:ahLst/>
              <a:cxnLst/>
              <a:rect l="l" t="t" r="r" b="b"/>
              <a:pathLst>
                <a:path w="954" h="870" extrusionOk="0">
                  <a:moveTo>
                    <a:pt x="293" y="1"/>
                  </a:moveTo>
                  <a:cubicBezTo>
                    <a:pt x="222" y="1"/>
                    <a:pt x="150" y="28"/>
                    <a:pt x="104" y="74"/>
                  </a:cubicBezTo>
                  <a:cubicBezTo>
                    <a:pt x="0" y="182"/>
                    <a:pt x="20" y="327"/>
                    <a:pt x="105" y="433"/>
                  </a:cubicBezTo>
                  <a:cubicBezTo>
                    <a:pt x="166" y="508"/>
                    <a:pt x="223" y="599"/>
                    <a:pt x="298" y="661"/>
                  </a:cubicBezTo>
                  <a:cubicBezTo>
                    <a:pt x="360" y="712"/>
                    <a:pt x="436" y="754"/>
                    <a:pt x="490" y="798"/>
                  </a:cubicBezTo>
                  <a:cubicBezTo>
                    <a:pt x="545" y="843"/>
                    <a:pt x="612" y="870"/>
                    <a:pt x="678" y="870"/>
                  </a:cubicBezTo>
                  <a:cubicBezTo>
                    <a:pt x="738" y="870"/>
                    <a:pt x="797" y="847"/>
                    <a:pt x="847" y="798"/>
                  </a:cubicBezTo>
                  <a:cubicBezTo>
                    <a:pt x="935" y="710"/>
                    <a:pt x="953" y="528"/>
                    <a:pt x="847" y="441"/>
                  </a:cubicBezTo>
                  <a:cubicBezTo>
                    <a:pt x="776" y="384"/>
                    <a:pt x="707" y="330"/>
                    <a:pt x="631" y="283"/>
                  </a:cubicBezTo>
                  <a:lnTo>
                    <a:pt x="631" y="283"/>
                  </a:lnTo>
                  <a:cubicBezTo>
                    <a:pt x="624" y="275"/>
                    <a:pt x="617" y="267"/>
                    <a:pt x="609" y="259"/>
                  </a:cubicBezTo>
                  <a:cubicBezTo>
                    <a:pt x="558" y="200"/>
                    <a:pt x="509" y="137"/>
                    <a:pt x="460" y="74"/>
                  </a:cubicBezTo>
                  <a:cubicBezTo>
                    <a:pt x="419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2" name="Google Shape;1862;p34"/>
            <p:cNvSpPr/>
            <p:nvPr/>
          </p:nvSpPr>
          <p:spPr>
            <a:xfrm rot="4333041">
              <a:off x="2996501" y="1014401"/>
              <a:ext cx="23924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5" y="1"/>
                  </a:moveTo>
                  <a:cubicBezTo>
                    <a:pt x="225" y="1"/>
                    <a:pt x="153" y="28"/>
                    <a:pt x="106" y="74"/>
                  </a:cubicBezTo>
                  <a:cubicBezTo>
                    <a:pt x="1" y="179"/>
                    <a:pt x="21" y="324"/>
                    <a:pt x="106" y="430"/>
                  </a:cubicBezTo>
                  <a:cubicBezTo>
                    <a:pt x="167" y="507"/>
                    <a:pt x="225" y="598"/>
                    <a:pt x="299" y="660"/>
                  </a:cubicBezTo>
                  <a:cubicBezTo>
                    <a:pt x="361" y="711"/>
                    <a:pt x="436" y="752"/>
                    <a:pt x="491" y="796"/>
                  </a:cubicBezTo>
                  <a:cubicBezTo>
                    <a:pt x="547" y="841"/>
                    <a:pt x="614" y="868"/>
                    <a:pt x="681" y="868"/>
                  </a:cubicBezTo>
                  <a:cubicBezTo>
                    <a:pt x="740" y="868"/>
                    <a:pt x="799" y="846"/>
                    <a:pt x="849" y="796"/>
                  </a:cubicBezTo>
                  <a:cubicBezTo>
                    <a:pt x="937" y="707"/>
                    <a:pt x="957" y="525"/>
                    <a:pt x="849" y="440"/>
                  </a:cubicBezTo>
                  <a:cubicBezTo>
                    <a:pt x="777" y="384"/>
                    <a:pt x="707" y="328"/>
                    <a:pt x="632" y="282"/>
                  </a:cubicBezTo>
                  <a:lnTo>
                    <a:pt x="632" y="282"/>
                  </a:lnTo>
                  <a:cubicBezTo>
                    <a:pt x="625" y="274"/>
                    <a:pt x="619" y="267"/>
                    <a:pt x="611" y="259"/>
                  </a:cubicBezTo>
                  <a:cubicBezTo>
                    <a:pt x="560" y="201"/>
                    <a:pt x="511" y="137"/>
                    <a:pt x="462" y="74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3" name="Google Shape;1863;p34"/>
            <p:cNvSpPr/>
            <p:nvPr/>
          </p:nvSpPr>
          <p:spPr>
            <a:xfrm rot="4333041">
              <a:off x="2743006" y="852586"/>
              <a:ext cx="36099" cy="33324"/>
            </a:xfrm>
            <a:custGeom>
              <a:avLst/>
              <a:gdLst/>
              <a:ahLst/>
              <a:cxnLst/>
              <a:rect l="l" t="t" r="r" b="b"/>
              <a:pathLst>
                <a:path w="1444" h="1333" extrusionOk="0">
                  <a:moveTo>
                    <a:pt x="294" y="1"/>
                  </a:moveTo>
                  <a:cubicBezTo>
                    <a:pt x="223" y="1"/>
                    <a:pt x="151" y="28"/>
                    <a:pt x="105" y="75"/>
                  </a:cubicBezTo>
                  <a:cubicBezTo>
                    <a:pt x="0" y="179"/>
                    <a:pt x="20" y="323"/>
                    <a:pt x="105" y="431"/>
                  </a:cubicBezTo>
                  <a:cubicBezTo>
                    <a:pt x="343" y="731"/>
                    <a:pt x="594" y="1023"/>
                    <a:pt x="890" y="1270"/>
                  </a:cubicBezTo>
                  <a:cubicBezTo>
                    <a:pt x="942" y="1314"/>
                    <a:pt x="1000" y="1332"/>
                    <a:pt x="1055" y="1332"/>
                  </a:cubicBezTo>
                  <a:cubicBezTo>
                    <a:pt x="1263" y="1332"/>
                    <a:pt x="1444" y="1077"/>
                    <a:pt x="1247" y="914"/>
                  </a:cubicBezTo>
                  <a:cubicBezTo>
                    <a:pt x="950" y="667"/>
                    <a:pt x="701" y="375"/>
                    <a:pt x="461" y="75"/>
                  </a:cubicBezTo>
                  <a:cubicBezTo>
                    <a:pt x="420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4" name="Google Shape;1864;p34"/>
            <p:cNvSpPr/>
            <p:nvPr/>
          </p:nvSpPr>
          <p:spPr>
            <a:xfrm rot="4333041">
              <a:off x="2721406" y="850123"/>
              <a:ext cx="23924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2"/>
                    <a:pt x="20" y="325"/>
                    <a:pt x="105" y="432"/>
                  </a:cubicBezTo>
                  <a:cubicBezTo>
                    <a:pt x="165" y="508"/>
                    <a:pt x="221" y="598"/>
                    <a:pt x="298" y="660"/>
                  </a:cubicBezTo>
                  <a:cubicBezTo>
                    <a:pt x="360" y="711"/>
                    <a:pt x="434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8" y="796"/>
                  </a:cubicBezTo>
                  <a:cubicBezTo>
                    <a:pt x="936" y="708"/>
                    <a:pt x="956" y="527"/>
                    <a:pt x="848" y="440"/>
                  </a:cubicBezTo>
                  <a:cubicBezTo>
                    <a:pt x="778" y="386"/>
                    <a:pt x="709" y="331"/>
                    <a:pt x="634" y="285"/>
                  </a:cubicBezTo>
                  <a:lnTo>
                    <a:pt x="634" y="285"/>
                  </a:lnTo>
                  <a:cubicBezTo>
                    <a:pt x="626" y="277"/>
                    <a:pt x="619" y="268"/>
                    <a:pt x="610" y="259"/>
                  </a:cubicBezTo>
                  <a:cubicBezTo>
                    <a:pt x="559" y="201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5" name="Google Shape;1865;p34"/>
            <p:cNvSpPr/>
            <p:nvPr/>
          </p:nvSpPr>
          <p:spPr>
            <a:xfrm rot="4333041">
              <a:off x="2698243" y="836300"/>
              <a:ext cx="23924" cy="21725"/>
            </a:xfrm>
            <a:custGeom>
              <a:avLst/>
              <a:gdLst/>
              <a:ahLst/>
              <a:cxnLst/>
              <a:rect l="l" t="t" r="r" b="b"/>
              <a:pathLst>
                <a:path w="957" h="869" extrusionOk="0">
                  <a:moveTo>
                    <a:pt x="293" y="1"/>
                  </a:moveTo>
                  <a:cubicBezTo>
                    <a:pt x="222" y="1"/>
                    <a:pt x="150" y="28"/>
                    <a:pt x="103" y="75"/>
                  </a:cubicBezTo>
                  <a:cubicBezTo>
                    <a:pt x="1" y="181"/>
                    <a:pt x="21" y="324"/>
                    <a:pt x="106" y="431"/>
                  </a:cubicBezTo>
                  <a:cubicBezTo>
                    <a:pt x="165" y="507"/>
                    <a:pt x="225" y="598"/>
                    <a:pt x="299" y="661"/>
                  </a:cubicBezTo>
                  <a:cubicBezTo>
                    <a:pt x="361" y="712"/>
                    <a:pt x="435" y="753"/>
                    <a:pt x="491" y="797"/>
                  </a:cubicBezTo>
                  <a:cubicBezTo>
                    <a:pt x="547" y="842"/>
                    <a:pt x="614" y="868"/>
                    <a:pt x="680" y="868"/>
                  </a:cubicBezTo>
                  <a:cubicBezTo>
                    <a:pt x="740" y="868"/>
                    <a:pt x="798" y="847"/>
                    <a:pt x="848" y="797"/>
                  </a:cubicBezTo>
                  <a:cubicBezTo>
                    <a:pt x="937" y="707"/>
                    <a:pt x="957" y="526"/>
                    <a:pt x="848" y="441"/>
                  </a:cubicBezTo>
                  <a:cubicBezTo>
                    <a:pt x="777" y="384"/>
                    <a:pt x="707" y="328"/>
                    <a:pt x="629" y="282"/>
                  </a:cubicBezTo>
                  <a:lnTo>
                    <a:pt x="629" y="282"/>
                  </a:lnTo>
                  <a:cubicBezTo>
                    <a:pt x="622" y="274"/>
                    <a:pt x="616" y="267"/>
                    <a:pt x="609" y="259"/>
                  </a:cubicBezTo>
                  <a:cubicBezTo>
                    <a:pt x="558" y="201"/>
                    <a:pt x="510" y="137"/>
                    <a:pt x="460" y="75"/>
                  </a:cubicBezTo>
                  <a:cubicBezTo>
                    <a:pt x="420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6" name="Google Shape;1866;p34"/>
            <p:cNvSpPr/>
            <p:nvPr/>
          </p:nvSpPr>
          <p:spPr>
            <a:xfrm rot="4333041">
              <a:off x="2675082" y="822510"/>
              <a:ext cx="23874" cy="21700"/>
            </a:xfrm>
            <a:custGeom>
              <a:avLst/>
              <a:gdLst/>
              <a:ahLst/>
              <a:cxnLst/>
              <a:rect l="l" t="t" r="r" b="b"/>
              <a:pathLst>
                <a:path w="955" h="868" extrusionOk="0">
                  <a:moveTo>
                    <a:pt x="293" y="0"/>
                  </a:moveTo>
                  <a:cubicBezTo>
                    <a:pt x="222" y="0"/>
                    <a:pt x="150" y="28"/>
                    <a:pt x="104" y="75"/>
                  </a:cubicBezTo>
                  <a:cubicBezTo>
                    <a:pt x="0" y="180"/>
                    <a:pt x="20" y="323"/>
                    <a:pt x="105" y="431"/>
                  </a:cubicBezTo>
                  <a:cubicBezTo>
                    <a:pt x="165" y="507"/>
                    <a:pt x="221" y="598"/>
                    <a:pt x="298" y="659"/>
                  </a:cubicBezTo>
                  <a:cubicBezTo>
                    <a:pt x="360" y="712"/>
                    <a:pt x="434" y="751"/>
                    <a:pt x="490" y="795"/>
                  </a:cubicBezTo>
                  <a:cubicBezTo>
                    <a:pt x="545" y="841"/>
                    <a:pt x="612" y="867"/>
                    <a:pt x="678" y="867"/>
                  </a:cubicBezTo>
                  <a:cubicBezTo>
                    <a:pt x="737" y="867"/>
                    <a:pt x="796" y="845"/>
                    <a:pt x="846" y="795"/>
                  </a:cubicBezTo>
                  <a:cubicBezTo>
                    <a:pt x="935" y="707"/>
                    <a:pt x="955" y="527"/>
                    <a:pt x="846" y="439"/>
                  </a:cubicBezTo>
                  <a:cubicBezTo>
                    <a:pt x="777" y="385"/>
                    <a:pt x="706" y="330"/>
                    <a:pt x="632" y="284"/>
                  </a:cubicBezTo>
                  <a:lnTo>
                    <a:pt x="632" y="284"/>
                  </a:lnTo>
                  <a:cubicBezTo>
                    <a:pt x="625" y="276"/>
                    <a:pt x="617" y="267"/>
                    <a:pt x="609" y="259"/>
                  </a:cubicBezTo>
                  <a:cubicBezTo>
                    <a:pt x="558" y="200"/>
                    <a:pt x="509" y="136"/>
                    <a:pt x="460" y="75"/>
                  </a:cubicBezTo>
                  <a:cubicBezTo>
                    <a:pt x="419" y="23"/>
                    <a:pt x="357" y="0"/>
                    <a:pt x="293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7" name="Google Shape;1867;p34"/>
            <p:cNvSpPr/>
            <p:nvPr/>
          </p:nvSpPr>
          <p:spPr>
            <a:xfrm rot="4333041">
              <a:off x="2651890" y="808727"/>
              <a:ext cx="23924" cy="21700"/>
            </a:xfrm>
            <a:custGeom>
              <a:avLst/>
              <a:gdLst/>
              <a:ahLst/>
              <a:cxnLst/>
              <a:rect l="l" t="t" r="r" b="b"/>
              <a:pathLst>
                <a:path w="957" h="868" extrusionOk="0">
                  <a:moveTo>
                    <a:pt x="295" y="1"/>
                  </a:moveTo>
                  <a:cubicBezTo>
                    <a:pt x="224" y="1"/>
                    <a:pt x="152" y="28"/>
                    <a:pt x="106" y="74"/>
                  </a:cubicBezTo>
                  <a:cubicBezTo>
                    <a:pt x="1" y="179"/>
                    <a:pt x="21" y="324"/>
                    <a:pt x="106" y="432"/>
                  </a:cubicBezTo>
                  <a:cubicBezTo>
                    <a:pt x="165" y="508"/>
                    <a:pt x="225" y="598"/>
                    <a:pt x="299" y="660"/>
                  </a:cubicBezTo>
                  <a:cubicBezTo>
                    <a:pt x="361" y="711"/>
                    <a:pt x="435" y="752"/>
                    <a:pt x="491" y="796"/>
                  </a:cubicBezTo>
                  <a:cubicBezTo>
                    <a:pt x="547" y="841"/>
                    <a:pt x="614" y="868"/>
                    <a:pt x="680" y="868"/>
                  </a:cubicBezTo>
                  <a:cubicBezTo>
                    <a:pt x="740" y="868"/>
                    <a:pt x="799" y="846"/>
                    <a:pt x="849" y="796"/>
                  </a:cubicBezTo>
                  <a:cubicBezTo>
                    <a:pt x="937" y="708"/>
                    <a:pt x="957" y="527"/>
                    <a:pt x="849" y="440"/>
                  </a:cubicBezTo>
                  <a:cubicBezTo>
                    <a:pt x="778" y="385"/>
                    <a:pt x="708" y="330"/>
                    <a:pt x="633" y="284"/>
                  </a:cubicBezTo>
                  <a:lnTo>
                    <a:pt x="633" y="284"/>
                  </a:lnTo>
                  <a:cubicBezTo>
                    <a:pt x="625" y="276"/>
                    <a:pt x="618" y="267"/>
                    <a:pt x="611" y="259"/>
                  </a:cubicBezTo>
                  <a:cubicBezTo>
                    <a:pt x="560" y="200"/>
                    <a:pt x="511" y="137"/>
                    <a:pt x="462" y="74"/>
                  </a:cubicBezTo>
                  <a:cubicBezTo>
                    <a:pt x="421" y="23"/>
                    <a:pt x="359" y="1"/>
                    <a:pt x="295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8" name="Google Shape;1868;p34"/>
            <p:cNvSpPr/>
            <p:nvPr/>
          </p:nvSpPr>
          <p:spPr>
            <a:xfrm rot="4333041">
              <a:off x="2627218" y="783582"/>
              <a:ext cx="36074" cy="33299"/>
            </a:xfrm>
            <a:custGeom>
              <a:avLst/>
              <a:gdLst/>
              <a:ahLst/>
              <a:cxnLst/>
              <a:rect l="l" t="t" r="r" b="b"/>
              <a:pathLst>
                <a:path w="1443" h="1332" extrusionOk="0">
                  <a:moveTo>
                    <a:pt x="295" y="0"/>
                  </a:moveTo>
                  <a:cubicBezTo>
                    <a:pt x="224" y="0"/>
                    <a:pt x="152" y="28"/>
                    <a:pt x="106" y="74"/>
                  </a:cubicBezTo>
                  <a:cubicBezTo>
                    <a:pt x="1" y="179"/>
                    <a:pt x="20" y="322"/>
                    <a:pt x="106" y="431"/>
                  </a:cubicBezTo>
                  <a:cubicBezTo>
                    <a:pt x="344" y="731"/>
                    <a:pt x="592" y="1024"/>
                    <a:pt x="889" y="1270"/>
                  </a:cubicBezTo>
                  <a:cubicBezTo>
                    <a:pt x="941" y="1313"/>
                    <a:pt x="999" y="1332"/>
                    <a:pt x="1054" y="1332"/>
                  </a:cubicBezTo>
                  <a:cubicBezTo>
                    <a:pt x="1261" y="1332"/>
                    <a:pt x="1442" y="1077"/>
                    <a:pt x="1245" y="914"/>
                  </a:cubicBezTo>
                  <a:cubicBezTo>
                    <a:pt x="950" y="668"/>
                    <a:pt x="701" y="375"/>
                    <a:pt x="462" y="74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9" name="Google Shape;1869;p34"/>
            <p:cNvSpPr/>
            <p:nvPr/>
          </p:nvSpPr>
          <p:spPr>
            <a:xfrm rot="4333041">
              <a:off x="2605621" y="781089"/>
              <a:ext cx="23924" cy="21749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3" y="1"/>
                  </a:moveTo>
                  <a:cubicBezTo>
                    <a:pt x="223" y="1"/>
                    <a:pt x="150" y="28"/>
                    <a:pt x="104" y="74"/>
                  </a:cubicBezTo>
                  <a:cubicBezTo>
                    <a:pt x="1" y="182"/>
                    <a:pt x="20" y="327"/>
                    <a:pt x="106" y="433"/>
                  </a:cubicBezTo>
                  <a:cubicBezTo>
                    <a:pt x="165" y="510"/>
                    <a:pt x="225" y="599"/>
                    <a:pt x="299" y="662"/>
                  </a:cubicBezTo>
                  <a:cubicBezTo>
                    <a:pt x="361" y="713"/>
                    <a:pt x="435" y="754"/>
                    <a:pt x="491" y="798"/>
                  </a:cubicBezTo>
                  <a:cubicBezTo>
                    <a:pt x="547" y="842"/>
                    <a:pt x="614" y="869"/>
                    <a:pt x="680" y="869"/>
                  </a:cubicBezTo>
                  <a:cubicBezTo>
                    <a:pt x="740" y="869"/>
                    <a:pt x="799" y="847"/>
                    <a:pt x="849" y="798"/>
                  </a:cubicBezTo>
                  <a:cubicBezTo>
                    <a:pt x="937" y="710"/>
                    <a:pt x="957" y="527"/>
                    <a:pt x="849" y="442"/>
                  </a:cubicBezTo>
                  <a:cubicBezTo>
                    <a:pt x="778" y="387"/>
                    <a:pt x="709" y="333"/>
                    <a:pt x="633" y="285"/>
                  </a:cubicBezTo>
                  <a:lnTo>
                    <a:pt x="633" y="285"/>
                  </a:lnTo>
                  <a:cubicBezTo>
                    <a:pt x="624" y="276"/>
                    <a:pt x="617" y="268"/>
                    <a:pt x="609" y="259"/>
                  </a:cubicBezTo>
                  <a:cubicBezTo>
                    <a:pt x="558" y="201"/>
                    <a:pt x="510" y="137"/>
                    <a:pt x="460" y="74"/>
                  </a:cubicBezTo>
                  <a:cubicBezTo>
                    <a:pt x="420" y="23"/>
                    <a:pt x="357" y="1"/>
                    <a:pt x="2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0" name="Google Shape;1870;p34"/>
            <p:cNvSpPr/>
            <p:nvPr/>
          </p:nvSpPr>
          <p:spPr>
            <a:xfrm rot="4333041">
              <a:off x="2582430" y="767314"/>
              <a:ext cx="23924" cy="21749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5" y="0"/>
                  </a:moveTo>
                  <a:cubicBezTo>
                    <a:pt x="225" y="0"/>
                    <a:pt x="153" y="27"/>
                    <a:pt x="107" y="74"/>
                  </a:cubicBezTo>
                  <a:cubicBezTo>
                    <a:pt x="0" y="181"/>
                    <a:pt x="20" y="324"/>
                    <a:pt x="107" y="433"/>
                  </a:cubicBezTo>
                  <a:cubicBezTo>
                    <a:pt x="168" y="508"/>
                    <a:pt x="224" y="599"/>
                    <a:pt x="299" y="661"/>
                  </a:cubicBezTo>
                  <a:cubicBezTo>
                    <a:pt x="362" y="712"/>
                    <a:pt x="437" y="754"/>
                    <a:pt x="492" y="798"/>
                  </a:cubicBezTo>
                  <a:cubicBezTo>
                    <a:pt x="548" y="842"/>
                    <a:pt x="615" y="869"/>
                    <a:pt x="681" y="869"/>
                  </a:cubicBezTo>
                  <a:cubicBezTo>
                    <a:pt x="741" y="869"/>
                    <a:pt x="800" y="847"/>
                    <a:pt x="850" y="798"/>
                  </a:cubicBezTo>
                  <a:cubicBezTo>
                    <a:pt x="938" y="708"/>
                    <a:pt x="956" y="528"/>
                    <a:pt x="850" y="442"/>
                  </a:cubicBezTo>
                  <a:cubicBezTo>
                    <a:pt x="778" y="385"/>
                    <a:pt x="708" y="329"/>
                    <a:pt x="632" y="281"/>
                  </a:cubicBezTo>
                  <a:lnTo>
                    <a:pt x="632" y="281"/>
                  </a:lnTo>
                  <a:cubicBezTo>
                    <a:pt x="625" y="274"/>
                    <a:pt x="619" y="266"/>
                    <a:pt x="611" y="259"/>
                  </a:cubicBezTo>
                  <a:cubicBezTo>
                    <a:pt x="560" y="200"/>
                    <a:pt x="512" y="137"/>
                    <a:pt x="463" y="74"/>
                  </a:cubicBezTo>
                  <a:cubicBezTo>
                    <a:pt x="422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1" name="Google Shape;1871;p34"/>
            <p:cNvSpPr/>
            <p:nvPr/>
          </p:nvSpPr>
          <p:spPr>
            <a:xfrm rot="4333041">
              <a:off x="2559288" y="753488"/>
              <a:ext cx="23899" cy="21749"/>
            </a:xfrm>
            <a:custGeom>
              <a:avLst/>
              <a:gdLst/>
              <a:ahLst/>
              <a:cxnLst/>
              <a:rect l="l" t="t" r="r" b="b"/>
              <a:pathLst>
                <a:path w="956" h="870" extrusionOk="0">
                  <a:moveTo>
                    <a:pt x="295" y="0"/>
                  </a:moveTo>
                  <a:cubicBezTo>
                    <a:pt x="224" y="0"/>
                    <a:pt x="152" y="28"/>
                    <a:pt x="106" y="75"/>
                  </a:cubicBezTo>
                  <a:cubicBezTo>
                    <a:pt x="1" y="181"/>
                    <a:pt x="20" y="324"/>
                    <a:pt x="107" y="432"/>
                  </a:cubicBezTo>
                  <a:cubicBezTo>
                    <a:pt x="167" y="509"/>
                    <a:pt x="226" y="599"/>
                    <a:pt x="300" y="660"/>
                  </a:cubicBezTo>
                  <a:cubicBezTo>
                    <a:pt x="362" y="713"/>
                    <a:pt x="436" y="753"/>
                    <a:pt x="491" y="798"/>
                  </a:cubicBezTo>
                  <a:cubicBezTo>
                    <a:pt x="547" y="843"/>
                    <a:pt x="613" y="869"/>
                    <a:pt x="679" y="869"/>
                  </a:cubicBezTo>
                  <a:cubicBezTo>
                    <a:pt x="739" y="869"/>
                    <a:pt x="799" y="848"/>
                    <a:pt x="849" y="798"/>
                  </a:cubicBezTo>
                  <a:cubicBezTo>
                    <a:pt x="937" y="709"/>
                    <a:pt x="955" y="529"/>
                    <a:pt x="849" y="441"/>
                  </a:cubicBezTo>
                  <a:cubicBezTo>
                    <a:pt x="779" y="385"/>
                    <a:pt x="710" y="332"/>
                    <a:pt x="635" y="284"/>
                  </a:cubicBezTo>
                  <a:lnTo>
                    <a:pt x="635" y="284"/>
                  </a:lnTo>
                  <a:cubicBezTo>
                    <a:pt x="627" y="276"/>
                    <a:pt x="620" y="267"/>
                    <a:pt x="611" y="259"/>
                  </a:cubicBezTo>
                  <a:cubicBezTo>
                    <a:pt x="559" y="199"/>
                    <a:pt x="511" y="136"/>
                    <a:pt x="462" y="75"/>
                  </a:cubicBezTo>
                  <a:cubicBezTo>
                    <a:pt x="421" y="23"/>
                    <a:pt x="359" y="0"/>
                    <a:pt x="29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2" name="Google Shape;1872;p34"/>
            <p:cNvSpPr/>
            <p:nvPr/>
          </p:nvSpPr>
          <p:spPr>
            <a:xfrm rot="4333041">
              <a:off x="2536113" y="739717"/>
              <a:ext cx="23924" cy="21749"/>
            </a:xfrm>
            <a:custGeom>
              <a:avLst/>
              <a:gdLst/>
              <a:ahLst/>
              <a:cxnLst/>
              <a:rect l="l" t="t" r="r" b="b"/>
              <a:pathLst>
                <a:path w="957" h="870" extrusionOk="0">
                  <a:moveTo>
                    <a:pt x="294" y="1"/>
                  </a:moveTo>
                  <a:cubicBezTo>
                    <a:pt x="224" y="1"/>
                    <a:pt x="151" y="28"/>
                    <a:pt x="105" y="74"/>
                  </a:cubicBezTo>
                  <a:cubicBezTo>
                    <a:pt x="0" y="181"/>
                    <a:pt x="20" y="325"/>
                    <a:pt x="106" y="433"/>
                  </a:cubicBezTo>
                  <a:cubicBezTo>
                    <a:pt x="167" y="510"/>
                    <a:pt x="224" y="599"/>
                    <a:pt x="299" y="661"/>
                  </a:cubicBezTo>
                  <a:cubicBezTo>
                    <a:pt x="362" y="712"/>
                    <a:pt x="437" y="754"/>
                    <a:pt x="491" y="798"/>
                  </a:cubicBezTo>
                  <a:cubicBezTo>
                    <a:pt x="547" y="842"/>
                    <a:pt x="614" y="869"/>
                    <a:pt x="680" y="869"/>
                  </a:cubicBezTo>
                  <a:cubicBezTo>
                    <a:pt x="740" y="869"/>
                    <a:pt x="799" y="847"/>
                    <a:pt x="848" y="798"/>
                  </a:cubicBezTo>
                  <a:cubicBezTo>
                    <a:pt x="936" y="710"/>
                    <a:pt x="956" y="527"/>
                    <a:pt x="848" y="442"/>
                  </a:cubicBezTo>
                  <a:cubicBezTo>
                    <a:pt x="778" y="387"/>
                    <a:pt x="708" y="332"/>
                    <a:pt x="633" y="285"/>
                  </a:cubicBezTo>
                  <a:lnTo>
                    <a:pt x="633" y="285"/>
                  </a:lnTo>
                  <a:cubicBezTo>
                    <a:pt x="626" y="277"/>
                    <a:pt x="619" y="267"/>
                    <a:pt x="610" y="259"/>
                  </a:cubicBezTo>
                  <a:cubicBezTo>
                    <a:pt x="559" y="200"/>
                    <a:pt x="511" y="137"/>
                    <a:pt x="461" y="74"/>
                  </a:cubicBezTo>
                  <a:cubicBezTo>
                    <a:pt x="421" y="23"/>
                    <a:pt x="358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3" name="Google Shape;1873;p34"/>
            <p:cNvSpPr/>
            <p:nvPr/>
          </p:nvSpPr>
          <p:spPr>
            <a:xfrm rot="4333041">
              <a:off x="2511420" y="714601"/>
              <a:ext cx="36099" cy="33324"/>
            </a:xfrm>
            <a:custGeom>
              <a:avLst/>
              <a:gdLst/>
              <a:ahLst/>
              <a:cxnLst/>
              <a:rect l="l" t="t" r="r" b="b"/>
              <a:pathLst>
                <a:path w="1444" h="1333" extrusionOk="0">
                  <a:moveTo>
                    <a:pt x="294" y="1"/>
                  </a:moveTo>
                  <a:cubicBezTo>
                    <a:pt x="223" y="1"/>
                    <a:pt x="151" y="28"/>
                    <a:pt x="105" y="74"/>
                  </a:cubicBezTo>
                  <a:cubicBezTo>
                    <a:pt x="0" y="179"/>
                    <a:pt x="20" y="325"/>
                    <a:pt x="105" y="432"/>
                  </a:cubicBezTo>
                  <a:cubicBezTo>
                    <a:pt x="343" y="731"/>
                    <a:pt x="594" y="1023"/>
                    <a:pt x="889" y="1270"/>
                  </a:cubicBezTo>
                  <a:cubicBezTo>
                    <a:pt x="942" y="1314"/>
                    <a:pt x="1000" y="1332"/>
                    <a:pt x="1055" y="1332"/>
                  </a:cubicBezTo>
                  <a:cubicBezTo>
                    <a:pt x="1262" y="1332"/>
                    <a:pt x="1444" y="1077"/>
                    <a:pt x="1247" y="914"/>
                  </a:cubicBezTo>
                  <a:cubicBezTo>
                    <a:pt x="950" y="669"/>
                    <a:pt x="701" y="375"/>
                    <a:pt x="461" y="74"/>
                  </a:cubicBezTo>
                  <a:cubicBezTo>
                    <a:pt x="420" y="23"/>
                    <a:pt x="357" y="1"/>
                    <a:pt x="29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74" name="Google Shape;1874;p34"/>
          <p:cNvGrpSpPr/>
          <p:nvPr/>
        </p:nvGrpSpPr>
        <p:grpSpPr>
          <a:xfrm>
            <a:off x="1167034" y="1289134"/>
            <a:ext cx="313433" cy="289100"/>
            <a:chOff x="2380825" y="1090175"/>
            <a:chExt cx="235075" cy="216825"/>
          </a:xfrm>
        </p:grpSpPr>
        <p:sp>
          <p:nvSpPr>
            <p:cNvPr id="1875" name="Google Shape;1875;p34"/>
            <p:cNvSpPr/>
            <p:nvPr/>
          </p:nvSpPr>
          <p:spPr>
            <a:xfrm>
              <a:off x="2380825" y="12231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6" name="Google Shape;1876;p34"/>
            <p:cNvSpPr/>
            <p:nvPr/>
          </p:nvSpPr>
          <p:spPr>
            <a:xfrm>
              <a:off x="2521025" y="12179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7" name="Google Shape;1877;p34"/>
            <p:cNvSpPr/>
            <p:nvPr/>
          </p:nvSpPr>
          <p:spPr>
            <a:xfrm>
              <a:off x="2472050" y="10901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78" name="Google Shape;1878;p34"/>
          <p:cNvGrpSpPr/>
          <p:nvPr/>
        </p:nvGrpSpPr>
        <p:grpSpPr>
          <a:xfrm>
            <a:off x="565068" y="4528801"/>
            <a:ext cx="313433" cy="289100"/>
            <a:chOff x="2380825" y="1090175"/>
            <a:chExt cx="235075" cy="216825"/>
          </a:xfrm>
        </p:grpSpPr>
        <p:sp>
          <p:nvSpPr>
            <p:cNvPr id="1879" name="Google Shape;1879;p34"/>
            <p:cNvSpPr/>
            <p:nvPr/>
          </p:nvSpPr>
          <p:spPr>
            <a:xfrm>
              <a:off x="2380825" y="1223150"/>
              <a:ext cx="119350" cy="83850"/>
            </a:xfrm>
            <a:custGeom>
              <a:avLst/>
              <a:gdLst/>
              <a:ahLst/>
              <a:cxnLst/>
              <a:rect l="l" t="t" r="r" b="b"/>
              <a:pathLst>
                <a:path w="4774" h="3354" extrusionOk="0">
                  <a:moveTo>
                    <a:pt x="2109" y="183"/>
                  </a:moveTo>
                  <a:cubicBezTo>
                    <a:pt x="2311" y="183"/>
                    <a:pt x="2504" y="288"/>
                    <a:pt x="2464" y="491"/>
                  </a:cubicBezTo>
                  <a:cubicBezTo>
                    <a:pt x="2423" y="656"/>
                    <a:pt x="2233" y="736"/>
                    <a:pt x="2053" y="736"/>
                  </a:cubicBezTo>
                  <a:cubicBezTo>
                    <a:pt x="1870" y="736"/>
                    <a:pt x="1697" y="654"/>
                    <a:pt x="1700" y="495"/>
                  </a:cubicBezTo>
                  <a:cubicBezTo>
                    <a:pt x="1703" y="285"/>
                    <a:pt x="1910" y="183"/>
                    <a:pt x="2109" y="183"/>
                  </a:cubicBezTo>
                  <a:close/>
                  <a:moveTo>
                    <a:pt x="2243" y="0"/>
                  </a:moveTo>
                  <a:cubicBezTo>
                    <a:pt x="1888" y="0"/>
                    <a:pt x="1512" y="132"/>
                    <a:pt x="1150" y="445"/>
                  </a:cubicBezTo>
                  <a:cubicBezTo>
                    <a:pt x="1" y="1438"/>
                    <a:pt x="1101" y="3354"/>
                    <a:pt x="2466" y="3354"/>
                  </a:cubicBezTo>
                  <a:cubicBezTo>
                    <a:pt x="2719" y="3354"/>
                    <a:pt x="2981" y="3288"/>
                    <a:pt x="3239" y="3139"/>
                  </a:cubicBezTo>
                  <a:cubicBezTo>
                    <a:pt x="4773" y="2142"/>
                    <a:pt x="3677" y="0"/>
                    <a:pt x="2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0" name="Google Shape;1880;p34"/>
            <p:cNvSpPr/>
            <p:nvPr/>
          </p:nvSpPr>
          <p:spPr>
            <a:xfrm>
              <a:off x="2521025" y="1217900"/>
              <a:ext cx="94875" cy="66675"/>
            </a:xfrm>
            <a:custGeom>
              <a:avLst/>
              <a:gdLst/>
              <a:ahLst/>
              <a:cxnLst/>
              <a:rect l="l" t="t" r="r" b="b"/>
              <a:pathLst>
                <a:path w="3795" h="2667" extrusionOk="0">
                  <a:moveTo>
                    <a:pt x="1675" y="146"/>
                  </a:moveTo>
                  <a:cubicBezTo>
                    <a:pt x="1836" y="146"/>
                    <a:pt x="1990" y="229"/>
                    <a:pt x="1960" y="389"/>
                  </a:cubicBezTo>
                  <a:cubicBezTo>
                    <a:pt x="1927" y="521"/>
                    <a:pt x="1776" y="584"/>
                    <a:pt x="1632" y="584"/>
                  </a:cubicBezTo>
                  <a:cubicBezTo>
                    <a:pt x="1487" y="584"/>
                    <a:pt x="1349" y="519"/>
                    <a:pt x="1350" y="393"/>
                  </a:cubicBezTo>
                  <a:cubicBezTo>
                    <a:pt x="1353" y="226"/>
                    <a:pt x="1517" y="146"/>
                    <a:pt x="1675" y="146"/>
                  </a:cubicBezTo>
                  <a:close/>
                  <a:moveTo>
                    <a:pt x="1783" y="1"/>
                  </a:moveTo>
                  <a:cubicBezTo>
                    <a:pt x="1501" y="1"/>
                    <a:pt x="1202" y="105"/>
                    <a:pt x="915" y="355"/>
                  </a:cubicBezTo>
                  <a:cubicBezTo>
                    <a:pt x="0" y="1143"/>
                    <a:pt x="873" y="2666"/>
                    <a:pt x="1959" y="2666"/>
                  </a:cubicBezTo>
                  <a:cubicBezTo>
                    <a:pt x="2160" y="2666"/>
                    <a:pt x="2368" y="2614"/>
                    <a:pt x="2574" y="2495"/>
                  </a:cubicBezTo>
                  <a:cubicBezTo>
                    <a:pt x="3795" y="1703"/>
                    <a:pt x="2923" y="1"/>
                    <a:pt x="17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1" name="Google Shape;1881;p34"/>
            <p:cNvSpPr/>
            <p:nvPr/>
          </p:nvSpPr>
          <p:spPr>
            <a:xfrm>
              <a:off x="2472050" y="1090175"/>
              <a:ext cx="81600" cy="57300"/>
            </a:xfrm>
            <a:custGeom>
              <a:avLst/>
              <a:gdLst/>
              <a:ahLst/>
              <a:cxnLst/>
              <a:rect l="l" t="t" r="r" b="b"/>
              <a:pathLst>
                <a:path w="3264" h="2292" extrusionOk="0">
                  <a:moveTo>
                    <a:pt x="1442" y="126"/>
                  </a:moveTo>
                  <a:cubicBezTo>
                    <a:pt x="1580" y="126"/>
                    <a:pt x="1711" y="197"/>
                    <a:pt x="1685" y="335"/>
                  </a:cubicBezTo>
                  <a:cubicBezTo>
                    <a:pt x="1656" y="448"/>
                    <a:pt x="1527" y="503"/>
                    <a:pt x="1404" y="503"/>
                  </a:cubicBezTo>
                  <a:cubicBezTo>
                    <a:pt x="1279" y="503"/>
                    <a:pt x="1162" y="446"/>
                    <a:pt x="1164" y="337"/>
                  </a:cubicBezTo>
                  <a:cubicBezTo>
                    <a:pt x="1165" y="195"/>
                    <a:pt x="1307" y="126"/>
                    <a:pt x="1442" y="126"/>
                  </a:cubicBezTo>
                  <a:close/>
                  <a:moveTo>
                    <a:pt x="1535" y="0"/>
                  </a:moveTo>
                  <a:cubicBezTo>
                    <a:pt x="1292" y="0"/>
                    <a:pt x="1035" y="90"/>
                    <a:pt x="787" y="305"/>
                  </a:cubicBezTo>
                  <a:cubicBezTo>
                    <a:pt x="1" y="981"/>
                    <a:pt x="752" y="2292"/>
                    <a:pt x="1686" y="2292"/>
                  </a:cubicBezTo>
                  <a:cubicBezTo>
                    <a:pt x="1859" y="2292"/>
                    <a:pt x="2038" y="2247"/>
                    <a:pt x="2215" y="2144"/>
                  </a:cubicBezTo>
                  <a:cubicBezTo>
                    <a:pt x="3263" y="1465"/>
                    <a:pt x="2514" y="0"/>
                    <a:pt x="1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82" name="Google Shape;1882;p34"/>
          <p:cNvGrpSpPr/>
          <p:nvPr/>
        </p:nvGrpSpPr>
        <p:grpSpPr>
          <a:xfrm>
            <a:off x="835801" y="4657601"/>
            <a:ext cx="819967" cy="1098367"/>
            <a:chOff x="765575" y="3005050"/>
            <a:chExt cx="614975" cy="823775"/>
          </a:xfrm>
        </p:grpSpPr>
        <p:sp>
          <p:nvSpPr>
            <p:cNvPr id="1883" name="Google Shape;1883;p34"/>
            <p:cNvSpPr/>
            <p:nvPr/>
          </p:nvSpPr>
          <p:spPr>
            <a:xfrm>
              <a:off x="765575" y="3005050"/>
              <a:ext cx="614975" cy="823775"/>
            </a:xfrm>
            <a:custGeom>
              <a:avLst/>
              <a:gdLst/>
              <a:ahLst/>
              <a:cxnLst/>
              <a:rect l="l" t="t" r="r" b="b"/>
              <a:pathLst>
                <a:path w="24599" h="32951" extrusionOk="0">
                  <a:moveTo>
                    <a:pt x="20363" y="0"/>
                  </a:moveTo>
                  <a:cubicBezTo>
                    <a:pt x="19192" y="0"/>
                    <a:pt x="18033" y="543"/>
                    <a:pt x="17316" y="1548"/>
                  </a:cubicBezTo>
                  <a:cubicBezTo>
                    <a:pt x="16346" y="2902"/>
                    <a:pt x="16417" y="4685"/>
                    <a:pt x="17370" y="5949"/>
                  </a:cubicBezTo>
                  <a:lnTo>
                    <a:pt x="656" y="29766"/>
                  </a:lnTo>
                  <a:cubicBezTo>
                    <a:pt x="224" y="30380"/>
                    <a:pt x="1" y="31118"/>
                    <a:pt x="17" y="31869"/>
                  </a:cubicBezTo>
                  <a:lnTo>
                    <a:pt x="29" y="32438"/>
                  </a:lnTo>
                  <a:cubicBezTo>
                    <a:pt x="36" y="32755"/>
                    <a:pt x="294" y="32951"/>
                    <a:pt x="558" y="32951"/>
                  </a:cubicBezTo>
                  <a:cubicBezTo>
                    <a:pt x="713" y="32951"/>
                    <a:pt x="870" y="32883"/>
                    <a:pt x="978" y="32732"/>
                  </a:cubicBezTo>
                  <a:lnTo>
                    <a:pt x="19221" y="7260"/>
                  </a:lnTo>
                  <a:cubicBezTo>
                    <a:pt x="19587" y="7375"/>
                    <a:pt x="19965" y="7432"/>
                    <a:pt x="20341" y="7432"/>
                  </a:cubicBezTo>
                  <a:cubicBezTo>
                    <a:pt x="21500" y="7432"/>
                    <a:pt x="22641" y="6893"/>
                    <a:pt x="23368" y="5879"/>
                  </a:cubicBezTo>
                  <a:cubicBezTo>
                    <a:pt x="24598" y="4160"/>
                    <a:pt x="24157" y="1752"/>
                    <a:pt x="22364" y="587"/>
                  </a:cubicBezTo>
                  <a:cubicBezTo>
                    <a:pt x="21752" y="190"/>
                    <a:pt x="21055" y="0"/>
                    <a:pt x="203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4" name="Google Shape;1884;p34"/>
            <p:cNvSpPr/>
            <p:nvPr/>
          </p:nvSpPr>
          <p:spPr>
            <a:xfrm>
              <a:off x="1292850" y="3035250"/>
              <a:ext cx="65275" cy="132350"/>
            </a:xfrm>
            <a:custGeom>
              <a:avLst/>
              <a:gdLst/>
              <a:ahLst/>
              <a:cxnLst/>
              <a:rect l="l" t="t" r="r" b="b"/>
              <a:pathLst>
                <a:path w="2611" h="5294" extrusionOk="0">
                  <a:moveTo>
                    <a:pt x="822" y="0"/>
                  </a:moveTo>
                  <a:cubicBezTo>
                    <a:pt x="760" y="0"/>
                    <a:pt x="698" y="21"/>
                    <a:pt x="648" y="64"/>
                  </a:cubicBezTo>
                  <a:cubicBezTo>
                    <a:pt x="536" y="158"/>
                    <a:pt x="523" y="327"/>
                    <a:pt x="619" y="439"/>
                  </a:cubicBezTo>
                  <a:cubicBezTo>
                    <a:pt x="692" y="524"/>
                    <a:pt x="2407" y="2585"/>
                    <a:pt x="107" y="4837"/>
                  </a:cubicBezTo>
                  <a:cubicBezTo>
                    <a:pt x="2" y="4940"/>
                    <a:pt x="1" y="5108"/>
                    <a:pt x="103" y="5213"/>
                  </a:cubicBezTo>
                  <a:cubicBezTo>
                    <a:pt x="114" y="5225"/>
                    <a:pt x="126" y="5235"/>
                    <a:pt x="138" y="5243"/>
                  </a:cubicBezTo>
                  <a:cubicBezTo>
                    <a:pt x="185" y="5277"/>
                    <a:pt x="241" y="5294"/>
                    <a:pt x="296" y="5294"/>
                  </a:cubicBezTo>
                  <a:cubicBezTo>
                    <a:pt x="362" y="5294"/>
                    <a:pt x="428" y="5269"/>
                    <a:pt x="479" y="5220"/>
                  </a:cubicBezTo>
                  <a:cubicBezTo>
                    <a:pt x="2611" y="3135"/>
                    <a:pt x="1767" y="954"/>
                    <a:pt x="1022" y="93"/>
                  </a:cubicBezTo>
                  <a:cubicBezTo>
                    <a:pt x="970" y="31"/>
                    <a:pt x="896" y="0"/>
                    <a:pt x="822" y="0"/>
                  </a:cubicBezTo>
                  <a:close/>
                </a:path>
              </a:pathLst>
            </a:custGeom>
            <a:solidFill>
              <a:srgbClr val="FFFFFF">
                <a:alpha val="34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5" name="Google Shape;1885;p34"/>
            <p:cNvSpPr/>
            <p:nvPr/>
          </p:nvSpPr>
          <p:spPr>
            <a:xfrm>
              <a:off x="1158225" y="3242275"/>
              <a:ext cx="35800" cy="28125"/>
            </a:xfrm>
            <a:custGeom>
              <a:avLst/>
              <a:gdLst/>
              <a:ahLst/>
              <a:cxnLst/>
              <a:rect l="l" t="t" r="r" b="b"/>
              <a:pathLst>
                <a:path w="1432" h="1125" extrusionOk="0">
                  <a:moveTo>
                    <a:pt x="302" y="0"/>
                  </a:moveTo>
                  <a:cubicBezTo>
                    <a:pt x="219" y="0"/>
                    <a:pt x="137" y="39"/>
                    <a:pt x="85" y="111"/>
                  </a:cubicBezTo>
                  <a:cubicBezTo>
                    <a:pt x="0" y="230"/>
                    <a:pt x="28" y="398"/>
                    <a:pt x="148" y="483"/>
                  </a:cubicBezTo>
                  <a:lnTo>
                    <a:pt x="976" y="1076"/>
                  </a:lnTo>
                  <a:cubicBezTo>
                    <a:pt x="1023" y="1109"/>
                    <a:pt x="1076" y="1125"/>
                    <a:pt x="1130" y="1125"/>
                  </a:cubicBezTo>
                  <a:cubicBezTo>
                    <a:pt x="1213" y="1125"/>
                    <a:pt x="1294" y="1086"/>
                    <a:pt x="1346" y="1015"/>
                  </a:cubicBezTo>
                  <a:cubicBezTo>
                    <a:pt x="1431" y="895"/>
                    <a:pt x="1403" y="728"/>
                    <a:pt x="1284" y="643"/>
                  </a:cubicBezTo>
                  <a:lnTo>
                    <a:pt x="457" y="50"/>
                  </a:lnTo>
                  <a:cubicBezTo>
                    <a:pt x="410" y="17"/>
                    <a:pt x="356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6" name="Google Shape;1886;p34"/>
            <p:cNvSpPr/>
            <p:nvPr/>
          </p:nvSpPr>
          <p:spPr>
            <a:xfrm>
              <a:off x="1122725" y="3291800"/>
              <a:ext cx="35800" cy="28150"/>
            </a:xfrm>
            <a:custGeom>
              <a:avLst/>
              <a:gdLst/>
              <a:ahLst/>
              <a:cxnLst/>
              <a:rect l="l" t="t" r="r" b="b"/>
              <a:pathLst>
                <a:path w="1432" h="1126" extrusionOk="0">
                  <a:moveTo>
                    <a:pt x="303" y="0"/>
                  </a:moveTo>
                  <a:cubicBezTo>
                    <a:pt x="220" y="0"/>
                    <a:pt x="137" y="39"/>
                    <a:pt x="85" y="112"/>
                  </a:cubicBezTo>
                  <a:cubicBezTo>
                    <a:pt x="0" y="229"/>
                    <a:pt x="29" y="397"/>
                    <a:pt x="148" y="482"/>
                  </a:cubicBezTo>
                  <a:lnTo>
                    <a:pt x="976" y="1076"/>
                  </a:lnTo>
                  <a:cubicBezTo>
                    <a:pt x="1023" y="1109"/>
                    <a:pt x="1077" y="1126"/>
                    <a:pt x="1131" y="1126"/>
                  </a:cubicBezTo>
                  <a:cubicBezTo>
                    <a:pt x="1214" y="1126"/>
                    <a:pt x="1295" y="1087"/>
                    <a:pt x="1346" y="1014"/>
                  </a:cubicBezTo>
                  <a:cubicBezTo>
                    <a:pt x="1431" y="895"/>
                    <a:pt x="1403" y="729"/>
                    <a:pt x="1284" y="643"/>
                  </a:cubicBezTo>
                  <a:lnTo>
                    <a:pt x="455" y="49"/>
                  </a:lnTo>
                  <a:cubicBezTo>
                    <a:pt x="410" y="16"/>
                    <a:pt x="356" y="0"/>
                    <a:pt x="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7" name="Google Shape;1887;p34"/>
            <p:cNvSpPr/>
            <p:nvPr/>
          </p:nvSpPr>
          <p:spPr>
            <a:xfrm>
              <a:off x="1087250" y="3341300"/>
              <a:ext cx="35800" cy="28175"/>
            </a:xfrm>
            <a:custGeom>
              <a:avLst/>
              <a:gdLst/>
              <a:ahLst/>
              <a:cxnLst/>
              <a:rect l="l" t="t" r="r" b="b"/>
              <a:pathLst>
                <a:path w="1432" h="1127" extrusionOk="0">
                  <a:moveTo>
                    <a:pt x="303" y="0"/>
                  </a:moveTo>
                  <a:cubicBezTo>
                    <a:pt x="220" y="0"/>
                    <a:pt x="138" y="39"/>
                    <a:pt x="86" y="112"/>
                  </a:cubicBezTo>
                  <a:cubicBezTo>
                    <a:pt x="1" y="231"/>
                    <a:pt x="29" y="397"/>
                    <a:pt x="148" y="482"/>
                  </a:cubicBezTo>
                  <a:lnTo>
                    <a:pt x="977" y="1076"/>
                  </a:lnTo>
                  <a:cubicBezTo>
                    <a:pt x="1023" y="1110"/>
                    <a:pt x="1076" y="1126"/>
                    <a:pt x="1130" y="1126"/>
                  </a:cubicBezTo>
                  <a:cubicBezTo>
                    <a:pt x="1213" y="1126"/>
                    <a:pt x="1295" y="1087"/>
                    <a:pt x="1347" y="1014"/>
                  </a:cubicBezTo>
                  <a:cubicBezTo>
                    <a:pt x="1432" y="895"/>
                    <a:pt x="1404" y="729"/>
                    <a:pt x="1284" y="644"/>
                  </a:cubicBezTo>
                  <a:lnTo>
                    <a:pt x="456" y="49"/>
                  </a:lnTo>
                  <a:cubicBezTo>
                    <a:pt x="410" y="16"/>
                    <a:pt x="357" y="0"/>
                    <a:pt x="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8" name="Google Shape;1888;p34"/>
            <p:cNvSpPr/>
            <p:nvPr/>
          </p:nvSpPr>
          <p:spPr>
            <a:xfrm>
              <a:off x="1051800" y="3390875"/>
              <a:ext cx="35800" cy="28125"/>
            </a:xfrm>
            <a:custGeom>
              <a:avLst/>
              <a:gdLst/>
              <a:ahLst/>
              <a:cxnLst/>
              <a:rect l="l" t="t" r="r" b="b"/>
              <a:pathLst>
                <a:path w="1432" h="1125" extrusionOk="0">
                  <a:moveTo>
                    <a:pt x="302" y="0"/>
                  </a:moveTo>
                  <a:cubicBezTo>
                    <a:pt x="219" y="0"/>
                    <a:pt x="137" y="39"/>
                    <a:pt x="85" y="110"/>
                  </a:cubicBezTo>
                  <a:cubicBezTo>
                    <a:pt x="0" y="229"/>
                    <a:pt x="29" y="397"/>
                    <a:pt x="148" y="482"/>
                  </a:cubicBezTo>
                  <a:lnTo>
                    <a:pt x="976" y="1075"/>
                  </a:lnTo>
                  <a:cubicBezTo>
                    <a:pt x="1023" y="1108"/>
                    <a:pt x="1077" y="1125"/>
                    <a:pt x="1131" y="1125"/>
                  </a:cubicBezTo>
                  <a:cubicBezTo>
                    <a:pt x="1213" y="1125"/>
                    <a:pt x="1295" y="1087"/>
                    <a:pt x="1346" y="1014"/>
                  </a:cubicBezTo>
                  <a:cubicBezTo>
                    <a:pt x="1431" y="895"/>
                    <a:pt x="1403" y="727"/>
                    <a:pt x="1284" y="642"/>
                  </a:cubicBezTo>
                  <a:lnTo>
                    <a:pt x="456" y="49"/>
                  </a:lnTo>
                  <a:cubicBezTo>
                    <a:pt x="410" y="16"/>
                    <a:pt x="356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9" name="Google Shape;1889;p34"/>
            <p:cNvSpPr/>
            <p:nvPr/>
          </p:nvSpPr>
          <p:spPr>
            <a:xfrm>
              <a:off x="1016300" y="3440375"/>
              <a:ext cx="35775" cy="28175"/>
            </a:xfrm>
            <a:custGeom>
              <a:avLst/>
              <a:gdLst/>
              <a:ahLst/>
              <a:cxnLst/>
              <a:rect l="l" t="t" r="r" b="b"/>
              <a:pathLst>
                <a:path w="1431" h="1127" extrusionOk="0">
                  <a:moveTo>
                    <a:pt x="302" y="0"/>
                  </a:moveTo>
                  <a:cubicBezTo>
                    <a:pt x="219" y="0"/>
                    <a:pt x="137" y="39"/>
                    <a:pt x="85" y="110"/>
                  </a:cubicBezTo>
                  <a:cubicBezTo>
                    <a:pt x="0" y="230"/>
                    <a:pt x="29" y="397"/>
                    <a:pt x="146" y="482"/>
                  </a:cubicBezTo>
                  <a:lnTo>
                    <a:pt x="975" y="1075"/>
                  </a:lnTo>
                  <a:cubicBezTo>
                    <a:pt x="1022" y="1110"/>
                    <a:pt x="1077" y="1126"/>
                    <a:pt x="1131" y="1126"/>
                  </a:cubicBezTo>
                  <a:cubicBezTo>
                    <a:pt x="1214" y="1126"/>
                    <a:pt x="1295" y="1087"/>
                    <a:pt x="1346" y="1014"/>
                  </a:cubicBezTo>
                  <a:cubicBezTo>
                    <a:pt x="1430" y="895"/>
                    <a:pt x="1403" y="729"/>
                    <a:pt x="1284" y="642"/>
                  </a:cubicBezTo>
                  <a:lnTo>
                    <a:pt x="456" y="49"/>
                  </a:lnTo>
                  <a:cubicBezTo>
                    <a:pt x="409" y="16"/>
                    <a:pt x="355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0" name="Google Shape;1890;p34"/>
            <p:cNvSpPr/>
            <p:nvPr/>
          </p:nvSpPr>
          <p:spPr>
            <a:xfrm>
              <a:off x="980825" y="3489900"/>
              <a:ext cx="35775" cy="28175"/>
            </a:xfrm>
            <a:custGeom>
              <a:avLst/>
              <a:gdLst/>
              <a:ahLst/>
              <a:cxnLst/>
              <a:rect l="l" t="t" r="r" b="b"/>
              <a:pathLst>
                <a:path w="1431" h="1127" extrusionOk="0">
                  <a:moveTo>
                    <a:pt x="303" y="1"/>
                  </a:moveTo>
                  <a:cubicBezTo>
                    <a:pt x="220" y="1"/>
                    <a:pt x="138" y="40"/>
                    <a:pt x="86" y="112"/>
                  </a:cubicBezTo>
                  <a:cubicBezTo>
                    <a:pt x="1" y="232"/>
                    <a:pt x="29" y="397"/>
                    <a:pt x="147" y="483"/>
                  </a:cubicBezTo>
                  <a:lnTo>
                    <a:pt x="975" y="1077"/>
                  </a:lnTo>
                  <a:cubicBezTo>
                    <a:pt x="1022" y="1110"/>
                    <a:pt x="1076" y="1126"/>
                    <a:pt x="1130" y="1126"/>
                  </a:cubicBezTo>
                  <a:cubicBezTo>
                    <a:pt x="1213" y="1126"/>
                    <a:pt x="1295" y="1088"/>
                    <a:pt x="1347" y="1015"/>
                  </a:cubicBezTo>
                  <a:cubicBezTo>
                    <a:pt x="1431" y="895"/>
                    <a:pt x="1404" y="729"/>
                    <a:pt x="1285" y="644"/>
                  </a:cubicBezTo>
                  <a:lnTo>
                    <a:pt x="456" y="50"/>
                  </a:lnTo>
                  <a:cubicBezTo>
                    <a:pt x="410" y="17"/>
                    <a:pt x="356" y="1"/>
                    <a:pt x="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1" name="Google Shape;1891;p34"/>
            <p:cNvSpPr/>
            <p:nvPr/>
          </p:nvSpPr>
          <p:spPr>
            <a:xfrm>
              <a:off x="945375" y="3539425"/>
              <a:ext cx="35775" cy="28150"/>
            </a:xfrm>
            <a:custGeom>
              <a:avLst/>
              <a:gdLst/>
              <a:ahLst/>
              <a:cxnLst/>
              <a:rect l="l" t="t" r="r" b="b"/>
              <a:pathLst>
                <a:path w="1431" h="1126" extrusionOk="0">
                  <a:moveTo>
                    <a:pt x="303" y="0"/>
                  </a:moveTo>
                  <a:cubicBezTo>
                    <a:pt x="220" y="0"/>
                    <a:pt x="138" y="39"/>
                    <a:pt x="86" y="112"/>
                  </a:cubicBezTo>
                  <a:cubicBezTo>
                    <a:pt x="0" y="231"/>
                    <a:pt x="29" y="397"/>
                    <a:pt x="147" y="482"/>
                  </a:cubicBezTo>
                  <a:lnTo>
                    <a:pt x="975" y="1076"/>
                  </a:lnTo>
                  <a:cubicBezTo>
                    <a:pt x="1022" y="1110"/>
                    <a:pt x="1077" y="1126"/>
                    <a:pt x="1131" y="1126"/>
                  </a:cubicBezTo>
                  <a:cubicBezTo>
                    <a:pt x="1213" y="1126"/>
                    <a:pt x="1295" y="1087"/>
                    <a:pt x="1347" y="1014"/>
                  </a:cubicBezTo>
                  <a:cubicBezTo>
                    <a:pt x="1430" y="896"/>
                    <a:pt x="1403" y="729"/>
                    <a:pt x="1284" y="643"/>
                  </a:cubicBezTo>
                  <a:lnTo>
                    <a:pt x="456" y="49"/>
                  </a:lnTo>
                  <a:cubicBezTo>
                    <a:pt x="410" y="16"/>
                    <a:pt x="356" y="0"/>
                    <a:pt x="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2" name="Google Shape;1892;p34"/>
            <p:cNvSpPr/>
            <p:nvPr/>
          </p:nvSpPr>
          <p:spPr>
            <a:xfrm>
              <a:off x="909875" y="3588975"/>
              <a:ext cx="35775" cy="28175"/>
            </a:xfrm>
            <a:custGeom>
              <a:avLst/>
              <a:gdLst/>
              <a:ahLst/>
              <a:cxnLst/>
              <a:rect l="l" t="t" r="r" b="b"/>
              <a:pathLst>
                <a:path w="1431" h="1127" extrusionOk="0">
                  <a:moveTo>
                    <a:pt x="303" y="1"/>
                  </a:moveTo>
                  <a:cubicBezTo>
                    <a:pt x="220" y="1"/>
                    <a:pt x="138" y="40"/>
                    <a:pt x="86" y="112"/>
                  </a:cubicBezTo>
                  <a:cubicBezTo>
                    <a:pt x="1" y="232"/>
                    <a:pt x="29" y="398"/>
                    <a:pt x="147" y="483"/>
                  </a:cubicBezTo>
                  <a:lnTo>
                    <a:pt x="975" y="1077"/>
                  </a:lnTo>
                  <a:cubicBezTo>
                    <a:pt x="1022" y="1110"/>
                    <a:pt x="1076" y="1126"/>
                    <a:pt x="1129" y="1126"/>
                  </a:cubicBezTo>
                  <a:cubicBezTo>
                    <a:pt x="1212" y="1126"/>
                    <a:pt x="1293" y="1087"/>
                    <a:pt x="1345" y="1015"/>
                  </a:cubicBezTo>
                  <a:cubicBezTo>
                    <a:pt x="1430" y="895"/>
                    <a:pt x="1402" y="730"/>
                    <a:pt x="1284" y="644"/>
                  </a:cubicBezTo>
                  <a:lnTo>
                    <a:pt x="456" y="50"/>
                  </a:lnTo>
                  <a:cubicBezTo>
                    <a:pt x="409" y="17"/>
                    <a:pt x="356" y="1"/>
                    <a:pt x="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3" name="Google Shape;1893;p34"/>
            <p:cNvSpPr/>
            <p:nvPr/>
          </p:nvSpPr>
          <p:spPr>
            <a:xfrm>
              <a:off x="874425" y="3638500"/>
              <a:ext cx="35750" cy="28150"/>
            </a:xfrm>
            <a:custGeom>
              <a:avLst/>
              <a:gdLst/>
              <a:ahLst/>
              <a:cxnLst/>
              <a:rect l="l" t="t" r="r" b="b"/>
              <a:pathLst>
                <a:path w="1430" h="1126" extrusionOk="0">
                  <a:moveTo>
                    <a:pt x="302" y="0"/>
                  </a:moveTo>
                  <a:cubicBezTo>
                    <a:pt x="219" y="0"/>
                    <a:pt x="137" y="39"/>
                    <a:pt x="85" y="112"/>
                  </a:cubicBezTo>
                  <a:cubicBezTo>
                    <a:pt x="0" y="231"/>
                    <a:pt x="29" y="397"/>
                    <a:pt x="146" y="482"/>
                  </a:cubicBezTo>
                  <a:lnTo>
                    <a:pt x="975" y="1076"/>
                  </a:lnTo>
                  <a:cubicBezTo>
                    <a:pt x="1021" y="1110"/>
                    <a:pt x="1075" y="1126"/>
                    <a:pt x="1129" y="1126"/>
                  </a:cubicBezTo>
                  <a:cubicBezTo>
                    <a:pt x="1212" y="1126"/>
                    <a:pt x="1293" y="1087"/>
                    <a:pt x="1345" y="1014"/>
                  </a:cubicBezTo>
                  <a:cubicBezTo>
                    <a:pt x="1430" y="895"/>
                    <a:pt x="1402" y="729"/>
                    <a:pt x="1284" y="644"/>
                  </a:cubicBezTo>
                  <a:lnTo>
                    <a:pt x="456" y="49"/>
                  </a:lnTo>
                  <a:cubicBezTo>
                    <a:pt x="409" y="16"/>
                    <a:pt x="355" y="0"/>
                    <a:pt x="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4" name="Google Shape;1894;p34"/>
            <p:cNvSpPr/>
            <p:nvPr/>
          </p:nvSpPr>
          <p:spPr>
            <a:xfrm>
              <a:off x="838950" y="3688000"/>
              <a:ext cx="35775" cy="28200"/>
            </a:xfrm>
            <a:custGeom>
              <a:avLst/>
              <a:gdLst/>
              <a:ahLst/>
              <a:cxnLst/>
              <a:rect l="l" t="t" r="r" b="b"/>
              <a:pathLst>
                <a:path w="1431" h="1128" extrusionOk="0">
                  <a:moveTo>
                    <a:pt x="303" y="1"/>
                  </a:moveTo>
                  <a:cubicBezTo>
                    <a:pt x="220" y="1"/>
                    <a:pt x="138" y="40"/>
                    <a:pt x="86" y="112"/>
                  </a:cubicBezTo>
                  <a:cubicBezTo>
                    <a:pt x="1" y="231"/>
                    <a:pt x="29" y="398"/>
                    <a:pt x="147" y="483"/>
                  </a:cubicBezTo>
                  <a:lnTo>
                    <a:pt x="975" y="1076"/>
                  </a:lnTo>
                  <a:cubicBezTo>
                    <a:pt x="1022" y="1111"/>
                    <a:pt x="1076" y="1128"/>
                    <a:pt x="1130" y="1128"/>
                  </a:cubicBezTo>
                  <a:cubicBezTo>
                    <a:pt x="1213" y="1128"/>
                    <a:pt x="1294" y="1088"/>
                    <a:pt x="1345" y="1015"/>
                  </a:cubicBezTo>
                  <a:cubicBezTo>
                    <a:pt x="1431" y="896"/>
                    <a:pt x="1402" y="729"/>
                    <a:pt x="1284" y="644"/>
                  </a:cubicBezTo>
                  <a:lnTo>
                    <a:pt x="456" y="51"/>
                  </a:lnTo>
                  <a:cubicBezTo>
                    <a:pt x="410" y="17"/>
                    <a:pt x="356" y="1"/>
                    <a:pt x="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95" name="Google Shape;1895;p34"/>
          <p:cNvGrpSpPr/>
          <p:nvPr/>
        </p:nvGrpSpPr>
        <p:grpSpPr>
          <a:xfrm>
            <a:off x="1591168" y="5311501"/>
            <a:ext cx="1066233" cy="1194367"/>
            <a:chOff x="1332100" y="3495475"/>
            <a:chExt cx="799675" cy="895775"/>
          </a:xfrm>
        </p:grpSpPr>
        <p:sp>
          <p:nvSpPr>
            <p:cNvPr id="1896" name="Google Shape;1896;p34"/>
            <p:cNvSpPr/>
            <p:nvPr/>
          </p:nvSpPr>
          <p:spPr>
            <a:xfrm>
              <a:off x="1332100" y="3495475"/>
              <a:ext cx="793650" cy="879800"/>
            </a:xfrm>
            <a:custGeom>
              <a:avLst/>
              <a:gdLst/>
              <a:ahLst/>
              <a:cxnLst/>
              <a:rect l="l" t="t" r="r" b="b"/>
              <a:pathLst>
                <a:path w="31746" h="35192" extrusionOk="0">
                  <a:moveTo>
                    <a:pt x="19434" y="1"/>
                  </a:moveTo>
                  <a:cubicBezTo>
                    <a:pt x="17369" y="1"/>
                    <a:pt x="13162" y="2346"/>
                    <a:pt x="11741" y="2878"/>
                  </a:cubicBezTo>
                  <a:cubicBezTo>
                    <a:pt x="8836" y="4330"/>
                    <a:pt x="4615" y="6617"/>
                    <a:pt x="974" y="8305"/>
                  </a:cubicBezTo>
                  <a:lnTo>
                    <a:pt x="928" y="8322"/>
                  </a:lnTo>
                  <a:cubicBezTo>
                    <a:pt x="928" y="8322"/>
                    <a:pt x="1" y="8617"/>
                    <a:pt x="337" y="9725"/>
                  </a:cubicBezTo>
                  <a:cubicBezTo>
                    <a:pt x="1680" y="14183"/>
                    <a:pt x="7401" y="28787"/>
                    <a:pt x="9907" y="34099"/>
                  </a:cubicBezTo>
                  <a:cubicBezTo>
                    <a:pt x="10230" y="34784"/>
                    <a:pt x="10915" y="35191"/>
                    <a:pt x="11635" y="35191"/>
                  </a:cubicBezTo>
                  <a:cubicBezTo>
                    <a:pt x="11851" y="35191"/>
                    <a:pt x="12071" y="35155"/>
                    <a:pt x="12284" y="35078"/>
                  </a:cubicBezTo>
                  <a:cubicBezTo>
                    <a:pt x="13104" y="34781"/>
                    <a:pt x="13897" y="34469"/>
                    <a:pt x="14615" y="34228"/>
                  </a:cubicBezTo>
                  <a:cubicBezTo>
                    <a:pt x="19143" y="32062"/>
                    <a:pt x="24067" y="30093"/>
                    <a:pt x="28398" y="27533"/>
                  </a:cubicBezTo>
                  <a:cubicBezTo>
                    <a:pt x="31745" y="25367"/>
                    <a:pt x="31716" y="23898"/>
                    <a:pt x="30140" y="20746"/>
                  </a:cubicBezTo>
                  <a:cubicBezTo>
                    <a:pt x="29155" y="18383"/>
                    <a:pt x="28157" y="16316"/>
                    <a:pt x="27174" y="13952"/>
                  </a:cubicBezTo>
                  <a:cubicBezTo>
                    <a:pt x="25992" y="10998"/>
                    <a:pt x="22263" y="900"/>
                    <a:pt x="20025" y="89"/>
                  </a:cubicBezTo>
                  <a:cubicBezTo>
                    <a:pt x="19857" y="28"/>
                    <a:pt x="19658" y="1"/>
                    <a:pt x="194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7" name="Google Shape;1897;p34"/>
            <p:cNvSpPr/>
            <p:nvPr/>
          </p:nvSpPr>
          <p:spPr>
            <a:xfrm>
              <a:off x="1351925" y="3509150"/>
              <a:ext cx="773800" cy="848325"/>
            </a:xfrm>
            <a:custGeom>
              <a:avLst/>
              <a:gdLst/>
              <a:ahLst/>
              <a:cxnLst/>
              <a:rect l="l" t="t" r="r" b="b"/>
              <a:pathLst>
                <a:path w="30952" h="33933" extrusionOk="0">
                  <a:moveTo>
                    <a:pt x="18418" y="0"/>
                  </a:moveTo>
                  <a:cubicBezTo>
                    <a:pt x="16516" y="0"/>
                    <a:pt x="13118" y="1734"/>
                    <a:pt x="11352" y="2600"/>
                  </a:cubicBezTo>
                  <a:cubicBezTo>
                    <a:pt x="8565" y="3968"/>
                    <a:pt x="4077" y="6352"/>
                    <a:pt x="596" y="7965"/>
                  </a:cubicBezTo>
                  <a:lnTo>
                    <a:pt x="548" y="7978"/>
                  </a:lnTo>
                  <a:cubicBezTo>
                    <a:pt x="548" y="7978"/>
                    <a:pt x="1" y="8466"/>
                    <a:pt x="56" y="8765"/>
                  </a:cubicBezTo>
                  <a:cubicBezTo>
                    <a:pt x="962" y="13685"/>
                    <a:pt x="8452" y="31014"/>
                    <a:pt x="10168" y="33932"/>
                  </a:cubicBezTo>
                  <a:cubicBezTo>
                    <a:pt x="11484" y="33555"/>
                    <a:pt x="12803" y="32990"/>
                    <a:pt x="13934" y="32614"/>
                  </a:cubicBezTo>
                  <a:cubicBezTo>
                    <a:pt x="18264" y="30542"/>
                    <a:pt x="22972" y="28658"/>
                    <a:pt x="27114" y="26212"/>
                  </a:cubicBezTo>
                  <a:cubicBezTo>
                    <a:pt x="30314" y="24141"/>
                    <a:pt x="30951" y="24467"/>
                    <a:pt x="29443" y="21453"/>
                  </a:cubicBezTo>
                  <a:cubicBezTo>
                    <a:pt x="28503" y="19192"/>
                    <a:pt x="26896" y="15629"/>
                    <a:pt x="25955" y="13368"/>
                  </a:cubicBezTo>
                  <a:cubicBezTo>
                    <a:pt x="24825" y="10544"/>
                    <a:pt x="21247" y="880"/>
                    <a:pt x="19106" y="104"/>
                  </a:cubicBezTo>
                  <a:cubicBezTo>
                    <a:pt x="18910" y="33"/>
                    <a:pt x="18678" y="0"/>
                    <a:pt x="18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8" name="Google Shape;1898;p34"/>
            <p:cNvSpPr/>
            <p:nvPr/>
          </p:nvSpPr>
          <p:spPr>
            <a:xfrm>
              <a:off x="1338675" y="3518475"/>
              <a:ext cx="793100" cy="872775"/>
            </a:xfrm>
            <a:custGeom>
              <a:avLst/>
              <a:gdLst/>
              <a:ahLst/>
              <a:cxnLst/>
              <a:rect l="l" t="t" r="r" b="b"/>
              <a:pathLst>
                <a:path w="31724" h="34911" extrusionOk="0">
                  <a:moveTo>
                    <a:pt x="18605" y="0"/>
                  </a:moveTo>
                  <a:cubicBezTo>
                    <a:pt x="16657" y="0"/>
                    <a:pt x="13059" y="2308"/>
                    <a:pt x="11638" y="2840"/>
                  </a:cubicBezTo>
                  <a:cubicBezTo>
                    <a:pt x="8735" y="4294"/>
                    <a:pt x="3986" y="6674"/>
                    <a:pt x="346" y="8362"/>
                  </a:cubicBezTo>
                  <a:cubicBezTo>
                    <a:pt x="346" y="8362"/>
                    <a:pt x="0" y="8620"/>
                    <a:pt x="312" y="9450"/>
                  </a:cubicBezTo>
                  <a:cubicBezTo>
                    <a:pt x="1950" y="13797"/>
                    <a:pt x="7419" y="28430"/>
                    <a:pt x="9880" y="33788"/>
                  </a:cubicBezTo>
                  <a:cubicBezTo>
                    <a:pt x="10201" y="34488"/>
                    <a:pt x="10896" y="34911"/>
                    <a:pt x="11628" y="34911"/>
                  </a:cubicBezTo>
                  <a:cubicBezTo>
                    <a:pt x="11845" y="34911"/>
                    <a:pt x="12065" y="34874"/>
                    <a:pt x="12280" y="34796"/>
                  </a:cubicBezTo>
                  <a:cubicBezTo>
                    <a:pt x="13092" y="34501"/>
                    <a:pt x="13878" y="34192"/>
                    <a:pt x="14593" y="33953"/>
                  </a:cubicBezTo>
                  <a:cubicBezTo>
                    <a:pt x="19121" y="31788"/>
                    <a:pt x="24046" y="29819"/>
                    <a:pt x="28376" y="27258"/>
                  </a:cubicBezTo>
                  <a:cubicBezTo>
                    <a:pt x="31724" y="25093"/>
                    <a:pt x="30741" y="23911"/>
                    <a:pt x="29163" y="20761"/>
                  </a:cubicBezTo>
                  <a:cubicBezTo>
                    <a:pt x="28180" y="18397"/>
                    <a:pt x="27294" y="16329"/>
                    <a:pt x="26309" y="13966"/>
                  </a:cubicBezTo>
                  <a:cubicBezTo>
                    <a:pt x="25128" y="11012"/>
                    <a:pt x="21423" y="902"/>
                    <a:pt x="19183" y="90"/>
                  </a:cubicBezTo>
                  <a:cubicBezTo>
                    <a:pt x="19014" y="28"/>
                    <a:pt x="18820" y="0"/>
                    <a:pt x="18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9" name="Google Shape;1899;p34"/>
            <p:cNvSpPr/>
            <p:nvPr/>
          </p:nvSpPr>
          <p:spPr>
            <a:xfrm>
              <a:off x="1441825" y="3647700"/>
              <a:ext cx="447925" cy="351125"/>
            </a:xfrm>
            <a:custGeom>
              <a:avLst/>
              <a:gdLst/>
              <a:ahLst/>
              <a:cxnLst/>
              <a:rect l="l" t="t" r="r" b="b"/>
              <a:pathLst>
                <a:path w="17917" h="14045" extrusionOk="0">
                  <a:moveTo>
                    <a:pt x="13459" y="0"/>
                  </a:moveTo>
                  <a:cubicBezTo>
                    <a:pt x="12169" y="0"/>
                    <a:pt x="9676" y="1631"/>
                    <a:pt x="8687" y="2002"/>
                  </a:cubicBezTo>
                  <a:cubicBezTo>
                    <a:pt x="6576" y="3055"/>
                    <a:pt x="4219" y="4167"/>
                    <a:pt x="1647" y="5353"/>
                  </a:cubicBezTo>
                  <a:cubicBezTo>
                    <a:pt x="779" y="5789"/>
                    <a:pt x="0" y="5855"/>
                    <a:pt x="423" y="6997"/>
                  </a:cubicBezTo>
                  <a:cubicBezTo>
                    <a:pt x="1182" y="9058"/>
                    <a:pt x="2544" y="12160"/>
                    <a:pt x="3494" y="13604"/>
                  </a:cubicBezTo>
                  <a:cubicBezTo>
                    <a:pt x="3683" y="13895"/>
                    <a:pt x="4061" y="14045"/>
                    <a:pt x="4322" y="14045"/>
                  </a:cubicBezTo>
                  <a:cubicBezTo>
                    <a:pt x="4379" y="14045"/>
                    <a:pt x="4431" y="14037"/>
                    <a:pt x="4474" y="14023"/>
                  </a:cubicBezTo>
                  <a:cubicBezTo>
                    <a:pt x="5151" y="13790"/>
                    <a:pt x="5850" y="13498"/>
                    <a:pt x="6441" y="13210"/>
                  </a:cubicBezTo>
                  <a:cubicBezTo>
                    <a:pt x="9468" y="11746"/>
                    <a:pt x="12772" y="10441"/>
                    <a:pt x="15674" y="8726"/>
                  </a:cubicBezTo>
                  <a:cubicBezTo>
                    <a:pt x="17917" y="7275"/>
                    <a:pt x="17165" y="6529"/>
                    <a:pt x="16203" y="4375"/>
                  </a:cubicBezTo>
                  <a:cubicBezTo>
                    <a:pt x="15643" y="3119"/>
                    <a:pt x="15345" y="2616"/>
                    <a:pt x="14752" y="1342"/>
                  </a:cubicBezTo>
                  <a:cubicBezTo>
                    <a:pt x="14189" y="126"/>
                    <a:pt x="14318" y="150"/>
                    <a:pt x="13700" y="23"/>
                  </a:cubicBezTo>
                  <a:cubicBezTo>
                    <a:pt x="13625" y="7"/>
                    <a:pt x="13545" y="0"/>
                    <a:pt x="134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0" name="Google Shape;1900;p34"/>
            <p:cNvSpPr/>
            <p:nvPr/>
          </p:nvSpPr>
          <p:spPr>
            <a:xfrm>
              <a:off x="1636975" y="3813125"/>
              <a:ext cx="54700" cy="45850"/>
            </a:xfrm>
            <a:custGeom>
              <a:avLst/>
              <a:gdLst/>
              <a:ahLst/>
              <a:cxnLst/>
              <a:rect l="l" t="t" r="r" b="b"/>
              <a:pathLst>
                <a:path w="2188" h="1834" extrusionOk="0">
                  <a:moveTo>
                    <a:pt x="970" y="1"/>
                  </a:moveTo>
                  <a:cubicBezTo>
                    <a:pt x="566" y="1"/>
                    <a:pt x="178" y="246"/>
                    <a:pt x="89" y="841"/>
                  </a:cubicBezTo>
                  <a:cubicBezTo>
                    <a:pt x="0" y="1441"/>
                    <a:pt x="557" y="1834"/>
                    <a:pt x="1098" y="1834"/>
                  </a:cubicBezTo>
                  <a:cubicBezTo>
                    <a:pt x="1458" y="1834"/>
                    <a:pt x="1812" y="1659"/>
                    <a:pt x="1960" y="1254"/>
                  </a:cubicBezTo>
                  <a:cubicBezTo>
                    <a:pt x="2188" y="527"/>
                    <a:pt x="1561" y="1"/>
                    <a:pt x="9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1" name="Google Shape;1901;p34"/>
            <p:cNvSpPr/>
            <p:nvPr/>
          </p:nvSpPr>
          <p:spPr>
            <a:xfrm>
              <a:off x="1576500" y="3791525"/>
              <a:ext cx="169900" cy="94800"/>
            </a:xfrm>
            <a:custGeom>
              <a:avLst/>
              <a:gdLst/>
              <a:ahLst/>
              <a:cxnLst/>
              <a:rect l="l" t="t" r="r" b="b"/>
              <a:pathLst>
                <a:path w="6796" h="3792" extrusionOk="0">
                  <a:moveTo>
                    <a:pt x="5172" y="179"/>
                  </a:moveTo>
                  <a:lnTo>
                    <a:pt x="5172" y="179"/>
                  </a:lnTo>
                  <a:cubicBezTo>
                    <a:pt x="5176" y="180"/>
                    <a:pt x="5181" y="180"/>
                    <a:pt x="5185" y="180"/>
                  </a:cubicBezTo>
                  <a:cubicBezTo>
                    <a:pt x="6152" y="226"/>
                    <a:pt x="6405" y="995"/>
                    <a:pt x="5940" y="1722"/>
                  </a:cubicBezTo>
                  <a:cubicBezTo>
                    <a:pt x="5633" y="2200"/>
                    <a:pt x="5101" y="2531"/>
                    <a:pt x="4618" y="2799"/>
                  </a:cubicBezTo>
                  <a:cubicBezTo>
                    <a:pt x="3843" y="3232"/>
                    <a:pt x="2837" y="3600"/>
                    <a:pt x="1902" y="3600"/>
                  </a:cubicBezTo>
                  <a:cubicBezTo>
                    <a:pt x="1717" y="3600"/>
                    <a:pt x="1535" y="3586"/>
                    <a:pt x="1358" y="3555"/>
                  </a:cubicBezTo>
                  <a:cubicBezTo>
                    <a:pt x="832" y="3463"/>
                    <a:pt x="355" y="2986"/>
                    <a:pt x="520" y="2434"/>
                  </a:cubicBezTo>
                  <a:cubicBezTo>
                    <a:pt x="676" y="1919"/>
                    <a:pt x="1274" y="1544"/>
                    <a:pt x="1698" y="1278"/>
                  </a:cubicBezTo>
                  <a:cubicBezTo>
                    <a:pt x="2696" y="651"/>
                    <a:pt x="3981" y="181"/>
                    <a:pt x="5172" y="179"/>
                  </a:cubicBezTo>
                  <a:close/>
                  <a:moveTo>
                    <a:pt x="5180" y="0"/>
                  </a:moveTo>
                  <a:cubicBezTo>
                    <a:pt x="5178" y="0"/>
                    <a:pt x="5176" y="0"/>
                    <a:pt x="5175" y="0"/>
                  </a:cubicBezTo>
                  <a:lnTo>
                    <a:pt x="5175" y="0"/>
                  </a:lnTo>
                  <a:cubicBezTo>
                    <a:pt x="5174" y="0"/>
                    <a:pt x="5172" y="0"/>
                    <a:pt x="5171" y="0"/>
                  </a:cubicBezTo>
                  <a:cubicBezTo>
                    <a:pt x="3674" y="0"/>
                    <a:pt x="1972" y="690"/>
                    <a:pt x="859" y="1677"/>
                  </a:cubicBezTo>
                  <a:cubicBezTo>
                    <a:pt x="1" y="2440"/>
                    <a:pt x="243" y="3541"/>
                    <a:pt x="1419" y="3746"/>
                  </a:cubicBezTo>
                  <a:cubicBezTo>
                    <a:pt x="1596" y="3777"/>
                    <a:pt x="1778" y="3792"/>
                    <a:pt x="1963" y="3792"/>
                  </a:cubicBezTo>
                  <a:cubicBezTo>
                    <a:pt x="3208" y="3792"/>
                    <a:pt x="4598" y="3136"/>
                    <a:pt x="5511" y="2424"/>
                  </a:cubicBezTo>
                  <a:cubicBezTo>
                    <a:pt x="6499" y="1657"/>
                    <a:pt x="6795" y="84"/>
                    <a:pt x="5195" y="1"/>
                  </a:cubicBezTo>
                  <a:lnTo>
                    <a:pt x="5195" y="1"/>
                  </a:lnTo>
                  <a:cubicBezTo>
                    <a:pt x="5192" y="0"/>
                    <a:pt x="5189" y="0"/>
                    <a:pt x="5185" y="0"/>
                  </a:cubicBezTo>
                  <a:cubicBezTo>
                    <a:pt x="5183" y="0"/>
                    <a:pt x="5181" y="0"/>
                    <a:pt x="5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2" name="Google Shape;1902;p34"/>
            <p:cNvSpPr/>
            <p:nvPr/>
          </p:nvSpPr>
          <p:spPr>
            <a:xfrm>
              <a:off x="1599300" y="3774550"/>
              <a:ext cx="134450" cy="129500"/>
            </a:xfrm>
            <a:custGeom>
              <a:avLst/>
              <a:gdLst/>
              <a:ahLst/>
              <a:cxnLst/>
              <a:rect l="l" t="t" r="r" b="b"/>
              <a:pathLst>
                <a:path w="5378" h="5180" extrusionOk="0">
                  <a:moveTo>
                    <a:pt x="1222" y="128"/>
                  </a:moveTo>
                  <a:cubicBezTo>
                    <a:pt x="1234" y="128"/>
                    <a:pt x="1247" y="129"/>
                    <a:pt x="1259" y="129"/>
                  </a:cubicBezTo>
                  <a:cubicBezTo>
                    <a:pt x="1822" y="149"/>
                    <a:pt x="2382" y="572"/>
                    <a:pt x="2805" y="906"/>
                  </a:cubicBezTo>
                  <a:cubicBezTo>
                    <a:pt x="3721" y="1625"/>
                    <a:pt x="4611" y="2668"/>
                    <a:pt x="4954" y="3800"/>
                  </a:cubicBezTo>
                  <a:cubicBezTo>
                    <a:pt x="4955" y="3804"/>
                    <a:pt x="4957" y="3808"/>
                    <a:pt x="4958" y="3812"/>
                  </a:cubicBezTo>
                  <a:lnTo>
                    <a:pt x="4958" y="3812"/>
                  </a:lnTo>
                  <a:cubicBezTo>
                    <a:pt x="5165" y="4672"/>
                    <a:pt x="4694" y="5038"/>
                    <a:pt x="4084" y="5038"/>
                  </a:cubicBezTo>
                  <a:cubicBezTo>
                    <a:pt x="3917" y="5038"/>
                    <a:pt x="3740" y="5011"/>
                    <a:pt x="3564" y="4959"/>
                  </a:cubicBezTo>
                  <a:cubicBezTo>
                    <a:pt x="3005" y="4796"/>
                    <a:pt x="2507" y="4404"/>
                    <a:pt x="2079" y="4028"/>
                  </a:cubicBezTo>
                  <a:cubicBezTo>
                    <a:pt x="1291" y="3337"/>
                    <a:pt x="379" y="2257"/>
                    <a:pt x="297" y="1164"/>
                  </a:cubicBezTo>
                  <a:cubicBezTo>
                    <a:pt x="254" y="598"/>
                    <a:pt x="670" y="128"/>
                    <a:pt x="1222" y="128"/>
                  </a:cubicBezTo>
                  <a:close/>
                  <a:moveTo>
                    <a:pt x="1241" y="1"/>
                  </a:moveTo>
                  <a:cubicBezTo>
                    <a:pt x="577" y="1"/>
                    <a:pt x="0" y="403"/>
                    <a:pt x="128" y="1291"/>
                  </a:cubicBezTo>
                  <a:cubicBezTo>
                    <a:pt x="333" y="2696"/>
                    <a:pt x="1594" y="4006"/>
                    <a:pt x="2728" y="4752"/>
                  </a:cubicBezTo>
                  <a:cubicBezTo>
                    <a:pt x="3131" y="5018"/>
                    <a:pt x="3645" y="5180"/>
                    <a:pt x="4100" y="5180"/>
                  </a:cubicBezTo>
                  <a:cubicBezTo>
                    <a:pt x="4812" y="5180"/>
                    <a:pt x="5377" y="4781"/>
                    <a:pt x="5131" y="3762"/>
                  </a:cubicBezTo>
                  <a:lnTo>
                    <a:pt x="5131" y="3762"/>
                  </a:lnTo>
                  <a:cubicBezTo>
                    <a:pt x="5131" y="3758"/>
                    <a:pt x="5130" y="3754"/>
                    <a:pt x="5128" y="3750"/>
                  </a:cubicBezTo>
                  <a:lnTo>
                    <a:pt x="5128" y="3750"/>
                  </a:lnTo>
                  <a:cubicBezTo>
                    <a:pt x="5128" y="3750"/>
                    <a:pt x="5128" y="3750"/>
                    <a:pt x="5128" y="3750"/>
                  </a:cubicBezTo>
                  <a:cubicBezTo>
                    <a:pt x="5127" y="3747"/>
                    <a:pt x="5126" y="3744"/>
                    <a:pt x="5125" y="3740"/>
                  </a:cubicBezTo>
                  <a:lnTo>
                    <a:pt x="5125" y="3740"/>
                  </a:lnTo>
                  <a:cubicBezTo>
                    <a:pt x="4687" y="2307"/>
                    <a:pt x="3430" y="963"/>
                    <a:pt x="2142" y="241"/>
                  </a:cubicBezTo>
                  <a:cubicBezTo>
                    <a:pt x="1862" y="83"/>
                    <a:pt x="1543" y="1"/>
                    <a:pt x="12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3" name="Google Shape;1903;p34"/>
            <p:cNvSpPr/>
            <p:nvPr/>
          </p:nvSpPr>
          <p:spPr>
            <a:xfrm>
              <a:off x="1618925" y="3760125"/>
              <a:ext cx="86775" cy="152000"/>
            </a:xfrm>
            <a:custGeom>
              <a:avLst/>
              <a:gdLst/>
              <a:ahLst/>
              <a:cxnLst/>
              <a:rect l="l" t="t" r="r" b="b"/>
              <a:pathLst>
                <a:path w="3471" h="6080" extrusionOk="0">
                  <a:moveTo>
                    <a:pt x="2282" y="130"/>
                  </a:moveTo>
                  <a:cubicBezTo>
                    <a:pt x="3049" y="130"/>
                    <a:pt x="3248" y="1459"/>
                    <a:pt x="3206" y="2153"/>
                  </a:cubicBezTo>
                  <a:cubicBezTo>
                    <a:pt x="3135" y="3271"/>
                    <a:pt x="2771" y="4532"/>
                    <a:pt x="2083" y="5426"/>
                  </a:cubicBezTo>
                  <a:lnTo>
                    <a:pt x="2083" y="5426"/>
                  </a:lnTo>
                  <a:cubicBezTo>
                    <a:pt x="2081" y="5429"/>
                    <a:pt x="2079" y="5431"/>
                    <a:pt x="2077" y="5434"/>
                  </a:cubicBezTo>
                  <a:cubicBezTo>
                    <a:pt x="1816" y="5738"/>
                    <a:pt x="1538" y="5872"/>
                    <a:pt x="1279" y="5872"/>
                  </a:cubicBezTo>
                  <a:cubicBezTo>
                    <a:pt x="865" y="5872"/>
                    <a:pt x="498" y="5533"/>
                    <a:pt x="319" y="5008"/>
                  </a:cubicBezTo>
                  <a:cubicBezTo>
                    <a:pt x="150" y="4514"/>
                    <a:pt x="179" y="3957"/>
                    <a:pt x="234" y="3445"/>
                  </a:cubicBezTo>
                  <a:cubicBezTo>
                    <a:pt x="343" y="2414"/>
                    <a:pt x="746" y="997"/>
                    <a:pt x="1647" y="373"/>
                  </a:cubicBezTo>
                  <a:cubicBezTo>
                    <a:pt x="1892" y="202"/>
                    <a:pt x="2103" y="130"/>
                    <a:pt x="2282" y="130"/>
                  </a:cubicBezTo>
                  <a:close/>
                  <a:moveTo>
                    <a:pt x="2238" y="0"/>
                  </a:moveTo>
                  <a:cubicBezTo>
                    <a:pt x="2005" y="0"/>
                    <a:pt x="1748" y="83"/>
                    <a:pt x="1475" y="272"/>
                  </a:cubicBezTo>
                  <a:cubicBezTo>
                    <a:pt x="369" y="1039"/>
                    <a:pt x="0" y="2971"/>
                    <a:pt x="17" y="4212"/>
                  </a:cubicBezTo>
                  <a:cubicBezTo>
                    <a:pt x="31" y="5100"/>
                    <a:pt x="579" y="6079"/>
                    <a:pt x="1299" y="6079"/>
                  </a:cubicBezTo>
                  <a:cubicBezTo>
                    <a:pt x="1579" y="6079"/>
                    <a:pt x="1886" y="5931"/>
                    <a:pt x="2197" y="5570"/>
                  </a:cubicBezTo>
                  <a:lnTo>
                    <a:pt x="2197" y="5570"/>
                  </a:lnTo>
                  <a:cubicBezTo>
                    <a:pt x="2199" y="5567"/>
                    <a:pt x="2202" y="5564"/>
                    <a:pt x="2204" y="5561"/>
                  </a:cubicBezTo>
                  <a:lnTo>
                    <a:pt x="2204" y="5561"/>
                  </a:lnTo>
                  <a:cubicBezTo>
                    <a:pt x="2204" y="5561"/>
                    <a:pt x="2204" y="5561"/>
                    <a:pt x="2204" y="5561"/>
                  </a:cubicBezTo>
                  <a:cubicBezTo>
                    <a:pt x="2207" y="5559"/>
                    <a:pt x="2209" y="5556"/>
                    <a:pt x="2211" y="5553"/>
                  </a:cubicBezTo>
                  <a:lnTo>
                    <a:pt x="2211" y="5553"/>
                  </a:lnTo>
                  <a:cubicBezTo>
                    <a:pt x="3067" y="4439"/>
                    <a:pt x="3471" y="2829"/>
                    <a:pt x="3390" y="1439"/>
                  </a:cubicBezTo>
                  <a:cubicBezTo>
                    <a:pt x="3344" y="650"/>
                    <a:pt x="2889" y="0"/>
                    <a:pt x="22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4" name="Google Shape;1904;p34"/>
            <p:cNvSpPr/>
            <p:nvPr/>
          </p:nvSpPr>
          <p:spPr>
            <a:xfrm>
              <a:off x="1717675" y="3794850"/>
              <a:ext cx="27575" cy="23150"/>
            </a:xfrm>
            <a:custGeom>
              <a:avLst/>
              <a:gdLst/>
              <a:ahLst/>
              <a:cxnLst/>
              <a:rect l="l" t="t" r="r" b="b"/>
              <a:pathLst>
                <a:path w="1103" h="926" extrusionOk="0">
                  <a:moveTo>
                    <a:pt x="488" y="0"/>
                  </a:moveTo>
                  <a:cubicBezTo>
                    <a:pt x="284" y="0"/>
                    <a:pt x="89" y="124"/>
                    <a:pt x="44" y="423"/>
                  </a:cubicBezTo>
                  <a:cubicBezTo>
                    <a:pt x="0" y="727"/>
                    <a:pt x="281" y="925"/>
                    <a:pt x="553" y="925"/>
                  </a:cubicBezTo>
                  <a:cubicBezTo>
                    <a:pt x="735" y="925"/>
                    <a:pt x="913" y="837"/>
                    <a:pt x="988" y="633"/>
                  </a:cubicBezTo>
                  <a:cubicBezTo>
                    <a:pt x="1102" y="266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5" name="Google Shape;1905;p34"/>
            <p:cNvSpPr/>
            <p:nvPr/>
          </p:nvSpPr>
          <p:spPr>
            <a:xfrm>
              <a:off x="1572725" y="3844525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8" y="0"/>
                  </a:moveTo>
                  <a:cubicBezTo>
                    <a:pt x="284" y="0"/>
                    <a:pt x="89" y="124"/>
                    <a:pt x="45" y="424"/>
                  </a:cubicBezTo>
                  <a:cubicBezTo>
                    <a:pt x="0" y="727"/>
                    <a:pt x="281" y="924"/>
                    <a:pt x="553" y="924"/>
                  </a:cubicBezTo>
                  <a:cubicBezTo>
                    <a:pt x="735" y="924"/>
                    <a:pt x="913" y="837"/>
                    <a:pt x="988" y="634"/>
                  </a:cubicBezTo>
                  <a:cubicBezTo>
                    <a:pt x="1103" y="267"/>
                    <a:pt x="786" y="0"/>
                    <a:pt x="4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6" name="Google Shape;1906;p34"/>
            <p:cNvSpPr/>
            <p:nvPr/>
          </p:nvSpPr>
          <p:spPr>
            <a:xfrm>
              <a:off x="1654575" y="3753050"/>
              <a:ext cx="27600" cy="23125"/>
            </a:xfrm>
            <a:custGeom>
              <a:avLst/>
              <a:gdLst/>
              <a:ahLst/>
              <a:cxnLst/>
              <a:rect l="l" t="t" r="r" b="b"/>
              <a:pathLst>
                <a:path w="1104" h="925" extrusionOk="0">
                  <a:moveTo>
                    <a:pt x="489" y="0"/>
                  </a:moveTo>
                  <a:cubicBezTo>
                    <a:pt x="285" y="0"/>
                    <a:pt x="90" y="124"/>
                    <a:pt x="45" y="424"/>
                  </a:cubicBezTo>
                  <a:cubicBezTo>
                    <a:pt x="1" y="726"/>
                    <a:pt x="282" y="924"/>
                    <a:pt x="555" y="924"/>
                  </a:cubicBezTo>
                  <a:cubicBezTo>
                    <a:pt x="736" y="924"/>
                    <a:pt x="913" y="836"/>
                    <a:pt x="988" y="633"/>
                  </a:cubicBezTo>
                  <a:cubicBezTo>
                    <a:pt x="1104" y="266"/>
                    <a:pt x="788" y="0"/>
                    <a:pt x="4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137555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644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orient="horz" pos="3624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Wide 16_9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786047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Wide 16_9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682056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Wide 16_9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B46D48A-40D2-4947-8C91-85569F10F4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27612" y="1181548"/>
            <a:ext cx="1526583" cy="1266986"/>
          </a:xfrm>
          <a:custGeom>
            <a:avLst/>
            <a:gdLst>
              <a:gd name="connsiteX0" fmla="*/ 39175 w 1526583"/>
              <a:gd name="connsiteY0" fmla="*/ 0 h 1266986"/>
              <a:gd name="connsiteX1" fmla="*/ 1487408 w 1526583"/>
              <a:gd name="connsiteY1" fmla="*/ 0 h 1266986"/>
              <a:gd name="connsiteX2" fmla="*/ 1526583 w 1526583"/>
              <a:gd name="connsiteY2" fmla="*/ 39175 h 1266986"/>
              <a:gd name="connsiteX3" fmla="*/ 1526583 w 1526583"/>
              <a:gd name="connsiteY3" fmla="*/ 1227811 h 1266986"/>
              <a:gd name="connsiteX4" fmla="*/ 1487408 w 1526583"/>
              <a:gd name="connsiteY4" fmla="*/ 1266986 h 1266986"/>
              <a:gd name="connsiteX5" fmla="*/ 39175 w 1526583"/>
              <a:gd name="connsiteY5" fmla="*/ 1266986 h 1266986"/>
              <a:gd name="connsiteX6" fmla="*/ 0 w 1526583"/>
              <a:gd name="connsiteY6" fmla="*/ 1227811 h 1266986"/>
              <a:gd name="connsiteX7" fmla="*/ 0 w 1526583"/>
              <a:gd name="connsiteY7" fmla="*/ 39175 h 1266986"/>
              <a:gd name="connsiteX8" fmla="*/ 39175 w 1526583"/>
              <a:gd name="connsiteY8" fmla="*/ 0 h 1266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6583" h="1266986">
                <a:moveTo>
                  <a:pt x="39175" y="0"/>
                </a:moveTo>
                <a:lnTo>
                  <a:pt x="1487408" y="0"/>
                </a:lnTo>
                <a:cubicBezTo>
                  <a:pt x="1509044" y="0"/>
                  <a:pt x="1526583" y="17539"/>
                  <a:pt x="1526583" y="39175"/>
                </a:cubicBezTo>
                <a:lnTo>
                  <a:pt x="1526583" y="1227811"/>
                </a:lnTo>
                <a:cubicBezTo>
                  <a:pt x="1526583" y="1249447"/>
                  <a:pt x="1509044" y="1266986"/>
                  <a:pt x="1487408" y="1266986"/>
                </a:cubicBezTo>
                <a:lnTo>
                  <a:pt x="39175" y="1266986"/>
                </a:lnTo>
                <a:cubicBezTo>
                  <a:pt x="17539" y="1266986"/>
                  <a:pt x="0" y="1249447"/>
                  <a:pt x="0" y="1227811"/>
                </a:cubicBezTo>
                <a:lnTo>
                  <a:pt x="0" y="39175"/>
                </a:lnTo>
                <a:cubicBezTo>
                  <a:pt x="0" y="17539"/>
                  <a:pt x="17539" y="0"/>
                  <a:pt x="3917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43ED12A-DA48-4167-B2C2-43CA9D2DB5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57384" y="2969521"/>
            <a:ext cx="1526583" cy="1266986"/>
          </a:xfrm>
          <a:custGeom>
            <a:avLst/>
            <a:gdLst>
              <a:gd name="connsiteX0" fmla="*/ 39175 w 1526583"/>
              <a:gd name="connsiteY0" fmla="*/ 0 h 1266986"/>
              <a:gd name="connsiteX1" fmla="*/ 1487408 w 1526583"/>
              <a:gd name="connsiteY1" fmla="*/ 0 h 1266986"/>
              <a:gd name="connsiteX2" fmla="*/ 1526583 w 1526583"/>
              <a:gd name="connsiteY2" fmla="*/ 39175 h 1266986"/>
              <a:gd name="connsiteX3" fmla="*/ 1526583 w 1526583"/>
              <a:gd name="connsiteY3" fmla="*/ 1227811 h 1266986"/>
              <a:gd name="connsiteX4" fmla="*/ 1487408 w 1526583"/>
              <a:gd name="connsiteY4" fmla="*/ 1266986 h 1266986"/>
              <a:gd name="connsiteX5" fmla="*/ 39175 w 1526583"/>
              <a:gd name="connsiteY5" fmla="*/ 1266986 h 1266986"/>
              <a:gd name="connsiteX6" fmla="*/ 0 w 1526583"/>
              <a:gd name="connsiteY6" fmla="*/ 1227811 h 1266986"/>
              <a:gd name="connsiteX7" fmla="*/ 0 w 1526583"/>
              <a:gd name="connsiteY7" fmla="*/ 39175 h 1266986"/>
              <a:gd name="connsiteX8" fmla="*/ 39175 w 1526583"/>
              <a:gd name="connsiteY8" fmla="*/ 0 h 1266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6583" h="1266986">
                <a:moveTo>
                  <a:pt x="39175" y="0"/>
                </a:moveTo>
                <a:lnTo>
                  <a:pt x="1487408" y="0"/>
                </a:lnTo>
                <a:cubicBezTo>
                  <a:pt x="1509044" y="0"/>
                  <a:pt x="1526583" y="17539"/>
                  <a:pt x="1526583" y="39175"/>
                </a:cubicBezTo>
                <a:lnTo>
                  <a:pt x="1526583" y="1227811"/>
                </a:lnTo>
                <a:cubicBezTo>
                  <a:pt x="1526583" y="1249447"/>
                  <a:pt x="1509044" y="1266986"/>
                  <a:pt x="1487408" y="1266986"/>
                </a:cubicBezTo>
                <a:lnTo>
                  <a:pt x="39175" y="1266986"/>
                </a:lnTo>
                <a:cubicBezTo>
                  <a:pt x="17539" y="1266986"/>
                  <a:pt x="0" y="1249447"/>
                  <a:pt x="0" y="1227811"/>
                </a:cubicBezTo>
                <a:lnTo>
                  <a:pt x="0" y="39175"/>
                </a:lnTo>
                <a:cubicBezTo>
                  <a:pt x="0" y="17539"/>
                  <a:pt x="17539" y="0"/>
                  <a:pt x="3917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C19421-416C-480C-81DB-01982E3DFBD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47190" y="4757494"/>
            <a:ext cx="1526583" cy="1266986"/>
          </a:xfrm>
          <a:custGeom>
            <a:avLst/>
            <a:gdLst>
              <a:gd name="connsiteX0" fmla="*/ 39175 w 1526583"/>
              <a:gd name="connsiteY0" fmla="*/ 0 h 1266986"/>
              <a:gd name="connsiteX1" fmla="*/ 1487408 w 1526583"/>
              <a:gd name="connsiteY1" fmla="*/ 0 h 1266986"/>
              <a:gd name="connsiteX2" fmla="*/ 1526583 w 1526583"/>
              <a:gd name="connsiteY2" fmla="*/ 39175 h 1266986"/>
              <a:gd name="connsiteX3" fmla="*/ 1526583 w 1526583"/>
              <a:gd name="connsiteY3" fmla="*/ 1227811 h 1266986"/>
              <a:gd name="connsiteX4" fmla="*/ 1487408 w 1526583"/>
              <a:gd name="connsiteY4" fmla="*/ 1266986 h 1266986"/>
              <a:gd name="connsiteX5" fmla="*/ 39175 w 1526583"/>
              <a:gd name="connsiteY5" fmla="*/ 1266986 h 1266986"/>
              <a:gd name="connsiteX6" fmla="*/ 0 w 1526583"/>
              <a:gd name="connsiteY6" fmla="*/ 1227811 h 1266986"/>
              <a:gd name="connsiteX7" fmla="*/ 0 w 1526583"/>
              <a:gd name="connsiteY7" fmla="*/ 39175 h 1266986"/>
              <a:gd name="connsiteX8" fmla="*/ 39175 w 1526583"/>
              <a:gd name="connsiteY8" fmla="*/ 0 h 1266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6583" h="1266986">
                <a:moveTo>
                  <a:pt x="39175" y="0"/>
                </a:moveTo>
                <a:lnTo>
                  <a:pt x="1487408" y="0"/>
                </a:lnTo>
                <a:cubicBezTo>
                  <a:pt x="1509044" y="0"/>
                  <a:pt x="1526583" y="17539"/>
                  <a:pt x="1526583" y="39175"/>
                </a:cubicBezTo>
                <a:lnTo>
                  <a:pt x="1526583" y="1227811"/>
                </a:lnTo>
                <a:cubicBezTo>
                  <a:pt x="1526583" y="1249447"/>
                  <a:pt x="1509044" y="1266986"/>
                  <a:pt x="1487408" y="1266986"/>
                </a:cubicBezTo>
                <a:lnTo>
                  <a:pt x="39175" y="1266986"/>
                </a:lnTo>
                <a:cubicBezTo>
                  <a:pt x="17539" y="1266986"/>
                  <a:pt x="0" y="1249447"/>
                  <a:pt x="0" y="1227811"/>
                </a:cubicBezTo>
                <a:lnTo>
                  <a:pt x="0" y="39175"/>
                </a:lnTo>
                <a:cubicBezTo>
                  <a:pt x="0" y="17539"/>
                  <a:pt x="17539" y="0"/>
                  <a:pt x="3917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192942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Wide 16_9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4126B45-96A4-400D-8678-3478414ABD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47406" y="1158300"/>
            <a:ext cx="1526583" cy="1266986"/>
          </a:xfrm>
          <a:custGeom>
            <a:avLst/>
            <a:gdLst>
              <a:gd name="connsiteX0" fmla="*/ 39175 w 1526583"/>
              <a:gd name="connsiteY0" fmla="*/ 0 h 1266986"/>
              <a:gd name="connsiteX1" fmla="*/ 1487408 w 1526583"/>
              <a:gd name="connsiteY1" fmla="*/ 0 h 1266986"/>
              <a:gd name="connsiteX2" fmla="*/ 1526583 w 1526583"/>
              <a:gd name="connsiteY2" fmla="*/ 39175 h 1266986"/>
              <a:gd name="connsiteX3" fmla="*/ 1526583 w 1526583"/>
              <a:gd name="connsiteY3" fmla="*/ 1227811 h 1266986"/>
              <a:gd name="connsiteX4" fmla="*/ 1487408 w 1526583"/>
              <a:gd name="connsiteY4" fmla="*/ 1266986 h 1266986"/>
              <a:gd name="connsiteX5" fmla="*/ 39175 w 1526583"/>
              <a:gd name="connsiteY5" fmla="*/ 1266986 h 1266986"/>
              <a:gd name="connsiteX6" fmla="*/ 0 w 1526583"/>
              <a:gd name="connsiteY6" fmla="*/ 1227811 h 1266986"/>
              <a:gd name="connsiteX7" fmla="*/ 0 w 1526583"/>
              <a:gd name="connsiteY7" fmla="*/ 39175 h 1266986"/>
              <a:gd name="connsiteX8" fmla="*/ 39175 w 1526583"/>
              <a:gd name="connsiteY8" fmla="*/ 0 h 1266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6583" h="1266986">
                <a:moveTo>
                  <a:pt x="39175" y="0"/>
                </a:moveTo>
                <a:lnTo>
                  <a:pt x="1487408" y="0"/>
                </a:lnTo>
                <a:cubicBezTo>
                  <a:pt x="1509044" y="0"/>
                  <a:pt x="1526583" y="17539"/>
                  <a:pt x="1526583" y="39175"/>
                </a:cubicBezTo>
                <a:lnTo>
                  <a:pt x="1526583" y="1227811"/>
                </a:lnTo>
                <a:cubicBezTo>
                  <a:pt x="1526583" y="1249447"/>
                  <a:pt x="1509044" y="1266986"/>
                  <a:pt x="1487408" y="1266986"/>
                </a:cubicBezTo>
                <a:lnTo>
                  <a:pt x="39175" y="1266986"/>
                </a:lnTo>
                <a:cubicBezTo>
                  <a:pt x="17539" y="1266986"/>
                  <a:pt x="0" y="1249447"/>
                  <a:pt x="0" y="1227811"/>
                </a:cubicBezTo>
                <a:lnTo>
                  <a:pt x="0" y="39175"/>
                </a:lnTo>
                <a:cubicBezTo>
                  <a:pt x="0" y="17539"/>
                  <a:pt x="17539" y="0"/>
                  <a:pt x="3917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445A6F-8CFE-44C5-BD16-E715F7A051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7189" y="3003298"/>
            <a:ext cx="1526583" cy="1266986"/>
          </a:xfrm>
          <a:custGeom>
            <a:avLst/>
            <a:gdLst>
              <a:gd name="connsiteX0" fmla="*/ 39175 w 1526583"/>
              <a:gd name="connsiteY0" fmla="*/ 0 h 1266986"/>
              <a:gd name="connsiteX1" fmla="*/ 1487408 w 1526583"/>
              <a:gd name="connsiteY1" fmla="*/ 0 h 1266986"/>
              <a:gd name="connsiteX2" fmla="*/ 1526583 w 1526583"/>
              <a:gd name="connsiteY2" fmla="*/ 39175 h 1266986"/>
              <a:gd name="connsiteX3" fmla="*/ 1526583 w 1526583"/>
              <a:gd name="connsiteY3" fmla="*/ 1227811 h 1266986"/>
              <a:gd name="connsiteX4" fmla="*/ 1487408 w 1526583"/>
              <a:gd name="connsiteY4" fmla="*/ 1266986 h 1266986"/>
              <a:gd name="connsiteX5" fmla="*/ 39175 w 1526583"/>
              <a:gd name="connsiteY5" fmla="*/ 1266986 h 1266986"/>
              <a:gd name="connsiteX6" fmla="*/ 0 w 1526583"/>
              <a:gd name="connsiteY6" fmla="*/ 1227811 h 1266986"/>
              <a:gd name="connsiteX7" fmla="*/ 0 w 1526583"/>
              <a:gd name="connsiteY7" fmla="*/ 39175 h 1266986"/>
              <a:gd name="connsiteX8" fmla="*/ 39175 w 1526583"/>
              <a:gd name="connsiteY8" fmla="*/ 0 h 1266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6583" h="1266986">
                <a:moveTo>
                  <a:pt x="39175" y="0"/>
                </a:moveTo>
                <a:lnTo>
                  <a:pt x="1487408" y="0"/>
                </a:lnTo>
                <a:cubicBezTo>
                  <a:pt x="1509044" y="0"/>
                  <a:pt x="1526583" y="17539"/>
                  <a:pt x="1526583" y="39175"/>
                </a:cubicBezTo>
                <a:lnTo>
                  <a:pt x="1526583" y="1227811"/>
                </a:lnTo>
                <a:cubicBezTo>
                  <a:pt x="1526583" y="1249447"/>
                  <a:pt x="1509044" y="1266986"/>
                  <a:pt x="1487408" y="1266986"/>
                </a:cubicBezTo>
                <a:lnTo>
                  <a:pt x="39175" y="1266986"/>
                </a:lnTo>
                <a:cubicBezTo>
                  <a:pt x="17539" y="1266986"/>
                  <a:pt x="0" y="1249447"/>
                  <a:pt x="0" y="1227811"/>
                </a:cubicBezTo>
                <a:lnTo>
                  <a:pt x="0" y="39175"/>
                </a:lnTo>
                <a:cubicBezTo>
                  <a:pt x="0" y="17539"/>
                  <a:pt x="17539" y="0"/>
                  <a:pt x="3917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7978ED5-0214-4C4E-A119-20B1338098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57384" y="4728579"/>
            <a:ext cx="1526583" cy="1266986"/>
          </a:xfrm>
          <a:custGeom>
            <a:avLst/>
            <a:gdLst>
              <a:gd name="connsiteX0" fmla="*/ 39175 w 1526583"/>
              <a:gd name="connsiteY0" fmla="*/ 0 h 1266986"/>
              <a:gd name="connsiteX1" fmla="*/ 1487408 w 1526583"/>
              <a:gd name="connsiteY1" fmla="*/ 0 h 1266986"/>
              <a:gd name="connsiteX2" fmla="*/ 1526583 w 1526583"/>
              <a:gd name="connsiteY2" fmla="*/ 39175 h 1266986"/>
              <a:gd name="connsiteX3" fmla="*/ 1526583 w 1526583"/>
              <a:gd name="connsiteY3" fmla="*/ 1227811 h 1266986"/>
              <a:gd name="connsiteX4" fmla="*/ 1487408 w 1526583"/>
              <a:gd name="connsiteY4" fmla="*/ 1266986 h 1266986"/>
              <a:gd name="connsiteX5" fmla="*/ 39175 w 1526583"/>
              <a:gd name="connsiteY5" fmla="*/ 1266986 h 1266986"/>
              <a:gd name="connsiteX6" fmla="*/ 0 w 1526583"/>
              <a:gd name="connsiteY6" fmla="*/ 1227811 h 1266986"/>
              <a:gd name="connsiteX7" fmla="*/ 0 w 1526583"/>
              <a:gd name="connsiteY7" fmla="*/ 39175 h 1266986"/>
              <a:gd name="connsiteX8" fmla="*/ 39175 w 1526583"/>
              <a:gd name="connsiteY8" fmla="*/ 0 h 1266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6583" h="1266986">
                <a:moveTo>
                  <a:pt x="39175" y="0"/>
                </a:moveTo>
                <a:lnTo>
                  <a:pt x="1487408" y="0"/>
                </a:lnTo>
                <a:cubicBezTo>
                  <a:pt x="1509044" y="0"/>
                  <a:pt x="1526583" y="17539"/>
                  <a:pt x="1526583" y="39175"/>
                </a:cubicBezTo>
                <a:lnTo>
                  <a:pt x="1526583" y="1227811"/>
                </a:lnTo>
                <a:cubicBezTo>
                  <a:pt x="1526583" y="1249447"/>
                  <a:pt x="1509044" y="1266986"/>
                  <a:pt x="1487408" y="1266986"/>
                </a:cubicBezTo>
                <a:lnTo>
                  <a:pt x="39175" y="1266986"/>
                </a:lnTo>
                <a:cubicBezTo>
                  <a:pt x="17539" y="1266986"/>
                  <a:pt x="0" y="1249447"/>
                  <a:pt x="0" y="1227811"/>
                </a:cubicBezTo>
                <a:lnTo>
                  <a:pt x="0" y="39175"/>
                </a:lnTo>
                <a:cubicBezTo>
                  <a:pt x="0" y="17539"/>
                  <a:pt x="17539" y="0"/>
                  <a:pt x="3917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338743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Wide 16_9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CBAD2708-4DDD-4E66-9DEA-C7636AEE08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47660" y="829343"/>
            <a:ext cx="746054" cy="747131"/>
          </a:xfrm>
          <a:custGeom>
            <a:avLst/>
            <a:gdLst>
              <a:gd name="connsiteX0" fmla="*/ 124345 w 746054"/>
              <a:gd name="connsiteY0" fmla="*/ 0 h 747131"/>
              <a:gd name="connsiteX1" fmla="*/ 621709 w 746054"/>
              <a:gd name="connsiteY1" fmla="*/ 0 h 747131"/>
              <a:gd name="connsiteX2" fmla="*/ 746054 w 746054"/>
              <a:gd name="connsiteY2" fmla="*/ 124345 h 747131"/>
              <a:gd name="connsiteX3" fmla="*/ 746054 w 746054"/>
              <a:gd name="connsiteY3" fmla="*/ 622786 h 747131"/>
              <a:gd name="connsiteX4" fmla="*/ 621709 w 746054"/>
              <a:gd name="connsiteY4" fmla="*/ 747131 h 747131"/>
              <a:gd name="connsiteX5" fmla="*/ 124345 w 746054"/>
              <a:gd name="connsiteY5" fmla="*/ 747131 h 747131"/>
              <a:gd name="connsiteX6" fmla="*/ 0 w 746054"/>
              <a:gd name="connsiteY6" fmla="*/ 622786 h 747131"/>
              <a:gd name="connsiteX7" fmla="*/ 0 w 746054"/>
              <a:gd name="connsiteY7" fmla="*/ 124345 h 747131"/>
              <a:gd name="connsiteX8" fmla="*/ 124345 w 746054"/>
              <a:gd name="connsiteY8" fmla="*/ 0 h 7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54" h="747131">
                <a:moveTo>
                  <a:pt x="124345" y="0"/>
                </a:moveTo>
                <a:lnTo>
                  <a:pt x="621709" y="0"/>
                </a:lnTo>
                <a:cubicBezTo>
                  <a:pt x="690383" y="0"/>
                  <a:pt x="746054" y="55671"/>
                  <a:pt x="746054" y="124345"/>
                </a:cubicBezTo>
                <a:lnTo>
                  <a:pt x="746054" y="622786"/>
                </a:lnTo>
                <a:cubicBezTo>
                  <a:pt x="746054" y="691460"/>
                  <a:pt x="690383" y="747131"/>
                  <a:pt x="621709" y="747131"/>
                </a:cubicBezTo>
                <a:lnTo>
                  <a:pt x="124345" y="747131"/>
                </a:lnTo>
                <a:cubicBezTo>
                  <a:pt x="55671" y="747131"/>
                  <a:pt x="0" y="691460"/>
                  <a:pt x="0" y="622786"/>
                </a:cubicBezTo>
                <a:lnTo>
                  <a:pt x="0" y="124345"/>
                </a:lnTo>
                <a:cubicBezTo>
                  <a:pt x="0" y="55671"/>
                  <a:pt x="55671" y="0"/>
                  <a:pt x="1243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34D7EFD-047E-4650-A747-D05B40EC7F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47659" y="2544718"/>
            <a:ext cx="746054" cy="747131"/>
          </a:xfrm>
          <a:custGeom>
            <a:avLst/>
            <a:gdLst>
              <a:gd name="connsiteX0" fmla="*/ 124345 w 746054"/>
              <a:gd name="connsiteY0" fmla="*/ 0 h 747131"/>
              <a:gd name="connsiteX1" fmla="*/ 621709 w 746054"/>
              <a:gd name="connsiteY1" fmla="*/ 0 h 747131"/>
              <a:gd name="connsiteX2" fmla="*/ 746054 w 746054"/>
              <a:gd name="connsiteY2" fmla="*/ 124345 h 747131"/>
              <a:gd name="connsiteX3" fmla="*/ 746054 w 746054"/>
              <a:gd name="connsiteY3" fmla="*/ 622786 h 747131"/>
              <a:gd name="connsiteX4" fmla="*/ 621709 w 746054"/>
              <a:gd name="connsiteY4" fmla="*/ 747131 h 747131"/>
              <a:gd name="connsiteX5" fmla="*/ 124345 w 746054"/>
              <a:gd name="connsiteY5" fmla="*/ 747131 h 747131"/>
              <a:gd name="connsiteX6" fmla="*/ 0 w 746054"/>
              <a:gd name="connsiteY6" fmla="*/ 622786 h 747131"/>
              <a:gd name="connsiteX7" fmla="*/ 0 w 746054"/>
              <a:gd name="connsiteY7" fmla="*/ 124345 h 747131"/>
              <a:gd name="connsiteX8" fmla="*/ 124345 w 746054"/>
              <a:gd name="connsiteY8" fmla="*/ 0 h 7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54" h="747131">
                <a:moveTo>
                  <a:pt x="124345" y="0"/>
                </a:moveTo>
                <a:lnTo>
                  <a:pt x="621709" y="0"/>
                </a:lnTo>
                <a:cubicBezTo>
                  <a:pt x="690383" y="0"/>
                  <a:pt x="746054" y="55671"/>
                  <a:pt x="746054" y="124345"/>
                </a:cubicBezTo>
                <a:lnTo>
                  <a:pt x="746054" y="622786"/>
                </a:lnTo>
                <a:cubicBezTo>
                  <a:pt x="746054" y="691460"/>
                  <a:pt x="690383" y="747131"/>
                  <a:pt x="621709" y="747131"/>
                </a:cubicBezTo>
                <a:lnTo>
                  <a:pt x="124345" y="747131"/>
                </a:lnTo>
                <a:cubicBezTo>
                  <a:pt x="55671" y="747131"/>
                  <a:pt x="0" y="691460"/>
                  <a:pt x="0" y="622786"/>
                </a:cubicBezTo>
                <a:lnTo>
                  <a:pt x="0" y="124345"/>
                </a:lnTo>
                <a:cubicBezTo>
                  <a:pt x="0" y="55671"/>
                  <a:pt x="55671" y="0"/>
                  <a:pt x="1243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A94F47EB-D4BE-463E-9F7F-AE2D06D49BD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51658" y="4210626"/>
            <a:ext cx="746054" cy="747131"/>
          </a:xfrm>
          <a:custGeom>
            <a:avLst/>
            <a:gdLst>
              <a:gd name="connsiteX0" fmla="*/ 124345 w 746054"/>
              <a:gd name="connsiteY0" fmla="*/ 0 h 747131"/>
              <a:gd name="connsiteX1" fmla="*/ 621709 w 746054"/>
              <a:gd name="connsiteY1" fmla="*/ 0 h 747131"/>
              <a:gd name="connsiteX2" fmla="*/ 746054 w 746054"/>
              <a:gd name="connsiteY2" fmla="*/ 124345 h 747131"/>
              <a:gd name="connsiteX3" fmla="*/ 746054 w 746054"/>
              <a:gd name="connsiteY3" fmla="*/ 622786 h 747131"/>
              <a:gd name="connsiteX4" fmla="*/ 621709 w 746054"/>
              <a:gd name="connsiteY4" fmla="*/ 747131 h 747131"/>
              <a:gd name="connsiteX5" fmla="*/ 124345 w 746054"/>
              <a:gd name="connsiteY5" fmla="*/ 747131 h 747131"/>
              <a:gd name="connsiteX6" fmla="*/ 0 w 746054"/>
              <a:gd name="connsiteY6" fmla="*/ 622786 h 747131"/>
              <a:gd name="connsiteX7" fmla="*/ 0 w 746054"/>
              <a:gd name="connsiteY7" fmla="*/ 124345 h 747131"/>
              <a:gd name="connsiteX8" fmla="*/ 124345 w 746054"/>
              <a:gd name="connsiteY8" fmla="*/ 0 h 7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54" h="747131">
                <a:moveTo>
                  <a:pt x="124345" y="0"/>
                </a:moveTo>
                <a:lnTo>
                  <a:pt x="621709" y="0"/>
                </a:lnTo>
                <a:cubicBezTo>
                  <a:pt x="690383" y="0"/>
                  <a:pt x="746054" y="55671"/>
                  <a:pt x="746054" y="124345"/>
                </a:cubicBezTo>
                <a:lnTo>
                  <a:pt x="746054" y="622786"/>
                </a:lnTo>
                <a:cubicBezTo>
                  <a:pt x="746054" y="691460"/>
                  <a:pt x="690383" y="747131"/>
                  <a:pt x="621709" y="747131"/>
                </a:cubicBezTo>
                <a:lnTo>
                  <a:pt x="124345" y="747131"/>
                </a:lnTo>
                <a:cubicBezTo>
                  <a:pt x="55671" y="747131"/>
                  <a:pt x="0" y="691460"/>
                  <a:pt x="0" y="622786"/>
                </a:cubicBezTo>
                <a:lnTo>
                  <a:pt x="0" y="124345"/>
                </a:lnTo>
                <a:cubicBezTo>
                  <a:pt x="0" y="55671"/>
                  <a:pt x="55671" y="0"/>
                  <a:pt x="1243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189046A-DD24-4A37-AC8C-2798FB8B5D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39672" y="4210626"/>
            <a:ext cx="746054" cy="747131"/>
          </a:xfrm>
          <a:custGeom>
            <a:avLst/>
            <a:gdLst>
              <a:gd name="connsiteX0" fmla="*/ 124345 w 746054"/>
              <a:gd name="connsiteY0" fmla="*/ 0 h 747131"/>
              <a:gd name="connsiteX1" fmla="*/ 621709 w 746054"/>
              <a:gd name="connsiteY1" fmla="*/ 0 h 747131"/>
              <a:gd name="connsiteX2" fmla="*/ 746054 w 746054"/>
              <a:gd name="connsiteY2" fmla="*/ 124345 h 747131"/>
              <a:gd name="connsiteX3" fmla="*/ 746054 w 746054"/>
              <a:gd name="connsiteY3" fmla="*/ 622786 h 747131"/>
              <a:gd name="connsiteX4" fmla="*/ 621709 w 746054"/>
              <a:gd name="connsiteY4" fmla="*/ 747131 h 747131"/>
              <a:gd name="connsiteX5" fmla="*/ 124345 w 746054"/>
              <a:gd name="connsiteY5" fmla="*/ 747131 h 747131"/>
              <a:gd name="connsiteX6" fmla="*/ 0 w 746054"/>
              <a:gd name="connsiteY6" fmla="*/ 622786 h 747131"/>
              <a:gd name="connsiteX7" fmla="*/ 0 w 746054"/>
              <a:gd name="connsiteY7" fmla="*/ 124345 h 747131"/>
              <a:gd name="connsiteX8" fmla="*/ 124345 w 746054"/>
              <a:gd name="connsiteY8" fmla="*/ 0 h 7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54" h="747131">
                <a:moveTo>
                  <a:pt x="124345" y="0"/>
                </a:moveTo>
                <a:lnTo>
                  <a:pt x="621709" y="0"/>
                </a:lnTo>
                <a:cubicBezTo>
                  <a:pt x="690383" y="0"/>
                  <a:pt x="746054" y="55671"/>
                  <a:pt x="746054" y="124345"/>
                </a:cubicBezTo>
                <a:lnTo>
                  <a:pt x="746054" y="622786"/>
                </a:lnTo>
                <a:cubicBezTo>
                  <a:pt x="746054" y="691460"/>
                  <a:pt x="690383" y="747131"/>
                  <a:pt x="621709" y="747131"/>
                </a:cubicBezTo>
                <a:lnTo>
                  <a:pt x="124345" y="747131"/>
                </a:lnTo>
                <a:cubicBezTo>
                  <a:pt x="55671" y="747131"/>
                  <a:pt x="0" y="691460"/>
                  <a:pt x="0" y="622786"/>
                </a:cubicBezTo>
                <a:lnTo>
                  <a:pt x="0" y="124345"/>
                </a:lnTo>
                <a:cubicBezTo>
                  <a:pt x="0" y="55671"/>
                  <a:pt x="55671" y="0"/>
                  <a:pt x="1243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1F03DC71-F0AD-4D6D-A7E1-380DCD150B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63643" y="4210626"/>
            <a:ext cx="746054" cy="747131"/>
          </a:xfrm>
          <a:custGeom>
            <a:avLst/>
            <a:gdLst>
              <a:gd name="connsiteX0" fmla="*/ 124345 w 746054"/>
              <a:gd name="connsiteY0" fmla="*/ 0 h 747131"/>
              <a:gd name="connsiteX1" fmla="*/ 621709 w 746054"/>
              <a:gd name="connsiteY1" fmla="*/ 0 h 747131"/>
              <a:gd name="connsiteX2" fmla="*/ 746054 w 746054"/>
              <a:gd name="connsiteY2" fmla="*/ 124345 h 747131"/>
              <a:gd name="connsiteX3" fmla="*/ 746054 w 746054"/>
              <a:gd name="connsiteY3" fmla="*/ 622786 h 747131"/>
              <a:gd name="connsiteX4" fmla="*/ 621709 w 746054"/>
              <a:gd name="connsiteY4" fmla="*/ 747131 h 747131"/>
              <a:gd name="connsiteX5" fmla="*/ 124345 w 746054"/>
              <a:gd name="connsiteY5" fmla="*/ 747131 h 747131"/>
              <a:gd name="connsiteX6" fmla="*/ 0 w 746054"/>
              <a:gd name="connsiteY6" fmla="*/ 622786 h 747131"/>
              <a:gd name="connsiteX7" fmla="*/ 0 w 746054"/>
              <a:gd name="connsiteY7" fmla="*/ 124345 h 747131"/>
              <a:gd name="connsiteX8" fmla="*/ 124345 w 746054"/>
              <a:gd name="connsiteY8" fmla="*/ 0 h 7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54" h="747131">
                <a:moveTo>
                  <a:pt x="124345" y="0"/>
                </a:moveTo>
                <a:lnTo>
                  <a:pt x="621709" y="0"/>
                </a:lnTo>
                <a:cubicBezTo>
                  <a:pt x="690383" y="0"/>
                  <a:pt x="746054" y="55671"/>
                  <a:pt x="746054" y="124345"/>
                </a:cubicBezTo>
                <a:lnTo>
                  <a:pt x="746054" y="622786"/>
                </a:lnTo>
                <a:cubicBezTo>
                  <a:pt x="746054" y="691460"/>
                  <a:pt x="690383" y="747131"/>
                  <a:pt x="621709" y="747131"/>
                </a:cubicBezTo>
                <a:lnTo>
                  <a:pt x="124345" y="747131"/>
                </a:lnTo>
                <a:cubicBezTo>
                  <a:pt x="55671" y="747131"/>
                  <a:pt x="0" y="691460"/>
                  <a:pt x="0" y="622786"/>
                </a:cubicBezTo>
                <a:lnTo>
                  <a:pt x="0" y="124345"/>
                </a:lnTo>
                <a:cubicBezTo>
                  <a:pt x="0" y="55671"/>
                  <a:pt x="55671" y="0"/>
                  <a:pt x="1243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E66ECA92-4E9B-4484-8B29-83E5412B7BB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92350" y="4210626"/>
            <a:ext cx="746054" cy="747131"/>
          </a:xfrm>
          <a:custGeom>
            <a:avLst/>
            <a:gdLst>
              <a:gd name="connsiteX0" fmla="*/ 124345 w 746054"/>
              <a:gd name="connsiteY0" fmla="*/ 0 h 747131"/>
              <a:gd name="connsiteX1" fmla="*/ 621709 w 746054"/>
              <a:gd name="connsiteY1" fmla="*/ 0 h 747131"/>
              <a:gd name="connsiteX2" fmla="*/ 746054 w 746054"/>
              <a:gd name="connsiteY2" fmla="*/ 124345 h 747131"/>
              <a:gd name="connsiteX3" fmla="*/ 746054 w 746054"/>
              <a:gd name="connsiteY3" fmla="*/ 622786 h 747131"/>
              <a:gd name="connsiteX4" fmla="*/ 621709 w 746054"/>
              <a:gd name="connsiteY4" fmla="*/ 747131 h 747131"/>
              <a:gd name="connsiteX5" fmla="*/ 124345 w 746054"/>
              <a:gd name="connsiteY5" fmla="*/ 747131 h 747131"/>
              <a:gd name="connsiteX6" fmla="*/ 0 w 746054"/>
              <a:gd name="connsiteY6" fmla="*/ 622786 h 747131"/>
              <a:gd name="connsiteX7" fmla="*/ 0 w 746054"/>
              <a:gd name="connsiteY7" fmla="*/ 124345 h 747131"/>
              <a:gd name="connsiteX8" fmla="*/ 124345 w 746054"/>
              <a:gd name="connsiteY8" fmla="*/ 0 h 7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54" h="747131">
                <a:moveTo>
                  <a:pt x="124345" y="0"/>
                </a:moveTo>
                <a:lnTo>
                  <a:pt x="621709" y="0"/>
                </a:lnTo>
                <a:cubicBezTo>
                  <a:pt x="690383" y="0"/>
                  <a:pt x="746054" y="55671"/>
                  <a:pt x="746054" y="124345"/>
                </a:cubicBezTo>
                <a:lnTo>
                  <a:pt x="746054" y="622786"/>
                </a:lnTo>
                <a:cubicBezTo>
                  <a:pt x="746054" y="691460"/>
                  <a:pt x="690383" y="747131"/>
                  <a:pt x="621709" y="747131"/>
                </a:cubicBezTo>
                <a:lnTo>
                  <a:pt x="124345" y="747131"/>
                </a:lnTo>
                <a:cubicBezTo>
                  <a:pt x="55671" y="747131"/>
                  <a:pt x="0" y="691460"/>
                  <a:pt x="0" y="622786"/>
                </a:cubicBezTo>
                <a:lnTo>
                  <a:pt x="0" y="124345"/>
                </a:lnTo>
                <a:cubicBezTo>
                  <a:pt x="0" y="55671"/>
                  <a:pt x="55671" y="0"/>
                  <a:pt x="1243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064051E-7253-450D-BD98-B56ECE3048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280365" y="4210626"/>
            <a:ext cx="746054" cy="747131"/>
          </a:xfrm>
          <a:custGeom>
            <a:avLst/>
            <a:gdLst>
              <a:gd name="connsiteX0" fmla="*/ 124345 w 746054"/>
              <a:gd name="connsiteY0" fmla="*/ 0 h 747131"/>
              <a:gd name="connsiteX1" fmla="*/ 621709 w 746054"/>
              <a:gd name="connsiteY1" fmla="*/ 0 h 747131"/>
              <a:gd name="connsiteX2" fmla="*/ 746054 w 746054"/>
              <a:gd name="connsiteY2" fmla="*/ 124345 h 747131"/>
              <a:gd name="connsiteX3" fmla="*/ 746054 w 746054"/>
              <a:gd name="connsiteY3" fmla="*/ 622786 h 747131"/>
              <a:gd name="connsiteX4" fmla="*/ 621709 w 746054"/>
              <a:gd name="connsiteY4" fmla="*/ 747131 h 747131"/>
              <a:gd name="connsiteX5" fmla="*/ 124345 w 746054"/>
              <a:gd name="connsiteY5" fmla="*/ 747131 h 747131"/>
              <a:gd name="connsiteX6" fmla="*/ 0 w 746054"/>
              <a:gd name="connsiteY6" fmla="*/ 622786 h 747131"/>
              <a:gd name="connsiteX7" fmla="*/ 0 w 746054"/>
              <a:gd name="connsiteY7" fmla="*/ 124345 h 747131"/>
              <a:gd name="connsiteX8" fmla="*/ 124345 w 746054"/>
              <a:gd name="connsiteY8" fmla="*/ 0 h 7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54" h="747131">
                <a:moveTo>
                  <a:pt x="124345" y="0"/>
                </a:moveTo>
                <a:lnTo>
                  <a:pt x="621709" y="0"/>
                </a:lnTo>
                <a:cubicBezTo>
                  <a:pt x="690383" y="0"/>
                  <a:pt x="746054" y="55671"/>
                  <a:pt x="746054" y="124345"/>
                </a:cubicBezTo>
                <a:lnTo>
                  <a:pt x="746054" y="622786"/>
                </a:lnTo>
                <a:cubicBezTo>
                  <a:pt x="746054" y="691460"/>
                  <a:pt x="690383" y="747131"/>
                  <a:pt x="621709" y="747131"/>
                </a:cubicBezTo>
                <a:lnTo>
                  <a:pt x="124345" y="747131"/>
                </a:lnTo>
                <a:cubicBezTo>
                  <a:pt x="55671" y="747131"/>
                  <a:pt x="0" y="691460"/>
                  <a:pt x="0" y="622786"/>
                </a:cubicBezTo>
                <a:lnTo>
                  <a:pt x="0" y="124345"/>
                </a:lnTo>
                <a:cubicBezTo>
                  <a:pt x="0" y="55671"/>
                  <a:pt x="55671" y="0"/>
                  <a:pt x="1243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3061BC60-3608-4D7D-A260-6E033CD324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473685" y="4210626"/>
            <a:ext cx="746054" cy="747131"/>
          </a:xfrm>
          <a:custGeom>
            <a:avLst/>
            <a:gdLst>
              <a:gd name="connsiteX0" fmla="*/ 124345 w 746054"/>
              <a:gd name="connsiteY0" fmla="*/ 0 h 747131"/>
              <a:gd name="connsiteX1" fmla="*/ 621709 w 746054"/>
              <a:gd name="connsiteY1" fmla="*/ 0 h 747131"/>
              <a:gd name="connsiteX2" fmla="*/ 746054 w 746054"/>
              <a:gd name="connsiteY2" fmla="*/ 124345 h 747131"/>
              <a:gd name="connsiteX3" fmla="*/ 746054 w 746054"/>
              <a:gd name="connsiteY3" fmla="*/ 622786 h 747131"/>
              <a:gd name="connsiteX4" fmla="*/ 621709 w 746054"/>
              <a:gd name="connsiteY4" fmla="*/ 747131 h 747131"/>
              <a:gd name="connsiteX5" fmla="*/ 124345 w 746054"/>
              <a:gd name="connsiteY5" fmla="*/ 747131 h 747131"/>
              <a:gd name="connsiteX6" fmla="*/ 0 w 746054"/>
              <a:gd name="connsiteY6" fmla="*/ 622786 h 747131"/>
              <a:gd name="connsiteX7" fmla="*/ 0 w 746054"/>
              <a:gd name="connsiteY7" fmla="*/ 124345 h 747131"/>
              <a:gd name="connsiteX8" fmla="*/ 124345 w 746054"/>
              <a:gd name="connsiteY8" fmla="*/ 0 h 7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54" h="747131">
                <a:moveTo>
                  <a:pt x="124345" y="0"/>
                </a:moveTo>
                <a:lnTo>
                  <a:pt x="621709" y="0"/>
                </a:lnTo>
                <a:cubicBezTo>
                  <a:pt x="690383" y="0"/>
                  <a:pt x="746054" y="55671"/>
                  <a:pt x="746054" y="124345"/>
                </a:cubicBezTo>
                <a:lnTo>
                  <a:pt x="746054" y="622786"/>
                </a:lnTo>
                <a:cubicBezTo>
                  <a:pt x="746054" y="691460"/>
                  <a:pt x="690383" y="747131"/>
                  <a:pt x="621709" y="747131"/>
                </a:cubicBezTo>
                <a:lnTo>
                  <a:pt x="124345" y="747131"/>
                </a:lnTo>
                <a:cubicBezTo>
                  <a:pt x="55671" y="747131"/>
                  <a:pt x="0" y="691460"/>
                  <a:pt x="0" y="622786"/>
                </a:cubicBezTo>
                <a:lnTo>
                  <a:pt x="0" y="124345"/>
                </a:lnTo>
                <a:cubicBezTo>
                  <a:pt x="0" y="55671"/>
                  <a:pt x="55671" y="0"/>
                  <a:pt x="1243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E94C7144-BE6B-471E-B861-4510617414C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5671" y="4210626"/>
            <a:ext cx="746054" cy="747131"/>
          </a:xfrm>
          <a:custGeom>
            <a:avLst/>
            <a:gdLst>
              <a:gd name="connsiteX0" fmla="*/ 124345 w 746054"/>
              <a:gd name="connsiteY0" fmla="*/ 0 h 747131"/>
              <a:gd name="connsiteX1" fmla="*/ 621709 w 746054"/>
              <a:gd name="connsiteY1" fmla="*/ 0 h 747131"/>
              <a:gd name="connsiteX2" fmla="*/ 746054 w 746054"/>
              <a:gd name="connsiteY2" fmla="*/ 124345 h 747131"/>
              <a:gd name="connsiteX3" fmla="*/ 746054 w 746054"/>
              <a:gd name="connsiteY3" fmla="*/ 622786 h 747131"/>
              <a:gd name="connsiteX4" fmla="*/ 621709 w 746054"/>
              <a:gd name="connsiteY4" fmla="*/ 747131 h 747131"/>
              <a:gd name="connsiteX5" fmla="*/ 124345 w 746054"/>
              <a:gd name="connsiteY5" fmla="*/ 747131 h 747131"/>
              <a:gd name="connsiteX6" fmla="*/ 0 w 746054"/>
              <a:gd name="connsiteY6" fmla="*/ 622786 h 747131"/>
              <a:gd name="connsiteX7" fmla="*/ 0 w 746054"/>
              <a:gd name="connsiteY7" fmla="*/ 124345 h 747131"/>
              <a:gd name="connsiteX8" fmla="*/ 124345 w 746054"/>
              <a:gd name="connsiteY8" fmla="*/ 0 h 7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54" h="747131">
                <a:moveTo>
                  <a:pt x="124345" y="0"/>
                </a:moveTo>
                <a:lnTo>
                  <a:pt x="621709" y="0"/>
                </a:lnTo>
                <a:cubicBezTo>
                  <a:pt x="690383" y="0"/>
                  <a:pt x="746054" y="55671"/>
                  <a:pt x="746054" y="124345"/>
                </a:cubicBezTo>
                <a:lnTo>
                  <a:pt x="746054" y="622786"/>
                </a:lnTo>
                <a:cubicBezTo>
                  <a:pt x="746054" y="691460"/>
                  <a:pt x="690383" y="747131"/>
                  <a:pt x="621709" y="747131"/>
                </a:cubicBezTo>
                <a:lnTo>
                  <a:pt x="124345" y="747131"/>
                </a:lnTo>
                <a:cubicBezTo>
                  <a:pt x="55671" y="747131"/>
                  <a:pt x="0" y="691460"/>
                  <a:pt x="0" y="622786"/>
                </a:cubicBezTo>
                <a:lnTo>
                  <a:pt x="0" y="124345"/>
                </a:lnTo>
                <a:cubicBezTo>
                  <a:pt x="0" y="55671"/>
                  <a:pt x="55671" y="0"/>
                  <a:pt x="1243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670EF81C-54C1-4BF1-913D-90EEC24C9AC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854839" y="2544718"/>
            <a:ext cx="746054" cy="747131"/>
          </a:xfrm>
          <a:custGeom>
            <a:avLst/>
            <a:gdLst>
              <a:gd name="connsiteX0" fmla="*/ 124345 w 746054"/>
              <a:gd name="connsiteY0" fmla="*/ 0 h 747131"/>
              <a:gd name="connsiteX1" fmla="*/ 621709 w 746054"/>
              <a:gd name="connsiteY1" fmla="*/ 0 h 747131"/>
              <a:gd name="connsiteX2" fmla="*/ 746054 w 746054"/>
              <a:gd name="connsiteY2" fmla="*/ 124345 h 747131"/>
              <a:gd name="connsiteX3" fmla="*/ 746054 w 746054"/>
              <a:gd name="connsiteY3" fmla="*/ 622786 h 747131"/>
              <a:gd name="connsiteX4" fmla="*/ 621709 w 746054"/>
              <a:gd name="connsiteY4" fmla="*/ 747131 h 747131"/>
              <a:gd name="connsiteX5" fmla="*/ 124345 w 746054"/>
              <a:gd name="connsiteY5" fmla="*/ 747131 h 747131"/>
              <a:gd name="connsiteX6" fmla="*/ 0 w 746054"/>
              <a:gd name="connsiteY6" fmla="*/ 622786 h 747131"/>
              <a:gd name="connsiteX7" fmla="*/ 0 w 746054"/>
              <a:gd name="connsiteY7" fmla="*/ 124345 h 747131"/>
              <a:gd name="connsiteX8" fmla="*/ 124345 w 746054"/>
              <a:gd name="connsiteY8" fmla="*/ 0 h 7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54" h="747131">
                <a:moveTo>
                  <a:pt x="124345" y="0"/>
                </a:moveTo>
                <a:lnTo>
                  <a:pt x="621709" y="0"/>
                </a:lnTo>
                <a:cubicBezTo>
                  <a:pt x="690383" y="0"/>
                  <a:pt x="746054" y="55671"/>
                  <a:pt x="746054" y="124345"/>
                </a:cubicBezTo>
                <a:lnTo>
                  <a:pt x="746054" y="622786"/>
                </a:lnTo>
                <a:cubicBezTo>
                  <a:pt x="746054" y="691460"/>
                  <a:pt x="690383" y="747131"/>
                  <a:pt x="621709" y="747131"/>
                </a:cubicBezTo>
                <a:lnTo>
                  <a:pt x="124345" y="747131"/>
                </a:lnTo>
                <a:cubicBezTo>
                  <a:pt x="55671" y="747131"/>
                  <a:pt x="0" y="691460"/>
                  <a:pt x="0" y="622786"/>
                </a:cubicBezTo>
                <a:lnTo>
                  <a:pt x="0" y="124345"/>
                </a:lnTo>
                <a:cubicBezTo>
                  <a:pt x="0" y="55671"/>
                  <a:pt x="55671" y="0"/>
                  <a:pt x="1243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08C79C04-3163-4733-A663-0054014C4C4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557441" y="2544718"/>
            <a:ext cx="746054" cy="747131"/>
          </a:xfrm>
          <a:custGeom>
            <a:avLst/>
            <a:gdLst>
              <a:gd name="connsiteX0" fmla="*/ 124345 w 746054"/>
              <a:gd name="connsiteY0" fmla="*/ 0 h 747131"/>
              <a:gd name="connsiteX1" fmla="*/ 621709 w 746054"/>
              <a:gd name="connsiteY1" fmla="*/ 0 h 747131"/>
              <a:gd name="connsiteX2" fmla="*/ 746054 w 746054"/>
              <a:gd name="connsiteY2" fmla="*/ 124345 h 747131"/>
              <a:gd name="connsiteX3" fmla="*/ 746054 w 746054"/>
              <a:gd name="connsiteY3" fmla="*/ 622786 h 747131"/>
              <a:gd name="connsiteX4" fmla="*/ 621709 w 746054"/>
              <a:gd name="connsiteY4" fmla="*/ 747131 h 747131"/>
              <a:gd name="connsiteX5" fmla="*/ 124345 w 746054"/>
              <a:gd name="connsiteY5" fmla="*/ 747131 h 747131"/>
              <a:gd name="connsiteX6" fmla="*/ 0 w 746054"/>
              <a:gd name="connsiteY6" fmla="*/ 622786 h 747131"/>
              <a:gd name="connsiteX7" fmla="*/ 0 w 746054"/>
              <a:gd name="connsiteY7" fmla="*/ 124345 h 747131"/>
              <a:gd name="connsiteX8" fmla="*/ 124345 w 746054"/>
              <a:gd name="connsiteY8" fmla="*/ 0 h 7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54" h="747131">
                <a:moveTo>
                  <a:pt x="124345" y="0"/>
                </a:moveTo>
                <a:lnTo>
                  <a:pt x="621709" y="0"/>
                </a:lnTo>
                <a:cubicBezTo>
                  <a:pt x="690383" y="0"/>
                  <a:pt x="746054" y="55671"/>
                  <a:pt x="746054" y="124345"/>
                </a:cubicBezTo>
                <a:lnTo>
                  <a:pt x="746054" y="622786"/>
                </a:lnTo>
                <a:cubicBezTo>
                  <a:pt x="746054" y="691460"/>
                  <a:pt x="690383" y="747131"/>
                  <a:pt x="621709" y="747131"/>
                </a:cubicBezTo>
                <a:lnTo>
                  <a:pt x="124345" y="747131"/>
                </a:lnTo>
                <a:cubicBezTo>
                  <a:pt x="55671" y="747131"/>
                  <a:pt x="0" y="691460"/>
                  <a:pt x="0" y="622786"/>
                </a:cubicBezTo>
                <a:lnTo>
                  <a:pt x="0" y="124345"/>
                </a:lnTo>
                <a:cubicBezTo>
                  <a:pt x="0" y="55671"/>
                  <a:pt x="55671" y="0"/>
                  <a:pt x="1243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210634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Wide 16_9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7EA9EBF3-E0F1-466D-8A81-A29D1C7232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01166" y="829343"/>
            <a:ext cx="834129" cy="835333"/>
          </a:xfrm>
          <a:custGeom>
            <a:avLst/>
            <a:gdLst>
              <a:gd name="connsiteX0" fmla="*/ 139024 w 834129"/>
              <a:gd name="connsiteY0" fmla="*/ 0 h 835333"/>
              <a:gd name="connsiteX1" fmla="*/ 695105 w 834129"/>
              <a:gd name="connsiteY1" fmla="*/ 0 h 835333"/>
              <a:gd name="connsiteX2" fmla="*/ 834129 w 834129"/>
              <a:gd name="connsiteY2" fmla="*/ 139024 h 835333"/>
              <a:gd name="connsiteX3" fmla="*/ 834129 w 834129"/>
              <a:gd name="connsiteY3" fmla="*/ 696309 h 835333"/>
              <a:gd name="connsiteX4" fmla="*/ 695105 w 834129"/>
              <a:gd name="connsiteY4" fmla="*/ 835333 h 835333"/>
              <a:gd name="connsiteX5" fmla="*/ 139024 w 834129"/>
              <a:gd name="connsiteY5" fmla="*/ 835333 h 835333"/>
              <a:gd name="connsiteX6" fmla="*/ 0 w 834129"/>
              <a:gd name="connsiteY6" fmla="*/ 696309 h 835333"/>
              <a:gd name="connsiteX7" fmla="*/ 0 w 834129"/>
              <a:gd name="connsiteY7" fmla="*/ 139024 h 835333"/>
              <a:gd name="connsiteX8" fmla="*/ 139024 w 834129"/>
              <a:gd name="connsiteY8" fmla="*/ 0 h 835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4129" h="835333">
                <a:moveTo>
                  <a:pt x="139024" y="0"/>
                </a:moveTo>
                <a:lnTo>
                  <a:pt x="695105" y="0"/>
                </a:lnTo>
                <a:cubicBezTo>
                  <a:pt x="771886" y="0"/>
                  <a:pt x="834129" y="62243"/>
                  <a:pt x="834129" y="139024"/>
                </a:cubicBezTo>
                <a:lnTo>
                  <a:pt x="834129" y="696309"/>
                </a:lnTo>
                <a:cubicBezTo>
                  <a:pt x="834129" y="773090"/>
                  <a:pt x="771886" y="835333"/>
                  <a:pt x="695105" y="835333"/>
                </a:cubicBezTo>
                <a:lnTo>
                  <a:pt x="139024" y="835333"/>
                </a:lnTo>
                <a:cubicBezTo>
                  <a:pt x="62243" y="835333"/>
                  <a:pt x="0" y="773090"/>
                  <a:pt x="0" y="696309"/>
                </a:cubicBezTo>
                <a:lnTo>
                  <a:pt x="0" y="139024"/>
                </a:lnTo>
                <a:cubicBezTo>
                  <a:pt x="0" y="62243"/>
                  <a:pt x="62243" y="0"/>
                  <a:pt x="13902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1D2AA549-1339-4F17-8BDA-096211A279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3433" y="2372992"/>
            <a:ext cx="834129" cy="835333"/>
          </a:xfrm>
          <a:custGeom>
            <a:avLst/>
            <a:gdLst>
              <a:gd name="connsiteX0" fmla="*/ 139024 w 834129"/>
              <a:gd name="connsiteY0" fmla="*/ 0 h 835333"/>
              <a:gd name="connsiteX1" fmla="*/ 695105 w 834129"/>
              <a:gd name="connsiteY1" fmla="*/ 0 h 835333"/>
              <a:gd name="connsiteX2" fmla="*/ 834129 w 834129"/>
              <a:gd name="connsiteY2" fmla="*/ 139024 h 835333"/>
              <a:gd name="connsiteX3" fmla="*/ 834129 w 834129"/>
              <a:gd name="connsiteY3" fmla="*/ 696309 h 835333"/>
              <a:gd name="connsiteX4" fmla="*/ 695105 w 834129"/>
              <a:gd name="connsiteY4" fmla="*/ 835333 h 835333"/>
              <a:gd name="connsiteX5" fmla="*/ 139024 w 834129"/>
              <a:gd name="connsiteY5" fmla="*/ 835333 h 835333"/>
              <a:gd name="connsiteX6" fmla="*/ 0 w 834129"/>
              <a:gd name="connsiteY6" fmla="*/ 696309 h 835333"/>
              <a:gd name="connsiteX7" fmla="*/ 0 w 834129"/>
              <a:gd name="connsiteY7" fmla="*/ 139024 h 835333"/>
              <a:gd name="connsiteX8" fmla="*/ 139024 w 834129"/>
              <a:gd name="connsiteY8" fmla="*/ 0 h 835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4129" h="835333">
                <a:moveTo>
                  <a:pt x="139024" y="0"/>
                </a:moveTo>
                <a:lnTo>
                  <a:pt x="695105" y="0"/>
                </a:lnTo>
                <a:cubicBezTo>
                  <a:pt x="771886" y="0"/>
                  <a:pt x="834129" y="62243"/>
                  <a:pt x="834129" y="139024"/>
                </a:cubicBezTo>
                <a:lnTo>
                  <a:pt x="834129" y="696309"/>
                </a:lnTo>
                <a:cubicBezTo>
                  <a:pt x="834129" y="773090"/>
                  <a:pt x="771886" y="835333"/>
                  <a:pt x="695105" y="835333"/>
                </a:cubicBezTo>
                <a:lnTo>
                  <a:pt x="139024" y="835333"/>
                </a:lnTo>
                <a:cubicBezTo>
                  <a:pt x="62243" y="835333"/>
                  <a:pt x="0" y="773090"/>
                  <a:pt x="0" y="696309"/>
                </a:cubicBezTo>
                <a:lnTo>
                  <a:pt x="0" y="139024"/>
                </a:lnTo>
                <a:cubicBezTo>
                  <a:pt x="0" y="62243"/>
                  <a:pt x="62243" y="0"/>
                  <a:pt x="13902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D087A52E-451A-4B3E-96AE-901B4C0DA8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20033" y="2372992"/>
            <a:ext cx="834129" cy="835333"/>
          </a:xfrm>
          <a:custGeom>
            <a:avLst/>
            <a:gdLst>
              <a:gd name="connsiteX0" fmla="*/ 139024 w 834129"/>
              <a:gd name="connsiteY0" fmla="*/ 0 h 835333"/>
              <a:gd name="connsiteX1" fmla="*/ 695105 w 834129"/>
              <a:gd name="connsiteY1" fmla="*/ 0 h 835333"/>
              <a:gd name="connsiteX2" fmla="*/ 834129 w 834129"/>
              <a:gd name="connsiteY2" fmla="*/ 139024 h 835333"/>
              <a:gd name="connsiteX3" fmla="*/ 834129 w 834129"/>
              <a:gd name="connsiteY3" fmla="*/ 696309 h 835333"/>
              <a:gd name="connsiteX4" fmla="*/ 695105 w 834129"/>
              <a:gd name="connsiteY4" fmla="*/ 835333 h 835333"/>
              <a:gd name="connsiteX5" fmla="*/ 139024 w 834129"/>
              <a:gd name="connsiteY5" fmla="*/ 835333 h 835333"/>
              <a:gd name="connsiteX6" fmla="*/ 0 w 834129"/>
              <a:gd name="connsiteY6" fmla="*/ 696309 h 835333"/>
              <a:gd name="connsiteX7" fmla="*/ 0 w 834129"/>
              <a:gd name="connsiteY7" fmla="*/ 139024 h 835333"/>
              <a:gd name="connsiteX8" fmla="*/ 139024 w 834129"/>
              <a:gd name="connsiteY8" fmla="*/ 0 h 835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4129" h="835333">
                <a:moveTo>
                  <a:pt x="139024" y="0"/>
                </a:moveTo>
                <a:lnTo>
                  <a:pt x="695105" y="0"/>
                </a:lnTo>
                <a:cubicBezTo>
                  <a:pt x="771886" y="0"/>
                  <a:pt x="834129" y="62243"/>
                  <a:pt x="834129" y="139024"/>
                </a:cubicBezTo>
                <a:lnTo>
                  <a:pt x="834129" y="696309"/>
                </a:lnTo>
                <a:cubicBezTo>
                  <a:pt x="834129" y="773090"/>
                  <a:pt x="771886" y="835333"/>
                  <a:pt x="695105" y="835333"/>
                </a:cubicBezTo>
                <a:lnTo>
                  <a:pt x="139024" y="835333"/>
                </a:lnTo>
                <a:cubicBezTo>
                  <a:pt x="62243" y="835333"/>
                  <a:pt x="0" y="773090"/>
                  <a:pt x="0" y="696309"/>
                </a:cubicBezTo>
                <a:lnTo>
                  <a:pt x="0" y="139024"/>
                </a:lnTo>
                <a:cubicBezTo>
                  <a:pt x="0" y="62243"/>
                  <a:pt x="62243" y="0"/>
                  <a:pt x="13902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9982239F-A111-4FAB-B275-C7FA9B7B90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6102" y="2376208"/>
            <a:ext cx="834129" cy="835333"/>
          </a:xfrm>
          <a:custGeom>
            <a:avLst/>
            <a:gdLst>
              <a:gd name="connsiteX0" fmla="*/ 139024 w 834129"/>
              <a:gd name="connsiteY0" fmla="*/ 0 h 835333"/>
              <a:gd name="connsiteX1" fmla="*/ 695105 w 834129"/>
              <a:gd name="connsiteY1" fmla="*/ 0 h 835333"/>
              <a:gd name="connsiteX2" fmla="*/ 834129 w 834129"/>
              <a:gd name="connsiteY2" fmla="*/ 139024 h 835333"/>
              <a:gd name="connsiteX3" fmla="*/ 834129 w 834129"/>
              <a:gd name="connsiteY3" fmla="*/ 696309 h 835333"/>
              <a:gd name="connsiteX4" fmla="*/ 695105 w 834129"/>
              <a:gd name="connsiteY4" fmla="*/ 835333 h 835333"/>
              <a:gd name="connsiteX5" fmla="*/ 139024 w 834129"/>
              <a:gd name="connsiteY5" fmla="*/ 835333 h 835333"/>
              <a:gd name="connsiteX6" fmla="*/ 0 w 834129"/>
              <a:gd name="connsiteY6" fmla="*/ 696309 h 835333"/>
              <a:gd name="connsiteX7" fmla="*/ 0 w 834129"/>
              <a:gd name="connsiteY7" fmla="*/ 139024 h 835333"/>
              <a:gd name="connsiteX8" fmla="*/ 139024 w 834129"/>
              <a:gd name="connsiteY8" fmla="*/ 0 h 835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4129" h="835333">
                <a:moveTo>
                  <a:pt x="139024" y="0"/>
                </a:moveTo>
                <a:lnTo>
                  <a:pt x="695105" y="0"/>
                </a:lnTo>
                <a:cubicBezTo>
                  <a:pt x="771886" y="0"/>
                  <a:pt x="834129" y="62243"/>
                  <a:pt x="834129" y="139024"/>
                </a:cubicBezTo>
                <a:lnTo>
                  <a:pt x="834129" y="696309"/>
                </a:lnTo>
                <a:cubicBezTo>
                  <a:pt x="834129" y="773090"/>
                  <a:pt x="771886" y="835333"/>
                  <a:pt x="695105" y="835333"/>
                </a:cubicBezTo>
                <a:lnTo>
                  <a:pt x="139024" y="835333"/>
                </a:lnTo>
                <a:cubicBezTo>
                  <a:pt x="62243" y="835333"/>
                  <a:pt x="0" y="773090"/>
                  <a:pt x="0" y="696309"/>
                </a:cubicBezTo>
                <a:lnTo>
                  <a:pt x="0" y="139024"/>
                </a:lnTo>
                <a:cubicBezTo>
                  <a:pt x="0" y="62243"/>
                  <a:pt x="62243" y="0"/>
                  <a:pt x="13902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230C09D3-24A5-4EEA-809F-CAC1AFFF65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34210" y="2379424"/>
            <a:ext cx="834129" cy="835333"/>
          </a:xfrm>
          <a:custGeom>
            <a:avLst/>
            <a:gdLst>
              <a:gd name="connsiteX0" fmla="*/ 139024 w 834129"/>
              <a:gd name="connsiteY0" fmla="*/ 0 h 835333"/>
              <a:gd name="connsiteX1" fmla="*/ 695105 w 834129"/>
              <a:gd name="connsiteY1" fmla="*/ 0 h 835333"/>
              <a:gd name="connsiteX2" fmla="*/ 834129 w 834129"/>
              <a:gd name="connsiteY2" fmla="*/ 139024 h 835333"/>
              <a:gd name="connsiteX3" fmla="*/ 834129 w 834129"/>
              <a:gd name="connsiteY3" fmla="*/ 696309 h 835333"/>
              <a:gd name="connsiteX4" fmla="*/ 695105 w 834129"/>
              <a:gd name="connsiteY4" fmla="*/ 835333 h 835333"/>
              <a:gd name="connsiteX5" fmla="*/ 139024 w 834129"/>
              <a:gd name="connsiteY5" fmla="*/ 835333 h 835333"/>
              <a:gd name="connsiteX6" fmla="*/ 0 w 834129"/>
              <a:gd name="connsiteY6" fmla="*/ 696309 h 835333"/>
              <a:gd name="connsiteX7" fmla="*/ 0 w 834129"/>
              <a:gd name="connsiteY7" fmla="*/ 139024 h 835333"/>
              <a:gd name="connsiteX8" fmla="*/ 139024 w 834129"/>
              <a:gd name="connsiteY8" fmla="*/ 0 h 835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4129" h="835333">
                <a:moveTo>
                  <a:pt x="139024" y="0"/>
                </a:moveTo>
                <a:lnTo>
                  <a:pt x="695105" y="0"/>
                </a:lnTo>
                <a:cubicBezTo>
                  <a:pt x="771886" y="0"/>
                  <a:pt x="834129" y="62243"/>
                  <a:pt x="834129" y="139024"/>
                </a:cubicBezTo>
                <a:lnTo>
                  <a:pt x="834129" y="696309"/>
                </a:lnTo>
                <a:cubicBezTo>
                  <a:pt x="834129" y="773090"/>
                  <a:pt x="771886" y="835333"/>
                  <a:pt x="695105" y="835333"/>
                </a:cubicBezTo>
                <a:lnTo>
                  <a:pt x="139024" y="835333"/>
                </a:lnTo>
                <a:cubicBezTo>
                  <a:pt x="62243" y="835333"/>
                  <a:pt x="0" y="773090"/>
                  <a:pt x="0" y="696309"/>
                </a:cubicBezTo>
                <a:lnTo>
                  <a:pt x="0" y="139024"/>
                </a:lnTo>
                <a:cubicBezTo>
                  <a:pt x="0" y="62243"/>
                  <a:pt x="62243" y="0"/>
                  <a:pt x="13902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9" name="Picture Placeholder 68">
            <a:extLst>
              <a:ext uri="{FF2B5EF4-FFF2-40B4-BE49-F238E27FC236}">
                <a16:creationId xmlns:a16="http://schemas.microsoft.com/office/drawing/2014/main" id="{6608519E-F73B-42DA-828F-A4E39355A1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9455" y="3801790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BD12AAD6-FF2C-4991-889E-E87464A4A3F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9455" y="4690094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7" name="Picture Placeholder 66">
            <a:extLst>
              <a:ext uri="{FF2B5EF4-FFF2-40B4-BE49-F238E27FC236}">
                <a16:creationId xmlns:a16="http://schemas.microsoft.com/office/drawing/2014/main" id="{38BF2C2F-66A0-44B2-AAB6-955A18EE0E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9455" y="5578398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70" name="Picture Placeholder 69">
            <a:extLst>
              <a:ext uri="{FF2B5EF4-FFF2-40B4-BE49-F238E27FC236}">
                <a16:creationId xmlns:a16="http://schemas.microsoft.com/office/drawing/2014/main" id="{FC991AAC-CE97-4B75-954F-50F52808869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1881" y="3801790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FC733383-CAFE-4790-A223-8CEAAA5D95A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11881" y="4690094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6" name="Picture Placeholder 65">
            <a:extLst>
              <a:ext uri="{FF2B5EF4-FFF2-40B4-BE49-F238E27FC236}">
                <a16:creationId xmlns:a16="http://schemas.microsoft.com/office/drawing/2014/main" id="{768000EC-E941-4FB3-9F53-4C1DCB7E304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511881" y="5578398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3D9A57CB-7AC9-4CC9-B68C-EC1F6649107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504307" y="5578398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4" name="Picture Placeholder 63">
            <a:extLst>
              <a:ext uri="{FF2B5EF4-FFF2-40B4-BE49-F238E27FC236}">
                <a16:creationId xmlns:a16="http://schemas.microsoft.com/office/drawing/2014/main" id="{DA834026-3E5A-4508-A710-46FB8E1C39A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96732" y="5578398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73" name="Picture Placeholder 72">
            <a:extLst>
              <a:ext uri="{FF2B5EF4-FFF2-40B4-BE49-F238E27FC236}">
                <a16:creationId xmlns:a16="http://schemas.microsoft.com/office/drawing/2014/main" id="{4771E792-998D-4CCF-B915-9A35B0EB8BE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04307" y="4690094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F41007CF-1970-44D3-B5AB-DC7EE78CC6C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496732" y="4690094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72" name="Picture Placeholder 71">
            <a:extLst>
              <a:ext uri="{FF2B5EF4-FFF2-40B4-BE49-F238E27FC236}">
                <a16:creationId xmlns:a16="http://schemas.microsoft.com/office/drawing/2014/main" id="{CD3A8EE1-74F1-4CC9-A6B5-3DD608C1991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504307" y="3801790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75" name="Picture Placeholder 74">
            <a:extLst>
              <a:ext uri="{FF2B5EF4-FFF2-40B4-BE49-F238E27FC236}">
                <a16:creationId xmlns:a16="http://schemas.microsoft.com/office/drawing/2014/main" id="{0AF1BB82-37FE-4A83-8C69-924B97FB6DD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496732" y="3801790"/>
            <a:ext cx="718772" cy="718772"/>
          </a:xfrm>
          <a:custGeom>
            <a:avLst/>
            <a:gdLst>
              <a:gd name="connsiteX0" fmla="*/ 359386 w 718772"/>
              <a:gd name="connsiteY0" fmla="*/ 0 h 718772"/>
              <a:gd name="connsiteX1" fmla="*/ 718772 w 718772"/>
              <a:gd name="connsiteY1" fmla="*/ 359386 h 718772"/>
              <a:gd name="connsiteX2" fmla="*/ 359386 w 718772"/>
              <a:gd name="connsiteY2" fmla="*/ 718772 h 718772"/>
              <a:gd name="connsiteX3" fmla="*/ 0 w 718772"/>
              <a:gd name="connsiteY3" fmla="*/ 359386 h 718772"/>
              <a:gd name="connsiteX4" fmla="*/ 359386 w 718772"/>
              <a:gd name="connsiteY4" fmla="*/ 0 h 71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772" h="718772">
                <a:moveTo>
                  <a:pt x="359386" y="0"/>
                </a:moveTo>
                <a:cubicBezTo>
                  <a:pt x="557869" y="0"/>
                  <a:pt x="718772" y="160903"/>
                  <a:pt x="718772" y="359386"/>
                </a:cubicBezTo>
                <a:cubicBezTo>
                  <a:pt x="718772" y="557869"/>
                  <a:pt x="557869" y="718772"/>
                  <a:pt x="359386" y="718772"/>
                </a:cubicBezTo>
                <a:cubicBezTo>
                  <a:pt x="160903" y="718772"/>
                  <a:pt x="0" y="557869"/>
                  <a:pt x="0" y="359386"/>
                </a:cubicBezTo>
                <a:cubicBezTo>
                  <a:pt x="0" y="160903"/>
                  <a:pt x="160903" y="0"/>
                  <a:pt x="35938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405815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Wide 16_9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icture Placeholder 76">
            <a:extLst>
              <a:ext uri="{FF2B5EF4-FFF2-40B4-BE49-F238E27FC236}">
                <a16:creationId xmlns:a16="http://schemas.microsoft.com/office/drawing/2014/main" id="{07AE4BB8-F6B3-45EC-8A62-378AE1B6C20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47687" y="905202"/>
            <a:ext cx="669067" cy="670033"/>
          </a:xfrm>
          <a:custGeom>
            <a:avLst/>
            <a:gdLst>
              <a:gd name="connsiteX0" fmla="*/ 111513 w 669067"/>
              <a:gd name="connsiteY0" fmla="*/ 0 h 670033"/>
              <a:gd name="connsiteX1" fmla="*/ 557554 w 669067"/>
              <a:gd name="connsiteY1" fmla="*/ 0 h 670033"/>
              <a:gd name="connsiteX2" fmla="*/ 669067 w 669067"/>
              <a:gd name="connsiteY2" fmla="*/ 111513 h 670033"/>
              <a:gd name="connsiteX3" fmla="*/ 669067 w 669067"/>
              <a:gd name="connsiteY3" fmla="*/ 558520 h 670033"/>
              <a:gd name="connsiteX4" fmla="*/ 557554 w 669067"/>
              <a:gd name="connsiteY4" fmla="*/ 670033 h 670033"/>
              <a:gd name="connsiteX5" fmla="*/ 111513 w 669067"/>
              <a:gd name="connsiteY5" fmla="*/ 670033 h 670033"/>
              <a:gd name="connsiteX6" fmla="*/ 0 w 669067"/>
              <a:gd name="connsiteY6" fmla="*/ 558520 h 670033"/>
              <a:gd name="connsiteX7" fmla="*/ 0 w 669067"/>
              <a:gd name="connsiteY7" fmla="*/ 111513 h 670033"/>
              <a:gd name="connsiteX8" fmla="*/ 111513 w 669067"/>
              <a:gd name="connsiteY8" fmla="*/ 0 h 67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9067" h="670033">
                <a:moveTo>
                  <a:pt x="111513" y="0"/>
                </a:moveTo>
                <a:lnTo>
                  <a:pt x="557554" y="0"/>
                </a:lnTo>
                <a:cubicBezTo>
                  <a:pt x="619141" y="0"/>
                  <a:pt x="669067" y="49926"/>
                  <a:pt x="669067" y="111513"/>
                </a:cubicBezTo>
                <a:lnTo>
                  <a:pt x="669067" y="558520"/>
                </a:lnTo>
                <a:cubicBezTo>
                  <a:pt x="669067" y="620107"/>
                  <a:pt x="619141" y="670033"/>
                  <a:pt x="557554" y="670033"/>
                </a:cubicBezTo>
                <a:lnTo>
                  <a:pt x="111513" y="670033"/>
                </a:lnTo>
                <a:cubicBezTo>
                  <a:pt x="49926" y="670033"/>
                  <a:pt x="0" y="620107"/>
                  <a:pt x="0" y="558520"/>
                </a:cubicBezTo>
                <a:lnTo>
                  <a:pt x="0" y="111513"/>
                </a:lnTo>
                <a:cubicBezTo>
                  <a:pt x="0" y="49926"/>
                  <a:pt x="49926" y="0"/>
                  <a:pt x="1115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82" name="Picture Placeholder 81">
            <a:extLst>
              <a:ext uri="{FF2B5EF4-FFF2-40B4-BE49-F238E27FC236}">
                <a16:creationId xmlns:a16="http://schemas.microsoft.com/office/drawing/2014/main" id="{17AB5AEB-0F65-4B81-B2D4-81D62D4275F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97868" y="2443220"/>
            <a:ext cx="669067" cy="670033"/>
          </a:xfrm>
          <a:custGeom>
            <a:avLst/>
            <a:gdLst>
              <a:gd name="connsiteX0" fmla="*/ 111513 w 669067"/>
              <a:gd name="connsiteY0" fmla="*/ 0 h 670033"/>
              <a:gd name="connsiteX1" fmla="*/ 557554 w 669067"/>
              <a:gd name="connsiteY1" fmla="*/ 0 h 670033"/>
              <a:gd name="connsiteX2" fmla="*/ 669067 w 669067"/>
              <a:gd name="connsiteY2" fmla="*/ 111513 h 670033"/>
              <a:gd name="connsiteX3" fmla="*/ 669067 w 669067"/>
              <a:gd name="connsiteY3" fmla="*/ 558520 h 670033"/>
              <a:gd name="connsiteX4" fmla="*/ 557554 w 669067"/>
              <a:gd name="connsiteY4" fmla="*/ 670033 h 670033"/>
              <a:gd name="connsiteX5" fmla="*/ 111513 w 669067"/>
              <a:gd name="connsiteY5" fmla="*/ 670033 h 670033"/>
              <a:gd name="connsiteX6" fmla="*/ 0 w 669067"/>
              <a:gd name="connsiteY6" fmla="*/ 558520 h 670033"/>
              <a:gd name="connsiteX7" fmla="*/ 0 w 669067"/>
              <a:gd name="connsiteY7" fmla="*/ 111513 h 670033"/>
              <a:gd name="connsiteX8" fmla="*/ 111513 w 669067"/>
              <a:gd name="connsiteY8" fmla="*/ 0 h 67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9067" h="670033">
                <a:moveTo>
                  <a:pt x="111513" y="0"/>
                </a:moveTo>
                <a:lnTo>
                  <a:pt x="557554" y="0"/>
                </a:lnTo>
                <a:cubicBezTo>
                  <a:pt x="619141" y="0"/>
                  <a:pt x="669067" y="49926"/>
                  <a:pt x="669067" y="111513"/>
                </a:cubicBezTo>
                <a:lnTo>
                  <a:pt x="669067" y="558520"/>
                </a:lnTo>
                <a:cubicBezTo>
                  <a:pt x="669067" y="620107"/>
                  <a:pt x="619141" y="670033"/>
                  <a:pt x="557554" y="670033"/>
                </a:cubicBezTo>
                <a:lnTo>
                  <a:pt x="111513" y="670033"/>
                </a:lnTo>
                <a:cubicBezTo>
                  <a:pt x="49926" y="670033"/>
                  <a:pt x="0" y="620107"/>
                  <a:pt x="0" y="558520"/>
                </a:cubicBezTo>
                <a:lnTo>
                  <a:pt x="0" y="111513"/>
                </a:lnTo>
                <a:cubicBezTo>
                  <a:pt x="0" y="49926"/>
                  <a:pt x="49926" y="0"/>
                  <a:pt x="1115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81" name="Picture Placeholder 80">
            <a:extLst>
              <a:ext uri="{FF2B5EF4-FFF2-40B4-BE49-F238E27FC236}">
                <a16:creationId xmlns:a16="http://schemas.microsoft.com/office/drawing/2014/main" id="{85E95232-8FEB-46D6-809F-E6F6ED37ABC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610086" y="2425663"/>
            <a:ext cx="669066" cy="670033"/>
          </a:xfrm>
          <a:custGeom>
            <a:avLst/>
            <a:gdLst>
              <a:gd name="connsiteX0" fmla="*/ 111513 w 669066"/>
              <a:gd name="connsiteY0" fmla="*/ 0 h 670033"/>
              <a:gd name="connsiteX1" fmla="*/ 557553 w 669066"/>
              <a:gd name="connsiteY1" fmla="*/ 0 h 670033"/>
              <a:gd name="connsiteX2" fmla="*/ 669066 w 669066"/>
              <a:gd name="connsiteY2" fmla="*/ 111513 h 670033"/>
              <a:gd name="connsiteX3" fmla="*/ 669066 w 669066"/>
              <a:gd name="connsiteY3" fmla="*/ 558520 h 670033"/>
              <a:gd name="connsiteX4" fmla="*/ 557553 w 669066"/>
              <a:gd name="connsiteY4" fmla="*/ 670033 h 670033"/>
              <a:gd name="connsiteX5" fmla="*/ 111513 w 669066"/>
              <a:gd name="connsiteY5" fmla="*/ 670033 h 670033"/>
              <a:gd name="connsiteX6" fmla="*/ 0 w 669066"/>
              <a:gd name="connsiteY6" fmla="*/ 558520 h 670033"/>
              <a:gd name="connsiteX7" fmla="*/ 0 w 669066"/>
              <a:gd name="connsiteY7" fmla="*/ 111513 h 670033"/>
              <a:gd name="connsiteX8" fmla="*/ 111513 w 669066"/>
              <a:gd name="connsiteY8" fmla="*/ 0 h 67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9066" h="670033">
                <a:moveTo>
                  <a:pt x="111513" y="0"/>
                </a:moveTo>
                <a:lnTo>
                  <a:pt x="557553" y="0"/>
                </a:lnTo>
                <a:cubicBezTo>
                  <a:pt x="619140" y="0"/>
                  <a:pt x="669066" y="49926"/>
                  <a:pt x="669066" y="111513"/>
                </a:cubicBezTo>
                <a:lnTo>
                  <a:pt x="669066" y="558520"/>
                </a:lnTo>
                <a:cubicBezTo>
                  <a:pt x="669066" y="620107"/>
                  <a:pt x="619140" y="670033"/>
                  <a:pt x="557553" y="670033"/>
                </a:cubicBezTo>
                <a:lnTo>
                  <a:pt x="111513" y="670033"/>
                </a:lnTo>
                <a:cubicBezTo>
                  <a:pt x="49926" y="670033"/>
                  <a:pt x="0" y="620107"/>
                  <a:pt x="0" y="558520"/>
                </a:cubicBezTo>
                <a:lnTo>
                  <a:pt x="0" y="111513"/>
                </a:lnTo>
                <a:cubicBezTo>
                  <a:pt x="0" y="49926"/>
                  <a:pt x="49926" y="0"/>
                  <a:pt x="1115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80" name="Picture Placeholder 79">
            <a:extLst>
              <a:ext uri="{FF2B5EF4-FFF2-40B4-BE49-F238E27FC236}">
                <a16:creationId xmlns:a16="http://schemas.microsoft.com/office/drawing/2014/main" id="{8511BCA7-43D9-47B5-A2E0-868C8AF697D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326052" y="2408106"/>
            <a:ext cx="669067" cy="670033"/>
          </a:xfrm>
          <a:custGeom>
            <a:avLst/>
            <a:gdLst>
              <a:gd name="connsiteX0" fmla="*/ 111513 w 669067"/>
              <a:gd name="connsiteY0" fmla="*/ 0 h 670033"/>
              <a:gd name="connsiteX1" fmla="*/ 557554 w 669067"/>
              <a:gd name="connsiteY1" fmla="*/ 0 h 670033"/>
              <a:gd name="connsiteX2" fmla="*/ 669067 w 669067"/>
              <a:gd name="connsiteY2" fmla="*/ 111513 h 670033"/>
              <a:gd name="connsiteX3" fmla="*/ 669067 w 669067"/>
              <a:gd name="connsiteY3" fmla="*/ 558520 h 670033"/>
              <a:gd name="connsiteX4" fmla="*/ 557554 w 669067"/>
              <a:gd name="connsiteY4" fmla="*/ 670033 h 670033"/>
              <a:gd name="connsiteX5" fmla="*/ 111513 w 669067"/>
              <a:gd name="connsiteY5" fmla="*/ 670033 h 670033"/>
              <a:gd name="connsiteX6" fmla="*/ 0 w 669067"/>
              <a:gd name="connsiteY6" fmla="*/ 558520 h 670033"/>
              <a:gd name="connsiteX7" fmla="*/ 0 w 669067"/>
              <a:gd name="connsiteY7" fmla="*/ 111513 h 670033"/>
              <a:gd name="connsiteX8" fmla="*/ 111513 w 669067"/>
              <a:gd name="connsiteY8" fmla="*/ 0 h 67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9067" h="670033">
                <a:moveTo>
                  <a:pt x="111513" y="0"/>
                </a:moveTo>
                <a:lnTo>
                  <a:pt x="557554" y="0"/>
                </a:lnTo>
                <a:cubicBezTo>
                  <a:pt x="619141" y="0"/>
                  <a:pt x="669067" y="49926"/>
                  <a:pt x="669067" y="111513"/>
                </a:cubicBezTo>
                <a:lnTo>
                  <a:pt x="669067" y="558520"/>
                </a:lnTo>
                <a:cubicBezTo>
                  <a:pt x="669067" y="620107"/>
                  <a:pt x="619141" y="670033"/>
                  <a:pt x="557554" y="670033"/>
                </a:cubicBezTo>
                <a:lnTo>
                  <a:pt x="111513" y="670033"/>
                </a:lnTo>
                <a:cubicBezTo>
                  <a:pt x="49926" y="670033"/>
                  <a:pt x="0" y="620107"/>
                  <a:pt x="0" y="558520"/>
                </a:cubicBezTo>
                <a:lnTo>
                  <a:pt x="0" y="111513"/>
                </a:lnTo>
                <a:cubicBezTo>
                  <a:pt x="0" y="49926"/>
                  <a:pt x="49926" y="0"/>
                  <a:pt x="1115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79" name="Picture Placeholder 78">
            <a:extLst>
              <a:ext uri="{FF2B5EF4-FFF2-40B4-BE49-F238E27FC236}">
                <a16:creationId xmlns:a16="http://schemas.microsoft.com/office/drawing/2014/main" id="{72A0D6AB-6B97-4C98-963A-353EC634350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90144" y="2390549"/>
            <a:ext cx="669067" cy="670033"/>
          </a:xfrm>
          <a:custGeom>
            <a:avLst/>
            <a:gdLst>
              <a:gd name="connsiteX0" fmla="*/ 111513 w 669067"/>
              <a:gd name="connsiteY0" fmla="*/ 0 h 670033"/>
              <a:gd name="connsiteX1" fmla="*/ 557554 w 669067"/>
              <a:gd name="connsiteY1" fmla="*/ 0 h 670033"/>
              <a:gd name="connsiteX2" fmla="*/ 669067 w 669067"/>
              <a:gd name="connsiteY2" fmla="*/ 111513 h 670033"/>
              <a:gd name="connsiteX3" fmla="*/ 669067 w 669067"/>
              <a:gd name="connsiteY3" fmla="*/ 558520 h 670033"/>
              <a:gd name="connsiteX4" fmla="*/ 557554 w 669067"/>
              <a:gd name="connsiteY4" fmla="*/ 670033 h 670033"/>
              <a:gd name="connsiteX5" fmla="*/ 111513 w 669067"/>
              <a:gd name="connsiteY5" fmla="*/ 670033 h 670033"/>
              <a:gd name="connsiteX6" fmla="*/ 0 w 669067"/>
              <a:gd name="connsiteY6" fmla="*/ 558520 h 670033"/>
              <a:gd name="connsiteX7" fmla="*/ 0 w 669067"/>
              <a:gd name="connsiteY7" fmla="*/ 111513 h 670033"/>
              <a:gd name="connsiteX8" fmla="*/ 111513 w 669067"/>
              <a:gd name="connsiteY8" fmla="*/ 0 h 67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9067" h="670033">
                <a:moveTo>
                  <a:pt x="111513" y="0"/>
                </a:moveTo>
                <a:lnTo>
                  <a:pt x="557554" y="0"/>
                </a:lnTo>
                <a:cubicBezTo>
                  <a:pt x="619141" y="0"/>
                  <a:pt x="669067" y="49926"/>
                  <a:pt x="669067" y="111513"/>
                </a:cubicBezTo>
                <a:lnTo>
                  <a:pt x="669067" y="558520"/>
                </a:lnTo>
                <a:cubicBezTo>
                  <a:pt x="669067" y="620107"/>
                  <a:pt x="619141" y="670033"/>
                  <a:pt x="557554" y="670033"/>
                </a:cubicBezTo>
                <a:lnTo>
                  <a:pt x="111513" y="670033"/>
                </a:lnTo>
                <a:cubicBezTo>
                  <a:pt x="49926" y="670033"/>
                  <a:pt x="0" y="620107"/>
                  <a:pt x="0" y="558520"/>
                </a:cubicBezTo>
                <a:lnTo>
                  <a:pt x="0" y="111513"/>
                </a:lnTo>
                <a:cubicBezTo>
                  <a:pt x="0" y="49926"/>
                  <a:pt x="49926" y="0"/>
                  <a:pt x="1115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78" name="Picture Placeholder 77">
            <a:extLst>
              <a:ext uri="{FF2B5EF4-FFF2-40B4-BE49-F238E27FC236}">
                <a16:creationId xmlns:a16="http://schemas.microsoft.com/office/drawing/2014/main" id="{C5E08B28-2A46-4853-8F44-4EA8D3F225F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54236" y="2372992"/>
            <a:ext cx="669067" cy="670033"/>
          </a:xfrm>
          <a:custGeom>
            <a:avLst/>
            <a:gdLst>
              <a:gd name="connsiteX0" fmla="*/ 111513 w 669067"/>
              <a:gd name="connsiteY0" fmla="*/ 0 h 670033"/>
              <a:gd name="connsiteX1" fmla="*/ 557554 w 669067"/>
              <a:gd name="connsiteY1" fmla="*/ 0 h 670033"/>
              <a:gd name="connsiteX2" fmla="*/ 669067 w 669067"/>
              <a:gd name="connsiteY2" fmla="*/ 111513 h 670033"/>
              <a:gd name="connsiteX3" fmla="*/ 669067 w 669067"/>
              <a:gd name="connsiteY3" fmla="*/ 558520 h 670033"/>
              <a:gd name="connsiteX4" fmla="*/ 557554 w 669067"/>
              <a:gd name="connsiteY4" fmla="*/ 670033 h 670033"/>
              <a:gd name="connsiteX5" fmla="*/ 111513 w 669067"/>
              <a:gd name="connsiteY5" fmla="*/ 670033 h 670033"/>
              <a:gd name="connsiteX6" fmla="*/ 0 w 669067"/>
              <a:gd name="connsiteY6" fmla="*/ 558520 h 670033"/>
              <a:gd name="connsiteX7" fmla="*/ 0 w 669067"/>
              <a:gd name="connsiteY7" fmla="*/ 111513 h 670033"/>
              <a:gd name="connsiteX8" fmla="*/ 111513 w 669067"/>
              <a:gd name="connsiteY8" fmla="*/ 0 h 67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9067" h="670033">
                <a:moveTo>
                  <a:pt x="111513" y="0"/>
                </a:moveTo>
                <a:lnTo>
                  <a:pt x="557554" y="0"/>
                </a:lnTo>
                <a:cubicBezTo>
                  <a:pt x="619141" y="0"/>
                  <a:pt x="669067" y="49926"/>
                  <a:pt x="669067" y="111513"/>
                </a:cubicBezTo>
                <a:lnTo>
                  <a:pt x="669067" y="558520"/>
                </a:lnTo>
                <a:cubicBezTo>
                  <a:pt x="669067" y="620107"/>
                  <a:pt x="619141" y="670033"/>
                  <a:pt x="557554" y="670033"/>
                </a:cubicBezTo>
                <a:lnTo>
                  <a:pt x="111513" y="670033"/>
                </a:lnTo>
                <a:cubicBezTo>
                  <a:pt x="49926" y="670033"/>
                  <a:pt x="0" y="620107"/>
                  <a:pt x="0" y="558520"/>
                </a:cubicBezTo>
                <a:lnTo>
                  <a:pt x="0" y="111513"/>
                </a:lnTo>
                <a:cubicBezTo>
                  <a:pt x="0" y="49926"/>
                  <a:pt x="49926" y="0"/>
                  <a:pt x="1115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95" name="Picture Placeholder 94">
            <a:extLst>
              <a:ext uri="{FF2B5EF4-FFF2-40B4-BE49-F238E27FC236}">
                <a16:creationId xmlns:a16="http://schemas.microsoft.com/office/drawing/2014/main" id="{49804273-0E28-4988-8FB7-111E0EFA764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8244" y="4128581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8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8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96" name="Picture Placeholder 95">
            <a:extLst>
              <a:ext uri="{FF2B5EF4-FFF2-40B4-BE49-F238E27FC236}">
                <a16:creationId xmlns:a16="http://schemas.microsoft.com/office/drawing/2014/main" id="{BBA0012B-47A0-4863-A8F4-F5E46DF1FFC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8244" y="4940592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8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8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97" name="Picture Placeholder 96">
            <a:extLst>
              <a:ext uri="{FF2B5EF4-FFF2-40B4-BE49-F238E27FC236}">
                <a16:creationId xmlns:a16="http://schemas.microsoft.com/office/drawing/2014/main" id="{33166D1B-2EB9-4617-82A3-EA2E65D9392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8244" y="5752603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8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8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94" name="Picture Placeholder 93">
            <a:extLst>
              <a:ext uri="{FF2B5EF4-FFF2-40B4-BE49-F238E27FC236}">
                <a16:creationId xmlns:a16="http://schemas.microsoft.com/office/drawing/2014/main" id="{FA52B7FD-9253-490B-BB75-8B29FB6F98C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090144" y="4128581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7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7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93" name="Picture Placeholder 92">
            <a:extLst>
              <a:ext uri="{FF2B5EF4-FFF2-40B4-BE49-F238E27FC236}">
                <a16:creationId xmlns:a16="http://schemas.microsoft.com/office/drawing/2014/main" id="{AC51DA20-4B9C-459D-BC20-EE06746CFA4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090144" y="4940592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7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7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21C56C14-81E1-47A2-9CAC-704098C6403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090144" y="5752603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7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7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E91351D8-A7F0-4BE7-B20F-51F39322BB88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348704" y="4131264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8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8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90" name="Picture Placeholder 89">
            <a:extLst>
              <a:ext uri="{FF2B5EF4-FFF2-40B4-BE49-F238E27FC236}">
                <a16:creationId xmlns:a16="http://schemas.microsoft.com/office/drawing/2014/main" id="{75768FEC-7694-4037-AC3A-AF0EB63834B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348704" y="4943275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8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8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91" name="Picture Placeholder 90">
            <a:extLst>
              <a:ext uri="{FF2B5EF4-FFF2-40B4-BE49-F238E27FC236}">
                <a16:creationId xmlns:a16="http://schemas.microsoft.com/office/drawing/2014/main" id="{B578AABF-BF7C-4277-A53F-6B4B5997B16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348704" y="5755286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7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7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88" name="Picture Placeholder 87">
            <a:extLst>
              <a:ext uri="{FF2B5EF4-FFF2-40B4-BE49-F238E27FC236}">
                <a16:creationId xmlns:a16="http://schemas.microsoft.com/office/drawing/2014/main" id="{9AE445E9-EBC0-4A45-883B-99F9F6DC9698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540604" y="4131264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8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8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87" name="Picture Placeholder 86">
            <a:extLst>
              <a:ext uri="{FF2B5EF4-FFF2-40B4-BE49-F238E27FC236}">
                <a16:creationId xmlns:a16="http://schemas.microsoft.com/office/drawing/2014/main" id="{1ABA8052-ADC8-49C2-B950-7CD81BBBDC03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540604" y="4943275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8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8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770AA431-6490-4FFC-BF65-4433180737F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540604" y="5755286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8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8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41720489-2EA0-465F-8AD3-E9478572978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9841743" y="4131264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8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8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84" name="Picture Placeholder 83">
            <a:extLst>
              <a:ext uri="{FF2B5EF4-FFF2-40B4-BE49-F238E27FC236}">
                <a16:creationId xmlns:a16="http://schemas.microsoft.com/office/drawing/2014/main" id="{C1ADA532-BC9C-482E-96C1-815327746BE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9841743" y="4943275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8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8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85" name="Picture Placeholder 84">
            <a:extLst>
              <a:ext uri="{FF2B5EF4-FFF2-40B4-BE49-F238E27FC236}">
                <a16:creationId xmlns:a16="http://schemas.microsoft.com/office/drawing/2014/main" id="{541C1D75-014C-4919-A732-500971DE68F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841743" y="5755286"/>
            <a:ext cx="563962" cy="563962"/>
          </a:xfrm>
          <a:custGeom>
            <a:avLst/>
            <a:gdLst>
              <a:gd name="connsiteX0" fmla="*/ 281981 w 563962"/>
              <a:gd name="connsiteY0" fmla="*/ 0 h 563962"/>
              <a:gd name="connsiteX1" fmla="*/ 563962 w 563962"/>
              <a:gd name="connsiteY1" fmla="*/ 281981 h 563962"/>
              <a:gd name="connsiteX2" fmla="*/ 281981 w 563962"/>
              <a:gd name="connsiteY2" fmla="*/ 563962 h 563962"/>
              <a:gd name="connsiteX3" fmla="*/ 0 w 563962"/>
              <a:gd name="connsiteY3" fmla="*/ 281981 h 563962"/>
              <a:gd name="connsiteX4" fmla="*/ 281981 w 563962"/>
              <a:gd name="connsiteY4" fmla="*/ 0 h 56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962" h="563962">
                <a:moveTo>
                  <a:pt x="281981" y="0"/>
                </a:moveTo>
                <a:cubicBezTo>
                  <a:pt x="437715" y="0"/>
                  <a:pt x="563962" y="126248"/>
                  <a:pt x="563962" y="281981"/>
                </a:cubicBezTo>
                <a:cubicBezTo>
                  <a:pt x="563962" y="437715"/>
                  <a:pt x="437715" y="563962"/>
                  <a:pt x="281981" y="563962"/>
                </a:cubicBezTo>
                <a:cubicBezTo>
                  <a:pt x="126248" y="563962"/>
                  <a:pt x="0" y="437715"/>
                  <a:pt x="0" y="281981"/>
                </a:cubicBezTo>
                <a:cubicBezTo>
                  <a:pt x="0" y="126248"/>
                  <a:pt x="126248" y="0"/>
                  <a:pt x="2819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269674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FE2ED47-BF73-402D-B6AD-F464BC4056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95400" y="1887525"/>
            <a:ext cx="2674434" cy="2794823"/>
          </a:xfrm>
          <a:custGeom>
            <a:avLst/>
            <a:gdLst>
              <a:gd name="connsiteX0" fmla="*/ 256184 w 2674434"/>
              <a:gd name="connsiteY0" fmla="*/ 0 h 2794823"/>
              <a:gd name="connsiteX1" fmla="*/ 2418250 w 2674434"/>
              <a:gd name="connsiteY1" fmla="*/ 0 h 2794823"/>
              <a:gd name="connsiteX2" fmla="*/ 2674434 w 2674434"/>
              <a:gd name="connsiteY2" fmla="*/ 256184 h 2794823"/>
              <a:gd name="connsiteX3" fmla="*/ 2674434 w 2674434"/>
              <a:gd name="connsiteY3" fmla="*/ 2538639 h 2794823"/>
              <a:gd name="connsiteX4" fmla="*/ 2418250 w 2674434"/>
              <a:gd name="connsiteY4" fmla="*/ 2794823 h 2794823"/>
              <a:gd name="connsiteX5" fmla="*/ 256184 w 2674434"/>
              <a:gd name="connsiteY5" fmla="*/ 2794823 h 2794823"/>
              <a:gd name="connsiteX6" fmla="*/ 0 w 2674434"/>
              <a:gd name="connsiteY6" fmla="*/ 2538639 h 2794823"/>
              <a:gd name="connsiteX7" fmla="*/ 0 w 2674434"/>
              <a:gd name="connsiteY7" fmla="*/ 256184 h 2794823"/>
              <a:gd name="connsiteX8" fmla="*/ 256184 w 2674434"/>
              <a:gd name="connsiteY8" fmla="*/ 0 h 279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4434" h="2794823">
                <a:moveTo>
                  <a:pt x="256184" y="0"/>
                </a:moveTo>
                <a:lnTo>
                  <a:pt x="2418250" y="0"/>
                </a:lnTo>
                <a:cubicBezTo>
                  <a:pt x="2559737" y="0"/>
                  <a:pt x="2674434" y="114697"/>
                  <a:pt x="2674434" y="256184"/>
                </a:cubicBezTo>
                <a:lnTo>
                  <a:pt x="2674434" y="2538639"/>
                </a:lnTo>
                <a:cubicBezTo>
                  <a:pt x="2674434" y="2680126"/>
                  <a:pt x="2559737" y="2794823"/>
                  <a:pt x="2418250" y="2794823"/>
                </a:cubicBezTo>
                <a:lnTo>
                  <a:pt x="256184" y="2794823"/>
                </a:lnTo>
                <a:cubicBezTo>
                  <a:pt x="114697" y="2794823"/>
                  <a:pt x="0" y="2680126"/>
                  <a:pt x="0" y="2538639"/>
                </a:cubicBezTo>
                <a:lnTo>
                  <a:pt x="0" y="256184"/>
                </a:lnTo>
                <a:cubicBezTo>
                  <a:pt x="0" y="114697"/>
                  <a:pt x="114697" y="0"/>
                  <a:pt x="256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6439312-C365-49B3-A222-0ED9A05ADB6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61487" y="1685689"/>
            <a:ext cx="3047998" cy="2794823"/>
          </a:xfrm>
          <a:custGeom>
            <a:avLst/>
            <a:gdLst>
              <a:gd name="connsiteX0" fmla="*/ 267716 w 3047998"/>
              <a:gd name="connsiteY0" fmla="*/ 0 h 2794823"/>
              <a:gd name="connsiteX1" fmla="*/ 2780282 w 3047998"/>
              <a:gd name="connsiteY1" fmla="*/ 0 h 2794823"/>
              <a:gd name="connsiteX2" fmla="*/ 3047998 w 3047998"/>
              <a:gd name="connsiteY2" fmla="*/ 267716 h 2794823"/>
              <a:gd name="connsiteX3" fmla="*/ 3047998 w 3047998"/>
              <a:gd name="connsiteY3" fmla="*/ 2527107 h 2794823"/>
              <a:gd name="connsiteX4" fmla="*/ 2780282 w 3047998"/>
              <a:gd name="connsiteY4" fmla="*/ 2794823 h 2794823"/>
              <a:gd name="connsiteX5" fmla="*/ 267716 w 3047998"/>
              <a:gd name="connsiteY5" fmla="*/ 2794823 h 2794823"/>
              <a:gd name="connsiteX6" fmla="*/ 0 w 3047998"/>
              <a:gd name="connsiteY6" fmla="*/ 2527107 h 2794823"/>
              <a:gd name="connsiteX7" fmla="*/ 0 w 3047998"/>
              <a:gd name="connsiteY7" fmla="*/ 267716 h 2794823"/>
              <a:gd name="connsiteX8" fmla="*/ 267716 w 3047998"/>
              <a:gd name="connsiteY8" fmla="*/ 0 h 279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7998" h="2794823">
                <a:moveTo>
                  <a:pt x="267716" y="0"/>
                </a:moveTo>
                <a:lnTo>
                  <a:pt x="2780282" y="0"/>
                </a:lnTo>
                <a:cubicBezTo>
                  <a:pt x="2928137" y="0"/>
                  <a:pt x="3047998" y="119861"/>
                  <a:pt x="3047998" y="267716"/>
                </a:cubicBezTo>
                <a:lnTo>
                  <a:pt x="3047998" y="2527107"/>
                </a:lnTo>
                <a:cubicBezTo>
                  <a:pt x="3047998" y="2674962"/>
                  <a:pt x="2928137" y="2794823"/>
                  <a:pt x="2780282" y="2794823"/>
                </a:cubicBezTo>
                <a:lnTo>
                  <a:pt x="267716" y="2794823"/>
                </a:lnTo>
                <a:cubicBezTo>
                  <a:pt x="119861" y="2794823"/>
                  <a:pt x="0" y="2674962"/>
                  <a:pt x="0" y="2527107"/>
                </a:cubicBezTo>
                <a:lnTo>
                  <a:pt x="0" y="267716"/>
                </a:lnTo>
                <a:cubicBezTo>
                  <a:pt x="0" y="119861"/>
                  <a:pt x="119861" y="0"/>
                  <a:pt x="26771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7074982-A730-4036-AFEA-CD09D00CB1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25499" y="1883484"/>
            <a:ext cx="2674434" cy="2794823"/>
          </a:xfrm>
          <a:custGeom>
            <a:avLst/>
            <a:gdLst>
              <a:gd name="connsiteX0" fmla="*/ 256184 w 2674434"/>
              <a:gd name="connsiteY0" fmla="*/ 0 h 2794823"/>
              <a:gd name="connsiteX1" fmla="*/ 2418250 w 2674434"/>
              <a:gd name="connsiteY1" fmla="*/ 0 h 2794823"/>
              <a:gd name="connsiteX2" fmla="*/ 2674434 w 2674434"/>
              <a:gd name="connsiteY2" fmla="*/ 256184 h 2794823"/>
              <a:gd name="connsiteX3" fmla="*/ 2674434 w 2674434"/>
              <a:gd name="connsiteY3" fmla="*/ 2538639 h 2794823"/>
              <a:gd name="connsiteX4" fmla="*/ 2418250 w 2674434"/>
              <a:gd name="connsiteY4" fmla="*/ 2794823 h 2794823"/>
              <a:gd name="connsiteX5" fmla="*/ 256184 w 2674434"/>
              <a:gd name="connsiteY5" fmla="*/ 2794823 h 2794823"/>
              <a:gd name="connsiteX6" fmla="*/ 0 w 2674434"/>
              <a:gd name="connsiteY6" fmla="*/ 2538639 h 2794823"/>
              <a:gd name="connsiteX7" fmla="*/ 0 w 2674434"/>
              <a:gd name="connsiteY7" fmla="*/ 256184 h 2794823"/>
              <a:gd name="connsiteX8" fmla="*/ 256184 w 2674434"/>
              <a:gd name="connsiteY8" fmla="*/ 0 h 279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4434" h="2794823">
                <a:moveTo>
                  <a:pt x="256184" y="0"/>
                </a:moveTo>
                <a:lnTo>
                  <a:pt x="2418250" y="0"/>
                </a:lnTo>
                <a:cubicBezTo>
                  <a:pt x="2559737" y="0"/>
                  <a:pt x="2674434" y="114697"/>
                  <a:pt x="2674434" y="256184"/>
                </a:cubicBezTo>
                <a:lnTo>
                  <a:pt x="2674434" y="2538639"/>
                </a:lnTo>
                <a:cubicBezTo>
                  <a:pt x="2674434" y="2680126"/>
                  <a:pt x="2559737" y="2794823"/>
                  <a:pt x="2418250" y="2794823"/>
                </a:cubicBezTo>
                <a:lnTo>
                  <a:pt x="256184" y="2794823"/>
                </a:lnTo>
                <a:cubicBezTo>
                  <a:pt x="114697" y="2794823"/>
                  <a:pt x="0" y="2680126"/>
                  <a:pt x="0" y="2538639"/>
                </a:cubicBezTo>
                <a:lnTo>
                  <a:pt x="0" y="256184"/>
                </a:lnTo>
                <a:cubicBezTo>
                  <a:pt x="0" y="114697"/>
                  <a:pt x="114697" y="0"/>
                  <a:pt x="256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071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orient="horz" pos="3624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Wide 16_9 Blank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97F8812-A91B-4AA0-8284-A299CF8A40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A3F145B-62D2-484F-8757-6D0766DE8860}"/>
              </a:ext>
            </a:extLst>
          </p:cNvPr>
          <p:cNvSpPr/>
          <p:nvPr userDrawn="1"/>
        </p:nvSpPr>
        <p:spPr>
          <a:xfrm>
            <a:off x="4976811" y="2252661"/>
            <a:ext cx="2190751" cy="2190750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4D3386E-643E-4A6B-A0CE-0726D57EA6C0}"/>
              </a:ext>
            </a:extLst>
          </p:cNvPr>
          <p:cNvSpPr/>
          <p:nvPr userDrawn="1"/>
        </p:nvSpPr>
        <p:spPr>
          <a:xfrm>
            <a:off x="4229101" y="1504951"/>
            <a:ext cx="3686175" cy="3686175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E7B659-8D0F-4511-8250-A51BB4F4B376}"/>
              </a:ext>
            </a:extLst>
          </p:cNvPr>
          <p:cNvSpPr/>
          <p:nvPr userDrawn="1"/>
        </p:nvSpPr>
        <p:spPr>
          <a:xfrm>
            <a:off x="3400425" y="676275"/>
            <a:ext cx="5343527" cy="5343527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BFDAFB2-0727-4A5D-9EC8-9916BF29D9C2}"/>
              </a:ext>
            </a:extLst>
          </p:cNvPr>
          <p:cNvSpPr/>
          <p:nvPr userDrawn="1"/>
        </p:nvSpPr>
        <p:spPr>
          <a:xfrm>
            <a:off x="1895475" y="-771525"/>
            <a:ext cx="8401051" cy="8401050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72ABB7E-2EE0-4A29-A33A-FDC91E316E11}"/>
              </a:ext>
            </a:extLst>
          </p:cNvPr>
          <p:cNvSpPr/>
          <p:nvPr userDrawn="1"/>
        </p:nvSpPr>
        <p:spPr>
          <a:xfrm>
            <a:off x="519270" y="-2147731"/>
            <a:ext cx="11153463" cy="11153462"/>
          </a:xfrm>
          <a:prstGeom prst="ellipse">
            <a:avLst/>
          </a:prstGeom>
          <a:solidFill>
            <a:schemeClr val="accent1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01928422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7293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7">
            <a:extLst>
              <a:ext uri="{FF2B5EF4-FFF2-40B4-BE49-F238E27FC236}">
                <a16:creationId xmlns:a16="http://schemas.microsoft.com/office/drawing/2014/main" id="{217394BF-E694-4F68-861B-0208C767FB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91400" y="981078"/>
            <a:ext cx="2233125" cy="4844563"/>
          </a:xfrm>
          <a:custGeom>
            <a:avLst/>
            <a:gdLst>
              <a:gd name="connsiteX0" fmla="*/ 182633 w 1639888"/>
              <a:gd name="connsiteY0" fmla="*/ 0 h 3557588"/>
              <a:gd name="connsiteX1" fmla="*/ 331022 w 1639888"/>
              <a:gd name="connsiteY1" fmla="*/ 0 h 3557588"/>
              <a:gd name="connsiteX2" fmla="*/ 365265 w 1639888"/>
              <a:gd name="connsiteY2" fmla="*/ 34281 h 3557588"/>
              <a:gd name="connsiteX3" fmla="*/ 365265 w 1639888"/>
              <a:gd name="connsiteY3" fmla="*/ 38090 h 3557588"/>
              <a:gd name="connsiteX4" fmla="*/ 460386 w 1639888"/>
              <a:gd name="connsiteY4" fmla="*/ 133314 h 3557588"/>
              <a:gd name="connsiteX5" fmla="*/ 1183307 w 1639888"/>
              <a:gd name="connsiteY5" fmla="*/ 133314 h 3557588"/>
              <a:gd name="connsiteX6" fmla="*/ 1278428 w 1639888"/>
              <a:gd name="connsiteY6" fmla="*/ 38090 h 3557588"/>
              <a:gd name="connsiteX7" fmla="*/ 1278428 w 1639888"/>
              <a:gd name="connsiteY7" fmla="*/ 34281 h 3557588"/>
              <a:gd name="connsiteX8" fmla="*/ 1308867 w 1639888"/>
              <a:gd name="connsiteY8" fmla="*/ 0 h 3557588"/>
              <a:gd name="connsiteX9" fmla="*/ 1461060 w 1639888"/>
              <a:gd name="connsiteY9" fmla="*/ 0 h 3557588"/>
              <a:gd name="connsiteX10" fmla="*/ 1639888 w 1639888"/>
              <a:gd name="connsiteY10" fmla="*/ 182831 h 3557588"/>
              <a:gd name="connsiteX11" fmla="*/ 1639888 w 1639888"/>
              <a:gd name="connsiteY11" fmla="*/ 3378566 h 3557588"/>
              <a:gd name="connsiteX12" fmla="*/ 1461060 w 1639888"/>
              <a:gd name="connsiteY12" fmla="*/ 3557588 h 3557588"/>
              <a:gd name="connsiteX13" fmla="*/ 182633 w 1639888"/>
              <a:gd name="connsiteY13" fmla="*/ 3557588 h 3557588"/>
              <a:gd name="connsiteX14" fmla="*/ 0 w 1639888"/>
              <a:gd name="connsiteY14" fmla="*/ 3378566 h 3557588"/>
              <a:gd name="connsiteX15" fmla="*/ 0 w 1639888"/>
              <a:gd name="connsiteY15" fmla="*/ 182831 h 3557588"/>
              <a:gd name="connsiteX16" fmla="*/ 182633 w 1639888"/>
              <a:gd name="connsiteY16" fmla="*/ 0 h 355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39888" h="3557588">
                <a:moveTo>
                  <a:pt x="182633" y="0"/>
                </a:moveTo>
                <a:cubicBezTo>
                  <a:pt x="182633" y="0"/>
                  <a:pt x="182633" y="0"/>
                  <a:pt x="331022" y="0"/>
                </a:cubicBezTo>
                <a:cubicBezTo>
                  <a:pt x="350046" y="0"/>
                  <a:pt x="365265" y="15236"/>
                  <a:pt x="365265" y="34281"/>
                </a:cubicBezTo>
                <a:cubicBezTo>
                  <a:pt x="365265" y="34281"/>
                  <a:pt x="365265" y="34281"/>
                  <a:pt x="365265" y="38090"/>
                </a:cubicBezTo>
                <a:cubicBezTo>
                  <a:pt x="365265" y="87607"/>
                  <a:pt x="407119" y="133314"/>
                  <a:pt x="460386" y="133314"/>
                </a:cubicBezTo>
                <a:cubicBezTo>
                  <a:pt x="460386" y="133314"/>
                  <a:pt x="460386" y="133314"/>
                  <a:pt x="1183307" y="133314"/>
                </a:cubicBezTo>
                <a:cubicBezTo>
                  <a:pt x="1236575" y="133314"/>
                  <a:pt x="1278428" y="87607"/>
                  <a:pt x="1278428" y="38090"/>
                </a:cubicBezTo>
                <a:cubicBezTo>
                  <a:pt x="1278428" y="38090"/>
                  <a:pt x="1278428" y="38090"/>
                  <a:pt x="1278428" y="34281"/>
                </a:cubicBezTo>
                <a:cubicBezTo>
                  <a:pt x="1278428" y="15236"/>
                  <a:pt x="1293647" y="0"/>
                  <a:pt x="1308867" y="0"/>
                </a:cubicBezTo>
                <a:cubicBezTo>
                  <a:pt x="1308867" y="0"/>
                  <a:pt x="1308867" y="0"/>
                  <a:pt x="1461060" y="0"/>
                </a:cubicBezTo>
                <a:cubicBezTo>
                  <a:pt x="1559986" y="0"/>
                  <a:pt x="1639888" y="79989"/>
                  <a:pt x="1639888" y="182831"/>
                </a:cubicBezTo>
                <a:cubicBezTo>
                  <a:pt x="1639888" y="182831"/>
                  <a:pt x="1639888" y="182831"/>
                  <a:pt x="1639888" y="3378566"/>
                </a:cubicBezTo>
                <a:cubicBezTo>
                  <a:pt x="1639888" y="3477600"/>
                  <a:pt x="1559986" y="3557588"/>
                  <a:pt x="1461060" y="3557588"/>
                </a:cubicBezTo>
                <a:cubicBezTo>
                  <a:pt x="1461060" y="3557588"/>
                  <a:pt x="1461060" y="3557588"/>
                  <a:pt x="182633" y="3557588"/>
                </a:cubicBezTo>
                <a:cubicBezTo>
                  <a:pt x="83707" y="3557588"/>
                  <a:pt x="0" y="3477600"/>
                  <a:pt x="0" y="3378566"/>
                </a:cubicBezTo>
                <a:cubicBezTo>
                  <a:pt x="0" y="3378566"/>
                  <a:pt x="0" y="3378566"/>
                  <a:pt x="0" y="182831"/>
                </a:cubicBezTo>
                <a:cubicBezTo>
                  <a:pt x="0" y="79989"/>
                  <a:pt x="83707" y="0"/>
                  <a:pt x="1826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17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7CF27B-83C3-9B12-56A2-54FD48F6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6002F9-B835-06E4-97AA-BA25AAEC7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98ECF8-D6DF-76ED-55A9-C94B72A27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F7133-75DA-48AE-9903-7D98EBF3A217}" type="datetimeFigureOut">
              <a:rPr lang="pt-BR" smtClean="0"/>
              <a:t>31/05/2023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0B014D-9EF9-F9F7-18AE-FA374B63E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666C71-ED0A-13AF-3381-335E381B8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907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Barriecito"/>
              <a:buNone/>
              <a:defRPr sz="3100" b="1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Barriecito"/>
              <a:buNone/>
              <a:defRPr sz="3100" b="1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Barriecito"/>
              <a:buNone/>
              <a:defRPr sz="3100" b="1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Barriecito"/>
              <a:buNone/>
              <a:defRPr sz="3100" b="1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Barriecito"/>
              <a:buNone/>
              <a:defRPr sz="3100" b="1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Barriecito"/>
              <a:buNone/>
              <a:defRPr sz="3100" b="1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Barriecito"/>
              <a:buNone/>
              <a:defRPr sz="3100" b="1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Barriecito"/>
              <a:buNone/>
              <a:defRPr sz="3100" b="1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Barriecito"/>
              <a:buNone/>
              <a:defRPr sz="3100" b="1">
                <a:solidFill>
                  <a:schemeClr val="accent2"/>
                </a:solidFill>
                <a:latin typeface="Barriecito"/>
                <a:ea typeface="Barriecito"/>
                <a:cs typeface="Barriecito"/>
                <a:sym typeface="Barriec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649444"/>
            <a:ext cx="10272000" cy="4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●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○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■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●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○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■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●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○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osis"/>
              <a:buChar char="■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58098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96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 Medium" panose="02000000000000000000" pitchFamily="2" charset="0"/>
          <a:ea typeface="Roboto Medium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 Medium" panose="02000000000000000000" pitchFamily="2" charset="0"/>
          <a:ea typeface="Roboto Medium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816">
          <p15:clr>
            <a:srgbClr val="F26B43"/>
          </p15:clr>
        </p15:guide>
        <p15:guide id="3" pos="6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santacruznews.com.br/noticia_ler.php?s=3&amp;conteudo_id=565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microsoft.com/office/2017/06/relationships/model3d" Target="../media/model3d1.glb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17/06/relationships/model3d" Target="../media/model3d3.glb"/><Relationship Id="rId5" Type="http://schemas.openxmlformats.org/officeDocument/2006/relationships/image" Target="../media/image35.png"/><Relationship Id="rId4" Type="http://schemas.microsoft.com/office/2017/06/relationships/model3d" Target="../media/model3d2.glb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microsoft.com/office/2017/06/relationships/model3d" Target="../media/model3d3.glb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obiologia.com.br/conteudos/oitava_serie/mecanica15.php" TargetMode="Externa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C441B3B-E7D5-DDA2-C73A-B3DE77B7984B}"/>
              </a:ext>
            </a:extLst>
          </p:cNvPr>
          <p:cNvSpPr txBox="1"/>
          <p:nvPr/>
        </p:nvSpPr>
        <p:spPr>
          <a:xfrm>
            <a:off x="6601692" y="1269245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E25522B-BC84-C888-8737-83BE29A1DD95}"/>
              </a:ext>
            </a:extLst>
          </p:cNvPr>
          <p:cNvSpPr txBox="1"/>
          <p:nvPr/>
        </p:nvSpPr>
        <p:spPr>
          <a:xfrm>
            <a:off x="408710" y="1730909"/>
            <a:ext cx="35606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Terra e Universo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4D03C7-E613-617E-F749-6F75E4829F09}"/>
              </a:ext>
            </a:extLst>
          </p:cNvPr>
          <p:cNvSpPr txBox="1"/>
          <p:nvPr/>
        </p:nvSpPr>
        <p:spPr>
          <a:xfrm>
            <a:off x="9725891" y="678872"/>
            <a:ext cx="2466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AULA 028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FE0DAD2-135D-EE46-4E7D-8767D93281F4}"/>
              </a:ext>
            </a:extLst>
          </p:cNvPr>
          <p:cNvSpPr txBox="1"/>
          <p:nvPr/>
        </p:nvSpPr>
        <p:spPr>
          <a:xfrm>
            <a:off x="6601692" y="2223352"/>
            <a:ext cx="3560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CIÊNCIAS 9° ANO</a:t>
            </a:r>
          </a:p>
        </p:txBody>
      </p:sp>
    </p:spTree>
    <p:extLst>
      <p:ext uri="{BB962C8B-B14F-4D97-AF65-F5344CB8AC3E}">
        <p14:creationId xmlns:p14="http://schemas.microsoft.com/office/powerpoint/2010/main" val="220167275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D82DB03-B9C7-2222-60B4-12C368243121}"/>
              </a:ext>
            </a:extLst>
          </p:cNvPr>
          <p:cNvSpPr txBox="1"/>
          <p:nvPr/>
        </p:nvSpPr>
        <p:spPr>
          <a:xfrm>
            <a:off x="684646" y="2436352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pic>
        <p:nvPicPr>
          <p:cNvPr id="1028" name="Picture 4" descr="Primeira Lei Newton Imagens – Download Grátis no Freepik">
            <a:extLst>
              <a:ext uri="{FF2B5EF4-FFF2-40B4-BE49-F238E27FC236}">
                <a16:creationId xmlns:a16="http://schemas.microsoft.com/office/drawing/2014/main" id="{F6A37D19-E23A-F766-8B74-56E46B6CA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895350"/>
            <a:ext cx="59626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etores de Ciclismo De Estrada e mais imagens de Bicicleta - Bicicleta,  Colisão, Ciclismo - iStock">
            <a:extLst>
              <a:ext uri="{FF2B5EF4-FFF2-40B4-BE49-F238E27FC236}">
                <a16:creationId xmlns:a16="http://schemas.microsoft.com/office/drawing/2014/main" id="{D748A9FB-452D-CC03-A1C0-49703D40E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167" y="3977354"/>
            <a:ext cx="3161474" cy="222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05655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Agrupar 24">
            <a:extLst>
              <a:ext uri="{FF2B5EF4-FFF2-40B4-BE49-F238E27FC236}">
                <a16:creationId xmlns:a16="http://schemas.microsoft.com/office/drawing/2014/main" id="{ACE3C714-2D09-EF4E-A459-BE3EEB317A6B}"/>
              </a:ext>
            </a:extLst>
          </p:cNvPr>
          <p:cNvGrpSpPr/>
          <p:nvPr/>
        </p:nvGrpSpPr>
        <p:grpSpPr>
          <a:xfrm>
            <a:off x="9981137" y="3311689"/>
            <a:ext cx="1407513" cy="1060750"/>
            <a:chOff x="9741136" y="3356626"/>
            <a:chExt cx="1407513" cy="1060750"/>
          </a:xfrm>
        </p:grpSpPr>
        <p:sp>
          <p:nvSpPr>
            <p:cNvPr id="509" name="Parallelogram 508">
              <a:extLst>
                <a:ext uri="{FF2B5EF4-FFF2-40B4-BE49-F238E27FC236}">
                  <a16:creationId xmlns:a16="http://schemas.microsoft.com/office/drawing/2014/main" id="{A4FA585C-622A-447C-B954-FE1B8B134D46}"/>
                </a:ext>
              </a:extLst>
            </p:cNvPr>
            <p:cNvSpPr/>
            <p:nvPr/>
          </p:nvSpPr>
          <p:spPr>
            <a:xfrm>
              <a:off x="9741136" y="3356626"/>
              <a:ext cx="1407513" cy="1060750"/>
            </a:xfrm>
            <a:prstGeom prst="parallelogram">
              <a:avLst>
                <a:gd name="adj" fmla="val 32757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6C9FC0B7-EBE4-4C84-9A32-BCFB8F4100B3}"/>
                </a:ext>
              </a:extLst>
            </p:cNvPr>
            <p:cNvSpPr txBox="1"/>
            <p:nvPr/>
          </p:nvSpPr>
          <p:spPr>
            <a:xfrm>
              <a:off x="10231514" y="3659645"/>
              <a:ext cx="761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 Medium" panose="00000600000000000000" pitchFamily="2" charset="0"/>
                  <a:ea typeface="+mn-ea"/>
                  <a:cs typeface="Poppins Medium" panose="00000600000000000000" pitchFamily="2" charset="0"/>
                </a:rPr>
                <a:t>02</a:t>
              </a: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89255201-0BB8-FF4C-8F0E-30D800FD1FE9}"/>
              </a:ext>
            </a:extLst>
          </p:cNvPr>
          <p:cNvGrpSpPr/>
          <p:nvPr/>
        </p:nvGrpSpPr>
        <p:grpSpPr>
          <a:xfrm>
            <a:off x="9741136" y="4853392"/>
            <a:ext cx="1407513" cy="1060750"/>
            <a:chOff x="9741136" y="4853392"/>
            <a:chExt cx="1407513" cy="1060750"/>
          </a:xfrm>
        </p:grpSpPr>
        <p:sp>
          <p:nvSpPr>
            <p:cNvPr id="517" name="Parallelogram 516">
              <a:extLst>
                <a:ext uri="{FF2B5EF4-FFF2-40B4-BE49-F238E27FC236}">
                  <a16:creationId xmlns:a16="http://schemas.microsoft.com/office/drawing/2014/main" id="{A2228FD4-C8A8-4143-A446-6471C7BC1EFD}"/>
                </a:ext>
              </a:extLst>
            </p:cNvPr>
            <p:cNvSpPr/>
            <p:nvPr/>
          </p:nvSpPr>
          <p:spPr>
            <a:xfrm>
              <a:off x="9741136" y="4853392"/>
              <a:ext cx="1407513" cy="1060750"/>
            </a:xfrm>
            <a:prstGeom prst="parallelogram">
              <a:avLst>
                <a:gd name="adj" fmla="val 3275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20" name="TextBox 519">
              <a:extLst>
                <a:ext uri="{FF2B5EF4-FFF2-40B4-BE49-F238E27FC236}">
                  <a16:creationId xmlns:a16="http://schemas.microsoft.com/office/drawing/2014/main" id="{7CD15C22-203F-4FCC-AB5A-C46A07E662F9}"/>
                </a:ext>
              </a:extLst>
            </p:cNvPr>
            <p:cNvSpPr txBox="1"/>
            <p:nvPr/>
          </p:nvSpPr>
          <p:spPr>
            <a:xfrm>
              <a:off x="10231514" y="5156411"/>
              <a:ext cx="628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 Medium" panose="00000600000000000000" pitchFamily="2" charset="0"/>
                  <a:ea typeface="+mn-ea"/>
                  <a:cs typeface="Poppins Medium" panose="00000600000000000000" pitchFamily="2" charset="0"/>
                </a:rPr>
                <a:t>03</a:t>
              </a:r>
            </a:p>
          </p:txBody>
        </p:sp>
      </p:grpSp>
      <p:sp>
        <p:nvSpPr>
          <p:cNvPr id="124" name="Forma Livre 123">
            <a:extLst>
              <a:ext uri="{FF2B5EF4-FFF2-40B4-BE49-F238E27FC236}">
                <a16:creationId xmlns:a16="http://schemas.microsoft.com/office/drawing/2014/main" id="{33F9E77A-ECD8-534A-962A-4BF57DD6123E}"/>
              </a:ext>
            </a:extLst>
          </p:cNvPr>
          <p:cNvSpPr>
            <a:spLocks/>
          </p:cNvSpPr>
          <p:nvPr/>
        </p:nvSpPr>
        <p:spPr bwMode="auto">
          <a:xfrm>
            <a:off x="1505138" y="2500528"/>
            <a:ext cx="3012365" cy="3237281"/>
          </a:xfrm>
          <a:custGeom>
            <a:avLst/>
            <a:gdLst>
              <a:gd name="connsiteX0" fmla="*/ 659236 w 3012365"/>
              <a:gd name="connsiteY0" fmla="*/ 1123111 h 3237281"/>
              <a:gd name="connsiteX1" fmla="*/ 660250 w 3012365"/>
              <a:gd name="connsiteY1" fmla="*/ 1125208 h 3237281"/>
              <a:gd name="connsiteX2" fmla="*/ 663132 w 3012365"/>
              <a:gd name="connsiteY2" fmla="*/ 1129940 h 3237281"/>
              <a:gd name="connsiteX3" fmla="*/ 552485 w 3012365"/>
              <a:gd name="connsiteY3" fmla="*/ 796176 h 3237281"/>
              <a:gd name="connsiteX4" fmla="*/ 570739 w 3012365"/>
              <a:gd name="connsiteY4" fmla="*/ 898314 h 3237281"/>
              <a:gd name="connsiteX5" fmla="*/ 618002 w 3012365"/>
              <a:gd name="connsiteY5" fmla="*/ 1037743 h 3237281"/>
              <a:gd name="connsiteX6" fmla="*/ 639254 w 3012365"/>
              <a:gd name="connsiteY6" fmla="*/ 1081740 h 3237281"/>
              <a:gd name="connsiteX7" fmla="*/ 615774 w 3012365"/>
              <a:gd name="connsiteY7" fmla="*/ 1030160 h 3237281"/>
              <a:gd name="connsiteX8" fmla="*/ 573384 w 3012365"/>
              <a:gd name="connsiteY8" fmla="*/ 898624 h 3237281"/>
              <a:gd name="connsiteX9" fmla="*/ 555643 w 3012365"/>
              <a:gd name="connsiteY9" fmla="*/ 796176 h 3237281"/>
              <a:gd name="connsiteX10" fmla="*/ 182317 w 3012365"/>
              <a:gd name="connsiteY10" fmla="*/ 486790 h 3237281"/>
              <a:gd name="connsiteX11" fmla="*/ 182317 w 3012365"/>
              <a:gd name="connsiteY11" fmla="*/ 488757 h 3237281"/>
              <a:gd name="connsiteX12" fmla="*/ 183766 w 3012365"/>
              <a:gd name="connsiteY12" fmla="*/ 486790 h 3237281"/>
              <a:gd name="connsiteX13" fmla="*/ 2826371 w 3012365"/>
              <a:gd name="connsiteY13" fmla="*/ 430161 h 3237281"/>
              <a:gd name="connsiteX14" fmla="*/ 2836954 w 3012365"/>
              <a:gd name="connsiteY14" fmla="*/ 437047 h 3237281"/>
              <a:gd name="connsiteX15" fmla="*/ 2836954 w 3012365"/>
              <a:gd name="connsiteY15" fmla="*/ 430161 h 3237281"/>
              <a:gd name="connsiteX16" fmla="*/ 232040 w 3012365"/>
              <a:gd name="connsiteY16" fmla="*/ 430161 h 3237281"/>
              <a:gd name="connsiteX17" fmla="*/ 232040 w 3012365"/>
              <a:gd name="connsiteY17" fmla="*/ 440062 h 3237281"/>
              <a:gd name="connsiteX18" fmla="*/ 247960 w 3012365"/>
              <a:gd name="connsiteY18" fmla="*/ 430161 h 3237281"/>
              <a:gd name="connsiteX19" fmla="*/ 2604915 w 3012365"/>
              <a:gd name="connsiteY19" fmla="*/ 58622 h 3237281"/>
              <a:gd name="connsiteX20" fmla="*/ 2604915 w 3012365"/>
              <a:gd name="connsiteY20" fmla="*/ 58623 h 3237281"/>
              <a:gd name="connsiteX21" fmla="*/ 2723697 w 3012365"/>
              <a:gd name="connsiteY21" fmla="*/ 58623 h 3237281"/>
              <a:gd name="connsiteX22" fmla="*/ 2723697 w 3012365"/>
              <a:gd name="connsiteY22" fmla="*/ 58622 h 3237281"/>
              <a:gd name="connsiteX23" fmla="*/ 350822 w 3012365"/>
              <a:gd name="connsiteY23" fmla="*/ 58622 h 3237281"/>
              <a:gd name="connsiteX24" fmla="*/ 350822 w 3012365"/>
              <a:gd name="connsiteY24" fmla="*/ 58623 h 3237281"/>
              <a:gd name="connsiteX25" fmla="*/ 462697 w 3012365"/>
              <a:gd name="connsiteY25" fmla="*/ 58623 h 3237281"/>
              <a:gd name="connsiteX26" fmla="*/ 462697 w 3012365"/>
              <a:gd name="connsiteY26" fmla="*/ 58622 h 3237281"/>
              <a:gd name="connsiteX27" fmla="*/ 462697 w 3012365"/>
              <a:gd name="connsiteY27" fmla="*/ 0 h 3237281"/>
              <a:gd name="connsiteX28" fmla="*/ 2604915 w 3012365"/>
              <a:gd name="connsiteY28" fmla="*/ 0 h 3237281"/>
              <a:gd name="connsiteX29" fmla="*/ 2604915 w 3012365"/>
              <a:gd name="connsiteY29" fmla="*/ 1994 h 3237281"/>
              <a:gd name="connsiteX30" fmla="*/ 2723697 w 3012365"/>
              <a:gd name="connsiteY30" fmla="*/ 1994 h 3237281"/>
              <a:gd name="connsiteX31" fmla="*/ 2794137 w 3012365"/>
              <a:gd name="connsiteY31" fmla="*/ 1994 h 3237281"/>
              <a:gd name="connsiteX32" fmla="*/ 2794138 w 3012365"/>
              <a:gd name="connsiteY32" fmla="*/ 1994 h 3237281"/>
              <a:gd name="connsiteX33" fmla="*/ 2794138 w 3012365"/>
              <a:gd name="connsiteY33" fmla="*/ 115251 h 3237281"/>
              <a:gd name="connsiteX34" fmla="*/ 2836954 w 3012365"/>
              <a:gd name="connsiteY34" fmla="*/ 115251 h 3237281"/>
              <a:gd name="connsiteX35" fmla="*/ 2836954 w 3012365"/>
              <a:gd name="connsiteY35" fmla="*/ 44811 h 3237281"/>
              <a:gd name="connsiteX36" fmla="*/ 2962642 w 3012365"/>
              <a:gd name="connsiteY36" fmla="*/ 44811 h 3237281"/>
              <a:gd name="connsiteX37" fmla="*/ 2962642 w 3012365"/>
              <a:gd name="connsiteY37" fmla="*/ 100059 h 3237281"/>
              <a:gd name="connsiteX38" fmla="*/ 3012365 w 3012365"/>
              <a:gd name="connsiteY38" fmla="*/ 100059 h 3237281"/>
              <a:gd name="connsiteX39" fmla="*/ 3012365 w 3012365"/>
              <a:gd name="connsiteY39" fmla="*/ 430161 h 3237281"/>
              <a:gd name="connsiteX40" fmla="*/ 2962642 w 3012365"/>
              <a:gd name="connsiteY40" fmla="*/ 430161 h 3237281"/>
              <a:gd name="connsiteX41" fmla="*/ 2962642 w 3012365"/>
              <a:gd name="connsiteY41" fmla="*/ 485409 h 3237281"/>
              <a:gd name="connsiteX42" fmla="*/ 2962642 w 3012365"/>
              <a:gd name="connsiteY42" fmla="*/ 486790 h 3237281"/>
              <a:gd name="connsiteX43" fmla="*/ 2887287 w 3012365"/>
              <a:gd name="connsiteY43" fmla="*/ 486790 h 3237281"/>
              <a:gd name="connsiteX44" fmla="*/ 2901354 w 3012365"/>
              <a:gd name="connsiteY44" fmla="*/ 507190 h 3237281"/>
              <a:gd name="connsiteX45" fmla="*/ 2914301 w 3012365"/>
              <a:gd name="connsiteY45" fmla="*/ 570927 h 3237281"/>
              <a:gd name="connsiteX46" fmla="*/ 2914301 w 3012365"/>
              <a:gd name="connsiteY46" fmla="*/ 1676738 h 3237281"/>
              <a:gd name="connsiteX47" fmla="*/ 2866025 w 3012365"/>
              <a:gd name="connsiteY47" fmla="*/ 1793462 h 3237281"/>
              <a:gd name="connsiteX48" fmla="*/ 2835373 w 3012365"/>
              <a:gd name="connsiteY48" fmla="*/ 1814108 h 3237281"/>
              <a:gd name="connsiteX49" fmla="*/ 2845241 w 3012365"/>
              <a:gd name="connsiteY49" fmla="*/ 1814108 h 3237281"/>
              <a:gd name="connsiteX50" fmla="*/ 2845241 w 3012365"/>
              <a:gd name="connsiteY50" fmla="*/ 2493459 h 3237281"/>
              <a:gd name="connsiteX51" fmla="*/ 2351922 w 3012365"/>
              <a:gd name="connsiteY51" fmla="*/ 2986734 h 3237281"/>
              <a:gd name="connsiteX52" fmla="*/ 1148479 w 3012365"/>
              <a:gd name="connsiteY52" fmla="*/ 2986734 h 3237281"/>
              <a:gd name="connsiteX53" fmla="*/ 1053584 w 3012365"/>
              <a:gd name="connsiteY53" fmla="*/ 2986734 h 3237281"/>
              <a:gd name="connsiteX54" fmla="*/ 1066804 w 3012365"/>
              <a:gd name="connsiteY54" fmla="*/ 3237281 h 3237281"/>
              <a:gd name="connsiteX55" fmla="*/ 462950 w 3012365"/>
              <a:gd name="connsiteY55" fmla="*/ 2905797 h 3237281"/>
              <a:gd name="connsiteX56" fmla="*/ 463016 w 3012365"/>
              <a:gd name="connsiteY56" fmla="*/ 2904390 h 3237281"/>
              <a:gd name="connsiteX57" fmla="*/ 459356 w 3012365"/>
              <a:gd name="connsiteY57" fmla="*/ 2902402 h 3237281"/>
              <a:gd name="connsiteX58" fmla="*/ 241708 w 3012365"/>
              <a:gd name="connsiteY58" fmla="*/ 2493459 h 3237281"/>
              <a:gd name="connsiteX59" fmla="*/ 241708 w 3012365"/>
              <a:gd name="connsiteY59" fmla="*/ 1933692 h 3237281"/>
              <a:gd name="connsiteX60" fmla="*/ 241708 w 3012365"/>
              <a:gd name="connsiteY60" fmla="*/ 1816147 h 3237281"/>
              <a:gd name="connsiteX61" fmla="*/ 206480 w 3012365"/>
              <a:gd name="connsiteY61" fmla="*/ 1793462 h 3237281"/>
              <a:gd name="connsiteX62" fmla="*/ 154694 w 3012365"/>
              <a:gd name="connsiteY62" fmla="*/ 1676738 h 3237281"/>
              <a:gd name="connsiteX63" fmla="*/ 154694 w 3012365"/>
              <a:gd name="connsiteY63" fmla="*/ 1210225 h 3237281"/>
              <a:gd name="connsiteX64" fmla="*/ 154694 w 3012365"/>
              <a:gd name="connsiteY64" fmla="*/ 1109202 h 3237281"/>
              <a:gd name="connsiteX65" fmla="*/ 129119 w 3012365"/>
              <a:gd name="connsiteY65" fmla="*/ 1126375 h 3237281"/>
              <a:gd name="connsiteX66" fmla="*/ 94747 w 3012365"/>
              <a:gd name="connsiteY66" fmla="*/ 1133184 h 3237281"/>
              <a:gd name="connsiteX67" fmla="*/ 90801 w 3012365"/>
              <a:gd name="connsiteY67" fmla="*/ 1132572 h 3237281"/>
              <a:gd name="connsiteX68" fmla="*/ 87706 w 3012365"/>
              <a:gd name="connsiteY68" fmla="*/ 1133185 h 3237281"/>
              <a:gd name="connsiteX69" fmla="*/ 0 w 3012365"/>
              <a:gd name="connsiteY69" fmla="*/ 1045291 h 3237281"/>
              <a:gd name="connsiteX70" fmla="*/ 0 w 3012365"/>
              <a:gd name="connsiteY70" fmla="*/ 968055 h 3237281"/>
              <a:gd name="connsiteX71" fmla="*/ 0 w 3012365"/>
              <a:gd name="connsiteY71" fmla="*/ 928393 h 3237281"/>
              <a:gd name="connsiteX72" fmla="*/ 0 w 3012365"/>
              <a:gd name="connsiteY72" fmla="*/ 911693 h 3237281"/>
              <a:gd name="connsiteX73" fmla="*/ 87706 w 3012365"/>
              <a:gd name="connsiteY73" fmla="*/ 823799 h 3237281"/>
              <a:gd name="connsiteX74" fmla="*/ 98065 w 3012365"/>
              <a:gd name="connsiteY74" fmla="*/ 825849 h 3237281"/>
              <a:gd name="connsiteX75" fmla="*/ 98065 w 3012365"/>
              <a:gd name="connsiteY75" fmla="*/ 810866 h 3237281"/>
              <a:gd name="connsiteX76" fmla="*/ 98065 w 3012365"/>
              <a:gd name="connsiteY76" fmla="*/ 432015 h 3237281"/>
              <a:gd name="connsiteX77" fmla="*/ 98065 w 3012365"/>
              <a:gd name="connsiteY77" fmla="*/ 430161 h 3237281"/>
              <a:gd name="connsiteX78" fmla="*/ 55248 w 3012365"/>
              <a:gd name="connsiteY78" fmla="*/ 430161 h 3237281"/>
              <a:gd name="connsiteX79" fmla="*/ 55248 w 3012365"/>
              <a:gd name="connsiteY79" fmla="*/ 100059 h 3237281"/>
              <a:gd name="connsiteX80" fmla="*/ 104971 w 3012365"/>
              <a:gd name="connsiteY80" fmla="*/ 100059 h 3237281"/>
              <a:gd name="connsiteX81" fmla="*/ 104971 w 3012365"/>
              <a:gd name="connsiteY81" fmla="*/ 44811 h 3237281"/>
              <a:gd name="connsiteX82" fmla="*/ 232040 w 3012365"/>
              <a:gd name="connsiteY82" fmla="*/ 44811 h 3237281"/>
              <a:gd name="connsiteX83" fmla="*/ 232040 w 3012365"/>
              <a:gd name="connsiteY83" fmla="*/ 115251 h 3237281"/>
              <a:gd name="connsiteX84" fmla="*/ 280381 w 3012365"/>
              <a:gd name="connsiteY84" fmla="*/ 115251 h 3237281"/>
              <a:gd name="connsiteX85" fmla="*/ 280381 w 3012365"/>
              <a:gd name="connsiteY85" fmla="*/ 1994 h 3237281"/>
              <a:gd name="connsiteX86" fmla="*/ 350822 w 3012365"/>
              <a:gd name="connsiteY86" fmla="*/ 1994 h 3237281"/>
              <a:gd name="connsiteX87" fmla="*/ 462697 w 3012365"/>
              <a:gd name="connsiteY87" fmla="*/ 1994 h 323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012365" h="3237281">
                <a:moveTo>
                  <a:pt x="659236" y="1123111"/>
                </a:moveTo>
                <a:lnTo>
                  <a:pt x="660250" y="1125208"/>
                </a:lnTo>
                <a:lnTo>
                  <a:pt x="663132" y="1129940"/>
                </a:lnTo>
                <a:close/>
                <a:moveTo>
                  <a:pt x="552485" y="796176"/>
                </a:moveTo>
                <a:lnTo>
                  <a:pt x="570739" y="898314"/>
                </a:lnTo>
                <a:cubicBezTo>
                  <a:pt x="583113" y="946280"/>
                  <a:pt x="598963" y="992850"/>
                  <a:pt x="618002" y="1037743"/>
                </a:cubicBezTo>
                <a:lnTo>
                  <a:pt x="639254" y="1081740"/>
                </a:lnTo>
                <a:lnTo>
                  <a:pt x="615774" y="1030160"/>
                </a:lnTo>
                <a:cubicBezTo>
                  <a:pt x="598740" y="987681"/>
                  <a:pt x="584532" y="943758"/>
                  <a:pt x="573384" y="898624"/>
                </a:cubicBezTo>
                <a:lnTo>
                  <a:pt x="555643" y="796176"/>
                </a:lnTo>
                <a:close/>
                <a:moveTo>
                  <a:pt x="182317" y="486790"/>
                </a:moveTo>
                <a:lnTo>
                  <a:pt x="182317" y="488757"/>
                </a:lnTo>
                <a:lnTo>
                  <a:pt x="183766" y="486790"/>
                </a:lnTo>
                <a:close/>
                <a:moveTo>
                  <a:pt x="2826371" y="430161"/>
                </a:moveTo>
                <a:lnTo>
                  <a:pt x="2836954" y="437047"/>
                </a:lnTo>
                <a:lnTo>
                  <a:pt x="2836954" y="430161"/>
                </a:lnTo>
                <a:close/>
                <a:moveTo>
                  <a:pt x="232040" y="430161"/>
                </a:moveTo>
                <a:lnTo>
                  <a:pt x="232040" y="440062"/>
                </a:lnTo>
                <a:lnTo>
                  <a:pt x="247960" y="430161"/>
                </a:lnTo>
                <a:close/>
                <a:moveTo>
                  <a:pt x="2604915" y="58622"/>
                </a:moveTo>
                <a:lnTo>
                  <a:pt x="2604915" y="58623"/>
                </a:lnTo>
                <a:lnTo>
                  <a:pt x="2723697" y="58623"/>
                </a:lnTo>
                <a:lnTo>
                  <a:pt x="2723697" y="58622"/>
                </a:lnTo>
                <a:close/>
                <a:moveTo>
                  <a:pt x="350822" y="58622"/>
                </a:moveTo>
                <a:lnTo>
                  <a:pt x="350822" y="58623"/>
                </a:lnTo>
                <a:lnTo>
                  <a:pt x="462697" y="58623"/>
                </a:lnTo>
                <a:lnTo>
                  <a:pt x="462697" y="58622"/>
                </a:lnTo>
                <a:close/>
                <a:moveTo>
                  <a:pt x="462697" y="0"/>
                </a:moveTo>
                <a:lnTo>
                  <a:pt x="2604915" y="0"/>
                </a:lnTo>
                <a:lnTo>
                  <a:pt x="2604915" y="1994"/>
                </a:lnTo>
                <a:lnTo>
                  <a:pt x="2723697" y="1994"/>
                </a:lnTo>
                <a:lnTo>
                  <a:pt x="2794137" y="1994"/>
                </a:lnTo>
                <a:lnTo>
                  <a:pt x="2794138" y="1994"/>
                </a:lnTo>
                <a:lnTo>
                  <a:pt x="2794138" y="115251"/>
                </a:lnTo>
                <a:lnTo>
                  <a:pt x="2836954" y="115251"/>
                </a:lnTo>
                <a:lnTo>
                  <a:pt x="2836954" y="44811"/>
                </a:lnTo>
                <a:lnTo>
                  <a:pt x="2962642" y="44811"/>
                </a:lnTo>
                <a:lnTo>
                  <a:pt x="2962642" y="100059"/>
                </a:lnTo>
                <a:lnTo>
                  <a:pt x="3012365" y="100059"/>
                </a:lnTo>
                <a:lnTo>
                  <a:pt x="3012365" y="430161"/>
                </a:lnTo>
                <a:lnTo>
                  <a:pt x="2962642" y="430161"/>
                </a:lnTo>
                <a:lnTo>
                  <a:pt x="2962642" y="485409"/>
                </a:lnTo>
                <a:lnTo>
                  <a:pt x="2962642" y="486790"/>
                </a:lnTo>
                <a:lnTo>
                  <a:pt x="2887287" y="486790"/>
                </a:lnTo>
                <a:lnTo>
                  <a:pt x="2901354" y="507190"/>
                </a:lnTo>
                <a:cubicBezTo>
                  <a:pt x="2909693" y="526608"/>
                  <a:pt x="2914301" y="548109"/>
                  <a:pt x="2914301" y="570927"/>
                </a:cubicBezTo>
                <a:cubicBezTo>
                  <a:pt x="2914301" y="570927"/>
                  <a:pt x="2914301" y="570927"/>
                  <a:pt x="2914301" y="1676738"/>
                </a:cubicBezTo>
                <a:cubicBezTo>
                  <a:pt x="2914301" y="1722375"/>
                  <a:pt x="2895868" y="1763624"/>
                  <a:pt x="2866025" y="1793462"/>
                </a:cubicBezTo>
                <a:lnTo>
                  <a:pt x="2835373" y="1814108"/>
                </a:lnTo>
                <a:lnTo>
                  <a:pt x="2845241" y="1814108"/>
                </a:lnTo>
                <a:cubicBezTo>
                  <a:pt x="2845241" y="1814108"/>
                  <a:pt x="2845241" y="1814108"/>
                  <a:pt x="2845241" y="2493459"/>
                </a:cubicBezTo>
                <a:cubicBezTo>
                  <a:pt x="2845241" y="2765550"/>
                  <a:pt x="2625794" y="2986734"/>
                  <a:pt x="2351922" y="2986734"/>
                </a:cubicBezTo>
                <a:cubicBezTo>
                  <a:pt x="2351922" y="2986734"/>
                  <a:pt x="2351922" y="2986734"/>
                  <a:pt x="1148479" y="2986734"/>
                </a:cubicBezTo>
                <a:lnTo>
                  <a:pt x="1053584" y="2986734"/>
                </a:lnTo>
                <a:lnTo>
                  <a:pt x="1066804" y="3237281"/>
                </a:lnTo>
                <a:lnTo>
                  <a:pt x="462950" y="2905797"/>
                </a:lnTo>
                <a:lnTo>
                  <a:pt x="463016" y="2904390"/>
                </a:lnTo>
                <a:lnTo>
                  <a:pt x="459356" y="2902402"/>
                </a:lnTo>
                <a:cubicBezTo>
                  <a:pt x="328116" y="2813688"/>
                  <a:pt x="241708" y="2663517"/>
                  <a:pt x="241708" y="2493459"/>
                </a:cubicBezTo>
                <a:cubicBezTo>
                  <a:pt x="241708" y="2493459"/>
                  <a:pt x="241708" y="2493459"/>
                  <a:pt x="241708" y="1933692"/>
                </a:cubicBezTo>
                <a:lnTo>
                  <a:pt x="241708" y="1816147"/>
                </a:lnTo>
                <a:lnTo>
                  <a:pt x="206480" y="1793462"/>
                </a:lnTo>
                <a:cubicBezTo>
                  <a:pt x="174882" y="1763624"/>
                  <a:pt x="154694" y="1722375"/>
                  <a:pt x="154694" y="1676738"/>
                </a:cubicBezTo>
                <a:cubicBezTo>
                  <a:pt x="154694" y="1676738"/>
                  <a:pt x="154694" y="1676738"/>
                  <a:pt x="154694" y="1210225"/>
                </a:cubicBezTo>
                <a:lnTo>
                  <a:pt x="154694" y="1109202"/>
                </a:lnTo>
                <a:lnTo>
                  <a:pt x="129119" y="1126375"/>
                </a:lnTo>
                <a:cubicBezTo>
                  <a:pt x="118611" y="1130768"/>
                  <a:pt x="107007" y="1133184"/>
                  <a:pt x="94747" y="1133184"/>
                </a:cubicBezTo>
                <a:lnTo>
                  <a:pt x="90801" y="1132572"/>
                </a:lnTo>
                <a:lnTo>
                  <a:pt x="87706" y="1133185"/>
                </a:lnTo>
                <a:cubicBezTo>
                  <a:pt x="38591" y="1133185"/>
                  <a:pt x="0" y="1094512"/>
                  <a:pt x="0" y="1045291"/>
                </a:cubicBezTo>
                <a:lnTo>
                  <a:pt x="0" y="968055"/>
                </a:lnTo>
                <a:lnTo>
                  <a:pt x="0" y="928393"/>
                </a:lnTo>
                <a:lnTo>
                  <a:pt x="0" y="911693"/>
                </a:lnTo>
                <a:cubicBezTo>
                  <a:pt x="0" y="862473"/>
                  <a:pt x="38591" y="823799"/>
                  <a:pt x="87706" y="823799"/>
                </a:cubicBezTo>
                <a:lnTo>
                  <a:pt x="98065" y="825849"/>
                </a:lnTo>
                <a:lnTo>
                  <a:pt x="98065" y="810866"/>
                </a:lnTo>
                <a:cubicBezTo>
                  <a:pt x="98065" y="609232"/>
                  <a:pt x="98065" y="495814"/>
                  <a:pt x="98065" y="432015"/>
                </a:cubicBezTo>
                <a:lnTo>
                  <a:pt x="98065" y="430161"/>
                </a:lnTo>
                <a:lnTo>
                  <a:pt x="55248" y="430161"/>
                </a:lnTo>
                <a:lnTo>
                  <a:pt x="55248" y="100059"/>
                </a:lnTo>
                <a:lnTo>
                  <a:pt x="104971" y="100059"/>
                </a:lnTo>
                <a:lnTo>
                  <a:pt x="104971" y="44811"/>
                </a:lnTo>
                <a:lnTo>
                  <a:pt x="232040" y="44811"/>
                </a:lnTo>
                <a:lnTo>
                  <a:pt x="232040" y="115251"/>
                </a:lnTo>
                <a:lnTo>
                  <a:pt x="280381" y="115251"/>
                </a:lnTo>
                <a:lnTo>
                  <a:pt x="280381" y="1994"/>
                </a:lnTo>
                <a:lnTo>
                  <a:pt x="350822" y="1994"/>
                </a:lnTo>
                <a:lnTo>
                  <a:pt x="462697" y="1994"/>
                </a:lnTo>
                <a:close/>
              </a:path>
            </a:pathLst>
          </a:custGeom>
          <a:solidFill>
            <a:srgbClr val="E5E5E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AB13E36-256B-EC4B-8BBC-43AFF4D8A6B8}"/>
              </a:ext>
            </a:extLst>
          </p:cNvPr>
          <p:cNvSpPr/>
          <p:nvPr/>
        </p:nvSpPr>
        <p:spPr>
          <a:xfrm>
            <a:off x="1984247" y="1452614"/>
            <a:ext cx="2143505" cy="1047914"/>
          </a:xfrm>
          <a:prstGeom prst="rect">
            <a:avLst/>
          </a:prstGeom>
          <a:solidFill>
            <a:srgbClr val="E5E5E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99CCA283-7942-49CC-A74B-CD97F0E5C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0341" y="2893190"/>
            <a:ext cx="2654637" cy="314910"/>
          </a:xfrm>
          <a:prstGeom prst="rect">
            <a:avLst/>
          </a:prstGeom>
          <a:solidFill>
            <a:srgbClr val="2C2E3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2" name="Rectangle 41">
            <a:extLst>
              <a:ext uri="{FF2B5EF4-FFF2-40B4-BE49-F238E27FC236}">
                <a16:creationId xmlns:a16="http://schemas.microsoft.com/office/drawing/2014/main" id="{A5065964-2CD4-4BAF-B3D1-52E978C76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129" y="2836562"/>
            <a:ext cx="2400499" cy="575954"/>
          </a:xfrm>
          <a:prstGeom prst="rect">
            <a:avLst/>
          </a:prstGeom>
          <a:solidFill>
            <a:srgbClr val="2C2E3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1" name="Rectangle 40">
            <a:extLst>
              <a:ext uri="{FF2B5EF4-FFF2-40B4-BE49-F238E27FC236}">
                <a16:creationId xmlns:a16="http://schemas.microsoft.com/office/drawing/2014/main" id="{D6B309F3-A19F-44A2-BB51-9F728E4C5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500" y="2779933"/>
            <a:ext cx="2513756" cy="566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7" name="Rectangle 46">
            <a:extLst>
              <a:ext uri="{FF2B5EF4-FFF2-40B4-BE49-F238E27FC236}">
                <a16:creationId xmlns:a16="http://schemas.microsoft.com/office/drawing/2014/main" id="{F7AB0273-8340-4FA4-AC9A-24229AC8A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3816" y="1719183"/>
            <a:ext cx="2142218" cy="174858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3074" name="Picture 2" descr="Sir Isaac Newton - 407x474 PNG Download - PNGkit">
            <a:extLst>
              <a:ext uri="{FF2B5EF4-FFF2-40B4-BE49-F238E27FC236}">
                <a16:creationId xmlns:a16="http://schemas.microsoft.com/office/drawing/2014/main" id="{D9D818D4-3F4B-5BB1-1207-CBEA8162A4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5" t="7090" r="23564" b="6151"/>
          <a:stretch/>
        </p:blipFill>
        <p:spPr bwMode="auto">
          <a:xfrm>
            <a:off x="2568706" y="1695864"/>
            <a:ext cx="1716380" cy="191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reeform 6">
            <a:extLst>
              <a:ext uri="{FF2B5EF4-FFF2-40B4-BE49-F238E27FC236}">
                <a16:creationId xmlns:a16="http://schemas.microsoft.com/office/drawing/2014/main" id="{92898E4B-C42A-45AA-BD61-3307755302F3}"/>
              </a:ext>
            </a:extLst>
          </p:cNvPr>
          <p:cNvSpPr>
            <a:spLocks/>
          </p:cNvSpPr>
          <p:nvPr/>
        </p:nvSpPr>
        <p:spPr bwMode="auto">
          <a:xfrm>
            <a:off x="1891119" y="3601739"/>
            <a:ext cx="175411" cy="309385"/>
          </a:xfrm>
          <a:custGeom>
            <a:avLst/>
            <a:gdLst>
              <a:gd name="T0" fmla="*/ 100 w 100"/>
              <a:gd name="T1" fmla="*/ 126 h 176"/>
              <a:gd name="T2" fmla="*/ 50 w 100"/>
              <a:gd name="T3" fmla="*/ 176 h 176"/>
              <a:gd name="T4" fmla="*/ 50 w 100"/>
              <a:gd name="T5" fmla="*/ 176 h 176"/>
              <a:gd name="T6" fmla="*/ 0 w 100"/>
              <a:gd name="T7" fmla="*/ 126 h 176"/>
              <a:gd name="T8" fmla="*/ 0 w 100"/>
              <a:gd name="T9" fmla="*/ 50 h 176"/>
              <a:gd name="T10" fmla="*/ 50 w 100"/>
              <a:gd name="T11" fmla="*/ 0 h 176"/>
              <a:gd name="T12" fmla="*/ 50 w 100"/>
              <a:gd name="T13" fmla="*/ 0 h 176"/>
              <a:gd name="T14" fmla="*/ 100 w 100"/>
              <a:gd name="T15" fmla="*/ 50 h 176"/>
              <a:gd name="T16" fmla="*/ 100 w 100"/>
              <a:gd name="T17" fmla="*/ 12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176">
                <a:moveTo>
                  <a:pt x="100" y="126"/>
                </a:moveTo>
                <a:cubicBezTo>
                  <a:pt x="100" y="154"/>
                  <a:pt x="78" y="176"/>
                  <a:pt x="50" y="176"/>
                </a:cubicBezTo>
                <a:cubicBezTo>
                  <a:pt x="50" y="176"/>
                  <a:pt x="50" y="176"/>
                  <a:pt x="50" y="176"/>
                </a:cubicBezTo>
                <a:cubicBezTo>
                  <a:pt x="22" y="176"/>
                  <a:pt x="0" y="154"/>
                  <a:pt x="0" y="126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22"/>
                  <a:pt x="22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78" y="0"/>
                  <a:pt x="100" y="22"/>
                  <a:pt x="100" y="50"/>
                </a:cubicBezTo>
                <a:lnTo>
                  <a:pt x="100" y="126"/>
                </a:lnTo>
                <a:close/>
              </a:path>
            </a:pathLst>
          </a:custGeom>
          <a:solidFill>
            <a:srgbClr val="359B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13" name="Freeform: Shape 312">
            <a:extLst>
              <a:ext uri="{FF2B5EF4-FFF2-40B4-BE49-F238E27FC236}">
                <a16:creationId xmlns:a16="http://schemas.microsoft.com/office/drawing/2014/main" id="{A7A57945-F57B-4BFA-B049-0DD3B5E38B2A}"/>
              </a:ext>
            </a:extLst>
          </p:cNvPr>
          <p:cNvSpPr>
            <a:spLocks/>
          </p:cNvSpPr>
          <p:nvPr/>
        </p:nvSpPr>
        <p:spPr bwMode="auto">
          <a:xfrm>
            <a:off x="1891119" y="3089319"/>
            <a:ext cx="175411" cy="821805"/>
          </a:xfrm>
          <a:custGeom>
            <a:avLst/>
            <a:gdLst>
              <a:gd name="connsiteX0" fmla="*/ 157163 w 201613"/>
              <a:gd name="connsiteY0" fmla="*/ 0 h 944563"/>
              <a:gd name="connsiteX1" fmla="*/ 201613 w 201613"/>
              <a:gd name="connsiteY1" fmla="*/ 44377 h 944563"/>
              <a:gd name="connsiteX2" fmla="*/ 201613 w 201613"/>
              <a:gd name="connsiteY2" fmla="*/ 689986 h 944563"/>
              <a:gd name="connsiteX3" fmla="*/ 201613 w 201613"/>
              <a:gd name="connsiteY3" fmla="*/ 835098 h 944563"/>
              <a:gd name="connsiteX4" fmla="*/ 201613 w 201613"/>
              <a:gd name="connsiteY4" fmla="*/ 843540 h 944563"/>
              <a:gd name="connsiteX5" fmla="*/ 100807 w 201613"/>
              <a:gd name="connsiteY5" fmla="*/ 944563 h 944563"/>
              <a:gd name="connsiteX6" fmla="*/ 0 w 201613"/>
              <a:gd name="connsiteY6" fmla="*/ 843540 h 944563"/>
              <a:gd name="connsiteX7" fmla="*/ 0 w 201613"/>
              <a:gd name="connsiteY7" fmla="*/ 689986 h 944563"/>
              <a:gd name="connsiteX8" fmla="*/ 100807 w 201613"/>
              <a:gd name="connsiteY8" fmla="*/ 588963 h 944563"/>
              <a:gd name="connsiteX9" fmla="*/ 112713 w 201613"/>
              <a:gd name="connsiteY9" fmla="*/ 591319 h 944563"/>
              <a:gd name="connsiteX10" fmla="*/ 112713 w 201613"/>
              <a:gd name="connsiteY10" fmla="*/ 574098 h 944563"/>
              <a:gd name="connsiteX11" fmla="*/ 112713 w 201613"/>
              <a:gd name="connsiteY11" fmla="*/ 44377 h 944563"/>
              <a:gd name="connsiteX12" fmla="*/ 157163 w 201613"/>
              <a:gd name="connsiteY12" fmla="*/ 0 h 944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1613" h="944563">
                <a:moveTo>
                  <a:pt x="157163" y="0"/>
                </a:moveTo>
                <a:cubicBezTo>
                  <a:pt x="181409" y="0"/>
                  <a:pt x="201613" y="20171"/>
                  <a:pt x="201613" y="44377"/>
                </a:cubicBezTo>
                <a:lnTo>
                  <a:pt x="201613" y="689986"/>
                </a:lnTo>
                <a:lnTo>
                  <a:pt x="201613" y="835098"/>
                </a:lnTo>
                <a:lnTo>
                  <a:pt x="201613" y="843540"/>
                </a:lnTo>
                <a:cubicBezTo>
                  <a:pt x="201613" y="900113"/>
                  <a:pt x="157258" y="944563"/>
                  <a:pt x="100807" y="944563"/>
                </a:cubicBezTo>
                <a:cubicBezTo>
                  <a:pt x="44355" y="944563"/>
                  <a:pt x="0" y="900113"/>
                  <a:pt x="0" y="843540"/>
                </a:cubicBezTo>
                <a:cubicBezTo>
                  <a:pt x="0" y="689986"/>
                  <a:pt x="0" y="689986"/>
                  <a:pt x="0" y="689986"/>
                </a:cubicBezTo>
                <a:cubicBezTo>
                  <a:pt x="0" y="633413"/>
                  <a:pt x="44355" y="588963"/>
                  <a:pt x="100807" y="588963"/>
                </a:cubicBezTo>
                <a:lnTo>
                  <a:pt x="112713" y="591319"/>
                </a:lnTo>
                <a:lnTo>
                  <a:pt x="112713" y="574098"/>
                </a:lnTo>
                <a:cubicBezTo>
                  <a:pt x="112713" y="44377"/>
                  <a:pt x="112713" y="44377"/>
                  <a:pt x="112713" y="44377"/>
                </a:cubicBezTo>
                <a:cubicBezTo>
                  <a:pt x="112713" y="20171"/>
                  <a:pt x="132918" y="0"/>
                  <a:pt x="157163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1DE490D2-C9D5-4D17-A8D0-BFECEBED0319}"/>
              </a:ext>
            </a:extLst>
          </p:cNvPr>
          <p:cNvSpPr>
            <a:spLocks/>
          </p:cNvSpPr>
          <p:nvPr/>
        </p:nvSpPr>
        <p:spPr bwMode="auto">
          <a:xfrm>
            <a:off x="1903550" y="3614169"/>
            <a:ext cx="169886" cy="296954"/>
          </a:xfrm>
          <a:custGeom>
            <a:avLst/>
            <a:gdLst>
              <a:gd name="T0" fmla="*/ 73 w 97"/>
              <a:gd name="T1" fmla="*/ 0 h 169"/>
              <a:gd name="T2" fmla="*/ 73 w 97"/>
              <a:gd name="T3" fmla="*/ 137 h 169"/>
              <a:gd name="T4" fmla="*/ 0 w 97"/>
              <a:gd name="T5" fmla="*/ 137 h 169"/>
              <a:gd name="T6" fmla="*/ 47 w 97"/>
              <a:gd name="T7" fmla="*/ 169 h 169"/>
              <a:gd name="T8" fmla="*/ 97 w 97"/>
              <a:gd name="T9" fmla="*/ 119 h 169"/>
              <a:gd name="T10" fmla="*/ 97 w 97"/>
              <a:gd name="T11" fmla="*/ 43 h 169"/>
              <a:gd name="T12" fmla="*/ 73 w 97"/>
              <a:gd name="T13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" h="169">
                <a:moveTo>
                  <a:pt x="73" y="0"/>
                </a:moveTo>
                <a:cubicBezTo>
                  <a:pt x="73" y="137"/>
                  <a:pt x="73" y="137"/>
                  <a:pt x="73" y="137"/>
                </a:cubicBezTo>
                <a:cubicBezTo>
                  <a:pt x="0" y="137"/>
                  <a:pt x="0" y="137"/>
                  <a:pt x="0" y="137"/>
                </a:cubicBezTo>
                <a:cubicBezTo>
                  <a:pt x="8" y="156"/>
                  <a:pt x="26" y="169"/>
                  <a:pt x="47" y="169"/>
                </a:cubicBezTo>
                <a:cubicBezTo>
                  <a:pt x="75" y="169"/>
                  <a:pt x="97" y="147"/>
                  <a:pt x="97" y="119"/>
                </a:cubicBezTo>
                <a:cubicBezTo>
                  <a:pt x="97" y="43"/>
                  <a:pt x="97" y="43"/>
                  <a:pt x="97" y="43"/>
                </a:cubicBezTo>
                <a:cubicBezTo>
                  <a:pt x="97" y="25"/>
                  <a:pt x="87" y="9"/>
                  <a:pt x="73" y="0"/>
                </a:cubicBezTo>
                <a:close/>
              </a:path>
            </a:pathLst>
          </a:custGeom>
          <a:solidFill>
            <a:srgbClr val="61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AB9F19B5-D781-492C-BDC9-F6EEC6592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6367" y="2877998"/>
            <a:ext cx="133975" cy="330103"/>
          </a:xfrm>
          <a:prstGeom prst="rect">
            <a:avLst/>
          </a:prstGeom>
          <a:solidFill>
            <a:srgbClr val="2C2E3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C716072B-AA6B-42E5-872A-2F673FF17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6089" y="2822750"/>
            <a:ext cx="127069" cy="44197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14" name="Freeform: Shape 313">
            <a:extLst>
              <a:ext uri="{FF2B5EF4-FFF2-40B4-BE49-F238E27FC236}">
                <a16:creationId xmlns:a16="http://schemas.microsoft.com/office/drawing/2014/main" id="{8EB79E75-6AFB-4459-B2F8-13837E1E7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3550" y="3053408"/>
            <a:ext cx="219609" cy="857715"/>
          </a:xfrm>
          <a:custGeom>
            <a:avLst/>
            <a:gdLst>
              <a:gd name="connsiteX0" fmla="*/ 106363 w 252413"/>
              <a:gd name="connsiteY0" fmla="*/ 0 h 985837"/>
              <a:gd name="connsiteX1" fmla="*/ 252413 w 252413"/>
              <a:gd name="connsiteY1" fmla="*/ 0 h 985837"/>
              <a:gd name="connsiteX2" fmla="*/ 252413 w 252413"/>
              <a:gd name="connsiteY2" fmla="*/ 241300 h 985837"/>
              <a:gd name="connsiteX3" fmla="*/ 195263 w 252413"/>
              <a:gd name="connsiteY3" fmla="*/ 241300 h 985837"/>
              <a:gd name="connsiteX4" fmla="*/ 195263 w 252413"/>
              <a:gd name="connsiteY4" fmla="*/ 278699 h 985837"/>
              <a:gd name="connsiteX5" fmla="*/ 195263 w 252413"/>
              <a:gd name="connsiteY5" fmla="*/ 615373 h 985837"/>
              <a:gd name="connsiteX6" fmla="*/ 195263 w 252413"/>
              <a:gd name="connsiteY6" fmla="*/ 731368 h 985837"/>
              <a:gd name="connsiteX7" fmla="*/ 195263 w 252413"/>
              <a:gd name="connsiteY7" fmla="*/ 796121 h 985837"/>
              <a:gd name="connsiteX8" fmla="*/ 195263 w 252413"/>
              <a:gd name="connsiteY8" fmla="*/ 876373 h 985837"/>
              <a:gd name="connsiteX9" fmla="*/ 195263 w 252413"/>
              <a:gd name="connsiteY9" fmla="*/ 884857 h 985837"/>
              <a:gd name="connsiteX10" fmla="*/ 94612 w 252413"/>
              <a:gd name="connsiteY10" fmla="*/ 985837 h 985837"/>
              <a:gd name="connsiteX11" fmla="*/ 0 w 252413"/>
              <a:gd name="connsiteY11" fmla="*/ 921210 h 985837"/>
              <a:gd name="connsiteX12" fmla="*/ 146951 w 252413"/>
              <a:gd name="connsiteY12" fmla="*/ 921210 h 985837"/>
              <a:gd name="connsiteX13" fmla="*/ 146951 w 252413"/>
              <a:gd name="connsiteY13" fmla="*/ 920750 h 985837"/>
              <a:gd name="connsiteX14" fmla="*/ 146050 w 252413"/>
              <a:gd name="connsiteY14" fmla="*/ 920750 h 985837"/>
              <a:gd name="connsiteX15" fmla="*/ 146050 w 252413"/>
              <a:gd name="connsiteY15" fmla="*/ 331571 h 985837"/>
              <a:gd name="connsiteX16" fmla="*/ 146050 w 252413"/>
              <a:gd name="connsiteY16" fmla="*/ 241300 h 985837"/>
              <a:gd name="connsiteX17" fmla="*/ 106363 w 252413"/>
              <a:gd name="connsiteY17" fmla="*/ 241300 h 98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2413" h="985837">
                <a:moveTo>
                  <a:pt x="106363" y="0"/>
                </a:moveTo>
                <a:lnTo>
                  <a:pt x="252413" y="0"/>
                </a:lnTo>
                <a:lnTo>
                  <a:pt x="252413" y="241300"/>
                </a:lnTo>
                <a:lnTo>
                  <a:pt x="195263" y="241300"/>
                </a:lnTo>
                <a:lnTo>
                  <a:pt x="195263" y="278699"/>
                </a:lnTo>
                <a:cubicBezTo>
                  <a:pt x="195263" y="355918"/>
                  <a:pt x="195263" y="464024"/>
                  <a:pt x="195263" y="615373"/>
                </a:cubicBezTo>
                <a:lnTo>
                  <a:pt x="195263" y="731368"/>
                </a:lnTo>
                <a:cubicBezTo>
                  <a:pt x="195263" y="731368"/>
                  <a:pt x="195263" y="731368"/>
                  <a:pt x="195263" y="796121"/>
                </a:cubicBezTo>
                <a:lnTo>
                  <a:pt x="195263" y="876373"/>
                </a:lnTo>
                <a:lnTo>
                  <a:pt x="195263" y="884857"/>
                </a:lnTo>
                <a:cubicBezTo>
                  <a:pt x="195263" y="941406"/>
                  <a:pt x="150977" y="985837"/>
                  <a:pt x="94612" y="985837"/>
                </a:cubicBezTo>
                <a:cubicBezTo>
                  <a:pt x="52338" y="985837"/>
                  <a:pt x="16104" y="959582"/>
                  <a:pt x="0" y="921210"/>
                </a:cubicBezTo>
                <a:cubicBezTo>
                  <a:pt x="0" y="921210"/>
                  <a:pt x="0" y="921210"/>
                  <a:pt x="146951" y="921210"/>
                </a:cubicBezTo>
                <a:lnTo>
                  <a:pt x="146951" y="920750"/>
                </a:lnTo>
                <a:lnTo>
                  <a:pt x="146050" y="920750"/>
                </a:lnTo>
                <a:cubicBezTo>
                  <a:pt x="146050" y="920750"/>
                  <a:pt x="146050" y="920750"/>
                  <a:pt x="146050" y="331571"/>
                </a:cubicBezTo>
                <a:lnTo>
                  <a:pt x="146050" y="241300"/>
                </a:lnTo>
                <a:lnTo>
                  <a:pt x="106363" y="2413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7" name="Rectangle 26">
            <a:extLst>
              <a:ext uri="{FF2B5EF4-FFF2-40B4-BE49-F238E27FC236}">
                <a16:creationId xmlns:a16="http://schemas.microsoft.com/office/drawing/2014/main" id="{2EA13502-2774-4CDB-937B-072C6FFF9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509" y="2877998"/>
            <a:ext cx="133975" cy="330103"/>
          </a:xfrm>
          <a:prstGeom prst="rect">
            <a:avLst/>
          </a:prstGeom>
          <a:solidFill>
            <a:srgbClr val="2C2E3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8" name="Rectangle 27">
            <a:extLst>
              <a:ext uri="{FF2B5EF4-FFF2-40B4-BE49-F238E27FC236}">
                <a16:creationId xmlns:a16="http://schemas.microsoft.com/office/drawing/2014/main" id="{DB23D607-DABD-44A0-A9AF-647D81903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8073" y="2822750"/>
            <a:ext cx="125688" cy="44197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4" name="Rectangle 33">
            <a:extLst>
              <a:ext uri="{FF2B5EF4-FFF2-40B4-BE49-F238E27FC236}">
                <a16:creationId xmlns:a16="http://schemas.microsoft.com/office/drawing/2014/main" id="{40593E45-02DA-4FFF-AED8-FA6C79EC2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8073" y="3053408"/>
            <a:ext cx="125688" cy="2099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955900DD-F883-004C-B0FD-276F648F91BD}"/>
              </a:ext>
            </a:extLst>
          </p:cNvPr>
          <p:cNvGrpSpPr/>
          <p:nvPr/>
        </p:nvGrpSpPr>
        <p:grpSpPr>
          <a:xfrm>
            <a:off x="2045812" y="3155615"/>
            <a:ext cx="2759607" cy="2609058"/>
            <a:chOff x="2045812" y="3155615"/>
            <a:chExt cx="2759607" cy="2609058"/>
          </a:xfrm>
        </p:grpSpPr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722F77DB-D576-4D0D-82C7-EA5127EBF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306" y="3366937"/>
              <a:ext cx="1998575" cy="1069037"/>
            </a:xfrm>
            <a:custGeom>
              <a:avLst/>
              <a:gdLst>
                <a:gd name="T0" fmla="*/ 1 w 1139"/>
                <a:gd name="T1" fmla="*/ 0 h 609"/>
                <a:gd name="T2" fmla="*/ 0 w 1139"/>
                <a:gd name="T3" fmla="*/ 39 h 609"/>
                <a:gd name="T4" fmla="*/ 570 w 1139"/>
                <a:gd name="T5" fmla="*/ 609 h 609"/>
                <a:gd name="T6" fmla="*/ 1139 w 1139"/>
                <a:gd name="T7" fmla="*/ 39 h 609"/>
                <a:gd name="T8" fmla="*/ 1138 w 1139"/>
                <a:gd name="T9" fmla="*/ 0 h 609"/>
                <a:gd name="T10" fmla="*/ 1 w 1139"/>
                <a:gd name="T11" fmla="*/ 0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9" h="609">
                  <a:moveTo>
                    <a:pt x="1" y="0"/>
                  </a:moveTo>
                  <a:cubicBezTo>
                    <a:pt x="0" y="13"/>
                    <a:pt x="0" y="26"/>
                    <a:pt x="0" y="39"/>
                  </a:cubicBezTo>
                  <a:cubicBezTo>
                    <a:pt x="0" y="354"/>
                    <a:pt x="255" y="609"/>
                    <a:pt x="570" y="609"/>
                  </a:cubicBezTo>
                  <a:cubicBezTo>
                    <a:pt x="884" y="609"/>
                    <a:pt x="1139" y="354"/>
                    <a:pt x="1139" y="39"/>
                  </a:cubicBezTo>
                  <a:cubicBezTo>
                    <a:pt x="1139" y="26"/>
                    <a:pt x="1139" y="13"/>
                    <a:pt x="1138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C2E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1AAF2445-5497-44AF-BC56-3D42FA311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2826" y="4592048"/>
              <a:ext cx="2603534" cy="1172625"/>
            </a:xfrm>
            <a:custGeom>
              <a:avLst/>
              <a:gdLst>
                <a:gd name="T0" fmla="*/ 0 w 1483"/>
                <a:gd name="T1" fmla="*/ 0 h 668"/>
                <a:gd name="T2" fmla="*/ 0 w 1483"/>
                <a:gd name="T3" fmla="*/ 387 h 668"/>
                <a:gd name="T4" fmla="*/ 281 w 1483"/>
                <a:gd name="T5" fmla="*/ 668 h 668"/>
                <a:gd name="T6" fmla="*/ 1202 w 1483"/>
                <a:gd name="T7" fmla="*/ 668 h 668"/>
                <a:gd name="T8" fmla="*/ 1483 w 1483"/>
                <a:gd name="T9" fmla="*/ 387 h 668"/>
                <a:gd name="T10" fmla="*/ 1483 w 1483"/>
                <a:gd name="T11" fmla="*/ 0 h 668"/>
                <a:gd name="T12" fmla="*/ 0 w 1483"/>
                <a:gd name="T13" fmla="*/ 0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3" h="668">
                  <a:moveTo>
                    <a:pt x="0" y="0"/>
                  </a:moveTo>
                  <a:cubicBezTo>
                    <a:pt x="0" y="387"/>
                    <a:pt x="0" y="387"/>
                    <a:pt x="0" y="387"/>
                  </a:cubicBezTo>
                  <a:cubicBezTo>
                    <a:pt x="0" y="542"/>
                    <a:pt x="126" y="668"/>
                    <a:pt x="281" y="668"/>
                  </a:cubicBezTo>
                  <a:cubicBezTo>
                    <a:pt x="1202" y="668"/>
                    <a:pt x="1202" y="668"/>
                    <a:pt x="1202" y="668"/>
                  </a:cubicBezTo>
                  <a:cubicBezTo>
                    <a:pt x="1358" y="668"/>
                    <a:pt x="1483" y="542"/>
                    <a:pt x="1483" y="387"/>
                  </a:cubicBezTo>
                  <a:cubicBezTo>
                    <a:pt x="1483" y="0"/>
                    <a:pt x="1483" y="0"/>
                    <a:pt x="148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F919D6D-F9E6-421E-B9BD-E03A7D130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559" y="4592048"/>
              <a:ext cx="2388069" cy="1066275"/>
            </a:xfrm>
            <a:custGeom>
              <a:avLst/>
              <a:gdLst>
                <a:gd name="T0" fmla="*/ 0 w 1361"/>
                <a:gd name="T1" fmla="*/ 0 h 607"/>
                <a:gd name="T2" fmla="*/ 0 w 1361"/>
                <a:gd name="T3" fmla="*/ 387 h 607"/>
                <a:gd name="T4" fmla="*/ 220 w 1361"/>
                <a:gd name="T5" fmla="*/ 607 h 607"/>
                <a:gd name="T6" fmla="*/ 1141 w 1361"/>
                <a:gd name="T7" fmla="*/ 607 h 607"/>
                <a:gd name="T8" fmla="*/ 1361 w 1361"/>
                <a:gd name="T9" fmla="*/ 387 h 607"/>
                <a:gd name="T10" fmla="*/ 1361 w 1361"/>
                <a:gd name="T11" fmla="*/ 0 h 607"/>
                <a:gd name="T12" fmla="*/ 0 w 1361"/>
                <a:gd name="T13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1" h="607">
                  <a:moveTo>
                    <a:pt x="0" y="0"/>
                  </a:moveTo>
                  <a:cubicBezTo>
                    <a:pt x="0" y="387"/>
                    <a:pt x="0" y="387"/>
                    <a:pt x="0" y="387"/>
                  </a:cubicBezTo>
                  <a:cubicBezTo>
                    <a:pt x="0" y="508"/>
                    <a:pt x="99" y="607"/>
                    <a:pt x="220" y="607"/>
                  </a:cubicBezTo>
                  <a:cubicBezTo>
                    <a:pt x="1141" y="607"/>
                    <a:pt x="1141" y="607"/>
                    <a:pt x="1141" y="607"/>
                  </a:cubicBezTo>
                  <a:cubicBezTo>
                    <a:pt x="1263" y="607"/>
                    <a:pt x="1361" y="508"/>
                    <a:pt x="1361" y="387"/>
                  </a:cubicBezTo>
                  <a:cubicBezTo>
                    <a:pt x="1361" y="0"/>
                    <a:pt x="1361" y="0"/>
                    <a:pt x="136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C2E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18F50D05-485F-445C-80B9-57987A472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4148" y="4713199"/>
              <a:ext cx="2193322" cy="843903"/>
            </a:xfrm>
            <a:custGeom>
              <a:avLst/>
              <a:gdLst>
                <a:gd name="connsiteX0" fmla="*/ 347800 w 2520950"/>
                <a:gd name="connsiteY0" fmla="*/ 800100 h 969962"/>
                <a:gd name="connsiteX1" fmla="*/ 2158863 w 2520950"/>
                <a:gd name="connsiteY1" fmla="*/ 800100 h 969962"/>
                <a:gd name="connsiteX2" fmla="*/ 2241551 w 2520950"/>
                <a:gd name="connsiteY2" fmla="*/ 883009 h 969962"/>
                <a:gd name="connsiteX3" fmla="*/ 2241551 w 2520950"/>
                <a:gd name="connsiteY3" fmla="*/ 887053 h 969962"/>
                <a:gd name="connsiteX4" fmla="*/ 2158863 w 2520950"/>
                <a:gd name="connsiteY4" fmla="*/ 969962 h 969962"/>
                <a:gd name="connsiteX5" fmla="*/ 347800 w 2520950"/>
                <a:gd name="connsiteY5" fmla="*/ 969962 h 969962"/>
                <a:gd name="connsiteX6" fmla="*/ 265113 w 2520950"/>
                <a:gd name="connsiteY6" fmla="*/ 887053 h 969962"/>
                <a:gd name="connsiteX7" fmla="*/ 265113 w 2520950"/>
                <a:gd name="connsiteY7" fmla="*/ 883009 h 969962"/>
                <a:gd name="connsiteX8" fmla="*/ 347800 w 2520950"/>
                <a:gd name="connsiteY8" fmla="*/ 800100 h 969962"/>
                <a:gd name="connsiteX9" fmla="*/ 2409825 w 2520950"/>
                <a:gd name="connsiteY9" fmla="*/ 598487 h 969962"/>
                <a:gd name="connsiteX10" fmla="*/ 2520950 w 2520950"/>
                <a:gd name="connsiteY10" fmla="*/ 709612 h 969962"/>
                <a:gd name="connsiteX11" fmla="*/ 2409825 w 2520950"/>
                <a:gd name="connsiteY11" fmla="*/ 820737 h 969962"/>
                <a:gd name="connsiteX12" fmla="*/ 2298700 w 2520950"/>
                <a:gd name="connsiteY12" fmla="*/ 709612 h 969962"/>
                <a:gd name="connsiteX13" fmla="*/ 2409825 w 2520950"/>
                <a:gd name="connsiteY13" fmla="*/ 598487 h 969962"/>
                <a:gd name="connsiteX14" fmla="*/ 2174082 w 2520950"/>
                <a:gd name="connsiteY14" fmla="*/ 598487 h 969962"/>
                <a:gd name="connsiteX15" fmla="*/ 2255839 w 2520950"/>
                <a:gd name="connsiteY15" fmla="*/ 680243 h 969962"/>
                <a:gd name="connsiteX16" fmla="*/ 2174082 w 2520950"/>
                <a:gd name="connsiteY16" fmla="*/ 761999 h 969962"/>
                <a:gd name="connsiteX17" fmla="*/ 2092325 w 2520950"/>
                <a:gd name="connsiteY17" fmla="*/ 680243 h 969962"/>
                <a:gd name="connsiteX18" fmla="*/ 2174082 w 2520950"/>
                <a:gd name="connsiteY18" fmla="*/ 598487 h 969962"/>
                <a:gd name="connsiteX19" fmla="*/ 1970882 w 2520950"/>
                <a:gd name="connsiteY19" fmla="*/ 598487 h 969962"/>
                <a:gd name="connsiteX20" fmla="*/ 2052639 w 2520950"/>
                <a:gd name="connsiteY20" fmla="*/ 680243 h 969962"/>
                <a:gd name="connsiteX21" fmla="*/ 1970882 w 2520950"/>
                <a:gd name="connsiteY21" fmla="*/ 761999 h 969962"/>
                <a:gd name="connsiteX22" fmla="*/ 1889125 w 2520950"/>
                <a:gd name="connsiteY22" fmla="*/ 680243 h 969962"/>
                <a:gd name="connsiteX23" fmla="*/ 1970882 w 2520950"/>
                <a:gd name="connsiteY23" fmla="*/ 598487 h 969962"/>
                <a:gd name="connsiteX24" fmla="*/ 1769270 w 2520950"/>
                <a:gd name="connsiteY24" fmla="*/ 598487 h 969962"/>
                <a:gd name="connsiteX25" fmla="*/ 1851027 w 2520950"/>
                <a:gd name="connsiteY25" fmla="*/ 680243 h 969962"/>
                <a:gd name="connsiteX26" fmla="*/ 1769270 w 2520950"/>
                <a:gd name="connsiteY26" fmla="*/ 761999 h 969962"/>
                <a:gd name="connsiteX27" fmla="*/ 1687513 w 2520950"/>
                <a:gd name="connsiteY27" fmla="*/ 680243 h 969962"/>
                <a:gd name="connsiteX28" fmla="*/ 1769270 w 2520950"/>
                <a:gd name="connsiteY28" fmla="*/ 598487 h 969962"/>
                <a:gd name="connsiteX29" fmla="*/ 1564482 w 2520950"/>
                <a:gd name="connsiteY29" fmla="*/ 598487 h 969962"/>
                <a:gd name="connsiteX30" fmla="*/ 1646239 w 2520950"/>
                <a:gd name="connsiteY30" fmla="*/ 680243 h 969962"/>
                <a:gd name="connsiteX31" fmla="*/ 1564482 w 2520950"/>
                <a:gd name="connsiteY31" fmla="*/ 761999 h 969962"/>
                <a:gd name="connsiteX32" fmla="*/ 1482725 w 2520950"/>
                <a:gd name="connsiteY32" fmla="*/ 680243 h 969962"/>
                <a:gd name="connsiteX33" fmla="*/ 1564482 w 2520950"/>
                <a:gd name="connsiteY33" fmla="*/ 598487 h 969962"/>
                <a:gd name="connsiteX34" fmla="*/ 1361282 w 2520950"/>
                <a:gd name="connsiteY34" fmla="*/ 598487 h 969962"/>
                <a:gd name="connsiteX35" fmla="*/ 1443039 w 2520950"/>
                <a:gd name="connsiteY35" fmla="*/ 680243 h 969962"/>
                <a:gd name="connsiteX36" fmla="*/ 1361282 w 2520950"/>
                <a:gd name="connsiteY36" fmla="*/ 761999 h 969962"/>
                <a:gd name="connsiteX37" fmla="*/ 1279525 w 2520950"/>
                <a:gd name="connsiteY37" fmla="*/ 680243 h 969962"/>
                <a:gd name="connsiteX38" fmla="*/ 1361282 w 2520950"/>
                <a:gd name="connsiteY38" fmla="*/ 598487 h 969962"/>
                <a:gd name="connsiteX39" fmla="*/ 1159670 w 2520950"/>
                <a:gd name="connsiteY39" fmla="*/ 598487 h 969962"/>
                <a:gd name="connsiteX40" fmla="*/ 1241427 w 2520950"/>
                <a:gd name="connsiteY40" fmla="*/ 680243 h 969962"/>
                <a:gd name="connsiteX41" fmla="*/ 1159670 w 2520950"/>
                <a:gd name="connsiteY41" fmla="*/ 761999 h 969962"/>
                <a:gd name="connsiteX42" fmla="*/ 1077913 w 2520950"/>
                <a:gd name="connsiteY42" fmla="*/ 680243 h 969962"/>
                <a:gd name="connsiteX43" fmla="*/ 1159670 w 2520950"/>
                <a:gd name="connsiteY43" fmla="*/ 598487 h 969962"/>
                <a:gd name="connsiteX44" fmla="*/ 956470 w 2520950"/>
                <a:gd name="connsiteY44" fmla="*/ 598487 h 969962"/>
                <a:gd name="connsiteX45" fmla="*/ 1038227 w 2520950"/>
                <a:gd name="connsiteY45" fmla="*/ 680243 h 969962"/>
                <a:gd name="connsiteX46" fmla="*/ 956470 w 2520950"/>
                <a:gd name="connsiteY46" fmla="*/ 761999 h 969962"/>
                <a:gd name="connsiteX47" fmla="*/ 874713 w 2520950"/>
                <a:gd name="connsiteY47" fmla="*/ 680243 h 969962"/>
                <a:gd name="connsiteX48" fmla="*/ 956470 w 2520950"/>
                <a:gd name="connsiteY48" fmla="*/ 598487 h 969962"/>
                <a:gd name="connsiteX49" fmla="*/ 754063 w 2520950"/>
                <a:gd name="connsiteY49" fmla="*/ 598487 h 969962"/>
                <a:gd name="connsiteX50" fmla="*/ 835026 w 2520950"/>
                <a:gd name="connsiteY50" fmla="*/ 680243 h 969962"/>
                <a:gd name="connsiteX51" fmla="*/ 754063 w 2520950"/>
                <a:gd name="connsiteY51" fmla="*/ 761999 h 969962"/>
                <a:gd name="connsiteX52" fmla="*/ 673100 w 2520950"/>
                <a:gd name="connsiteY52" fmla="*/ 680243 h 969962"/>
                <a:gd name="connsiteX53" fmla="*/ 754063 w 2520950"/>
                <a:gd name="connsiteY53" fmla="*/ 598487 h 969962"/>
                <a:gd name="connsiteX54" fmla="*/ 550070 w 2520950"/>
                <a:gd name="connsiteY54" fmla="*/ 598487 h 969962"/>
                <a:gd name="connsiteX55" fmla="*/ 631827 w 2520950"/>
                <a:gd name="connsiteY55" fmla="*/ 680243 h 969962"/>
                <a:gd name="connsiteX56" fmla="*/ 550070 w 2520950"/>
                <a:gd name="connsiteY56" fmla="*/ 761999 h 969962"/>
                <a:gd name="connsiteX57" fmla="*/ 468313 w 2520950"/>
                <a:gd name="connsiteY57" fmla="*/ 680243 h 969962"/>
                <a:gd name="connsiteX58" fmla="*/ 550070 w 2520950"/>
                <a:gd name="connsiteY58" fmla="*/ 598487 h 969962"/>
                <a:gd name="connsiteX59" fmla="*/ 346870 w 2520950"/>
                <a:gd name="connsiteY59" fmla="*/ 598487 h 969962"/>
                <a:gd name="connsiteX60" fmla="*/ 428627 w 2520950"/>
                <a:gd name="connsiteY60" fmla="*/ 680243 h 969962"/>
                <a:gd name="connsiteX61" fmla="*/ 346870 w 2520950"/>
                <a:gd name="connsiteY61" fmla="*/ 761999 h 969962"/>
                <a:gd name="connsiteX62" fmla="*/ 265113 w 2520950"/>
                <a:gd name="connsiteY62" fmla="*/ 680243 h 969962"/>
                <a:gd name="connsiteX63" fmla="*/ 346870 w 2520950"/>
                <a:gd name="connsiteY63" fmla="*/ 598487 h 969962"/>
                <a:gd name="connsiteX64" fmla="*/ 111125 w 2520950"/>
                <a:gd name="connsiteY64" fmla="*/ 598487 h 969962"/>
                <a:gd name="connsiteX65" fmla="*/ 222250 w 2520950"/>
                <a:gd name="connsiteY65" fmla="*/ 709612 h 969962"/>
                <a:gd name="connsiteX66" fmla="*/ 111125 w 2520950"/>
                <a:gd name="connsiteY66" fmla="*/ 820737 h 969962"/>
                <a:gd name="connsiteX67" fmla="*/ 0 w 2520950"/>
                <a:gd name="connsiteY67" fmla="*/ 709612 h 969962"/>
                <a:gd name="connsiteX68" fmla="*/ 111125 w 2520950"/>
                <a:gd name="connsiteY68" fmla="*/ 598487 h 969962"/>
                <a:gd name="connsiteX69" fmla="*/ 2375695 w 2520950"/>
                <a:gd name="connsiteY69" fmla="*/ 398462 h 969962"/>
                <a:gd name="connsiteX70" fmla="*/ 2457452 w 2520950"/>
                <a:gd name="connsiteY70" fmla="*/ 480218 h 969962"/>
                <a:gd name="connsiteX71" fmla="*/ 2375695 w 2520950"/>
                <a:gd name="connsiteY71" fmla="*/ 561974 h 969962"/>
                <a:gd name="connsiteX72" fmla="*/ 2293938 w 2520950"/>
                <a:gd name="connsiteY72" fmla="*/ 480218 h 969962"/>
                <a:gd name="connsiteX73" fmla="*/ 2375695 w 2520950"/>
                <a:gd name="connsiteY73" fmla="*/ 398462 h 969962"/>
                <a:gd name="connsiteX74" fmla="*/ 2174082 w 2520950"/>
                <a:gd name="connsiteY74" fmla="*/ 398462 h 969962"/>
                <a:gd name="connsiteX75" fmla="*/ 2255839 w 2520950"/>
                <a:gd name="connsiteY75" fmla="*/ 480218 h 969962"/>
                <a:gd name="connsiteX76" fmla="*/ 2174082 w 2520950"/>
                <a:gd name="connsiteY76" fmla="*/ 561974 h 969962"/>
                <a:gd name="connsiteX77" fmla="*/ 2092325 w 2520950"/>
                <a:gd name="connsiteY77" fmla="*/ 480218 h 969962"/>
                <a:gd name="connsiteX78" fmla="*/ 2174082 w 2520950"/>
                <a:gd name="connsiteY78" fmla="*/ 398462 h 969962"/>
                <a:gd name="connsiteX79" fmla="*/ 1970882 w 2520950"/>
                <a:gd name="connsiteY79" fmla="*/ 398462 h 969962"/>
                <a:gd name="connsiteX80" fmla="*/ 2052639 w 2520950"/>
                <a:gd name="connsiteY80" fmla="*/ 480218 h 969962"/>
                <a:gd name="connsiteX81" fmla="*/ 1970882 w 2520950"/>
                <a:gd name="connsiteY81" fmla="*/ 561974 h 969962"/>
                <a:gd name="connsiteX82" fmla="*/ 1889125 w 2520950"/>
                <a:gd name="connsiteY82" fmla="*/ 480218 h 969962"/>
                <a:gd name="connsiteX83" fmla="*/ 1970882 w 2520950"/>
                <a:gd name="connsiteY83" fmla="*/ 398462 h 969962"/>
                <a:gd name="connsiteX84" fmla="*/ 1769270 w 2520950"/>
                <a:gd name="connsiteY84" fmla="*/ 398462 h 969962"/>
                <a:gd name="connsiteX85" fmla="*/ 1851027 w 2520950"/>
                <a:gd name="connsiteY85" fmla="*/ 480218 h 969962"/>
                <a:gd name="connsiteX86" fmla="*/ 1769270 w 2520950"/>
                <a:gd name="connsiteY86" fmla="*/ 561974 h 969962"/>
                <a:gd name="connsiteX87" fmla="*/ 1687513 w 2520950"/>
                <a:gd name="connsiteY87" fmla="*/ 480218 h 969962"/>
                <a:gd name="connsiteX88" fmla="*/ 1769270 w 2520950"/>
                <a:gd name="connsiteY88" fmla="*/ 398462 h 969962"/>
                <a:gd name="connsiteX89" fmla="*/ 1564482 w 2520950"/>
                <a:gd name="connsiteY89" fmla="*/ 398462 h 969962"/>
                <a:gd name="connsiteX90" fmla="*/ 1646239 w 2520950"/>
                <a:gd name="connsiteY90" fmla="*/ 480218 h 969962"/>
                <a:gd name="connsiteX91" fmla="*/ 1564482 w 2520950"/>
                <a:gd name="connsiteY91" fmla="*/ 561974 h 969962"/>
                <a:gd name="connsiteX92" fmla="*/ 1482725 w 2520950"/>
                <a:gd name="connsiteY92" fmla="*/ 480218 h 969962"/>
                <a:gd name="connsiteX93" fmla="*/ 1564482 w 2520950"/>
                <a:gd name="connsiteY93" fmla="*/ 398462 h 969962"/>
                <a:gd name="connsiteX94" fmla="*/ 1361282 w 2520950"/>
                <a:gd name="connsiteY94" fmla="*/ 398462 h 969962"/>
                <a:gd name="connsiteX95" fmla="*/ 1443039 w 2520950"/>
                <a:gd name="connsiteY95" fmla="*/ 480218 h 969962"/>
                <a:gd name="connsiteX96" fmla="*/ 1361282 w 2520950"/>
                <a:gd name="connsiteY96" fmla="*/ 561974 h 969962"/>
                <a:gd name="connsiteX97" fmla="*/ 1279525 w 2520950"/>
                <a:gd name="connsiteY97" fmla="*/ 480218 h 969962"/>
                <a:gd name="connsiteX98" fmla="*/ 1361282 w 2520950"/>
                <a:gd name="connsiteY98" fmla="*/ 398462 h 969962"/>
                <a:gd name="connsiteX99" fmla="*/ 1159670 w 2520950"/>
                <a:gd name="connsiteY99" fmla="*/ 398462 h 969962"/>
                <a:gd name="connsiteX100" fmla="*/ 1241427 w 2520950"/>
                <a:gd name="connsiteY100" fmla="*/ 480218 h 969962"/>
                <a:gd name="connsiteX101" fmla="*/ 1159670 w 2520950"/>
                <a:gd name="connsiteY101" fmla="*/ 561974 h 969962"/>
                <a:gd name="connsiteX102" fmla="*/ 1077913 w 2520950"/>
                <a:gd name="connsiteY102" fmla="*/ 480218 h 969962"/>
                <a:gd name="connsiteX103" fmla="*/ 1159670 w 2520950"/>
                <a:gd name="connsiteY103" fmla="*/ 398462 h 969962"/>
                <a:gd name="connsiteX104" fmla="*/ 956470 w 2520950"/>
                <a:gd name="connsiteY104" fmla="*/ 398462 h 969962"/>
                <a:gd name="connsiteX105" fmla="*/ 1038227 w 2520950"/>
                <a:gd name="connsiteY105" fmla="*/ 480218 h 969962"/>
                <a:gd name="connsiteX106" fmla="*/ 956470 w 2520950"/>
                <a:gd name="connsiteY106" fmla="*/ 561974 h 969962"/>
                <a:gd name="connsiteX107" fmla="*/ 874713 w 2520950"/>
                <a:gd name="connsiteY107" fmla="*/ 480218 h 969962"/>
                <a:gd name="connsiteX108" fmla="*/ 956470 w 2520950"/>
                <a:gd name="connsiteY108" fmla="*/ 398462 h 969962"/>
                <a:gd name="connsiteX109" fmla="*/ 754063 w 2520950"/>
                <a:gd name="connsiteY109" fmla="*/ 398462 h 969962"/>
                <a:gd name="connsiteX110" fmla="*/ 835026 w 2520950"/>
                <a:gd name="connsiteY110" fmla="*/ 480218 h 969962"/>
                <a:gd name="connsiteX111" fmla="*/ 754063 w 2520950"/>
                <a:gd name="connsiteY111" fmla="*/ 561974 h 969962"/>
                <a:gd name="connsiteX112" fmla="*/ 673100 w 2520950"/>
                <a:gd name="connsiteY112" fmla="*/ 480218 h 969962"/>
                <a:gd name="connsiteX113" fmla="*/ 754063 w 2520950"/>
                <a:gd name="connsiteY113" fmla="*/ 398462 h 969962"/>
                <a:gd name="connsiteX114" fmla="*/ 550070 w 2520950"/>
                <a:gd name="connsiteY114" fmla="*/ 398462 h 969962"/>
                <a:gd name="connsiteX115" fmla="*/ 631827 w 2520950"/>
                <a:gd name="connsiteY115" fmla="*/ 480218 h 969962"/>
                <a:gd name="connsiteX116" fmla="*/ 550070 w 2520950"/>
                <a:gd name="connsiteY116" fmla="*/ 561974 h 969962"/>
                <a:gd name="connsiteX117" fmla="*/ 468313 w 2520950"/>
                <a:gd name="connsiteY117" fmla="*/ 480218 h 969962"/>
                <a:gd name="connsiteX118" fmla="*/ 550070 w 2520950"/>
                <a:gd name="connsiteY118" fmla="*/ 398462 h 969962"/>
                <a:gd name="connsiteX119" fmla="*/ 346870 w 2520950"/>
                <a:gd name="connsiteY119" fmla="*/ 398462 h 969962"/>
                <a:gd name="connsiteX120" fmla="*/ 428627 w 2520950"/>
                <a:gd name="connsiteY120" fmla="*/ 480218 h 969962"/>
                <a:gd name="connsiteX121" fmla="*/ 346870 w 2520950"/>
                <a:gd name="connsiteY121" fmla="*/ 561974 h 969962"/>
                <a:gd name="connsiteX122" fmla="*/ 265113 w 2520950"/>
                <a:gd name="connsiteY122" fmla="*/ 480218 h 969962"/>
                <a:gd name="connsiteX123" fmla="*/ 346870 w 2520950"/>
                <a:gd name="connsiteY123" fmla="*/ 398462 h 969962"/>
                <a:gd name="connsiteX124" fmla="*/ 145257 w 2520950"/>
                <a:gd name="connsiteY124" fmla="*/ 398462 h 969962"/>
                <a:gd name="connsiteX125" fmla="*/ 227014 w 2520950"/>
                <a:gd name="connsiteY125" fmla="*/ 480218 h 969962"/>
                <a:gd name="connsiteX126" fmla="*/ 145257 w 2520950"/>
                <a:gd name="connsiteY126" fmla="*/ 561974 h 969962"/>
                <a:gd name="connsiteX127" fmla="*/ 63500 w 2520950"/>
                <a:gd name="connsiteY127" fmla="*/ 480218 h 969962"/>
                <a:gd name="connsiteX128" fmla="*/ 145257 w 2520950"/>
                <a:gd name="connsiteY128" fmla="*/ 398462 h 969962"/>
                <a:gd name="connsiteX129" fmla="*/ 2275682 w 2520950"/>
                <a:gd name="connsiteY129" fmla="*/ 198437 h 969962"/>
                <a:gd name="connsiteX130" fmla="*/ 2357439 w 2520950"/>
                <a:gd name="connsiteY130" fmla="*/ 280193 h 969962"/>
                <a:gd name="connsiteX131" fmla="*/ 2275682 w 2520950"/>
                <a:gd name="connsiteY131" fmla="*/ 361949 h 969962"/>
                <a:gd name="connsiteX132" fmla="*/ 2193925 w 2520950"/>
                <a:gd name="connsiteY132" fmla="*/ 280193 h 969962"/>
                <a:gd name="connsiteX133" fmla="*/ 2275682 w 2520950"/>
                <a:gd name="connsiteY133" fmla="*/ 198437 h 969962"/>
                <a:gd name="connsiteX134" fmla="*/ 2072482 w 2520950"/>
                <a:gd name="connsiteY134" fmla="*/ 198437 h 969962"/>
                <a:gd name="connsiteX135" fmla="*/ 2155826 w 2520950"/>
                <a:gd name="connsiteY135" fmla="*/ 280193 h 969962"/>
                <a:gd name="connsiteX136" fmla="*/ 2072482 w 2520950"/>
                <a:gd name="connsiteY136" fmla="*/ 361949 h 969962"/>
                <a:gd name="connsiteX137" fmla="*/ 1989138 w 2520950"/>
                <a:gd name="connsiteY137" fmla="*/ 280193 h 969962"/>
                <a:gd name="connsiteX138" fmla="*/ 2072482 w 2520950"/>
                <a:gd name="connsiteY138" fmla="*/ 198437 h 969962"/>
                <a:gd name="connsiteX139" fmla="*/ 1869282 w 2520950"/>
                <a:gd name="connsiteY139" fmla="*/ 198437 h 969962"/>
                <a:gd name="connsiteX140" fmla="*/ 1951039 w 2520950"/>
                <a:gd name="connsiteY140" fmla="*/ 280193 h 969962"/>
                <a:gd name="connsiteX141" fmla="*/ 1869282 w 2520950"/>
                <a:gd name="connsiteY141" fmla="*/ 361949 h 969962"/>
                <a:gd name="connsiteX142" fmla="*/ 1787525 w 2520950"/>
                <a:gd name="connsiteY142" fmla="*/ 280193 h 969962"/>
                <a:gd name="connsiteX143" fmla="*/ 1869282 w 2520950"/>
                <a:gd name="connsiteY143" fmla="*/ 198437 h 969962"/>
                <a:gd name="connsiteX144" fmla="*/ 1666082 w 2520950"/>
                <a:gd name="connsiteY144" fmla="*/ 198437 h 969962"/>
                <a:gd name="connsiteX145" fmla="*/ 1747839 w 2520950"/>
                <a:gd name="connsiteY145" fmla="*/ 280193 h 969962"/>
                <a:gd name="connsiteX146" fmla="*/ 1666082 w 2520950"/>
                <a:gd name="connsiteY146" fmla="*/ 361949 h 969962"/>
                <a:gd name="connsiteX147" fmla="*/ 1584325 w 2520950"/>
                <a:gd name="connsiteY147" fmla="*/ 280193 h 969962"/>
                <a:gd name="connsiteX148" fmla="*/ 1666082 w 2520950"/>
                <a:gd name="connsiteY148" fmla="*/ 198437 h 969962"/>
                <a:gd name="connsiteX149" fmla="*/ 1464470 w 2520950"/>
                <a:gd name="connsiteY149" fmla="*/ 198437 h 969962"/>
                <a:gd name="connsiteX150" fmla="*/ 1546227 w 2520950"/>
                <a:gd name="connsiteY150" fmla="*/ 280193 h 969962"/>
                <a:gd name="connsiteX151" fmla="*/ 1464470 w 2520950"/>
                <a:gd name="connsiteY151" fmla="*/ 361949 h 969962"/>
                <a:gd name="connsiteX152" fmla="*/ 1382713 w 2520950"/>
                <a:gd name="connsiteY152" fmla="*/ 280193 h 969962"/>
                <a:gd name="connsiteX153" fmla="*/ 1464470 w 2520950"/>
                <a:gd name="connsiteY153" fmla="*/ 198437 h 969962"/>
                <a:gd name="connsiteX154" fmla="*/ 1261270 w 2520950"/>
                <a:gd name="connsiteY154" fmla="*/ 198437 h 969962"/>
                <a:gd name="connsiteX155" fmla="*/ 1343027 w 2520950"/>
                <a:gd name="connsiteY155" fmla="*/ 280193 h 969962"/>
                <a:gd name="connsiteX156" fmla="*/ 1261270 w 2520950"/>
                <a:gd name="connsiteY156" fmla="*/ 361949 h 969962"/>
                <a:gd name="connsiteX157" fmla="*/ 1179513 w 2520950"/>
                <a:gd name="connsiteY157" fmla="*/ 280193 h 969962"/>
                <a:gd name="connsiteX158" fmla="*/ 1261270 w 2520950"/>
                <a:gd name="connsiteY158" fmla="*/ 198437 h 969962"/>
                <a:gd name="connsiteX159" fmla="*/ 1057275 w 2520950"/>
                <a:gd name="connsiteY159" fmla="*/ 198437 h 969962"/>
                <a:gd name="connsiteX160" fmla="*/ 1139825 w 2520950"/>
                <a:gd name="connsiteY160" fmla="*/ 280193 h 969962"/>
                <a:gd name="connsiteX161" fmla="*/ 1057275 w 2520950"/>
                <a:gd name="connsiteY161" fmla="*/ 361949 h 969962"/>
                <a:gd name="connsiteX162" fmla="*/ 974725 w 2520950"/>
                <a:gd name="connsiteY162" fmla="*/ 280193 h 969962"/>
                <a:gd name="connsiteX163" fmla="*/ 1057275 w 2520950"/>
                <a:gd name="connsiteY163" fmla="*/ 198437 h 969962"/>
                <a:gd name="connsiteX164" fmla="*/ 854870 w 2520950"/>
                <a:gd name="connsiteY164" fmla="*/ 198437 h 969962"/>
                <a:gd name="connsiteX165" fmla="*/ 936627 w 2520950"/>
                <a:gd name="connsiteY165" fmla="*/ 280193 h 969962"/>
                <a:gd name="connsiteX166" fmla="*/ 854870 w 2520950"/>
                <a:gd name="connsiteY166" fmla="*/ 361949 h 969962"/>
                <a:gd name="connsiteX167" fmla="*/ 773113 w 2520950"/>
                <a:gd name="connsiteY167" fmla="*/ 280193 h 969962"/>
                <a:gd name="connsiteX168" fmla="*/ 854870 w 2520950"/>
                <a:gd name="connsiteY168" fmla="*/ 198437 h 969962"/>
                <a:gd name="connsiteX169" fmla="*/ 651670 w 2520950"/>
                <a:gd name="connsiteY169" fmla="*/ 198437 h 969962"/>
                <a:gd name="connsiteX170" fmla="*/ 733427 w 2520950"/>
                <a:gd name="connsiteY170" fmla="*/ 280193 h 969962"/>
                <a:gd name="connsiteX171" fmla="*/ 651670 w 2520950"/>
                <a:gd name="connsiteY171" fmla="*/ 361949 h 969962"/>
                <a:gd name="connsiteX172" fmla="*/ 569913 w 2520950"/>
                <a:gd name="connsiteY172" fmla="*/ 280193 h 969962"/>
                <a:gd name="connsiteX173" fmla="*/ 651670 w 2520950"/>
                <a:gd name="connsiteY173" fmla="*/ 198437 h 969962"/>
                <a:gd name="connsiteX174" fmla="*/ 450057 w 2520950"/>
                <a:gd name="connsiteY174" fmla="*/ 198437 h 969962"/>
                <a:gd name="connsiteX175" fmla="*/ 531814 w 2520950"/>
                <a:gd name="connsiteY175" fmla="*/ 280193 h 969962"/>
                <a:gd name="connsiteX176" fmla="*/ 450057 w 2520950"/>
                <a:gd name="connsiteY176" fmla="*/ 361949 h 969962"/>
                <a:gd name="connsiteX177" fmla="*/ 368300 w 2520950"/>
                <a:gd name="connsiteY177" fmla="*/ 280193 h 969962"/>
                <a:gd name="connsiteX178" fmla="*/ 450057 w 2520950"/>
                <a:gd name="connsiteY178" fmla="*/ 198437 h 969962"/>
                <a:gd name="connsiteX179" fmla="*/ 245270 w 2520950"/>
                <a:gd name="connsiteY179" fmla="*/ 198437 h 969962"/>
                <a:gd name="connsiteX180" fmla="*/ 327027 w 2520950"/>
                <a:gd name="connsiteY180" fmla="*/ 280193 h 969962"/>
                <a:gd name="connsiteX181" fmla="*/ 245270 w 2520950"/>
                <a:gd name="connsiteY181" fmla="*/ 361949 h 969962"/>
                <a:gd name="connsiteX182" fmla="*/ 163513 w 2520950"/>
                <a:gd name="connsiteY182" fmla="*/ 280193 h 969962"/>
                <a:gd name="connsiteX183" fmla="*/ 245270 w 2520950"/>
                <a:gd name="connsiteY183" fmla="*/ 198437 h 969962"/>
                <a:gd name="connsiteX184" fmla="*/ 2375695 w 2520950"/>
                <a:gd name="connsiteY184" fmla="*/ 0 h 969962"/>
                <a:gd name="connsiteX185" fmla="*/ 2457452 w 2520950"/>
                <a:gd name="connsiteY185" fmla="*/ 83344 h 969962"/>
                <a:gd name="connsiteX186" fmla="*/ 2375695 w 2520950"/>
                <a:gd name="connsiteY186" fmla="*/ 166688 h 969962"/>
                <a:gd name="connsiteX187" fmla="*/ 2293938 w 2520950"/>
                <a:gd name="connsiteY187" fmla="*/ 83344 h 969962"/>
                <a:gd name="connsiteX188" fmla="*/ 2375695 w 2520950"/>
                <a:gd name="connsiteY188" fmla="*/ 0 h 969962"/>
                <a:gd name="connsiteX189" fmla="*/ 2174082 w 2520950"/>
                <a:gd name="connsiteY189" fmla="*/ 0 h 969962"/>
                <a:gd name="connsiteX190" fmla="*/ 2255839 w 2520950"/>
                <a:gd name="connsiteY190" fmla="*/ 83344 h 969962"/>
                <a:gd name="connsiteX191" fmla="*/ 2174082 w 2520950"/>
                <a:gd name="connsiteY191" fmla="*/ 166688 h 969962"/>
                <a:gd name="connsiteX192" fmla="*/ 2092325 w 2520950"/>
                <a:gd name="connsiteY192" fmla="*/ 83344 h 969962"/>
                <a:gd name="connsiteX193" fmla="*/ 2174082 w 2520950"/>
                <a:gd name="connsiteY193" fmla="*/ 0 h 969962"/>
                <a:gd name="connsiteX194" fmla="*/ 1970882 w 2520950"/>
                <a:gd name="connsiteY194" fmla="*/ 0 h 969962"/>
                <a:gd name="connsiteX195" fmla="*/ 2052639 w 2520950"/>
                <a:gd name="connsiteY195" fmla="*/ 83344 h 969962"/>
                <a:gd name="connsiteX196" fmla="*/ 1970882 w 2520950"/>
                <a:gd name="connsiteY196" fmla="*/ 166688 h 969962"/>
                <a:gd name="connsiteX197" fmla="*/ 1889125 w 2520950"/>
                <a:gd name="connsiteY197" fmla="*/ 83344 h 969962"/>
                <a:gd name="connsiteX198" fmla="*/ 1970882 w 2520950"/>
                <a:gd name="connsiteY198" fmla="*/ 0 h 969962"/>
                <a:gd name="connsiteX199" fmla="*/ 1769270 w 2520950"/>
                <a:gd name="connsiteY199" fmla="*/ 0 h 969962"/>
                <a:gd name="connsiteX200" fmla="*/ 1851027 w 2520950"/>
                <a:gd name="connsiteY200" fmla="*/ 83344 h 969962"/>
                <a:gd name="connsiteX201" fmla="*/ 1769270 w 2520950"/>
                <a:gd name="connsiteY201" fmla="*/ 166688 h 969962"/>
                <a:gd name="connsiteX202" fmla="*/ 1687513 w 2520950"/>
                <a:gd name="connsiteY202" fmla="*/ 83344 h 969962"/>
                <a:gd name="connsiteX203" fmla="*/ 1769270 w 2520950"/>
                <a:gd name="connsiteY203" fmla="*/ 0 h 969962"/>
                <a:gd name="connsiteX204" fmla="*/ 1564482 w 2520950"/>
                <a:gd name="connsiteY204" fmla="*/ 0 h 969962"/>
                <a:gd name="connsiteX205" fmla="*/ 1646239 w 2520950"/>
                <a:gd name="connsiteY205" fmla="*/ 83344 h 969962"/>
                <a:gd name="connsiteX206" fmla="*/ 1564482 w 2520950"/>
                <a:gd name="connsiteY206" fmla="*/ 166688 h 969962"/>
                <a:gd name="connsiteX207" fmla="*/ 1482725 w 2520950"/>
                <a:gd name="connsiteY207" fmla="*/ 83344 h 969962"/>
                <a:gd name="connsiteX208" fmla="*/ 1564482 w 2520950"/>
                <a:gd name="connsiteY208" fmla="*/ 0 h 969962"/>
                <a:gd name="connsiteX209" fmla="*/ 1361282 w 2520950"/>
                <a:gd name="connsiteY209" fmla="*/ 0 h 969962"/>
                <a:gd name="connsiteX210" fmla="*/ 1443039 w 2520950"/>
                <a:gd name="connsiteY210" fmla="*/ 83344 h 969962"/>
                <a:gd name="connsiteX211" fmla="*/ 1361282 w 2520950"/>
                <a:gd name="connsiteY211" fmla="*/ 166688 h 969962"/>
                <a:gd name="connsiteX212" fmla="*/ 1279525 w 2520950"/>
                <a:gd name="connsiteY212" fmla="*/ 83344 h 969962"/>
                <a:gd name="connsiteX213" fmla="*/ 1361282 w 2520950"/>
                <a:gd name="connsiteY213" fmla="*/ 0 h 969962"/>
                <a:gd name="connsiteX214" fmla="*/ 1159670 w 2520950"/>
                <a:gd name="connsiteY214" fmla="*/ 0 h 969962"/>
                <a:gd name="connsiteX215" fmla="*/ 1241427 w 2520950"/>
                <a:gd name="connsiteY215" fmla="*/ 83344 h 969962"/>
                <a:gd name="connsiteX216" fmla="*/ 1159670 w 2520950"/>
                <a:gd name="connsiteY216" fmla="*/ 166688 h 969962"/>
                <a:gd name="connsiteX217" fmla="*/ 1077913 w 2520950"/>
                <a:gd name="connsiteY217" fmla="*/ 83344 h 969962"/>
                <a:gd name="connsiteX218" fmla="*/ 1159670 w 2520950"/>
                <a:gd name="connsiteY218" fmla="*/ 0 h 969962"/>
                <a:gd name="connsiteX219" fmla="*/ 956470 w 2520950"/>
                <a:gd name="connsiteY219" fmla="*/ 0 h 969962"/>
                <a:gd name="connsiteX220" fmla="*/ 1038227 w 2520950"/>
                <a:gd name="connsiteY220" fmla="*/ 83344 h 969962"/>
                <a:gd name="connsiteX221" fmla="*/ 956470 w 2520950"/>
                <a:gd name="connsiteY221" fmla="*/ 166688 h 969962"/>
                <a:gd name="connsiteX222" fmla="*/ 874713 w 2520950"/>
                <a:gd name="connsiteY222" fmla="*/ 83344 h 969962"/>
                <a:gd name="connsiteX223" fmla="*/ 956470 w 2520950"/>
                <a:gd name="connsiteY223" fmla="*/ 0 h 969962"/>
                <a:gd name="connsiteX224" fmla="*/ 754063 w 2520950"/>
                <a:gd name="connsiteY224" fmla="*/ 0 h 969962"/>
                <a:gd name="connsiteX225" fmla="*/ 835026 w 2520950"/>
                <a:gd name="connsiteY225" fmla="*/ 83344 h 969962"/>
                <a:gd name="connsiteX226" fmla="*/ 754063 w 2520950"/>
                <a:gd name="connsiteY226" fmla="*/ 166688 h 969962"/>
                <a:gd name="connsiteX227" fmla="*/ 673100 w 2520950"/>
                <a:gd name="connsiteY227" fmla="*/ 83344 h 969962"/>
                <a:gd name="connsiteX228" fmla="*/ 754063 w 2520950"/>
                <a:gd name="connsiteY228" fmla="*/ 0 h 969962"/>
                <a:gd name="connsiteX229" fmla="*/ 550070 w 2520950"/>
                <a:gd name="connsiteY229" fmla="*/ 0 h 969962"/>
                <a:gd name="connsiteX230" fmla="*/ 631827 w 2520950"/>
                <a:gd name="connsiteY230" fmla="*/ 83344 h 969962"/>
                <a:gd name="connsiteX231" fmla="*/ 550070 w 2520950"/>
                <a:gd name="connsiteY231" fmla="*/ 166688 h 969962"/>
                <a:gd name="connsiteX232" fmla="*/ 468313 w 2520950"/>
                <a:gd name="connsiteY232" fmla="*/ 83344 h 969962"/>
                <a:gd name="connsiteX233" fmla="*/ 550070 w 2520950"/>
                <a:gd name="connsiteY233" fmla="*/ 0 h 969962"/>
                <a:gd name="connsiteX234" fmla="*/ 346870 w 2520950"/>
                <a:gd name="connsiteY234" fmla="*/ 0 h 969962"/>
                <a:gd name="connsiteX235" fmla="*/ 428627 w 2520950"/>
                <a:gd name="connsiteY235" fmla="*/ 83344 h 969962"/>
                <a:gd name="connsiteX236" fmla="*/ 346870 w 2520950"/>
                <a:gd name="connsiteY236" fmla="*/ 166688 h 969962"/>
                <a:gd name="connsiteX237" fmla="*/ 265113 w 2520950"/>
                <a:gd name="connsiteY237" fmla="*/ 83344 h 969962"/>
                <a:gd name="connsiteX238" fmla="*/ 346870 w 2520950"/>
                <a:gd name="connsiteY238" fmla="*/ 0 h 969962"/>
                <a:gd name="connsiteX239" fmla="*/ 145257 w 2520950"/>
                <a:gd name="connsiteY239" fmla="*/ 0 h 969962"/>
                <a:gd name="connsiteX240" fmla="*/ 227014 w 2520950"/>
                <a:gd name="connsiteY240" fmla="*/ 83344 h 969962"/>
                <a:gd name="connsiteX241" fmla="*/ 145257 w 2520950"/>
                <a:gd name="connsiteY241" fmla="*/ 166688 h 969962"/>
                <a:gd name="connsiteX242" fmla="*/ 63500 w 2520950"/>
                <a:gd name="connsiteY242" fmla="*/ 83344 h 969962"/>
                <a:gd name="connsiteX243" fmla="*/ 145257 w 2520950"/>
                <a:gd name="connsiteY243" fmla="*/ 0 h 96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</a:cxnLst>
              <a:rect l="l" t="t" r="r" b="b"/>
              <a:pathLst>
                <a:path w="2520950" h="969962">
                  <a:moveTo>
                    <a:pt x="347800" y="800100"/>
                  </a:moveTo>
                  <a:cubicBezTo>
                    <a:pt x="2158863" y="800100"/>
                    <a:pt x="2158863" y="800100"/>
                    <a:pt x="2158863" y="800100"/>
                  </a:cubicBezTo>
                  <a:cubicBezTo>
                    <a:pt x="2203232" y="800100"/>
                    <a:pt x="2241551" y="838521"/>
                    <a:pt x="2241551" y="883009"/>
                  </a:cubicBezTo>
                  <a:lnTo>
                    <a:pt x="2241551" y="887053"/>
                  </a:lnTo>
                  <a:cubicBezTo>
                    <a:pt x="2241551" y="931541"/>
                    <a:pt x="2203232" y="969962"/>
                    <a:pt x="2158863" y="969962"/>
                  </a:cubicBezTo>
                  <a:cubicBezTo>
                    <a:pt x="347800" y="969962"/>
                    <a:pt x="347800" y="969962"/>
                    <a:pt x="347800" y="969962"/>
                  </a:cubicBezTo>
                  <a:cubicBezTo>
                    <a:pt x="303431" y="969962"/>
                    <a:pt x="265113" y="931541"/>
                    <a:pt x="265113" y="887053"/>
                  </a:cubicBezTo>
                  <a:cubicBezTo>
                    <a:pt x="265113" y="883009"/>
                    <a:pt x="265113" y="883009"/>
                    <a:pt x="265113" y="883009"/>
                  </a:cubicBezTo>
                  <a:cubicBezTo>
                    <a:pt x="265113" y="838521"/>
                    <a:pt x="303431" y="800100"/>
                    <a:pt x="347800" y="800100"/>
                  </a:cubicBezTo>
                  <a:close/>
                  <a:moveTo>
                    <a:pt x="2409825" y="598487"/>
                  </a:moveTo>
                  <a:cubicBezTo>
                    <a:pt x="2471198" y="598487"/>
                    <a:pt x="2520950" y="648239"/>
                    <a:pt x="2520950" y="709612"/>
                  </a:cubicBezTo>
                  <a:cubicBezTo>
                    <a:pt x="2520950" y="770985"/>
                    <a:pt x="2471198" y="820737"/>
                    <a:pt x="2409825" y="820737"/>
                  </a:cubicBezTo>
                  <a:cubicBezTo>
                    <a:pt x="2348452" y="820737"/>
                    <a:pt x="2298700" y="770985"/>
                    <a:pt x="2298700" y="709612"/>
                  </a:cubicBezTo>
                  <a:cubicBezTo>
                    <a:pt x="2298700" y="648239"/>
                    <a:pt x="2348452" y="598487"/>
                    <a:pt x="2409825" y="598487"/>
                  </a:cubicBezTo>
                  <a:close/>
                  <a:moveTo>
                    <a:pt x="2174082" y="598487"/>
                  </a:moveTo>
                  <a:cubicBezTo>
                    <a:pt x="2219235" y="598487"/>
                    <a:pt x="2255839" y="635090"/>
                    <a:pt x="2255839" y="680243"/>
                  </a:cubicBezTo>
                  <a:cubicBezTo>
                    <a:pt x="2255839" y="725396"/>
                    <a:pt x="2219235" y="761999"/>
                    <a:pt x="2174082" y="761999"/>
                  </a:cubicBezTo>
                  <a:cubicBezTo>
                    <a:pt x="2128929" y="761999"/>
                    <a:pt x="2092325" y="725396"/>
                    <a:pt x="2092325" y="680243"/>
                  </a:cubicBezTo>
                  <a:cubicBezTo>
                    <a:pt x="2092325" y="635090"/>
                    <a:pt x="2128929" y="598487"/>
                    <a:pt x="2174082" y="598487"/>
                  </a:cubicBezTo>
                  <a:close/>
                  <a:moveTo>
                    <a:pt x="1970882" y="598487"/>
                  </a:moveTo>
                  <a:cubicBezTo>
                    <a:pt x="2016035" y="598487"/>
                    <a:pt x="2052639" y="635090"/>
                    <a:pt x="2052639" y="680243"/>
                  </a:cubicBezTo>
                  <a:cubicBezTo>
                    <a:pt x="2052639" y="725396"/>
                    <a:pt x="2016035" y="761999"/>
                    <a:pt x="1970882" y="761999"/>
                  </a:cubicBezTo>
                  <a:cubicBezTo>
                    <a:pt x="1925729" y="761999"/>
                    <a:pt x="1889125" y="725396"/>
                    <a:pt x="1889125" y="680243"/>
                  </a:cubicBezTo>
                  <a:cubicBezTo>
                    <a:pt x="1889125" y="635090"/>
                    <a:pt x="1925729" y="598487"/>
                    <a:pt x="1970882" y="598487"/>
                  </a:cubicBezTo>
                  <a:close/>
                  <a:moveTo>
                    <a:pt x="1769270" y="598487"/>
                  </a:moveTo>
                  <a:cubicBezTo>
                    <a:pt x="1814423" y="598487"/>
                    <a:pt x="1851027" y="635090"/>
                    <a:pt x="1851027" y="680243"/>
                  </a:cubicBezTo>
                  <a:cubicBezTo>
                    <a:pt x="1851027" y="725396"/>
                    <a:pt x="1814423" y="761999"/>
                    <a:pt x="1769270" y="761999"/>
                  </a:cubicBezTo>
                  <a:cubicBezTo>
                    <a:pt x="1724117" y="761999"/>
                    <a:pt x="1687513" y="725396"/>
                    <a:pt x="1687513" y="680243"/>
                  </a:cubicBezTo>
                  <a:cubicBezTo>
                    <a:pt x="1687513" y="635090"/>
                    <a:pt x="1724117" y="598487"/>
                    <a:pt x="1769270" y="598487"/>
                  </a:cubicBezTo>
                  <a:close/>
                  <a:moveTo>
                    <a:pt x="1564482" y="598487"/>
                  </a:moveTo>
                  <a:cubicBezTo>
                    <a:pt x="1609635" y="598487"/>
                    <a:pt x="1646239" y="635090"/>
                    <a:pt x="1646239" y="680243"/>
                  </a:cubicBezTo>
                  <a:cubicBezTo>
                    <a:pt x="1646239" y="725396"/>
                    <a:pt x="1609635" y="761999"/>
                    <a:pt x="1564482" y="761999"/>
                  </a:cubicBezTo>
                  <a:cubicBezTo>
                    <a:pt x="1519329" y="761999"/>
                    <a:pt x="1482725" y="725396"/>
                    <a:pt x="1482725" y="680243"/>
                  </a:cubicBezTo>
                  <a:cubicBezTo>
                    <a:pt x="1482725" y="635090"/>
                    <a:pt x="1519329" y="598487"/>
                    <a:pt x="1564482" y="598487"/>
                  </a:cubicBezTo>
                  <a:close/>
                  <a:moveTo>
                    <a:pt x="1361282" y="598487"/>
                  </a:moveTo>
                  <a:cubicBezTo>
                    <a:pt x="1406435" y="598487"/>
                    <a:pt x="1443039" y="635090"/>
                    <a:pt x="1443039" y="680243"/>
                  </a:cubicBezTo>
                  <a:cubicBezTo>
                    <a:pt x="1443039" y="725396"/>
                    <a:pt x="1406435" y="761999"/>
                    <a:pt x="1361282" y="761999"/>
                  </a:cubicBezTo>
                  <a:cubicBezTo>
                    <a:pt x="1316129" y="761999"/>
                    <a:pt x="1279525" y="725396"/>
                    <a:pt x="1279525" y="680243"/>
                  </a:cubicBezTo>
                  <a:cubicBezTo>
                    <a:pt x="1279525" y="635090"/>
                    <a:pt x="1316129" y="598487"/>
                    <a:pt x="1361282" y="598487"/>
                  </a:cubicBezTo>
                  <a:close/>
                  <a:moveTo>
                    <a:pt x="1159670" y="598487"/>
                  </a:moveTo>
                  <a:cubicBezTo>
                    <a:pt x="1204823" y="598487"/>
                    <a:pt x="1241427" y="635090"/>
                    <a:pt x="1241427" y="680243"/>
                  </a:cubicBezTo>
                  <a:cubicBezTo>
                    <a:pt x="1241427" y="725396"/>
                    <a:pt x="1204823" y="761999"/>
                    <a:pt x="1159670" y="761999"/>
                  </a:cubicBezTo>
                  <a:cubicBezTo>
                    <a:pt x="1114517" y="761999"/>
                    <a:pt x="1077913" y="725396"/>
                    <a:pt x="1077913" y="680243"/>
                  </a:cubicBezTo>
                  <a:cubicBezTo>
                    <a:pt x="1077913" y="635090"/>
                    <a:pt x="1114517" y="598487"/>
                    <a:pt x="1159670" y="598487"/>
                  </a:cubicBezTo>
                  <a:close/>
                  <a:moveTo>
                    <a:pt x="956470" y="598487"/>
                  </a:moveTo>
                  <a:cubicBezTo>
                    <a:pt x="1001623" y="598487"/>
                    <a:pt x="1038227" y="635090"/>
                    <a:pt x="1038227" y="680243"/>
                  </a:cubicBezTo>
                  <a:cubicBezTo>
                    <a:pt x="1038227" y="725396"/>
                    <a:pt x="1001623" y="761999"/>
                    <a:pt x="956470" y="761999"/>
                  </a:cubicBezTo>
                  <a:cubicBezTo>
                    <a:pt x="911317" y="761999"/>
                    <a:pt x="874713" y="725396"/>
                    <a:pt x="874713" y="680243"/>
                  </a:cubicBezTo>
                  <a:cubicBezTo>
                    <a:pt x="874713" y="635090"/>
                    <a:pt x="911317" y="598487"/>
                    <a:pt x="956470" y="598487"/>
                  </a:cubicBezTo>
                  <a:close/>
                  <a:moveTo>
                    <a:pt x="754063" y="598487"/>
                  </a:moveTo>
                  <a:cubicBezTo>
                    <a:pt x="798778" y="598487"/>
                    <a:pt x="835026" y="635090"/>
                    <a:pt x="835026" y="680243"/>
                  </a:cubicBezTo>
                  <a:cubicBezTo>
                    <a:pt x="835026" y="725396"/>
                    <a:pt x="798778" y="761999"/>
                    <a:pt x="754063" y="761999"/>
                  </a:cubicBezTo>
                  <a:cubicBezTo>
                    <a:pt x="709348" y="761999"/>
                    <a:pt x="673100" y="725396"/>
                    <a:pt x="673100" y="680243"/>
                  </a:cubicBezTo>
                  <a:cubicBezTo>
                    <a:pt x="673100" y="635090"/>
                    <a:pt x="709348" y="598487"/>
                    <a:pt x="754063" y="598487"/>
                  </a:cubicBezTo>
                  <a:close/>
                  <a:moveTo>
                    <a:pt x="550070" y="598487"/>
                  </a:moveTo>
                  <a:cubicBezTo>
                    <a:pt x="595223" y="598487"/>
                    <a:pt x="631827" y="635090"/>
                    <a:pt x="631827" y="680243"/>
                  </a:cubicBezTo>
                  <a:cubicBezTo>
                    <a:pt x="631827" y="725396"/>
                    <a:pt x="595223" y="761999"/>
                    <a:pt x="550070" y="761999"/>
                  </a:cubicBezTo>
                  <a:cubicBezTo>
                    <a:pt x="504917" y="761999"/>
                    <a:pt x="468313" y="725396"/>
                    <a:pt x="468313" y="680243"/>
                  </a:cubicBezTo>
                  <a:cubicBezTo>
                    <a:pt x="468313" y="635090"/>
                    <a:pt x="504917" y="598487"/>
                    <a:pt x="550070" y="598487"/>
                  </a:cubicBezTo>
                  <a:close/>
                  <a:moveTo>
                    <a:pt x="346870" y="598487"/>
                  </a:moveTo>
                  <a:cubicBezTo>
                    <a:pt x="392023" y="598487"/>
                    <a:pt x="428627" y="635090"/>
                    <a:pt x="428627" y="680243"/>
                  </a:cubicBezTo>
                  <a:cubicBezTo>
                    <a:pt x="428627" y="725396"/>
                    <a:pt x="392023" y="761999"/>
                    <a:pt x="346870" y="761999"/>
                  </a:cubicBezTo>
                  <a:cubicBezTo>
                    <a:pt x="301717" y="761999"/>
                    <a:pt x="265113" y="725396"/>
                    <a:pt x="265113" y="680243"/>
                  </a:cubicBezTo>
                  <a:cubicBezTo>
                    <a:pt x="265113" y="635090"/>
                    <a:pt x="301717" y="598487"/>
                    <a:pt x="346870" y="598487"/>
                  </a:cubicBezTo>
                  <a:close/>
                  <a:moveTo>
                    <a:pt x="111125" y="598487"/>
                  </a:moveTo>
                  <a:cubicBezTo>
                    <a:pt x="172498" y="598487"/>
                    <a:pt x="222250" y="648239"/>
                    <a:pt x="222250" y="709612"/>
                  </a:cubicBezTo>
                  <a:cubicBezTo>
                    <a:pt x="222250" y="770985"/>
                    <a:pt x="172498" y="820737"/>
                    <a:pt x="111125" y="820737"/>
                  </a:cubicBezTo>
                  <a:cubicBezTo>
                    <a:pt x="49752" y="820737"/>
                    <a:pt x="0" y="770985"/>
                    <a:pt x="0" y="709612"/>
                  </a:cubicBezTo>
                  <a:cubicBezTo>
                    <a:pt x="0" y="648239"/>
                    <a:pt x="49752" y="598487"/>
                    <a:pt x="111125" y="598487"/>
                  </a:cubicBezTo>
                  <a:close/>
                  <a:moveTo>
                    <a:pt x="2375695" y="398462"/>
                  </a:moveTo>
                  <a:cubicBezTo>
                    <a:pt x="2420848" y="398462"/>
                    <a:pt x="2457452" y="435065"/>
                    <a:pt x="2457452" y="480218"/>
                  </a:cubicBezTo>
                  <a:cubicBezTo>
                    <a:pt x="2457452" y="525371"/>
                    <a:pt x="2420848" y="561974"/>
                    <a:pt x="2375695" y="561974"/>
                  </a:cubicBezTo>
                  <a:cubicBezTo>
                    <a:pt x="2330542" y="561974"/>
                    <a:pt x="2293938" y="525371"/>
                    <a:pt x="2293938" y="480218"/>
                  </a:cubicBezTo>
                  <a:cubicBezTo>
                    <a:pt x="2293938" y="435065"/>
                    <a:pt x="2330542" y="398462"/>
                    <a:pt x="2375695" y="398462"/>
                  </a:cubicBezTo>
                  <a:close/>
                  <a:moveTo>
                    <a:pt x="2174082" y="398462"/>
                  </a:moveTo>
                  <a:cubicBezTo>
                    <a:pt x="2219235" y="398462"/>
                    <a:pt x="2255839" y="435065"/>
                    <a:pt x="2255839" y="480218"/>
                  </a:cubicBezTo>
                  <a:cubicBezTo>
                    <a:pt x="2255839" y="525371"/>
                    <a:pt x="2219235" y="561974"/>
                    <a:pt x="2174082" y="561974"/>
                  </a:cubicBezTo>
                  <a:cubicBezTo>
                    <a:pt x="2128929" y="561974"/>
                    <a:pt x="2092325" y="525371"/>
                    <a:pt x="2092325" y="480218"/>
                  </a:cubicBezTo>
                  <a:cubicBezTo>
                    <a:pt x="2092325" y="435065"/>
                    <a:pt x="2128929" y="398462"/>
                    <a:pt x="2174082" y="398462"/>
                  </a:cubicBezTo>
                  <a:close/>
                  <a:moveTo>
                    <a:pt x="1970882" y="398462"/>
                  </a:moveTo>
                  <a:cubicBezTo>
                    <a:pt x="2016035" y="398462"/>
                    <a:pt x="2052639" y="435065"/>
                    <a:pt x="2052639" y="480218"/>
                  </a:cubicBezTo>
                  <a:cubicBezTo>
                    <a:pt x="2052639" y="525371"/>
                    <a:pt x="2016035" y="561974"/>
                    <a:pt x="1970882" y="561974"/>
                  </a:cubicBezTo>
                  <a:cubicBezTo>
                    <a:pt x="1925729" y="561974"/>
                    <a:pt x="1889125" y="525371"/>
                    <a:pt x="1889125" y="480218"/>
                  </a:cubicBezTo>
                  <a:cubicBezTo>
                    <a:pt x="1889125" y="435065"/>
                    <a:pt x="1925729" y="398462"/>
                    <a:pt x="1970882" y="398462"/>
                  </a:cubicBezTo>
                  <a:close/>
                  <a:moveTo>
                    <a:pt x="1769270" y="398462"/>
                  </a:moveTo>
                  <a:cubicBezTo>
                    <a:pt x="1814423" y="398462"/>
                    <a:pt x="1851027" y="435065"/>
                    <a:pt x="1851027" y="480218"/>
                  </a:cubicBezTo>
                  <a:cubicBezTo>
                    <a:pt x="1851027" y="525371"/>
                    <a:pt x="1814423" y="561974"/>
                    <a:pt x="1769270" y="561974"/>
                  </a:cubicBezTo>
                  <a:cubicBezTo>
                    <a:pt x="1724117" y="561974"/>
                    <a:pt x="1687513" y="525371"/>
                    <a:pt x="1687513" y="480218"/>
                  </a:cubicBezTo>
                  <a:cubicBezTo>
                    <a:pt x="1687513" y="435065"/>
                    <a:pt x="1724117" y="398462"/>
                    <a:pt x="1769270" y="398462"/>
                  </a:cubicBezTo>
                  <a:close/>
                  <a:moveTo>
                    <a:pt x="1564482" y="398462"/>
                  </a:moveTo>
                  <a:cubicBezTo>
                    <a:pt x="1609635" y="398462"/>
                    <a:pt x="1646239" y="435065"/>
                    <a:pt x="1646239" y="480218"/>
                  </a:cubicBezTo>
                  <a:cubicBezTo>
                    <a:pt x="1646239" y="525371"/>
                    <a:pt x="1609635" y="561974"/>
                    <a:pt x="1564482" y="561974"/>
                  </a:cubicBezTo>
                  <a:cubicBezTo>
                    <a:pt x="1519329" y="561974"/>
                    <a:pt x="1482725" y="525371"/>
                    <a:pt x="1482725" y="480218"/>
                  </a:cubicBezTo>
                  <a:cubicBezTo>
                    <a:pt x="1482725" y="435065"/>
                    <a:pt x="1519329" y="398462"/>
                    <a:pt x="1564482" y="398462"/>
                  </a:cubicBezTo>
                  <a:close/>
                  <a:moveTo>
                    <a:pt x="1361282" y="398462"/>
                  </a:moveTo>
                  <a:cubicBezTo>
                    <a:pt x="1406435" y="398462"/>
                    <a:pt x="1443039" y="435065"/>
                    <a:pt x="1443039" y="480218"/>
                  </a:cubicBezTo>
                  <a:cubicBezTo>
                    <a:pt x="1443039" y="525371"/>
                    <a:pt x="1406435" y="561974"/>
                    <a:pt x="1361282" y="561974"/>
                  </a:cubicBezTo>
                  <a:cubicBezTo>
                    <a:pt x="1316129" y="561974"/>
                    <a:pt x="1279525" y="525371"/>
                    <a:pt x="1279525" y="480218"/>
                  </a:cubicBezTo>
                  <a:cubicBezTo>
                    <a:pt x="1279525" y="435065"/>
                    <a:pt x="1316129" y="398462"/>
                    <a:pt x="1361282" y="398462"/>
                  </a:cubicBezTo>
                  <a:close/>
                  <a:moveTo>
                    <a:pt x="1159670" y="398462"/>
                  </a:moveTo>
                  <a:cubicBezTo>
                    <a:pt x="1204823" y="398462"/>
                    <a:pt x="1241427" y="435065"/>
                    <a:pt x="1241427" y="480218"/>
                  </a:cubicBezTo>
                  <a:cubicBezTo>
                    <a:pt x="1241427" y="525371"/>
                    <a:pt x="1204823" y="561974"/>
                    <a:pt x="1159670" y="561974"/>
                  </a:cubicBezTo>
                  <a:cubicBezTo>
                    <a:pt x="1114517" y="561974"/>
                    <a:pt x="1077913" y="525371"/>
                    <a:pt x="1077913" y="480218"/>
                  </a:cubicBezTo>
                  <a:cubicBezTo>
                    <a:pt x="1077913" y="435065"/>
                    <a:pt x="1114517" y="398462"/>
                    <a:pt x="1159670" y="398462"/>
                  </a:cubicBezTo>
                  <a:close/>
                  <a:moveTo>
                    <a:pt x="956470" y="398462"/>
                  </a:moveTo>
                  <a:cubicBezTo>
                    <a:pt x="1001623" y="398462"/>
                    <a:pt x="1038227" y="435065"/>
                    <a:pt x="1038227" y="480218"/>
                  </a:cubicBezTo>
                  <a:cubicBezTo>
                    <a:pt x="1038227" y="525371"/>
                    <a:pt x="1001623" y="561974"/>
                    <a:pt x="956470" y="561974"/>
                  </a:cubicBezTo>
                  <a:cubicBezTo>
                    <a:pt x="911317" y="561974"/>
                    <a:pt x="874713" y="525371"/>
                    <a:pt x="874713" y="480218"/>
                  </a:cubicBezTo>
                  <a:cubicBezTo>
                    <a:pt x="874713" y="435065"/>
                    <a:pt x="911317" y="398462"/>
                    <a:pt x="956470" y="398462"/>
                  </a:cubicBezTo>
                  <a:close/>
                  <a:moveTo>
                    <a:pt x="754063" y="398462"/>
                  </a:moveTo>
                  <a:cubicBezTo>
                    <a:pt x="798778" y="398462"/>
                    <a:pt x="835026" y="435065"/>
                    <a:pt x="835026" y="480218"/>
                  </a:cubicBezTo>
                  <a:cubicBezTo>
                    <a:pt x="835026" y="525371"/>
                    <a:pt x="798778" y="561974"/>
                    <a:pt x="754063" y="561974"/>
                  </a:cubicBezTo>
                  <a:cubicBezTo>
                    <a:pt x="709348" y="561974"/>
                    <a:pt x="673100" y="525371"/>
                    <a:pt x="673100" y="480218"/>
                  </a:cubicBezTo>
                  <a:cubicBezTo>
                    <a:pt x="673100" y="435065"/>
                    <a:pt x="709348" y="398462"/>
                    <a:pt x="754063" y="398462"/>
                  </a:cubicBezTo>
                  <a:close/>
                  <a:moveTo>
                    <a:pt x="550070" y="398462"/>
                  </a:moveTo>
                  <a:cubicBezTo>
                    <a:pt x="595223" y="398462"/>
                    <a:pt x="631827" y="435065"/>
                    <a:pt x="631827" y="480218"/>
                  </a:cubicBezTo>
                  <a:cubicBezTo>
                    <a:pt x="631827" y="525371"/>
                    <a:pt x="595223" y="561974"/>
                    <a:pt x="550070" y="561974"/>
                  </a:cubicBezTo>
                  <a:cubicBezTo>
                    <a:pt x="504917" y="561974"/>
                    <a:pt x="468313" y="525371"/>
                    <a:pt x="468313" y="480218"/>
                  </a:cubicBezTo>
                  <a:cubicBezTo>
                    <a:pt x="468313" y="435065"/>
                    <a:pt x="504917" y="398462"/>
                    <a:pt x="550070" y="398462"/>
                  </a:cubicBezTo>
                  <a:close/>
                  <a:moveTo>
                    <a:pt x="346870" y="398462"/>
                  </a:moveTo>
                  <a:cubicBezTo>
                    <a:pt x="392023" y="398462"/>
                    <a:pt x="428627" y="435065"/>
                    <a:pt x="428627" y="480218"/>
                  </a:cubicBezTo>
                  <a:cubicBezTo>
                    <a:pt x="428627" y="525371"/>
                    <a:pt x="392023" y="561974"/>
                    <a:pt x="346870" y="561974"/>
                  </a:cubicBezTo>
                  <a:cubicBezTo>
                    <a:pt x="301717" y="561974"/>
                    <a:pt x="265113" y="525371"/>
                    <a:pt x="265113" y="480218"/>
                  </a:cubicBezTo>
                  <a:cubicBezTo>
                    <a:pt x="265113" y="435065"/>
                    <a:pt x="301717" y="398462"/>
                    <a:pt x="346870" y="398462"/>
                  </a:cubicBezTo>
                  <a:close/>
                  <a:moveTo>
                    <a:pt x="145257" y="398462"/>
                  </a:moveTo>
                  <a:cubicBezTo>
                    <a:pt x="190410" y="398462"/>
                    <a:pt x="227014" y="435065"/>
                    <a:pt x="227014" y="480218"/>
                  </a:cubicBezTo>
                  <a:cubicBezTo>
                    <a:pt x="227014" y="525371"/>
                    <a:pt x="190410" y="561974"/>
                    <a:pt x="145257" y="561974"/>
                  </a:cubicBezTo>
                  <a:cubicBezTo>
                    <a:pt x="100104" y="561974"/>
                    <a:pt x="63500" y="525371"/>
                    <a:pt x="63500" y="480218"/>
                  </a:cubicBezTo>
                  <a:cubicBezTo>
                    <a:pt x="63500" y="435065"/>
                    <a:pt x="100104" y="398462"/>
                    <a:pt x="145257" y="398462"/>
                  </a:cubicBezTo>
                  <a:close/>
                  <a:moveTo>
                    <a:pt x="2275682" y="198437"/>
                  </a:moveTo>
                  <a:cubicBezTo>
                    <a:pt x="2320835" y="198437"/>
                    <a:pt x="2357439" y="235040"/>
                    <a:pt x="2357439" y="280193"/>
                  </a:cubicBezTo>
                  <a:cubicBezTo>
                    <a:pt x="2357439" y="325346"/>
                    <a:pt x="2320835" y="361949"/>
                    <a:pt x="2275682" y="361949"/>
                  </a:cubicBezTo>
                  <a:cubicBezTo>
                    <a:pt x="2230529" y="361949"/>
                    <a:pt x="2193925" y="325346"/>
                    <a:pt x="2193925" y="280193"/>
                  </a:cubicBezTo>
                  <a:cubicBezTo>
                    <a:pt x="2193925" y="235040"/>
                    <a:pt x="2230529" y="198437"/>
                    <a:pt x="2275682" y="198437"/>
                  </a:cubicBezTo>
                  <a:close/>
                  <a:moveTo>
                    <a:pt x="2072482" y="198437"/>
                  </a:moveTo>
                  <a:cubicBezTo>
                    <a:pt x="2118512" y="198437"/>
                    <a:pt x="2155826" y="235040"/>
                    <a:pt x="2155826" y="280193"/>
                  </a:cubicBezTo>
                  <a:cubicBezTo>
                    <a:pt x="2155826" y="325346"/>
                    <a:pt x="2118512" y="361949"/>
                    <a:pt x="2072482" y="361949"/>
                  </a:cubicBezTo>
                  <a:cubicBezTo>
                    <a:pt x="2026452" y="361949"/>
                    <a:pt x="1989138" y="325346"/>
                    <a:pt x="1989138" y="280193"/>
                  </a:cubicBezTo>
                  <a:cubicBezTo>
                    <a:pt x="1989138" y="235040"/>
                    <a:pt x="2026452" y="198437"/>
                    <a:pt x="2072482" y="198437"/>
                  </a:cubicBezTo>
                  <a:close/>
                  <a:moveTo>
                    <a:pt x="1869282" y="198437"/>
                  </a:moveTo>
                  <a:cubicBezTo>
                    <a:pt x="1914435" y="198437"/>
                    <a:pt x="1951039" y="235040"/>
                    <a:pt x="1951039" y="280193"/>
                  </a:cubicBezTo>
                  <a:cubicBezTo>
                    <a:pt x="1951039" y="325346"/>
                    <a:pt x="1914435" y="361949"/>
                    <a:pt x="1869282" y="361949"/>
                  </a:cubicBezTo>
                  <a:cubicBezTo>
                    <a:pt x="1824129" y="361949"/>
                    <a:pt x="1787525" y="325346"/>
                    <a:pt x="1787525" y="280193"/>
                  </a:cubicBezTo>
                  <a:cubicBezTo>
                    <a:pt x="1787525" y="235040"/>
                    <a:pt x="1824129" y="198437"/>
                    <a:pt x="1869282" y="198437"/>
                  </a:cubicBezTo>
                  <a:close/>
                  <a:moveTo>
                    <a:pt x="1666082" y="198437"/>
                  </a:moveTo>
                  <a:cubicBezTo>
                    <a:pt x="1711235" y="198437"/>
                    <a:pt x="1747839" y="235040"/>
                    <a:pt x="1747839" y="280193"/>
                  </a:cubicBezTo>
                  <a:cubicBezTo>
                    <a:pt x="1747839" y="325346"/>
                    <a:pt x="1711235" y="361949"/>
                    <a:pt x="1666082" y="361949"/>
                  </a:cubicBezTo>
                  <a:cubicBezTo>
                    <a:pt x="1620929" y="361949"/>
                    <a:pt x="1584325" y="325346"/>
                    <a:pt x="1584325" y="280193"/>
                  </a:cubicBezTo>
                  <a:cubicBezTo>
                    <a:pt x="1584325" y="235040"/>
                    <a:pt x="1620929" y="198437"/>
                    <a:pt x="1666082" y="198437"/>
                  </a:cubicBezTo>
                  <a:close/>
                  <a:moveTo>
                    <a:pt x="1464470" y="198437"/>
                  </a:moveTo>
                  <a:cubicBezTo>
                    <a:pt x="1509623" y="198437"/>
                    <a:pt x="1546227" y="235040"/>
                    <a:pt x="1546227" y="280193"/>
                  </a:cubicBezTo>
                  <a:cubicBezTo>
                    <a:pt x="1546227" y="325346"/>
                    <a:pt x="1509623" y="361949"/>
                    <a:pt x="1464470" y="361949"/>
                  </a:cubicBezTo>
                  <a:cubicBezTo>
                    <a:pt x="1419317" y="361949"/>
                    <a:pt x="1382713" y="325346"/>
                    <a:pt x="1382713" y="280193"/>
                  </a:cubicBezTo>
                  <a:cubicBezTo>
                    <a:pt x="1382713" y="235040"/>
                    <a:pt x="1419317" y="198437"/>
                    <a:pt x="1464470" y="198437"/>
                  </a:cubicBezTo>
                  <a:close/>
                  <a:moveTo>
                    <a:pt x="1261270" y="198437"/>
                  </a:moveTo>
                  <a:cubicBezTo>
                    <a:pt x="1306423" y="198437"/>
                    <a:pt x="1343027" y="235040"/>
                    <a:pt x="1343027" y="280193"/>
                  </a:cubicBezTo>
                  <a:cubicBezTo>
                    <a:pt x="1343027" y="325346"/>
                    <a:pt x="1306423" y="361949"/>
                    <a:pt x="1261270" y="361949"/>
                  </a:cubicBezTo>
                  <a:cubicBezTo>
                    <a:pt x="1216117" y="361949"/>
                    <a:pt x="1179513" y="325346"/>
                    <a:pt x="1179513" y="280193"/>
                  </a:cubicBezTo>
                  <a:cubicBezTo>
                    <a:pt x="1179513" y="235040"/>
                    <a:pt x="1216117" y="198437"/>
                    <a:pt x="1261270" y="198437"/>
                  </a:cubicBezTo>
                  <a:close/>
                  <a:moveTo>
                    <a:pt x="1057275" y="198437"/>
                  </a:moveTo>
                  <a:cubicBezTo>
                    <a:pt x="1102866" y="198437"/>
                    <a:pt x="1139825" y="235040"/>
                    <a:pt x="1139825" y="280193"/>
                  </a:cubicBezTo>
                  <a:cubicBezTo>
                    <a:pt x="1139825" y="325346"/>
                    <a:pt x="1102866" y="361949"/>
                    <a:pt x="1057275" y="361949"/>
                  </a:cubicBezTo>
                  <a:cubicBezTo>
                    <a:pt x="1011684" y="361949"/>
                    <a:pt x="974725" y="325346"/>
                    <a:pt x="974725" y="280193"/>
                  </a:cubicBezTo>
                  <a:cubicBezTo>
                    <a:pt x="974725" y="235040"/>
                    <a:pt x="1011684" y="198437"/>
                    <a:pt x="1057275" y="198437"/>
                  </a:cubicBezTo>
                  <a:close/>
                  <a:moveTo>
                    <a:pt x="854870" y="198437"/>
                  </a:moveTo>
                  <a:cubicBezTo>
                    <a:pt x="900023" y="198437"/>
                    <a:pt x="936627" y="235040"/>
                    <a:pt x="936627" y="280193"/>
                  </a:cubicBezTo>
                  <a:cubicBezTo>
                    <a:pt x="936627" y="325346"/>
                    <a:pt x="900023" y="361949"/>
                    <a:pt x="854870" y="361949"/>
                  </a:cubicBezTo>
                  <a:cubicBezTo>
                    <a:pt x="809717" y="361949"/>
                    <a:pt x="773113" y="325346"/>
                    <a:pt x="773113" y="280193"/>
                  </a:cubicBezTo>
                  <a:cubicBezTo>
                    <a:pt x="773113" y="235040"/>
                    <a:pt x="809717" y="198437"/>
                    <a:pt x="854870" y="198437"/>
                  </a:cubicBezTo>
                  <a:close/>
                  <a:moveTo>
                    <a:pt x="651670" y="198437"/>
                  </a:moveTo>
                  <a:cubicBezTo>
                    <a:pt x="696823" y="198437"/>
                    <a:pt x="733427" y="235040"/>
                    <a:pt x="733427" y="280193"/>
                  </a:cubicBezTo>
                  <a:cubicBezTo>
                    <a:pt x="733427" y="325346"/>
                    <a:pt x="696823" y="361949"/>
                    <a:pt x="651670" y="361949"/>
                  </a:cubicBezTo>
                  <a:cubicBezTo>
                    <a:pt x="606517" y="361949"/>
                    <a:pt x="569913" y="325346"/>
                    <a:pt x="569913" y="280193"/>
                  </a:cubicBezTo>
                  <a:cubicBezTo>
                    <a:pt x="569913" y="235040"/>
                    <a:pt x="606517" y="198437"/>
                    <a:pt x="651670" y="198437"/>
                  </a:cubicBezTo>
                  <a:close/>
                  <a:moveTo>
                    <a:pt x="450057" y="198437"/>
                  </a:moveTo>
                  <a:cubicBezTo>
                    <a:pt x="495210" y="198437"/>
                    <a:pt x="531814" y="235040"/>
                    <a:pt x="531814" y="280193"/>
                  </a:cubicBezTo>
                  <a:cubicBezTo>
                    <a:pt x="531814" y="325346"/>
                    <a:pt x="495210" y="361949"/>
                    <a:pt x="450057" y="361949"/>
                  </a:cubicBezTo>
                  <a:cubicBezTo>
                    <a:pt x="404904" y="361949"/>
                    <a:pt x="368300" y="325346"/>
                    <a:pt x="368300" y="280193"/>
                  </a:cubicBezTo>
                  <a:cubicBezTo>
                    <a:pt x="368300" y="235040"/>
                    <a:pt x="404904" y="198437"/>
                    <a:pt x="450057" y="198437"/>
                  </a:cubicBezTo>
                  <a:close/>
                  <a:moveTo>
                    <a:pt x="245270" y="198437"/>
                  </a:moveTo>
                  <a:cubicBezTo>
                    <a:pt x="290423" y="198437"/>
                    <a:pt x="327027" y="235040"/>
                    <a:pt x="327027" y="280193"/>
                  </a:cubicBezTo>
                  <a:cubicBezTo>
                    <a:pt x="327027" y="325346"/>
                    <a:pt x="290423" y="361949"/>
                    <a:pt x="245270" y="361949"/>
                  </a:cubicBezTo>
                  <a:cubicBezTo>
                    <a:pt x="200117" y="361949"/>
                    <a:pt x="163513" y="325346"/>
                    <a:pt x="163513" y="280193"/>
                  </a:cubicBezTo>
                  <a:cubicBezTo>
                    <a:pt x="163513" y="235040"/>
                    <a:pt x="200117" y="198437"/>
                    <a:pt x="245270" y="198437"/>
                  </a:cubicBezTo>
                  <a:close/>
                  <a:moveTo>
                    <a:pt x="2375695" y="0"/>
                  </a:moveTo>
                  <a:cubicBezTo>
                    <a:pt x="2420848" y="0"/>
                    <a:pt x="2457452" y="37314"/>
                    <a:pt x="2457452" y="83344"/>
                  </a:cubicBezTo>
                  <a:cubicBezTo>
                    <a:pt x="2457452" y="129374"/>
                    <a:pt x="2420848" y="166688"/>
                    <a:pt x="2375695" y="166688"/>
                  </a:cubicBezTo>
                  <a:cubicBezTo>
                    <a:pt x="2330542" y="166688"/>
                    <a:pt x="2293938" y="129374"/>
                    <a:pt x="2293938" y="83344"/>
                  </a:cubicBezTo>
                  <a:cubicBezTo>
                    <a:pt x="2293938" y="37314"/>
                    <a:pt x="2330542" y="0"/>
                    <a:pt x="2375695" y="0"/>
                  </a:cubicBezTo>
                  <a:close/>
                  <a:moveTo>
                    <a:pt x="2174082" y="0"/>
                  </a:moveTo>
                  <a:cubicBezTo>
                    <a:pt x="2219235" y="0"/>
                    <a:pt x="2255839" y="37314"/>
                    <a:pt x="2255839" y="83344"/>
                  </a:cubicBezTo>
                  <a:cubicBezTo>
                    <a:pt x="2255839" y="129374"/>
                    <a:pt x="2219235" y="166688"/>
                    <a:pt x="2174082" y="166688"/>
                  </a:cubicBezTo>
                  <a:cubicBezTo>
                    <a:pt x="2128929" y="166688"/>
                    <a:pt x="2092325" y="129374"/>
                    <a:pt x="2092325" y="83344"/>
                  </a:cubicBezTo>
                  <a:cubicBezTo>
                    <a:pt x="2092325" y="37314"/>
                    <a:pt x="2128929" y="0"/>
                    <a:pt x="2174082" y="0"/>
                  </a:cubicBezTo>
                  <a:close/>
                  <a:moveTo>
                    <a:pt x="1970882" y="0"/>
                  </a:moveTo>
                  <a:cubicBezTo>
                    <a:pt x="2016035" y="0"/>
                    <a:pt x="2052639" y="37314"/>
                    <a:pt x="2052639" y="83344"/>
                  </a:cubicBezTo>
                  <a:cubicBezTo>
                    <a:pt x="2052639" y="129374"/>
                    <a:pt x="2016035" y="166688"/>
                    <a:pt x="1970882" y="166688"/>
                  </a:cubicBezTo>
                  <a:cubicBezTo>
                    <a:pt x="1925729" y="166688"/>
                    <a:pt x="1889125" y="129374"/>
                    <a:pt x="1889125" y="83344"/>
                  </a:cubicBezTo>
                  <a:cubicBezTo>
                    <a:pt x="1889125" y="37314"/>
                    <a:pt x="1925729" y="0"/>
                    <a:pt x="1970882" y="0"/>
                  </a:cubicBezTo>
                  <a:close/>
                  <a:moveTo>
                    <a:pt x="1769270" y="0"/>
                  </a:moveTo>
                  <a:cubicBezTo>
                    <a:pt x="1814423" y="0"/>
                    <a:pt x="1851027" y="37314"/>
                    <a:pt x="1851027" y="83344"/>
                  </a:cubicBezTo>
                  <a:cubicBezTo>
                    <a:pt x="1851027" y="129374"/>
                    <a:pt x="1814423" y="166688"/>
                    <a:pt x="1769270" y="166688"/>
                  </a:cubicBezTo>
                  <a:cubicBezTo>
                    <a:pt x="1724117" y="166688"/>
                    <a:pt x="1687513" y="129374"/>
                    <a:pt x="1687513" y="83344"/>
                  </a:cubicBezTo>
                  <a:cubicBezTo>
                    <a:pt x="1687513" y="37314"/>
                    <a:pt x="1724117" y="0"/>
                    <a:pt x="1769270" y="0"/>
                  </a:cubicBezTo>
                  <a:close/>
                  <a:moveTo>
                    <a:pt x="1564482" y="0"/>
                  </a:moveTo>
                  <a:cubicBezTo>
                    <a:pt x="1609635" y="0"/>
                    <a:pt x="1646239" y="37314"/>
                    <a:pt x="1646239" y="83344"/>
                  </a:cubicBezTo>
                  <a:cubicBezTo>
                    <a:pt x="1646239" y="129374"/>
                    <a:pt x="1609635" y="166688"/>
                    <a:pt x="1564482" y="166688"/>
                  </a:cubicBezTo>
                  <a:cubicBezTo>
                    <a:pt x="1519329" y="166688"/>
                    <a:pt x="1482725" y="129374"/>
                    <a:pt x="1482725" y="83344"/>
                  </a:cubicBezTo>
                  <a:cubicBezTo>
                    <a:pt x="1482725" y="37314"/>
                    <a:pt x="1519329" y="0"/>
                    <a:pt x="1564482" y="0"/>
                  </a:cubicBezTo>
                  <a:close/>
                  <a:moveTo>
                    <a:pt x="1361282" y="0"/>
                  </a:moveTo>
                  <a:cubicBezTo>
                    <a:pt x="1406435" y="0"/>
                    <a:pt x="1443039" y="37314"/>
                    <a:pt x="1443039" y="83344"/>
                  </a:cubicBezTo>
                  <a:cubicBezTo>
                    <a:pt x="1443039" y="129374"/>
                    <a:pt x="1406435" y="166688"/>
                    <a:pt x="1361282" y="166688"/>
                  </a:cubicBezTo>
                  <a:cubicBezTo>
                    <a:pt x="1316129" y="166688"/>
                    <a:pt x="1279525" y="129374"/>
                    <a:pt x="1279525" y="83344"/>
                  </a:cubicBezTo>
                  <a:cubicBezTo>
                    <a:pt x="1279525" y="37314"/>
                    <a:pt x="1316129" y="0"/>
                    <a:pt x="1361282" y="0"/>
                  </a:cubicBezTo>
                  <a:close/>
                  <a:moveTo>
                    <a:pt x="1159670" y="0"/>
                  </a:moveTo>
                  <a:cubicBezTo>
                    <a:pt x="1204823" y="0"/>
                    <a:pt x="1241427" y="37314"/>
                    <a:pt x="1241427" y="83344"/>
                  </a:cubicBezTo>
                  <a:cubicBezTo>
                    <a:pt x="1241427" y="129374"/>
                    <a:pt x="1204823" y="166688"/>
                    <a:pt x="1159670" y="166688"/>
                  </a:cubicBezTo>
                  <a:cubicBezTo>
                    <a:pt x="1114517" y="166688"/>
                    <a:pt x="1077913" y="129374"/>
                    <a:pt x="1077913" y="83344"/>
                  </a:cubicBezTo>
                  <a:cubicBezTo>
                    <a:pt x="1077913" y="37314"/>
                    <a:pt x="1114517" y="0"/>
                    <a:pt x="1159670" y="0"/>
                  </a:cubicBezTo>
                  <a:close/>
                  <a:moveTo>
                    <a:pt x="956470" y="0"/>
                  </a:moveTo>
                  <a:cubicBezTo>
                    <a:pt x="1001623" y="0"/>
                    <a:pt x="1038227" y="37314"/>
                    <a:pt x="1038227" y="83344"/>
                  </a:cubicBezTo>
                  <a:cubicBezTo>
                    <a:pt x="1038227" y="129374"/>
                    <a:pt x="1001623" y="166688"/>
                    <a:pt x="956470" y="166688"/>
                  </a:cubicBezTo>
                  <a:cubicBezTo>
                    <a:pt x="911317" y="166688"/>
                    <a:pt x="874713" y="129374"/>
                    <a:pt x="874713" y="83344"/>
                  </a:cubicBezTo>
                  <a:cubicBezTo>
                    <a:pt x="874713" y="37314"/>
                    <a:pt x="911317" y="0"/>
                    <a:pt x="956470" y="0"/>
                  </a:cubicBezTo>
                  <a:close/>
                  <a:moveTo>
                    <a:pt x="754063" y="0"/>
                  </a:moveTo>
                  <a:cubicBezTo>
                    <a:pt x="798778" y="0"/>
                    <a:pt x="835026" y="37314"/>
                    <a:pt x="835026" y="83344"/>
                  </a:cubicBezTo>
                  <a:cubicBezTo>
                    <a:pt x="835026" y="129374"/>
                    <a:pt x="798778" y="166688"/>
                    <a:pt x="754063" y="166688"/>
                  </a:cubicBezTo>
                  <a:cubicBezTo>
                    <a:pt x="709348" y="166688"/>
                    <a:pt x="673100" y="129374"/>
                    <a:pt x="673100" y="83344"/>
                  </a:cubicBezTo>
                  <a:cubicBezTo>
                    <a:pt x="673100" y="37314"/>
                    <a:pt x="709348" y="0"/>
                    <a:pt x="754063" y="0"/>
                  </a:cubicBezTo>
                  <a:close/>
                  <a:moveTo>
                    <a:pt x="550070" y="0"/>
                  </a:moveTo>
                  <a:cubicBezTo>
                    <a:pt x="595223" y="0"/>
                    <a:pt x="631827" y="37314"/>
                    <a:pt x="631827" y="83344"/>
                  </a:cubicBezTo>
                  <a:cubicBezTo>
                    <a:pt x="631827" y="129374"/>
                    <a:pt x="595223" y="166688"/>
                    <a:pt x="550070" y="166688"/>
                  </a:cubicBezTo>
                  <a:cubicBezTo>
                    <a:pt x="504917" y="166688"/>
                    <a:pt x="468313" y="129374"/>
                    <a:pt x="468313" y="83344"/>
                  </a:cubicBezTo>
                  <a:cubicBezTo>
                    <a:pt x="468313" y="37314"/>
                    <a:pt x="504917" y="0"/>
                    <a:pt x="550070" y="0"/>
                  </a:cubicBezTo>
                  <a:close/>
                  <a:moveTo>
                    <a:pt x="346870" y="0"/>
                  </a:moveTo>
                  <a:cubicBezTo>
                    <a:pt x="392023" y="0"/>
                    <a:pt x="428627" y="37314"/>
                    <a:pt x="428627" y="83344"/>
                  </a:cubicBezTo>
                  <a:cubicBezTo>
                    <a:pt x="428627" y="129374"/>
                    <a:pt x="392023" y="166688"/>
                    <a:pt x="346870" y="166688"/>
                  </a:cubicBezTo>
                  <a:cubicBezTo>
                    <a:pt x="301717" y="166688"/>
                    <a:pt x="265113" y="129374"/>
                    <a:pt x="265113" y="83344"/>
                  </a:cubicBezTo>
                  <a:cubicBezTo>
                    <a:pt x="265113" y="37314"/>
                    <a:pt x="301717" y="0"/>
                    <a:pt x="346870" y="0"/>
                  </a:cubicBezTo>
                  <a:close/>
                  <a:moveTo>
                    <a:pt x="145257" y="0"/>
                  </a:moveTo>
                  <a:cubicBezTo>
                    <a:pt x="190410" y="0"/>
                    <a:pt x="227014" y="37314"/>
                    <a:pt x="227014" y="83344"/>
                  </a:cubicBezTo>
                  <a:cubicBezTo>
                    <a:pt x="227014" y="129374"/>
                    <a:pt x="190410" y="166688"/>
                    <a:pt x="145257" y="166688"/>
                  </a:cubicBezTo>
                  <a:cubicBezTo>
                    <a:pt x="100104" y="166688"/>
                    <a:pt x="63500" y="129374"/>
                    <a:pt x="63500" y="83344"/>
                  </a:cubicBezTo>
                  <a:cubicBezTo>
                    <a:pt x="63500" y="37314"/>
                    <a:pt x="100104" y="0"/>
                    <a:pt x="145257" y="0"/>
                  </a:cubicBezTo>
                  <a:close/>
                </a:path>
              </a:pathLst>
            </a:custGeom>
            <a:solidFill>
              <a:schemeClr val="tx1">
                <a:alpha val="31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3743C43A-066A-46B2-B72F-B2F69FA4D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0488" y="3366937"/>
              <a:ext cx="968211" cy="551092"/>
            </a:xfrm>
            <a:custGeom>
              <a:avLst/>
              <a:gdLst>
                <a:gd name="T0" fmla="*/ 3 w 551"/>
                <a:gd name="T1" fmla="*/ 0 h 314"/>
                <a:gd name="T2" fmla="*/ 0 w 551"/>
                <a:gd name="T3" fmla="*/ 39 h 314"/>
                <a:gd name="T4" fmla="*/ 276 w 551"/>
                <a:gd name="T5" fmla="*/ 314 h 314"/>
                <a:gd name="T6" fmla="*/ 551 w 551"/>
                <a:gd name="T7" fmla="*/ 39 h 314"/>
                <a:gd name="T8" fmla="*/ 548 w 551"/>
                <a:gd name="T9" fmla="*/ 0 h 314"/>
                <a:gd name="T10" fmla="*/ 3 w 551"/>
                <a:gd name="T11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1" h="314">
                  <a:moveTo>
                    <a:pt x="3" y="0"/>
                  </a:moveTo>
                  <a:cubicBezTo>
                    <a:pt x="1" y="13"/>
                    <a:pt x="0" y="26"/>
                    <a:pt x="0" y="39"/>
                  </a:cubicBezTo>
                  <a:cubicBezTo>
                    <a:pt x="0" y="191"/>
                    <a:pt x="124" y="314"/>
                    <a:pt x="276" y="314"/>
                  </a:cubicBezTo>
                  <a:cubicBezTo>
                    <a:pt x="428" y="314"/>
                    <a:pt x="551" y="191"/>
                    <a:pt x="551" y="39"/>
                  </a:cubicBezTo>
                  <a:cubicBezTo>
                    <a:pt x="551" y="26"/>
                    <a:pt x="550" y="13"/>
                    <a:pt x="548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9468A18E-9120-4964-A693-E9319FCB9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4479" y="4703924"/>
              <a:ext cx="2193322" cy="843903"/>
            </a:xfrm>
            <a:custGeom>
              <a:avLst/>
              <a:gdLst>
                <a:gd name="connsiteX0" fmla="*/ 347800 w 2520950"/>
                <a:gd name="connsiteY0" fmla="*/ 800100 h 969962"/>
                <a:gd name="connsiteX1" fmla="*/ 2158863 w 2520950"/>
                <a:gd name="connsiteY1" fmla="*/ 800100 h 969962"/>
                <a:gd name="connsiteX2" fmla="*/ 2241551 w 2520950"/>
                <a:gd name="connsiteY2" fmla="*/ 883009 h 969962"/>
                <a:gd name="connsiteX3" fmla="*/ 2241551 w 2520950"/>
                <a:gd name="connsiteY3" fmla="*/ 887053 h 969962"/>
                <a:gd name="connsiteX4" fmla="*/ 2158863 w 2520950"/>
                <a:gd name="connsiteY4" fmla="*/ 969962 h 969962"/>
                <a:gd name="connsiteX5" fmla="*/ 347800 w 2520950"/>
                <a:gd name="connsiteY5" fmla="*/ 969962 h 969962"/>
                <a:gd name="connsiteX6" fmla="*/ 265113 w 2520950"/>
                <a:gd name="connsiteY6" fmla="*/ 887053 h 969962"/>
                <a:gd name="connsiteX7" fmla="*/ 265113 w 2520950"/>
                <a:gd name="connsiteY7" fmla="*/ 883009 h 969962"/>
                <a:gd name="connsiteX8" fmla="*/ 347800 w 2520950"/>
                <a:gd name="connsiteY8" fmla="*/ 800100 h 969962"/>
                <a:gd name="connsiteX9" fmla="*/ 2409825 w 2520950"/>
                <a:gd name="connsiteY9" fmla="*/ 598487 h 969962"/>
                <a:gd name="connsiteX10" fmla="*/ 2520950 w 2520950"/>
                <a:gd name="connsiteY10" fmla="*/ 709612 h 969962"/>
                <a:gd name="connsiteX11" fmla="*/ 2409825 w 2520950"/>
                <a:gd name="connsiteY11" fmla="*/ 820737 h 969962"/>
                <a:gd name="connsiteX12" fmla="*/ 2298700 w 2520950"/>
                <a:gd name="connsiteY12" fmla="*/ 709612 h 969962"/>
                <a:gd name="connsiteX13" fmla="*/ 2409825 w 2520950"/>
                <a:gd name="connsiteY13" fmla="*/ 598487 h 969962"/>
                <a:gd name="connsiteX14" fmla="*/ 2174082 w 2520950"/>
                <a:gd name="connsiteY14" fmla="*/ 598487 h 969962"/>
                <a:gd name="connsiteX15" fmla="*/ 2255839 w 2520950"/>
                <a:gd name="connsiteY15" fmla="*/ 680243 h 969962"/>
                <a:gd name="connsiteX16" fmla="*/ 2174082 w 2520950"/>
                <a:gd name="connsiteY16" fmla="*/ 761999 h 969962"/>
                <a:gd name="connsiteX17" fmla="*/ 2092325 w 2520950"/>
                <a:gd name="connsiteY17" fmla="*/ 680243 h 969962"/>
                <a:gd name="connsiteX18" fmla="*/ 2174082 w 2520950"/>
                <a:gd name="connsiteY18" fmla="*/ 598487 h 969962"/>
                <a:gd name="connsiteX19" fmla="*/ 1970882 w 2520950"/>
                <a:gd name="connsiteY19" fmla="*/ 598487 h 969962"/>
                <a:gd name="connsiteX20" fmla="*/ 2052639 w 2520950"/>
                <a:gd name="connsiteY20" fmla="*/ 680243 h 969962"/>
                <a:gd name="connsiteX21" fmla="*/ 1970882 w 2520950"/>
                <a:gd name="connsiteY21" fmla="*/ 761999 h 969962"/>
                <a:gd name="connsiteX22" fmla="*/ 1889125 w 2520950"/>
                <a:gd name="connsiteY22" fmla="*/ 680243 h 969962"/>
                <a:gd name="connsiteX23" fmla="*/ 1970882 w 2520950"/>
                <a:gd name="connsiteY23" fmla="*/ 598487 h 969962"/>
                <a:gd name="connsiteX24" fmla="*/ 1769270 w 2520950"/>
                <a:gd name="connsiteY24" fmla="*/ 598487 h 969962"/>
                <a:gd name="connsiteX25" fmla="*/ 1851027 w 2520950"/>
                <a:gd name="connsiteY25" fmla="*/ 680243 h 969962"/>
                <a:gd name="connsiteX26" fmla="*/ 1769270 w 2520950"/>
                <a:gd name="connsiteY26" fmla="*/ 761999 h 969962"/>
                <a:gd name="connsiteX27" fmla="*/ 1687513 w 2520950"/>
                <a:gd name="connsiteY27" fmla="*/ 680243 h 969962"/>
                <a:gd name="connsiteX28" fmla="*/ 1769270 w 2520950"/>
                <a:gd name="connsiteY28" fmla="*/ 598487 h 969962"/>
                <a:gd name="connsiteX29" fmla="*/ 1564482 w 2520950"/>
                <a:gd name="connsiteY29" fmla="*/ 598487 h 969962"/>
                <a:gd name="connsiteX30" fmla="*/ 1646239 w 2520950"/>
                <a:gd name="connsiteY30" fmla="*/ 680243 h 969962"/>
                <a:gd name="connsiteX31" fmla="*/ 1564482 w 2520950"/>
                <a:gd name="connsiteY31" fmla="*/ 761999 h 969962"/>
                <a:gd name="connsiteX32" fmla="*/ 1482725 w 2520950"/>
                <a:gd name="connsiteY32" fmla="*/ 680243 h 969962"/>
                <a:gd name="connsiteX33" fmla="*/ 1564482 w 2520950"/>
                <a:gd name="connsiteY33" fmla="*/ 598487 h 969962"/>
                <a:gd name="connsiteX34" fmla="*/ 1361282 w 2520950"/>
                <a:gd name="connsiteY34" fmla="*/ 598487 h 969962"/>
                <a:gd name="connsiteX35" fmla="*/ 1443039 w 2520950"/>
                <a:gd name="connsiteY35" fmla="*/ 680243 h 969962"/>
                <a:gd name="connsiteX36" fmla="*/ 1361282 w 2520950"/>
                <a:gd name="connsiteY36" fmla="*/ 761999 h 969962"/>
                <a:gd name="connsiteX37" fmla="*/ 1279525 w 2520950"/>
                <a:gd name="connsiteY37" fmla="*/ 680243 h 969962"/>
                <a:gd name="connsiteX38" fmla="*/ 1361282 w 2520950"/>
                <a:gd name="connsiteY38" fmla="*/ 598487 h 969962"/>
                <a:gd name="connsiteX39" fmla="*/ 1159670 w 2520950"/>
                <a:gd name="connsiteY39" fmla="*/ 598487 h 969962"/>
                <a:gd name="connsiteX40" fmla="*/ 1241427 w 2520950"/>
                <a:gd name="connsiteY40" fmla="*/ 680243 h 969962"/>
                <a:gd name="connsiteX41" fmla="*/ 1159670 w 2520950"/>
                <a:gd name="connsiteY41" fmla="*/ 761999 h 969962"/>
                <a:gd name="connsiteX42" fmla="*/ 1077913 w 2520950"/>
                <a:gd name="connsiteY42" fmla="*/ 680243 h 969962"/>
                <a:gd name="connsiteX43" fmla="*/ 1159670 w 2520950"/>
                <a:gd name="connsiteY43" fmla="*/ 598487 h 969962"/>
                <a:gd name="connsiteX44" fmla="*/ 956470 w 2520950"/>
                <a:gd name="connsiteY44" fmla="*/ 598487 h 969962"/>
                <a:gd name="connsiteX45" fmla="*/ 1038227 w 2520950"/>
                <a:gd name="connsiteY45" fmla="*/ 680243 h 969962"/>
                <a:gd name="connsiteX46" fmla="*/ 956470 w 2520950"/>
                <a:gd name="connsiteY46" fmla="*/ 761999 h 969962"/>
                <a:gd name="connsiteX47" fmla="*/ 874713 w 2520950"/>
                <a:gd name="connsiteY47" fmla="*/ 680243 h 969962"/>
                <a:gd name="connsiteX48" fmla="*/ 956470 w 2520950"/>
                <a:gd name="connsiteY48" fmla="*/ 598487 h 969962"/>
                <a:gd name="connsiteX49" fmla="*/ 754063 w 2520950"/>
                <a:gd name="connsiteY49" fmla="*/ 598487 h 969962"/>
                <a:gd name="connsiteX50" fmla="*/ 835026 w 2520950"/>
                <a:gd name="connsiteY50" fmla="*/ 680243 h 969962"/>
                <a:gd name="connsiteX51" fmla="*/ 754063 w 2520950"/>
                <a:gd name="connsiteY51" fmla="*/ 761999 h 969962"/>
                <a:gd name="connsiteX52" fmla="*/ 673100 w 2520950"/>
                <a:gd name="connsiteY52" fmla="*/ 680243 h 969962"/>
                <a:gd name="connsiteX53" fmla="*/ 754063 w 2520950"/>
                <a:gd name="connsiteY53" fmla="*/ 598487 h 969962"/>
                <a:gd name="connsiteX54" fmla="*/ 550070 w 2520950"/>
                <a:gd name="connsiteY54" fmla="*/ 598487 h 969962"/>
                <a:gd name="connsiteX55" fmla="*/ 631827 w 2520950"/>
                <a:gd name="connsiteY55" fmla="*/ 680243 h 969962"/>
                <a:gd name="connsiteX56" fmla="*/ 550070 w 2520950"/>
                <a:gd name="connsiteY56" fmla="*/ 761999 h 969962"/>
                <a:gd name="connsiteX57" fmla="*/ 468313 w 2520950"/>
                <a:gd name="connsiteY57" fmla="*/ 680243 h 969962"/>
                <a:gd name="connsiteX58" fmla="*/ 550070 w 2520950"/>
                <a:gd name="connsiteY58" fmla="*/ 598487 h 969962"/>
                <a:gd name="connsiteX59" fmla="*/ 346870 w 2520950"/>
                <a:gd name="connsiteY59" fmla="*/ 598487 h 969962"/>
                <a:gd name="connsiteX60" fmla="*/ 428627 w 2520950"/>
                <a:gd name="connsiteY60" fmla="*/ 680243 h 969962"/>
                <a:gd name="connsiteX61" fmla="*/ 346870 w 2520950"/>
                <a:gd name="connsiteY61" fmla="*/ 761999 h 969962"/>
                <a:gd name="connsiteX62" fmla="*/ 265113 w 2520950"/>
                <a:gd name="connsiteY62" fmla="*/ 680243 h 969962"/>
                <a:gd name="connsiteX63" fmla="*/ 346870 w 2520950"/>
                <a:gd name="connsiteY63" fmla="*/ 598487 h 969962"/>
                <a:gd name="connsiteX64" fmla="*/ 111125 w 2520950"/>
                <a:gd name="connsiteY64" fmla="*/ 598487 h 969962"/>
                <a:gd name="connsiteX65" fmla="*/ 222250 w 2520950"/>
                <a:gd name="connsiteY65" fmla="*/ 709612 h 969962"/>
                <a:gd name="connsiteX66" fmla="*/ 111125 w 2520950"/>
                <a:gd name="connsiteY66" fmla="*/ 820737 h 969962"/>
                <a:gd name="connsiteX67" fmla="*/ 0 w 2520950"/>
                <a:gd name="connsiteY67" fmla="*/ 709612 h 969962"/>
                <a:gd name="connsiteX68" fmla="*/ 111125 w 2520950"/>
                <a:gd name="connsiteY68" fmla="*/ 598487 h 969962"/>
                <a:gd name="connsiteX69" fmla="*/ 2375695 w 2520950"/>
                <a:gd name="connsiteY69" fmla="*/ 398462 h 969962"/>
                <a:gd name="connsiteX70" fmla="*/ 2457452 w 2520950"/>
                <a:gd name="connsiteY70" fmla="*/ 480218 h 969962"/>
                <a:gd name="connsiteX71" fmla="*/ 2375695 w 2520950"/>
                <a:gd name="connsiteY71" fmla="*/ 561974 h 969962"/>
                <a:gd name="connsiteX72" fmla="*/ 2293938 w 2520950"/>
                <a:gd name="connsiteY72" fmla="*/ 480218 h 969962"/>
                <a:gd name="connsiteX73" fmla="*/ 2375695 w 2520950"/>
                <a:gd name="connsiteY73" fmla="*/ 398462 h 969962"/>
                <a:gd name="connsiteX74" fmla="*/ 2174082 w 2520950"/>
                <a:gd name="connsiteY74" fmla="*/ 398462 h 969962"/>
                <a:gd name="connsiteX75" fmla="*/ 2255839 w 2520950"/>
                <a:gd name="connsiteY75" fmla="*/ 480218 h 969962"/>
                <a:gd name="connsiteX76" fmla="*/ 2174082 w 2520950"/>
                <a:gd name="connsiteY76" fmla="*/ 561974 h 969962"/>
                <a:gd name="connsiteX77" fmla="*/ 2092325 w 2520950"/>
                <a:gd name="connsiteY77" fmla="*/ 480218 h 969962"/>
                <a:gd name="connsiteX78" fmla="*/ 2174082 w 2520950"/>
                <a:gd name="connsiteY78" fmla="*/ 398462 h 969962"/>
                <a:gd name="connsiteX79" fmla="*/ 1970882 w 2520950"/>
                <a:gd name="connsiteY79" fmla="*/ 398462 h 969962"/>
                <a:gd name="connsiteX80" fmla="*/ 2052639 w 2520950"/>
                <a:gd name="connsiteY80" fmla="*/ 480218 h 969962"/>
                <a:gd name="connsiteX81" fmla="*/ 1970882 w 2520950"/>
                <a:gd name="connsiteY81" fmla="*/ 561974 h 969962"/>
                <a:gd name="connsiteX82" fmla="*/ 1889125 w 2520950"/>
                <a:gd name="connsiteY82" fmla="*/ 480218 h 969962"/>
                <a:gd name="connsiteX83" fmla="*/ 1970882 w 2520950"/>
                <a:gd name="connsiteY83" fmla="*/ 398462 h 969962"/>
                <a:gd name="connsiteX84" fmla="*/ 1769270 w 2520950"/>
                <a:gd name="connsiteY84" fmla="*/ 398462 h 969962"/>
                <a:gd name="connsiteX85" fmla="*/ 1851027 w 2520950"/>
                <a:gd name="connsiteY85" fmla="*/ 480218 h 969962"/>
                <a:gd name="connsiteX86" fmla="*/ 1769270 w 2520950"/>
                <a:gd name="connsiteY86" fmla="*/ 561974 h 969962"/>
                <a:gd name="connsiteX87" fmla="*/ 1687513 w 2520950"/>
                <a:gd name="connsiteY87" fmla="*/ 480218 h 969962"/>
                <a:gd name="connsiteX88" fmla="*/ 1769270 w 2520950"/>
                <a:gd name="connsiteY88" fmla="*/ 398462 h 969962"/>
                <a:gd name="connsiteX89" fmla="*/ 1564482 w 2520950"/>
                <a:gd name="connsiteY89" fmla="*/ 398462 h 969962"/>
                <a:gd name="connsiteX90" fmla="*/ 1646239 w 2520950"/>
                <a:gd name="connsiteY90" fmla="*/ 480218 h 969962"/>
                <a:gd name="connsiteX91" fmla="*/ 1564482 w 2520950"/>
                <a:gd name="connsiteY91" fmla="*/ 561974 h 969962"/>
                <a:gd name="connsiteX92" fmla="*/ 1482725 w 2520950"/>
                <a:gd name="connsiteY92" fmla="*/ 480218 h 969962"/>
                <a:gd name="connsiteX93" fmla="*/ 1564482 w 2520950"/>
                <a:gd name="connsiteY93" fmla="*/ 398462 h 969962"/>
                <a:gd name="connsiteX94" fmla="*/ 1361282 w 2520950"/>
                <a:gd name="connsiteY94" fmla="*/ 398462 h 969962"/>
                <a:gd name="connsiteX95" fmla="*/ 1443039 w 2520950"/>
                <a:gd name="connsiteY95" fmla="*/ 480218 h 969962"/>
                <a:gd name="connsiteX96" fmla="*/ 1361282 w 2520950"/>
                <a:gd name="connsiteY96" fmla="*/ 561974 h 969962"/>
                <a:gd name="connsiteX97" fmla="*/ 1279525 w 2520950"/>
                <a:gd name="connsiteY97" fmla="*/ 480218 h 969962"/>
                <a:gd name="connsiteX98" fmla="*/ 1361282 w 2520950"/>
                <a:gd name="connsiteY98" fmla="*/ 398462 h 969962"/>
                <a:gd name="connsiteX99" fmla="*/ 1159670 w 2520950"/>
                <a:gd name="connsiteY99" fmla="*/ 398462 h 969962"/>
                <a:gd name="connsiteX100" fmla="*/ 1241427 w 2520950"/>
                <a:gd name="connsiteY100" fmla="*/ 480218 h 969962"/>
                <a:gd name="connsiteX101" fmla="*/ 1159670 w 2520950"/>
                <a:gd name="connsiteY101" fmla="*/ 561974 h 969962"/>
                <a:gd name="connsiteX102" fmla="*/ 1077913 w 2520950"/>
                <a:gd name="connsiteY102" fmla="*/ 480218 h 969962"/>
                <a:gd name="connsiteX103" fmla="*/ 1159670 w 2520950"/>
                <a:gd name="connsiteY103" fmla="*/ 398462 h 969962"/>
                <a:gd name="connsiteX104" fmla="*/ 956470 w 2520950"/>
                <a:gd name="connsiteY104" fmla="*/ 398462 h 969962"/>
                <a:gd name="connsiteX105" fmla="*/ 1038227 w 2520950"/>
                <a:gd name="connsiteY105" fmla="*/ 480218 h 969962"/>
                <a:gd name="connsiteX106" fmla="*/ 956470 w 2520950"/>
                <a:gd name="connsiteY106" fmla="*/ 561974 h 969962"/>
                <a:gd name="connsiteX107" fmla="*/ 874713 w 2520950"/>
                <a:gd name="connsiteY107" fmla="*/ 480218 h 969962"/>
                <a:gd name="connsiteX108" fmla="*/ 956470 w 2520950"/>
                <a:gd name="connsiteY108" fmla="*/ 398462 h 969962"/>
                <a:gd name="connsiteX109" fmla="*/ 754063 w 2520950"/>
                <a:gd name="connsiteY109" fmla="*/ 398462 h 969962"/>
                <a:gd name="connsiteX110" fmla="*/ 835026 w 2520950"/>
                <a:gd name="connsiteY110" fmla="*/ 480218 h 969962"/>
                <a:gd name="connsiteX111" fmla="*/ 754063 w 2520950"/>
                <a:gd name="connsiteY111" fmla="*/ 561974 h 969962"/>
                <a:gd name="connsiteX112" fmla="*/ 673100 w 2520950"/>
                <a:gd name="connsiteY112" fmla="*/ 480218 h 969962"/>
                <a:gd name="connsiteX113" fmla="*/ 754063 w 2520950"/>
                <a:gd name="connsiteY113" fmla="*/ 398462 h 969962"/>
                <a:gd name="connsiteX114" fmla="*/ 550070 w 2520950"/>
                <a:gd name="connsiteY114" fmla="*/ 398462 h 969962"/>
                <a:gd name="connsiteX115" fmla="*/ 631827 w 2520950"/>
                <a:gd name="connsiteY115" fmla="*/ 480218 h 969962"/>
                <a:gd name="connsiteX116" fmla="*/ 550070 w 2520950"/>
                <a:gd name="connsiteY116" fmla="*/ 561974 h 969962"/>
                <a:gd name="connsiteX117" fmla="*/ 468313 w 2520950"/>
                <a:gd name="connsiteY117" fmla="*/ 480218 h 969962"/>
                <a:gd name="connsiteX118" fmla="*/ 550070 w 2520950"/>
                <a:gd name="connsiteY118" fmla="*/ 398462 h 969962"/>
                <a:gd name="connsiteX119" fmla="*/ 346870 w 2520950"/>
                <a:gd name="connsiteY119" fmla="*/ 398462 h 969962"/>
                <a:gd name="connsiteX120" fmla="*/ 428627 w 2520950"/>
                <a:gd name="connsiteY120" fmla="*/ 480218 h 969962"/>
                <a:gd name="connsiteX121" fmla="*/ 346870 w 2520950"/>
                <a:gd name="connsiteY121" fmla="*/ 561974 h 969962"/>
                <a:gd name="connsiteX122" fmla="*/ 265113 w 2520950"/>
                <a:gd name="connsiteY122" fmla="*/ 480218 h 969962"/>
                <a:gd name="connsiteX123" fmla="*/ 346870 w 2520950"/>
                <a:gd name="connsiteY123" fmla="*/ 398462 h 969962"/>
                <a:gd name="connsiteX124" fmla="*/ 145257 w 2520950"/>
                <a:gd name="connsiteY124" fmla="*/ 398462 h 969962"/>
                <a:gd name="connsiteX125" fmla="*/ 227014 w 2520950"/>
                <a:gd name="connsiteY125" fmla="*/ 480218 h 969962"/>
                <a:gd name="connsiteX126" fmla="*/ 145257 w 2520950"/>
                <a:gd name="connsiteY126" fmla="*/ 561974 h 969962"/>
                <a:gd name="connsiteX127" fmla="*/ 63500 w 2520950"/>
                <a:gd name="connsiteY127" fmla="*/ 480218 h 969962"/>
                <a:gd name="connsiteX128" fmla="*/ 145257 w 2520950"/>
                <a:gd name="connsiteY128" fmla="*/ 398462 h 969962"/>
                <a:gd name="connsiteX129" fmla="*/ 2275682 w 2520950"/>
                <a:gd name="connsiteY129" fmla="*/ 198437 h 969962"/>
                <a:gd name="connsiteX130" fmla="*/ 2357439 w 2520950"/>
                <a:gd name="connsiteY130" fmla="*/ 280193 h 969962"/>
                <a:gd name="connsiteX131" fmla="*/ 2275682 w 2520950"/>
                <a:gd name="connsiteY131" fmla="*/ 361949 h 969962"/>
                <a:gd name="connsiteX132" fmla="*/ 2193925 w 2520950"/>
                <a:gd name="connsiteY132" fmla="*/ 280193 h 969962"/>
                <a:gd name="connsiteX133" fmla="*/ 2275682 w 2520950"/>
                <a:gd name="connsiteY133" fmla="*/ 198437 h 969962"/>
                <a:gd name="connsiteX134" fmla="*/ 2072482 w 2520950"/>
                <a:gd name="connsiteY134" fmla="*/ 198437 h 969962"/>
                <a:gd name="connsiteX135" fmla="*/ 2155826 w 2520950"/>
                <a:gd name="connsiteY135" fmla="*/ 280193 h 969962"/>
                <a:gd name="connsiteX136" fmla="*/ 2072482 w 2520950"/>
                <a:gd name="connsiteY136" fmla="*/ 361949 h 969962"/>
                <a:gd name="connsiteX137" fmla="*/ 1989138 w 2520950"/>
                <a:gd name="connsiteY137" fmla="*/ 280193 h 969962"/>
                <a:gd name="connsiteX138" fmla="*/ 2072482 w 2520950"/>
                <a:gd name="connsiteY138" fmla="*/ 198437 h 969962"/>
                <a:gd name="connsiteX139" fmla="*/ 1869282 w 2520950"/>
                <a:gd name="connsiteY139" fmla="*/ 198437 h 969962"/>
                <a:gd name="connsiteX140" fmla="*/ 1951039 w 2520950"/>
                <a:gd name="connsiteY140" fmla="*/ 280193 h 969962"/>
                <a:gd name="connsiteX141" fmla="*/ 1869282 w 2520950"/>
                <a:gd name="connsiteY141" fmla="*/ 361949 h 969962"/>
                <a:gd name="connsiteX142" fmla="*/ 1787525 w 2520950"/>
                <a:gd name="connsiteY142" fmla="*/ 280193 h 969962"/>
                <a:gd name="connsiteX143" fmla="*/ 1869282 w 2520950"/>
                <a:gd name="connsiteY143" fmla="*/ 198437 h 969962"/>
                <a:gd name="connsiteX144" fmla="*/ 1666082 w 2520950"/>
                <a:gd name="connsiteY144" fmla="*/ 198437 h 969962"/>
                <a:gd name="connsiteX145" fmla="*/ 1747839 w 2520950"/>
                <a:gd name="connsiteY145" fmla="*/ 280193 h 969962"/>
                <a:gd name="connsiteX146" fmla="*/ 1666082 w 2520950"/>
                <a:gd name="connsiteY146" fmla="*/ 361949 h 969962"/>
                <a:gd name="connsiteX147" fmla="*/ 1584325 w 2520950"/>
                <a:gd name="connsiteY147" fmla="*/ 280193 h 969962"/>
                <a:gd name="connsiteX148" fmla="*/ 1666082 w 2520950"/>
                <a:gd name="connsiteY148" fmla="*/ 198437 h 969962"/>
                <a:gd name="connsiteX149" fmla="*/ 1464470 w 2520950"/>
                <a:gd name="connsiteY149" fmla="*/ 198437 h 969962"/>
                <a:gd name="connsiteX150" fmla="*/ 1546227 w 2520950"/>
                <a:gd name="connsiteY150" fmla="*/ 280193 h 969962"/>
                <a:gd name="connsiteX151" fmla="*/ 1464470 w 2520950"/>
                <a:gd name="connsiteY151" fmla="*/ 361949 h 969962"/>
                <a:gd name="connsiteX152" fmla="*/ 1382713 w 2520950"/>
                <a:gd name="connsiteY152" fmla="*/ 280193 h 969962"/>
                <a:gd name="connsiteX153" fmla="*/ 1464470 w 2520950"/>
                <a:gd name="connsiteY153" fmla="*/ 198437 h 969962"/>
                <a:gd name="connsiteX154" fmla="*/ 1261270 w 2520950"/>
                <a:gd name="connsiteY154" fmla="*/ 198437 h 969962"/>
                <a:gd name="connsiteX155" fmla="*/ 1343027 w 2520950"/>
                <a:gd name="connsiteY155" fmla="*/ 280193 h 969962"/>
                <a:gd name="connsiteX156" fmla="*/ 1261270 w 2520950"/>
                <a:gd name="connsiteY156" fmla="*/ 361949 h 969962"/>
                <a:gd name="connsiteX157" fmla="*/ 1179513 w 2520950"/>
                <a:gd name="connsiteY157" fmla="*/ 280193 h 969962"/>
                <a:gd name="connsiteX158" fmla="*/ 1261270 w 2520950"/>
                <a:gd name="connsiteY158" fmla="*/ 198437 h 969962"/>
                <a:gd name="connsiteX159" fmla="*/ 1057275 w 2520950"/>
                <a:gd name="connsiteY159" fmla="*/ 198437 h 969962"/>
                <a:gd name="connsiteX160" fmla="*/ 1139825 w 2520950"/>
                <a:gd name="connsiteY160" fmla="*/ 280193 h 969962"/>
                <a:gd name="connsiteX161" fmla="*/ 1057275 w 2520950"/>
                <a:gd name="connsiteY161" fmla="*/ 361949 h 969962"/>
                <a:gd name="connsiteX162" fmla="*/ 974725 w 2520950"/>
                <a:gd name="connsiteY162" fmla="*/ 280193 h 969962"/>
                <a:gd name="connsiteX163" fmla="*/ 1057275 w 2520950"/>
                <a:gd name="connsiteY163" fmla="*/ 198437 h 969962"/>
                <a:gd name="connsiteX164" fmla="*/ 854870 w 2520950"/>
                <a:gd name="connsiteY164" fmla="*/ 198437 h 969962"/>
                <a:gd name="connsiteX165" fmla="*/ 936627 w 2520950"/>
                <a:gd name="connsiteY165" fmla="*/ 280193 h 969962"/>
                <a:gd name="connsiteX166" fmla="*/ 854870 w 2520950"/>
                <a:gd name="connsiteY166" fmla="*/ 361949 h 969962"/>
                <a:gd name="connsiteX167" fmla="*/ 773113 w 2520950"/>
                <a:gd name="connsiteY167" fmla="*/ 280193 h 969962"/>
                <a:gd name="connsiteX168" fmla="*/ 854870 w 2520950"/>
                <a:gd name="connsiteY168" fmla="*/ 198437 h 969962"/>
                <a:gd name="connsiteX169" fmla="*/ 651670 w 2520950"/>
                <a:gd name="connsiteY169" fmla="*/ 198437 h 969962"/>
                <a:gd name="connsiteX170" fmla="*/ 733427 w 2520950"/>
                <a:gd name="connsiteY170" fmla="*/ 280193 h 969962"/>
                <a:gd name="connsiteX171" fmla="*/ 651670 w 2520950"/>
                <a:gd name="connsiteY171" fmla="*/ 361949 h 969962"/>
                <a:gd name="connsiteX172" fmla="*/ 569913 w 2520950"/>
                <a:gd name="connsiteY172" fmla="*/ 280193 h 969962"/>
                <a:gd name="connsiteX173" fmla="*/ 651670 w 2520950"/>
                <a:gd name="connsiteY173" fmla="*/ 198437 h 969962"/>
                <a:gd name="connsiteX174" fmla="*/ 450057 w 2520950"/>
                <a:gd name="connsiteY174" fmla="*/ 198437 h 969962"/>
                <a:gd name="connsiteX175" fmla="*/ 531814 w 2520950"/>
                <a:gd name="connsiteY175" fmla="*/ 280193 h 969962"/>
                <a:gd name="connsiteX176" fmla="*/ 450057 w 2520950"/>
                <a:gd name="connsiteY176" fmla="*/ 361949 h 969962"/>
                <a:gd name="connsiteX177" fmla="*/ 368300 w 2520950"/>
                <a:gd name="connsiteY177" fmla="*/ 280193 h 969962"/>
                <a:gd name="connsiteX178" fmla="*/ 450057 w 2520950"/>
                <a:gd name="connsiteY178" fmla="*/ 198437 h 969962"/>
                <a:gd name="connsiteX179" fmla="*/ 245270 w 2520950"/>
                <a:gd name="connsiteY179" fmla="*/ 198437 h 969962"/>
                <a:gd name="connsiteX180" fmla="*/ 327027 w 2520950"/>
                <a:gd name="connsiteY180" fmla="*/ 280193 h 969962"/>
                <a:gd name="connsiteX181" fmla="*/ 245270 w 2520950"/>
                <a:gd name="connsiteY181" fmla="*/ 361949 h 969962"/>
                <a:gd name="connsiteX182" fmla="*/ 163513 w 2520950"/>
                <a:gd name="connsiteY182" fmla="*/ 280193 h 969962"/>
                <a:gd name="connsiteX183" fmla="*/ 245270 w 2520950"/>
                <a:gd name="connsiteY183" fmla="*/ 198437 h 969962"/>
                <a:gd name="connsiteX184" fmla="*/ 2375695 w 2520950"/>
                <a:gd name="connsiteY184" fmla="*/ 0 h 969962"/>
                <a:gd name="connsiteX185" fmla="*/ 2457452 w 2520950"/>
                <a:gd name="connsiteY185" fmla="*/ 83344 h 969962"/>
                <a:gd name="connsiteX186" fmla="*/ 2375695 w 2520950"/>
                <a:gd name="connsiteY186" fmla="*/ 166688 h 969962"/>
                <a:gd name="connsiteX187" fmla="*/ 2293938 w 2520950"/>
                <a:gd name="connsiteY187" fmla="*/ 83344 h 969962"/>
                <a:gd name="connsiteX188" fmla="*/ 2375695 w 2520950"/>
                <a:gd name="connsiteY188" fmla="*/ 0 h 969962"/>
                <a:gd name="connsiteX189" fmla="*/ 2174082 w 2520950"/>
                <a:gd name="connsiteY189" fmla="*/ 0 h 969962"/>
                <a:gd name="connsiteX190" fmla="*/ 2255839 w 2520950"/>
                <a:gd name="connsiteY190" fmla="*/ 83344 h 969962"/>
                <a:gd name="connsiteX191" fmla="*/ 2174082 w 2520950"/>
                <a:gd name="connsiteY191" fmla="*/ 166688 h 969962"/>
                <a:gd name="connsiteX192" fmla="*/ 2092325 w 2520950"/>
                <a:gd name="connsiteY192" fmla="*/ 83344 h 969962"/>
                <a:gd name="connsiteX193" fmla="*/ 2174082 w 2520950"/>
                <a:gd name="connsiteY193" fmla="*/ 0 h 969962"/>
                <a:gd name="connsiteX194" fmla="*/ 1970882 w 2520950"/>
                <a:gd name="connsiteY194" fmla="*/ 0 h 969962"/>
                <a:gd name="connsiteX195" fmla="*/ 2052639 w 2520950"/>
                <a:gd name="connsiteY195" fmla="*/ 83344 h 969962"/>
                <a:gd name="connsiteX196" fmla="*/ 1970882 w 2520950"/>
                <a:gd name="connsiteY196" fmla="*/ 166688 h 969962"/>
                <a:gd name="connsiteX197" fmla="*/ 1889125 w 2520950"/>
                <a:gd name="connsiteY197" fmla="*/ 83344 h 969962"/>
                <a:gd name="connsiteX198" fmla="*/ 1970882 w 2520950"/>
                <a:gd name="connsiteY198" fmla="*/ 0 h 969962"/>
                <a:gd name="connsiteX199" fmla="*/ 1769270 w 2520950"/>
                <a:gd name="connsiteY199" fmla="*/ 0 h 969962"/>
                <a:gd name="connsiteX200" fmla="*/ 1851027 w 2520950"/>
                <a:gd name="connsiteY200" fmla="*/ 83344 h 969962"/>
                <a:gd name="connsiteX201" fmla="*/ 1769270 w 2520950"/>
                <a:gd name="connsiteY201" fmla="*/ 166688 h 969962"/>
                <a:gd name="connsiteX202" fmla="*/ 1687513 w 2520950"/>
                <a:gd name="connsiteY202" fmla="*/ 83344 h 969962"/>
                <a:gd name="connsiteX203" fmla="*/ 1769270 w 2520950"/>
                <a:gd name="connsiteY203" fmla="*/ 0 h 969962"/>
                <a:gd name="connsiteX204" fmla="*/ 1564482 w 2520950"/>
                <a:gd name="connsiteY204" fmla="*/ 0 h 969962"/>
                <a:gd name="connsiteX205" fmla="*/ 1646239 w 2520950"/>
                <a:gd name="connsiteY205" fmla="*/ 83344 h 969962"/>
                <a:gd name="connsiteX206" fmla="*/ 1564482 w 2520950"/>
                <a:gd name="connsiteY206" fmla="*/ 166688 h 969962"/>
                <a:gd name="connsiteX207" fmla="*/ 1482725 w 2520950"/>
                <a:gd name="connsiteY207" fmla="*/ 83344 h 969962"/>
                <a:gd name="connsiteX208" fmla="*/ 1564482 w 2520950"/>
                <a:gd name="connsiteY208" fmla="*/ 0 h 969962"/>
                <a:gd name="connsiteX209" fmla="*/ 1361282 w 2520950"/>
                <a:gd name="connsiteY209" fmla="*/ 0 h 969962"/>
                <a:gd name="connsiteX210" fmla="*/ 1443039 w 2520950"/>
                <a:gd name="connsiteY210" fmla="*/ 83344 h 969962"/>
                <a:gd name="connsiteX211" fmla="*/ 1361282 w 2520950"/>
                <a:gd name="connsiteY211" fmla="*/ 166688 h 969962"/>
                <a:gd name="connsiteX212" fmla="*/ 1279525 w 2520950"/>
                <a:gd name="connsiteY212" fmla="*/ 83344 h 969962"/>
                <a:gd name="connsiteX213" fmla="*/ 1361282 w 2520950"/>
                <a:gd name="connsiteY213" fmla="*/ 0 h 969962"/>
                <a:gd name="connsiteX214" fmla="*/ 1159670 w 2520950"/>
                <a:gd name="connsiteY214" fmla="*/ 0 h 969962"/>
                <a:gd name="connsiteX215" fmla="*/ 1241427 w 2520950"/>
                <a:gd name="connsiteY215" fmla="*/ 83344 h 969962"/>
                <a:gd name="connsiteX216" fmla="*/ 1159670 w 2520950"/>
                <a:gd name="connsiteY216" fmla="*/ 166688 h 969962"/>
                <a:gd name="connsiteX217" fmla="*/ 1077913 w 2520950"/>
                <a:gd name="connsiteY217" fmla="*/ 83344 h 969962"/>
                <a:gd name="connsiteX218" fmla="*/ 1159670 w 2520950"/>
                <a:gd name="connsiteY218" fmla="*/ 0 h 969962"/>
                <a:gd name="connsiteX219" fmla="*/ 956470 w 2520950"/>
                <a:gd name="connsiteY219" fmla="*/ 0 h 969962"/>
                <a:gd name="connsiteX220" fmla="*/ 1038227 w 2520950"/>
                <a:gd name="connsiteY220" fmla="*/ 83344 h 969962"/>
                <a:gd name="connsiteX221" fmla="*/ 956470 w 2520950"/>
                <a:gd name="connsiteY221" fmla="*/ 166688 h 969962"/>
                <a:gd name="connsiteX222" fmla="*/ 874713 w 2520950"/>
                <a:gd name="connsiteY222" fmla="*/ 83344 h 969962"/>
                <a:gd name="connsiteX223" fmla="*/ 956470 w 2520950"/>
                <a:gd name="connsiteY223" fmla="*/ 0 h 969962"/>
                <a:gd name="connsiteX224" fmla="*/ 754063 w 2520950"/>
                <a:gd name="connsiteY224" fmla="*/ 0 h 969962"/>
                <a:gd name="connsiteX225" fmla="*/ 835026 w 2520950"/>
                <a:gd name="connsiteY225" fmla="*/ 83344 h 969962"/>
                <a:gd name="connsiteX226" fmla="*/ 754063 w 2520950"/>
                <a:gd name="connsiteY226" fmla="*/ 166688 h 969962"/>
                <a:gd name="connsiteX227" fmla="*/ 673100 w 2520950"/>
                <a:gd name="connsiteY227" fmla="*/ 83344 h 969962"/>
                <a:gd name="connsiteX228" fmla="*/ 754063 w 2520950"/>
                <a:gd name="connsiteY228" fmla="*/ 0 h 969962"/>
                <a:gd name="connsiteX229" fmla="*/ 550070 w 2520950"/>
                <a:gd name="connsiteY229" fmla="*/ 0 h 969962"/>
                <a:gd name="connsiteX230" fmla="*/ 631827 w 2520950"/>
                <a:gd name="connsiteY230" fmla="*/ 83344 h 969962"/>
                <a:gd name="connsiteX231" fmla="*/ 550070 w 2520950"/>
                <a:gd name="connsiteY231" fmla="*/ 166688 h 969962"/>
                <a:gd name="connsiteX232" fmla="*/ 468313 w 2520950"/>
                <a:gd name="connsiteY232" fmla="*/ 83344 h 969962"/>
                <a:gd name="connsiteX233" fmla="*/ 550070 w 2520950"/>
                <a:gd name="connsiteY233" fmla="*/ 0 h 969962"/>
                <a:gd name="connsiteX234" fmla="*/ 346870 w 2520950"/>
                <a:gd name="connsiteY234" fmla="*/ 0 h 969962"/>
                <a:gd name="connsiteX235" fmla="*/ 428627 w 2520950"/>
                <a:gd name="connsiteY235" fmla="*/ 83344 h 969962"/>
                <a:gd name="connsiteX236" fmla="*/ 346870 w 2520950"/>
                <a:gd name="connsiteY236" fmla="*/ 166688 h 969962"/>
                <a:gd name="connsiteX237" fmla="*/ 265113 w 2520950"/>
                <a:gd name="connsiteY237" fmla="*/ 83344 h 969962"/>
                <a:gd name="connsiteX238" fmla="*/ 346870 w 2520950"/>
                <a:gd name="connsiteY238" fmla="*/ 0 h 969962"/>
                <a:gd name="connsiteX239" fmla="*/ 145257 w 2520950"/>
                <a:gd name="connsiteY239" fmla="*/ 0 h 969962"/>
                <a:gd name="connsiteX240" fmla="*/ 227014 w 2520950"/>
                <a:gd name="connsiteY240" fmla="*/ 83344 h 969962"/>
                <a:gd name="connsiteX241" fmla="*/ 145257 w 2520950"/>
                <a:gd name="connsiteY241" fmla="*/ 166688 h 969962"/>
                <a:gd name="connsiteX242" fmla="*/ 63500 w 2520950"/>
                <a:gd name="connsiteY242" fmla="*/ 83344 h 969962"/>
                <a:gd name="connsiteX243" fmla="*/ 145257 w 2520950"/>
                <a:gd name="connsiteY243" fmla="*/ 0 h 96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</a:cxnLst>
              <a:rect l="l" t="t" r="r" b="b"/>
              <a:pathLst>
                <a:path w="2520950" h="969962">
                  <a:moveTo>
                    <a:pt x="347800" y="800100"/>
                  </a:moveTo>
                  <a:cubicBezTo>
                    <a:pt x="2158863" y="800100"/>
                    <a:pt x="2158863" y="800100"/>
                    <a:pt x="2158863" y="800100"/>
                  </a:cubicBezTo>
                  <a:cubicBezTo>
                    <a:pt x="2203232" y="800100"/>
                    <a:pt x="2241551" y="838521"/>
                    <a:pt x="2241551" y="883009"/>
                  </a:cubicBezTo>
                  <a:lnTo>
                    <a:pt x="2241551" y="887053"/>
                  </a:lnTo>
                  <a:cubicBezTo>
                    <a:pt x="2241551" y="931541"/>
                    <a:pt x="2203232" y="969962"/>
                    <a:pt x="2158863" y="969962"/>
                  </a:cubicBezTo>
                  <a:cubicBezTo>
                    <a:pt x="347800" y="969962"/>
                    <a:pt x="347800" y="969962"/>
                    <a:pt x="347800" y="969962"/>
                  </a:cubicBezTo>
                  <a:cubicBezTo>
                    <a:pt x="303431" y="969962"/>
                    <a:pt x="265113" y="931541"/>
                    <a:pt x="265113" y="887053"/>
                  </a:cubicBezTo>
                  <a:cubicBezTo>
                    <a:pt x="265113" y="883009"/>
                    <a:pt x="265113" y="883009"/>
                    <a:pt x="265113" y="883009"/>
                  </a:cubicBezTo>
                  <a:cubicBezTo>
                    <a:pt x="265113" y="838521"/>
                    <a:pt x="303431" y="800100"/>
                    <a:pt x="347800" y="800100"/>
                  </a:cubicBezTo>
                  <a:close/>
                  <a:moveTo>
                    <a:pt x="2409825" y="598487"/>
                  </a:moveTo>
                  <a:cubicBezTo>
                    <a:pt x="2471198" y="598487"/>
                    <a:pt x="2520950" y="648239"/>
                    <a:pt x="2520950" y="709612"/>
                  </a:cubicBezTo>
                  <a:cubicBezTo>
                    <a:pt x="2520950" y="770985"/>
                    <a:pt x="2471198" y="820737"/>
                    <a:pt x="2409825" y="820737"/>
                  </a:cubicBezTo>
                  <a:cubicBezTo>
                    <a:pt x="2348452" y="820737"/>
                    <a:pt x="2298700" y="770985"/>
                    <a:pt x="2298700" y="709612"/>
                  </a:cubicBezTo>
                  <a:cubicBezTo>
                    <a:pt x="2298700" y="648239"/>
                    <a:pt x="2348452" y="598487"/>
                    <a:pt x="2409825" y="598487"/>
                  </a:cubicBezTo>
                  <a:close/>
                  <a:moveTo>
                    <a:pt x="2174082" y="598487"/>
                  </a:moveTo>
                  <a:cubicBezTo>
                    <a:pt x="2219235" y="598487"/>
                    <a:pt x="2255839" y="635090"/>
                    <a:pt x="2255839" y="680243"/>
                  </a:cubicBezTo>
                  <a:cubicBezTo>
                    <a:pt x="2255839" y="725396"/>
                    <a:pt x="2219235" y="761999"/>
                    <a:pt x="2174082" y="761999"/>
                  </a:cubicBezTo>
                  <a:cubicBezTo>
                    <a:pt x="2128929" y="761999"/>
                    <a:pt x="2092325" y="725396"/>
                    <a:pt x="2092325" y="680243"/>
                  </a:cubicBezTo>
                  <a:cubicBezTo>
                    <a:pt x="2092325" y="635090"/>
                    <a:pt x="2128929" y="598487"/>
                    <a:pt x="2174082" y="598487"/>
                  </a:cubicBezTo>
                  <a:close/>
                  <a:moveTo>
                    <a:pt x="1970882" y="598487"/>
                  </a:moveTo>
                  <a:cubicBezTo>
                    <a:pt x="2016035" y="598487"/>
                    <a:pt x="2052639" y="635090"/>
                    <a:pt x="2052639" y="680243"/>
                  </a:cubicBezTo>
                  <a:cubicBezTo>
                    <a:pt x="2052639" y="725396"/>
                    <a:pt x="2016035" y="761999"/>
                    <a:pt x="1970882" y="761999"/>
                  </a:cubicBezTo>
                  <a:cubicBezTo>
                    <a:pt x="1925729" y="761999"/>
                    <a:pt x="1889125" y="725396"/>
                    <a:pt x="1889125" y="680243"/>
                  </a:cubicBezTo>
                  <a:cubicBezTo>
                    <a:pt x="1889125" y="635090"/>
                    <a:pt x="1925729" y="598487"/>
                    <a:pt x="1970882" y="598487"/>
                  </a:cubicBezTo>
                  <a:close/>
                  <a:moveTo>
                    <a:pt x="1769270" y="598487"/>
                  </a:moveTo>
                  <a:cubicBezTo>
                    <a:pt x="1814423" y="598487"/>
                    <a:pt x="1851027" y="635090"/>
                    <a:pt x="1851027" y="680243"/>
                  </a:cubicBezTo>
                  <a:cubicBezTo>
                    <a:pt x="1851027" y="725396"/>
                    <a:pt x="1814423" y="761999"/>
                    <a:pt x="1769270" y="761999"/>
                  </a:cubicBezTo>
                  <a:cubicBezTo>
                    <a:pt x="1724117" y="761999"/>
                    <a:pt x="1687513" y="725396"/>
                    <a:pt x="1687513" y="680243"/>
                  </a:cubicBezTo>
                  <a:cubicBezTo>
                    <a:pt x="1687513" y="635090"/>
                    <a:pt x="1724117" y="598487"/>
                    <a:pt x="1769270" y="598487"/>
                  </a:cubicBezTo>
                  <a:close/>
                  <a:moveTo>
                    <a:pt x="1564482" y="598487"/>
                  </a:moveTo>
                  <a:cubicBezTo>
                    <a:pt x="1609635" y="598487"/>
                    <a:pt x="1646239" y="635090"/>
                    <a:pt x="1646239" y="680243"/>
                  </a:cubicBezTo>
                  <a:cubicBezTo>
                    <a:pt x="1646239" y="725396"/>
                    <a:pt x="1609635" y="761999"/>
                    <a:pt x="1564482" y="761999"/>
                  </a:cubicBezTo>
                  <a:cubicBezTo>
                    <a:pt x="1519329" y="761999"/>
                    <a:pt x="1482725" y="725396"/>
                    <a:pt x="1482725" y="680243"/>
                  </a:cubicBezTo>
                  <a:cubicBezTo>
                    <a:pt x="1482725" y="635090"/>
                    <a:pt x="1519329" y="598487"/>
                    <a:pt x="1564482" y="598487"/>
                  </a:cubicBezTo>
                  <a:close/>
                  <a:moveTo>
                    <a:pt x="1361282" y="598487"/>
                  </a:moveTo>
                  <a:cubicBezTo>
                    <a:pt x="1406435" y="598487"/>
                    <a:pt x="1443039" y="635090"/>
                    <a:pt x="1443039" y="680243"/>
                  </a:cubicBezTo>
                  <a:cubicBezTo>
                    <a:pt x="1443039" y="725396"/>
                    <a:pt x="1406435" y="761999"/>
                    <a:pt x="1361282" y="761999"/>
                  </a:cubicBezTo>
                  <a:cubicBezTo>
                    <a:pt x="1316129" y="761999"/>
                    <a:pt x="1279525" y="725396"/>
                    <a:pt x="1279525" y="680243"/>
                  </a:cubicBezTo>
                  <a:cubicBezTo>
                    <a:pt x="1279525" y="635090"/>
                    <a:pt x="1316129" y="598487"/>
                    <a:pt x="1361282" y="598487"/>
                  </a:cubicBezTo>
                  <a:close/>
                  <a:moveTo>
                    <a:pt x="1159670" y="598487"/>
                  </a:moveTo>
                  <a:cubicBezTo>
                    <a:pt x="1204823" y="598487"/>
                    <a:pt x="1241427" y="635090"/>
                    <a:pt x="1241427" y="680243"/>
                  </a:cubicBezTo>
                  <a:cubicBezTo>
                    <a:pt x="1241427" y="725396"/>
                    <a:pt x="1204823" y="761999"/>
                    <a:pt x="1159670" y="761999"/>
                  </a:cubicBezTo>
                  <a:cubicBezTo>
                    <a:pt x="1114517" y="761999"/>
                    <a:pt x="1077913" y="725396"/>
                    <a:pt x="1077913" y="680243"/>
                  </a:cubicBezTo>
                  <a:cubicBezTo>
                    <a:pt x="1077913" y="635090"/>
                    <a:pt x="1114517" y="598487"/>
                    <a:pt x="1159670" y="598487"/>
                  </a:cubicBezTo>
                  <a:close/>
                  <a:moveTo>
                    <a:pt x="956470" y="598487"/>
                  </a:moveTo>
                  <a:cubicBezTo>
                    <a:pt x="1001623" y="598487"/>
                    <a:pt x="1038227" y="635090"/>
                    <a:pt x="1038227" y="680243"/>
                  </a:cubicBezTo>
                  <a:cubicBezTo>
                    <a:pt x="1038227" y="725396"/>
                    <a:pt x="1001623" y="761999"/>
                    <a:pt x="956470" y="761999"/>
                  </a:cubicBezTo>
                  <a:cubicBezTo>
                    <a:pt x="911317" y="761999"/>
                    <a:pt x="874713" y="725396"/>
                    <a:pt x="874713" y="680243"/>
                  </a:cubicBezTo>
                  <a:cubicBezTo>
                    <a:pt x="874713" y="635090"/>
                    <a:pt x="911317" y="598487"/>
                    <a:pt x="956470" y="598487"/>
                  </a:cubicBezTo>
                  <a:close/>
                  <a:moveTo>
                    <a:pt x="754063" y="598487"/>
                  </a:moveTo>
                  <a:cubicBezTo>
                    <a:pt x="798778" y="598487"/>
                    <a:pt x="835026" y="635090"/>
                    <a:pt x="835026" y="680243"/>
                  </a:cubicBezTo>
                  <a:cubicBezTo>
                    <a:pt x="835026" y="725396"/>
                    <a:pt x="798778" y="761999"/>
                    <a:pt x="754063" y="761999"/>
                  </a:cubicBezTo>
                  <a:cubicBezTo>
                    <a:pt x="709348" y="761999"/>
                    <a:pt x="673100" y="725396"/>
                    <a:pt x="673100" y="680243"/>
                  </a:cubicBezTo>
                  <a:cubicBezTo>
                    <a:pt x="673100" y="635090"/>
                    <a:pt x="709348" y="598487"/>
                    <a:pt x="754063" y="598487"/>
                  </a:cubicBezTo>
                  <a:close/>
                  <a:moveTo>
                    <a:pt x="550070" y="598487"/>
                  </a:moveTo>
                  <a:cubicBezTo>
                    <a:pt x="595223" y="598487"/>
                    <a:pt x="631827" y="635090"/>
                    <a:pt x="631827" y="680243"/>
                  </a:cubicBezTo>
                  <a:cubicBezTo>
                    <a:pt x="631827" y="725396"/>
                    <a:pt x="595223" y="761999"/>
                    <a:pt x="550070" y="761999"/>
                  </a:cubicBezTo>
                  <a:cubicBezTo>
                    <a:pt x="504917" y="761999"/>
                    <a:pt x="468313" y="725396"/>
                    <a:pt x="468313" y="680243"/>
                  </a:cubicBezTo>
                  <a:cubicBezTo>
                    <a:pt x="468313" y="635090"/>
                    <a:pt x="504917" y="598487"/>
                    <a:pt x="550070" y="598487"/>
                  </a:cubicBezTo>
                  <a:close/>
                  <a:moveTo>
                    <a:pt x="346870" y="598487"/>
                  </a:moveTo>
                  <a:cubicBezTo>
                    <a:pt x="392023" y="598487"/>
                    <a:pt x="428627" y="635090"/>
                    <a:pt x="428627" y="680243"/>
                  </a:cubicBezTo>
                  <a:cubicBezTo>
                    <a:pt x="428627" y="725396"/>
                    <a:pt x="392023" y="761999"/>
                    <a:pt x="346870" y="761999"/>
                  </a:cubicBezTo>
                  <a:cubicBezTo>
                    <a:pt x="301717" y="761999"/>
                    <a:pt x="265113" y="725396"/>
                    <a:pt x="265113" y="680243"/>
                  </a:cubicBezTo>
                  <a:cubicBezTo>
                    <a:pt x="265113" y="635090"/>
                    <a:pt x="301717" y="598487"/>
                    <a:pt x="346870" y="598487"/>
                  </a:cubicBezTo>
                  <a:close/>
                  <a:moveTo>
                    <a:pt x="111125" y="598487"/>
                  </a:moveTo>
                  <a:cubicBezTo>
                    <a:pt x="172498" y="598487"/>
                    <a:pt x="222250" y="648239"/>
                    <a:pt x="222250" y="709612"/>
                  </a:cubicBezTo>
                  <a:cubicBezTo>
                    <a:pt x="222250" y="770985"/>
                    <a:pt x="172498" y="820737"/>
                    <a:pt x="111125" y="820737"/>
                  </a:cubicBezTo>
                  <a:cubicBezTo>
                    <a:pt x="49752" y="820737"/>
                    <a:pt x="0" y="770985"/>
                    <a:pt x="0" y="709612"/>
                  </a:cubicBezTo>
                  <a:cubicBezTo>
                    <a:pt x="0" y="648239"/>
                    <a:pt x="49752" y="598487"/>
                    <a:pt x="111125" y="598487"/>
                  </a:cubicBezTo>
                  <a:close/>
                  <a:moveTo>
                    <a:pt x="2375695" y="398462"/>
                  </a:moveTo>
                  <a:cubicBezTo>
                    <a:pt x="2420848" y="398462"/>
                    <a:pt x="2457452" y="435065"/>
                    <a:pt x="2457452" y="480218"/>
                  </a:cubicBezTo>
                  <a:cubicBezTo>
                    <a:pt x="2457452" y="525371"/>
                    <a:pt x="2420848" y="561974"/>
                    <a:pt x="2375695" y="561974"/>
                  </a:cubicBezTo>
                  <a:cubicBezTo>
                    <a:pt x="2330542" y="561974"/>
                    <a:pt x="2293938" y="525371"/>
                    <a:pt x="2293938" y="480218"/>
                  </a:cubicBezTo>
                  <a:cubicBezTo>
                    <a:pt x="2293938" y="435065"/>
                    <a:pt x="2330542" y="398462"/>
                    <a:pt x="2375695" y="398462"/>
                  </a:cubicBezTo>
                  <a:close/>
                  <a:moveTo>
                    <a:pt x="2174082" y="398462"/>
                  </a:moveTo>
                  <a:cubicBezTo>
                    <a:pt x="2219235" y="398462"/>
                    <a:pt x="2255839" y="435065"/>
                    <a:pt x="2255839" y="480218"/>
                  </a:cubicBezTo>
                  <a:cubicBezTo>
                    <a:pt x="2255839" y="525371"/>
                    <a:pt x="2219235" y="561974"/>
                    <a:pt x="2174082" y="561974"/>
                  </a:cubicBezTo>
                  <a:cubicBezTo>
                    <a:pt x="2128929" y="561974"/>
                    <a:pt x="2092325" y="525371"/>
                    <a:pt x="2092325" y="480218"/>
                  </a:cubicBezTo>
                  <a:cubicBezTo>
                    <a:pt x="2092325" y="435065"/>
                    <a:pt x="2128929" y="398462"/>
                    <a:pt x="2174082" y="398462"/>
                  </a:cubicBezTo>
                  <a:close/>
                  <a:moveTo>
                    <a:pt x="1970882" y="398462"/>
                  </a:moveTo>
                  <a:cubicBezTo>
                    <a:pt x="2016035" y="398462"/>
                    <a:pt x="2052639" y="435065"/>
                    <a:pt x="2052639" y="480218"/>
                  </a:cubicBezTo>
                  <a:cubicBezTo>
                    <a:pt x="2052639" y="525371"/>
                    <a:pt x="2016035" y="561974"/>
                    <a:pt x="1970882" y="561974"/>
                  </a:cubicBezTo>
                  <a:cubicBezTo>
                    <a:pt x="1925729" y="561974"/>
                    <a:pt x="1889125" y="525371"/>
                    <a:pt x="1889125" y="480218"/>
                  </a:cubicBezTo>
                  <a:cubicBezTo>
                    <a:pt x="1889125" y="435065"/>
                    <a:pt x="1925729" y="398462"/>
                    <a:pt x="1970882" y="398462"/>
                  </a:cubicBezTo>
                  <a:close/>
                  <a:moveTo>
                    <a:pt x="1769270" y="398462"/>
                  </a:moveTo>
                  <a:cubicBezTo>
                    <a:pt x="1814423" y="398462"/>
                    <a:pt x="1851027" y="435065"/>
                    <a:pt x="1851027" y="480218"/>
                  </a:cubicBezTo>
                  <a:cubicBezTo>
                    <a:pt x="1851027" y="525371"/>
                    <a:pt x="1814423" y="561974"/>
                    <a:pt x="1769270" y="561974"/>
                  </a:cubicBezTo>
                  <a:cubicBezTo>
                    <a:pt x="1724117" y="561974"/>
                    <a:pt x="1687513" y="525371"/>
                    <a:pt x="1687513" y="480218"/>
                  </a:cubicBezTo>
                  <a:cubicBezTo>
                    <a:pt x="1687513" y="435065"/>
                    <a:pt x="1724117" y="398462"/>
                    <a:pt x="1769270" y="398462"/>
                  </a:cubicBezTo>
                  <a:close/>
                  <a:moveTo>
                    <a:pt x="1564482" y="398462"/>
                  </a:moveTo>
                  <a:cubicBezTo>
                    <a:pt x="1609635" y="398462"/>
                    <a:pt x="1646239" y="435065"/>
                    <a:pt x="1646239" y="480218"/>
                  </a:cubicBezTo>
                  <a:cubicBezTo>
                    <a:pt x="1646239" y="525371"/>
                    <a:pt x="1609635" y="561974"/>
                    <a:pt x="1564482" y="561974"/>
                  </a:cubicBezTo>
                  <a:cubicBezTo>
                    <a:pt x="1519329" y="561974"/>
                    <a:pt x="1482725" y="525371"/>
                    <a:pt x="1482725" y="480218"/>
                  </a:cubicBezTo>
                  <a:cubicBezTo>
                    <a:pt x="1482725" y="435065"/>
                    <a:pt x="1519329" y="398462"/>
                    <a:pt x="1564482" y="398462"/>
                  </a:cubicBezTo>
                  <a:close/>
                  <a:moveTo>
                    <a:pt x="1361282" y="398462"/>
                  </a:moveTo>
                  <a:cubicBezTo>
                    <a:pt x="1406435" y="398462"/>
                    <a:pt x="1443039" y="435065"/>
                    <a:pt x="1443039" y="480218"/>
                  </a:cubicBezTo>
                  <a:cubicBezTo>
                    <a:pt x="1443039" y="525371"/>
                    <a:pt x="1406435" y="561974"/>
                    <a:pt x="1361282" y="561974"/>
                  </a:cubicBezTo>
                  <a:cubicBezTo>
                    <a:pt x="1316129" y="561974"/>
                    <a:pt x="1279525" y="525371"/>
                    <a:pt x="1279525" y="480218"/>
                  </a:cubicBezTo>
                  <a:cubicBezTo>
                    <a:pt x="1279525" y="435065"/>
                    <a:pt x="1316129" y="398462"/>
                    <a:pt x="1361282" y="398462"/>
                  </a:cubicBezTo>
                  <a:close/>
                  <a:moveTo>
                    <a:pt x="1159670" y="398462"/>
                  </a:moveTo>
                  <a:cubicBezTo>
                    <a:pt x="1204823" y="398462"/>
                    <a:pt x="1241427" y="435065"/>
                    <a:pt x="1241427" y="480218"/>
                  </a:cubicBezTo>
                  <a:cubicBezTo>
                    <a:pt x="1241427" y="525371"/>
                    <a:pt x="1204823" y="561974"/>
                    <a:pt x="1159670" y="561974"/>
                  </a:cubicBezTo>
                  <a:cubicBezTo>
                    <a:pt x="1114517" y="561974"/>
                    <a:pt x="1077913" y="525371"/>
                    <a:pt x="1077913" y="480218"/>
                  </a:cubicBezTo>
                  <a:cubicBezTo>
                    <a:pt x="1077913" y="435065"/>
                    <a:pt x="1114517" y="398462"/>
                    <a:pt x="1159670" y="398462"/>
                  </a:cubicBezTo>
                  <a:close/>
                  <a:moveTo>
                    <a:pt x="956470" y="398462"/>
                  </a:moveTo>
                  <a:cubicBezTo>
                    <a:pt x="1001623" y="398462"/>
                    <a:pt x="1038227" y="435065"/>
                    <a:pt x="1038227" y="480218"/>
                  </a:cubicBezTo>
                  <a:cubicBezTo>
                    <a:pt x="1038227" y="525371"/>
                    <a:pt x="1001623" y="561974"/>
                    <a:pt x="956470" y="561974"/>
                  </a:cubicBezTo>
                  <a:cubicBezTo>
                    <a:pt x="911317" y="561974"/>
                    <a:pt x="874713" y="525371"/>
                    <a:pt x="874713" y="480218"/>
                  </a:cubicBezTo>
                  <a:cubicBezTo>
                    <a:pt x="874713" y="435065"/>
                    <a:pt x="911317" y="398462"/>
                    <a:pt x="956470" y="398462"/>
                  </a:cubicBezTo>
                  <a:close/>
                  <a:moveTo>
                    <a:pt x="754063" y="398462"/>
                  </a:moveTo>
                  <a:cubicBezTo>
                    <a:pt x="798778" y="398462"/>
                    <a:pt x="835026" y="435065"/>
                    <a:pt x="835026" y="480218"/>
                  </a:cubicBezTo>
                  <a:cubicBezTo>
                    <a:pt x="835026" y="525371"/>
                    <a:pt x="798778" y="561974"/>
                    <a:pt x="754063" y="561974"/>
                  </a:cubicBezTo>
                  <a:cubicBezTo>
                    <a:pt x="709348" y="561974"/>
                    <a:pt x="673100" y="525371"/>
                    <a:pt x="673100" y="480218"/>
                  </a:cubicBezTo>
                  <a:cubicBezTo>
                    <a:pt x="673100" y="435065"/>
                    <a:pt x="709348" y="398462"/>
                    <a:pt x="754063" y="398462"/>
                  </a:cubicBezTo>
                  <a:close/>
                  <a:moveTo>
                    <a:pt x="550070" y="398462"/>
                  </a:moveTo>
                  <a:cubicBezTo>
                    <a:pt x="595223" y="398462"/>
                    <a:pt x="631827" y="435065"/>
                    <a:pt x="631827" y="480218"/>
                  </a:cubicBezTo>
                  <a:cubicBezTo>
                    <a:pt x="631827" y="525371"/>
                    <a:pt x="595223" y="561974"/>
                    <a:pt x="550070" y="561974"/>
                  </a:cubicBezTo>
                  <a:cubicBezTo>
                    <a:pt x="504917" y="561974"/>
                    <a:pt x="468313" y="525371"/>
                    <a:pt x="468313" y="480218"/>
                  </a:cubicBezTo>
                  <a:cubicBezTo>
                    <a:pt x="468313" y="435065"/>
                    <a:pt x="504917" y="398462"/>
                    <a:pt x="550070" y="398462"/>
                  </a:cubicBezTo>
                  <a:close/>
                  <a:moveTo>
                    <a:pt x="346870" y="398462"/>
                  </a:moveTo>
                  <a:cubicBezTo>
                    <a:pt x="392023" y="398462"/>
                    <a:pt x="428627" y="435065"/>
                    <a:pt x="428627" y="480218"/>
                  </a:cubicBezTo>
                  <a:cubicBezTo>
                    <a:pt x="428627" y="525371"/>
                    <a:pt x="392023" y="561974"/>
                    <a:pt x="346870" y="561974"/>
                  </a:cubicBezTo>
                  <a:cubicBezTo>
                    <a:pt x="301717" y="561974"/>
                    <a:pt x="265113" y="525371"/>
                    <a:pt x="265113" y="480218"/>
                  </a:cubicBezTo>
                  <a:cubicBezTo>
                    <a:pt x="265113" y="435065"/>
                    <a:pt x="301717" y="398462"/>
                    <a:pt x="346870" y="398462"/>
                  </a:cubicBezTo>
                  <a:close/>
                  <a:moveTo>
                    <a:pt x="145257" y="398462"/>
                  </a:moveTo>
                  <a:cubicBezTo>
                    <a:pt x="190410" y="398462"/>
                    <a:pt x="227014" y="435065"/>
                    <a:pt x="227014" y="480218"/>
                  </a:cubicBezTo>
                  <a:cubicBezTo>
                    <a:pt x="227014" y="525371"/>
                    <a:pt x="190410" y="561974"/>
                    <a:pt x="145257" y="561974"/>
                  </a:cubicBezTo>
                  <a:cubicBezTo>
                    <a:pt x="100104" y="561974"/>
                    <a:pt x="63500" y="525371"/>
                    <a:pt x="63500" y="480218"/>
                  </a:cubicBezTo>
                  <a:cubicBezTo>
                    <a:pt x="63500" y="435065"/>
                    <a:pt x="100104" y="398462"/>
                    <a:pt x="145257" y="398462"/>
                  </a:cubicBezTo>
                  <a:close/>
                  <a:moveTo>
                    <a:pt x="2275682" y="198437"/>
                  </a:moveTo>
                  <a:cubicBezTo>
                    <a:pt x="2320835" y="198437"/>
                    <a:pt x="2357439" y="235040"/>
                    <a:pt x="2357439" y="280193"/>
                  </a:cubicBezTo>
                  <a:cubicBezTo>
                    <a:pt x="2357439" y="325346"/>
                    <a:pt x="2320835" y="361949"/>
                    <a:pt x="2275682" y="361949"/>
                  </a:cubicBezTo>
                  <a:cubicBezTo>
                    <a:pt x="2230529" y="361949"/>
                    <a:pt x="2193925" y="325346"/>
                    <a:pt x="2193925" y="280193"/>
                  </a:cubicBezTo>
                  <a:cubicBezTo>
                    <a:pt x="2193925" y="235040"/>
                    <a:pt x="2230529" y="198437"/>
                    <a:pt x="2275682" y="198437"/>
                  </a:cubicBezTo>
                  <a:close/>
                  <a:moveTo>
                    <a:pt x="2072482" y="198437"/>
                  </a:moveTo>
                  <a:cubicBezTo>
                    <a:pt x="2118512" y="198437"/>
                    <a:pt x="2155826" y="235040"/>
                    <a:pt x="2155826" y="280193"/>
                  </a:cubicBezTo>
                  <a:cubicBezTo>
                    <a:pt x="2155826" y="325346"/>
                    <a:pt x="2118512" y="361949"/>
                    <a:pt x="2072482" y="361949"/>
                  </a:cubicBezTo>
                  <a:cubicBezTo>
                    <a:pt x="2026452" y="361949"/>
                    <a:pt x="1989138" y="325346"/>
                    <a:pt x="1989138" y="280193"/>
                  </a:cubicBezTo>
                  <a:cubicBezTo>
                    <a:pt x="1989138" y="235040"/>
                    <a:pt x="2026452" y="198437"/>
                    <a:pt x="2072482" y="198437"/>
                  </a:cubicBezTo>
                  <a:close/>
                  <a:moveTo>
                    <a:pt x="1869282" y="198437"/>
                  </a:moveTo>
                  <a:cubicBezTo>
                    <a:pt x="1914435" y="198437"/>
                    <a:pt x="1951039" y="235040"/>
                    <a:pt x="1951039" y="280193"/>
                  </a:cubicBezTo>
                  <a:cubicBezTo>
                    <a:pt x="1951039" y="325346"/>
                    <a:pt x="1914435" y="361949"/>
                    <a:pt x="1869282" y="361949"/>
                  </a:cubicBezTo>
                  <a:cubicBezTo>
                    <a:pt x="1824129" y="361949"/>
                    <a:pt x="1787525" y="325346"/>
                    <a:pt x="1787525" y="280193"/>
                  </a:cubicBezTo>
                  <a:cubicBezTo>
                    <a:pt x="1787525" y="235040"/>
                    <a:pt x="1824129" y="198437"/>
                    <a:pt x="1869282" y="198437"/>
                  </a:cubicBezTo>
                  <a:close/>
                  <a:moveTo>
                    <a:pt x="1666082" y="198437"/>
                  </a:moveTo>
                  <a:cubicBezTo>
                    <a:pt x="1711235" y="198437"/>
                    <a:pt x="1747839" y="235040"/>
                    <a:pt x="1747839" y="280193"/>
                  </a:cubicBezTo>
                  <a:cubicBezTo>
                    <a:pt x="1747839" y="325346"/>
                    <a:pt x="1711235" y="361949"/>
                    <a:pt x="1666082" y="361949"/>
                  </a:cubicBezTo>
                  <a:cubicBezTo>
                    <a:pt x="1620929" y="361949"/>
                    <a:pt x="1584325" y="325346"/>
                    <a:pt x="1584325" y="280193"/>
                  </a:cubicBezTo>
                  <a:cubicBezTo>
                    <a:pt x="1584325" y="235040"/>
                    <a:pt x="1620929" y="198437"/>
                    <a:pt x="1666082" y="198437"/>
                  </a:cubicBezTo>
                  <a:close/>
                  <a:moveTo>
                    <a:pt x="1464470" y="198437"/>
                  </a:moveTo>
                  <a:cubicBezTo>
                    <a:pt x="1509623" y="198437"/>
                    <a:pt x="1546227" y="235040"/>
                    <a:pt x="1546227" y="280193"/>
                  </a:cubicBezTo>
                  <a:cubicBezTo>
                    <a:pt x="1546227" y="325346"/>
                    <a:pt x="1509623" y="361949"/>
                    <a:pt x="1464470" y="361949"/>
                  </a:cubicBezTo>
                  <a:cubicBezTo>
                    <a:pt x="1419317" y="361949"/>
                    <a:pt x="1382713" y="325346"/>
                    <a:pt x="1382713" y="280193"/>
                  </a:cubicBezTo>
                  <a:cubicBezTo>
                    <a:pt x="1382713" y="235040"/>
                    <a:pt x="1419317" y="198437"/>
                    <a:pt x="1464470" y="198437"/>
                  </a:cubicBezTo>
                  <a:close/>
                  <a:moveTo>
                    <a:pt x="1261270" y="198437"/>
                  </a:moveTo>
                  <a:cubicBezTo>
                    <a:pt x="1306423" y="198437"/>
                    <a:pt x="1343027" y="235040"/>
                    <a:pt x="1343027" y="280193"/>
                  </a:cubicBezTo>
                  <a:cubicBezTo>
                    <a:pt x="1343027" y="325346"/>
                    <a:pt x="1306423" y="361949"/>
                    <a:pt x="1261270" y="361949"/>
                  </a:cubicBezTo>
                  <a:cubicBezTo>
                    <a:pt x="1216117" y="361949"/>
                    <a:pt x="1179513" y="325346"/>
                    <a:pt x="1179513" y="280193"/>
                  </a:cubicBezTo>
                  <a:cubicBezTo>
                    <a:pt x="1179513" y="235040"/>
                    <a:pt x="1216117" y="198437"/>
                    <a:pt x="1261270" y="198437"/>
                  </a:cubicBezTo>
                  <a:close/>
                  <a:moveTo>
                    <a:pt x="1057275" y="198437"/>
                  </a:moveTo>
                  <a:cubicBezTo>
                    <a:pt x="1102866" y="198437"/>
                    <a:pt x="1139825" y="235040"/>
                    <a:pt x="1139825" y="280193"/>
                  </a:cubicBezTo>
                  <a:cubicBezTo>
                    <a:pt x="1139825" y="325346"/>
                    <a:pt x="1102866" y="361949"/>
                    <a:pt x="1057275" y="361949"/>
                  </a:cubicBezTo>
                  <a:cubicBezTo>
                    <a:pt x="1011684" y="361949"/>
                    <a:pt x="974725" y="325346"/>
                    <a:pt x="974725" y="280193"/>
                  </a:cubicBezTo>
                  <a:cubicBezTo>
                    <a:pt x="974725" y="235040"/>
                    <a:pt x="1011684" y="198437"/>
                    <a:pt x="1057275" y="198437"/>
                  </a:cubicBezTo>
                  <a:close/>
                  <a:moveTo>
                    <a:pt x="854870" y="198437"/>
                  </a:moveTo>
                  <a:cubicBezTo>
                    <a:pt x="900023" y="198437"/>
                    <a:pt x="936627" y="235040"/>
                    <a:pt x="936627" y="280193"/>
                  </a:cubicBezTo>
                  <a:cubicBezTo>
                    <a:pt x="936627" y="325346"/>
                    <a:pt x="900023" y="361949"/>
                    <a:pt x="854870" y="361949"/>
                  </a:cubicBezTo>
                  <a:cubicBezTo>
                    <a:pt x="809717" y="361949"/>
                    <a:pt x="773113" y="325346"/>
                    <a:pt x="773113" y="280193"/>
                  </a:cubicBezTo>
                  <a:cubicBezTo>
                    <a:pt x="773113" y="235040"/>
                    <a:pt x="809717" y="198437"/>
                    <a:pt x="854870" y="198437"/>
                  </a:cubicBezTo>
                  <a:close/>
                  <a:moveTo>
                    <a:pt x="651670" y="198437"/>
                  </a:moveTo>
                  <a:cubicBezTo>
                    <a:pt x="696823" y="198437"/>
                    <a:pt x="733427" y="235040"/>
                    <a:pt x="733427" y="280193"/>
                  </a:cubicBezTo>
                  <a:cubicBezTo>
                    <a:pt x="733427" y="325346"/>
                    <a:pt x="696823" y="361949"/>
                    <a:pt x="651670" y="361949"/>
                  </a:cubicBezTo>
                  <a:cubicBezTo>
                    <a:pt x="606517" y="361949"/>
                    <a:pt x="569913" y="325346"/>
                    <a:pt x="569913" y="280193"/>
                  </a:cubicBezTo>
                  <a:cubicBezTo>
                    <a:pt x="569913" y="235040"/>
                    <a:pt x="606517" y="198437"/>
                    <a:pt x="651670" y="198437"/>
                  </a:cubicBezTo>
                  <a:close/>
                  <a:moveTo>
                    <a:pt x="450057" y="198437"/>
                  </a:moveTo>
                  <a:cubicBezTo>
                    <a:pt x="495210" y="198437"/>
                    <a:pt x="531814" y="235040"/>
                    <a:pt x="531814" y="280193"/>
                  </a:cubicBezTo>
                  <a:cubicBezTo>
                    <a:pt x="531814" y="325346"/>
                    <a:pt x="495210" y="361949"/>
                    <a:pt x="450057" y="361949"/>
                  </a:cubicBezTo>
                  <a:cubicBezTo>
                    <a:pt x="404904" y="361949"/>
                    <a:pt x="368300" y="325346"/>
                    <a:pt x="368300" y="280193"/>
                  </a:cubicBezTo>
                  <a:cubicBezTo>
                    <a:pt x="368300" y="235040"/>
                    <a:pt x="404904" y="198437"/>
                    <a:pt x="450057" y="198437"/>
                  </a:cubicBezTo>
                  <a:close/>
                  <a:moveTo>
                    <a:pt x="245270" y="198437"/>
                  </a:moveTo>
                  <a:cubicBezTo>
                    <a:pt x="290423" y="198437"/>
                    <a:pt x="327027" y="235040"/>
                    <a:pt x="327027" y="280193"/>
                  </a:cubicBezTo>
                  <a:cubicBezTo>
                    <a:pt x="327027" y="325346"/>
                    <a:pt x="290423" y="361949"/>
                    <a:pt x="245270" y="361949"/>
                  </a:cubicBezTo>
                  <a:cubicBezTo>
                    <a:pt x="200117" y="361949"/>
                    <a:pt x="163513" y="325346"/>
                    <a:pt x="163513" y="280193"/>
                  </a:cubicBezTo>
                  <a:cubicBezTo>
                    <a:pt x="163513" y="235040"/>
                    <a:pt x="200117" y="198437"/>
                    <a:pt x="245270" y="198437"/>
                  </a:cubicBezTo>
                  <a:close/>
                  <a:moveTo>
                    <a:pt x="2375695" y="0"/>
                  </a:moveTo>
                  <a:cubicBezTo>
                    <a:pt x="2420848" y="0"/>
                    <a:pt x="2457452" y="37314"/>
                    <a:pt x="2457452" y="83344"/>
                  </a:cubicBezTo>
                  <a:cubicBezTo>
                    <a:pt x="2457452" y="129374"/>
                    <a:pt x="2420848" y="166688"/>
                    <a:pt x="2375695" y="166688"/>
                  </a:cubicBezTo>
                  <a:cubicBezTo>
                    <a:pt x="2330542" y="166688"/>
                    <a:pt x="2293938" y="129374"/>
                    <a:pt x="2293938" y="83344"/>
                  </a:cubicBezTo>
                  <a:cubicBezTo>
                    <a:pt x="2293938" y="37314"/>
                    <a:pt x="2330542" y="0"/>
                    <a:pt x="2375695" y="0"/>
                  </a:cubicBezTo>
                  <a:close/>
                  <a:moveTo>
                    <a:pt x="2174082" y="0"/>
                  </a:moveTo>
                  <a:cubicBezTo>
                    <a:pt x="2219235" y="0"/>
                    <a:pt x="2255839" y="37314"/>
                    <a:pt x="2255839" y="83344"/>
                  </a:cubicBezTo>
                  <a:cubicBezTo>
                    <a:pt x="2255839" y="129374"/>
                    <a:pt x="2219235" y="166688"/>
                    <a:pt x="2174082" y="166688"/>
                  </a:cubicBezTo>
                  <a:cubicBezTo>
                    <a:pt x="2128929" y="166688"/>
                    <a:pt x="2092325" y="129374"/>
                    <a:pt x="2092325" y="83344"/>
                  </a:cubicBezTo>
                  <a:cubicBezTo>
                    <a:pt x="2092325" y="37314"/>
                    <a:pt x="2128929" y="0"/>
                    <a:pt x="2174082" y="0"/>
                  </a:cubicBezTo>
                  <a:close/>
                  <a:moveTo>
                    <a:pt x="1970882" y="0"/>
                  </a:moveTo>
                  <a:cubicBezTo>
                    <a:pt x="2016035" y="0"/>
                    <a:pt x="2052639" y="37314"/>
                    <a:pt x="2052639" y="83344"/>
                  </a:cubicBezTo>
                  <a:cubicBezTo>
                    <a:pt x="2052639" y="129374"/>
                    <a:pt x="2016035" y="166688"/>
                    <a:pt x="1970882" y="166688"/>
                  </a:cubicBezTo>
                  <a:cubicBezTo>
                    <a:pt x="1925729" y="166688"/>
                    <a:pt x="1889125" y="129374"/>
                    <a:pt x="1889125" y="83344"/>
                  </a:cubicBezTo>
                  <a:cubicBezTo>
                    <a:pt x="1889125" y="37314"/>
                    <a:pt x="1925729" y="0"/>
                    <a:pt x="1970882" y="0"/>
                  </a:cubicBezTo>
                  <a:close/>
                  <a:moveTo>
                    <a:pt x="1769270" y="0"/>
                  </a:moveTo>
                  <a:cubicBezTo>
                    <a:pt x="1814423" y="0"/>
                    <a:pt x="1851027" y="37314"/>
                    <a:pt x="1851027" y="83344"/>
                  </a:cubicBezTo>
                  <a:cubicBezTo>
                    <a:pt x="1851027" y="129374"/>
                    <a:pt x="1814423" y="166688"/>
                    <a:pt x="1769270" y="166688"/>
                  </a:cubicBezTo>
                  <a:cubicBezTo>
                    <a:pt x="1724117" y="166688"/>
                    <a:pt x="1687513" y="129374"/>
                    <a:pt x="1687513" y="83344"/>
                  </a:cubicBezTo>
                  <a:cubicBezTo>
                    <a:pt x="1687513" y="37314"/>
                    <a:pt x="1724117" y="0"/>
                    <a:pt x="1769270" y="0"/>
                  </a:cubicBezTo>
                  <a:close/>
                  <a:moveTo>
                    <a:pt x="1564482" y="0"/>
                  </a:moveTo>
                  <a:cubicBezTo>
                    <a:pt x="1609635" y="0"/>
                    <a:pt x="1646239" y="37314"/>
                    <a:pt x="1646239" y="83344"/>
                  </a:cubicBezTo>
                  <a:cubicBezTo>
                    <a:pt x="1646239" y="129374"/>
                    <a:pt x="1609635" y="166688"/>
                    <a:pt x="1564482" y="166688"/>
                  </a:cubicBezTo>
                  <a:cubicBezTo>
                    <a:pt x="1519329" y="166688"/>
                    <a:pt x="1482725" y="129374"/>
                    <a:pt x="1482725" y="83344"/>
                  </a:cubicBezTo>
                  <a:cubicBezTo>
                    <a:pt x="1482725" y="37314"/>
                    <a:pt x="1519329" y="0"/>
                    <a:pt x="1564482" y="0"/>
                  </a:cubicBezTo>
                  <a:close/>
                  <a:moveTo>
                    <a:pt x="1361282" y="0"/>
                  </a:moveTo>
                  <a:cubicBezTo>
                    <a:pt x="1406435" y="0"/>
                    <a:pt x="1443039" y="37314"/>
                    <a:pt x="1443039" y="83344"/>
                  </a:cubicBezTo>
                  <a:cubicBezTo>
                    <a:pt x="1443039" y="129374"/>
                    <a:pt x="1406435" y="166688"/>
                    <a:pt x="1361282" y="166688"/>
                  </a:cubicBezTo>
                  <a:cubicBezTo>
                    <a:pt x="1316129" y="166688"/>
                    <a:pt x="1279525" y="129374"/>
                    <a:pt x="1279525" y="83344"/>
                  </a:cubicBezTo>
                  <a:cubicBezTo>
                    <a:pt x="1279525" y="37314"/>
                    <a:pt x="1316129" y="0"/>
                    <a:pt x="1361282" y="0"/>
                  </a:cubicBezTo>
                  <a:close/>
                  <a:moveTo>
                    <a:pt x="1159670" y="0"/>
                  </a:moveTo>
                  <a:cubicBezTo>
                    <a:pt x="1204823" y="0"/>
                    <a:pt x="1241427" y="37314"/>
                    <a:pt x="1241427" y="83344"/>
                  </a:cubicBezTo>
                  <a:cubicBezTo>
                    <a:pt x="1241427" y="129374"/>
                    <a:pt x="1204823" y="166688"/>
                    <a:pt x="1159670" y="166688"/>
                  </a:cubicBezTo>
                  <a:cubicBezTo>
                    <a:pt x="1114517" y="166688"/>
                    <a:pt x="1077913" y="129374"/>
                    <a:pt x="1077913" y="83344"/>
                  </a:cubicBezTo>
                  <a:cubicBezTo>
                    <a:pt x="1077913" y="37314"/>
                    <a:pt x="1114517" y="0"/>
                    <a:pt x="1159670" y="0"/>
                  </a:cubicBezTo>
                  <a:close/>
                  <a:moveTo>
                    <a:pt x="956470" y="0"/>
                  </a:moveTo>
                  <a:cubicBezTo>
                    <a:pt x="1001623" y="0"/>
                    <a:pt x="1038227" y="37314"/>
                    <a:pt x="1038227" y="83344"/>
                  </a:cubicBezTo>
                  <a:cubicBezTo>
                    <a:pt x="1038227" y="129374"/>
                    <a:pt x="1001623" y="166688"/>
                    <a:pt x="956470" y="166688"/>
                  </a:cubicBezTo>
                  <a:cubicBezTo>
                    <a:pt x="911317" y="166688"/>
                    <a:pt x="874713" y="129374"/>
                    <a:pt x="874713" y="83344"/>
                  </a:cubicBezTo>
                  <a:cubicBezTo>
                    <a:pt x="874713" y="37314"/>
                    <a:pt x="911317" y="0"/>
                    <a:pt x="956470" y="0"/>
                  </a:cubicBezTo>
                  <a:close/>
                  <a:moveTo>
                    <a:pt x="754063" y="0"/>
                  </a:moveTo>
                  <a:cubicBezTo>
                    <a:pt x="798778" y="0"/>
                    <a:pt x="835026" y="37314"/>
                    <a:pt x="835026" y="83344"/>
                  </a:cubicBezTo>
                  <a:cubicBezTo>
                    <a:pt x="835026" y="129374"/>
                    <a:pt x="798778" y="166688"/>
                    <a:pt x="754063" y="166688"/>
                  </a:cubicBezTo>
                  <a:cubicBezTo>
                    <a:pt x="709348" y="166688"/>
                    <a:pt x="673100" y="129374"/>
                    <a:pt x="673100" y="83344"/>
                  </a:cubicBezTo>
                  <a:cubicBezTo>
                    <a:pt x="673100" y="37314"/>
                    <a:pt x="709348" y="0"/>
                    <a:pt x="754063" y="0"/>
                  </a:cubicBezTo>
                  <a:close/>
                  <a:moveTo>
                    <a:pt x="550070" y="0"/>
                  </a:moveTo>
                  <a:cubicBezTo>
                    <a:pt x="595223" y="0"/>
                    <a:pt x="631827" y="37314"/>
                    <a:pt x="631827" y="83344"/>
                  </a:cubicBezTo>
                  <a:cubicBezTo>
                    <a:pt x="631827" y="129374"/>
                    <a:pt x="595223" y="166688"/>
                    <a:pt x="550070" y="166688"/>
                  </a:cubicBezTo>
                  <a:cubicBezTo>
                    <a:pt x="504917" y="166688"/>
                    <a:pt x="468313" y="129374"/>
                    <a:pt x="468313" y="83344"/>
                  </a:cubicBezTo>
                  <a:cubicBezTo>
                    <a:pt x="468313" y="37314"/>
                    <a:pt x="504917" y="0"/>
                    <a:pt x="550070" y="0"/>
                  </a:cubicBezTo>
                  <a:close/>
                  <a:moveTo>
                    <a:pt x="346870" y="0"/>
                  </a:moveTo>
                  <a:cubicBezTo>
                    <a:pt x="392023" y="0"/>
                    <a:pt x="428627" y="37314"/>
                    <a:pt x="428627" y="83344"/>
                  </a:cubicBezTo>
                  <a:cubicBezTo>
                    <a:pt x="428627" y="129374"/>
                    <a:pt x="392023" y="166688"/>
                    <a:pt x="346870" y="166688"/>
                  </a:cubicBezTo>
                  <a:cubicBezTo>
                    <a:pt x="301717" y="166688"/>
                    <a:pt x="265113" y="129374"/>
                    <a:pt x="265113" y="83344"/>
                  </a:cubicBezTo>
                  <a:cubicBezTo>
                    <a:pt x="265113" y="37314"/>
                    <a:pt x="301717" y="0"/>
                    <a:pt x="346870" y="0"/>
                  </a:cubicBezTo>
                  <a:close/>
                  <a:moveTo>
                    <a:pt x="145257" y="0"/>
                  </a:moveTo>
                  <a:cubicBezTo>
                    <a:pt x="190410" y="0"/>
                    <a:pt x="227014" y="37314"/>
                    <a:pt x="227014" y="83344"/>
                  </a:cubicBezTo>
                  <a:cubicBezTo>
                    <a:pt x="227014" y="129374"/>
                    <a:pt x="190410" y="166688"/>
                    <a:pt x="145257" y="166688"/>
                  </a:cubicBezTo>
                  <a:cubicBezTo>
                    <a:pt x="100104" y="166688"/>
                    <a:pt x="63500" y="129374"/>
                    <a:pt x="63500" y="83344"/>
                  </a:cubicBezTo>
                  <a:cubicBezTo>
                    <a:pt x="63500" y="37314"/>
                    <a:pt x="100104" y="0"/>
                    <a:pt x="1452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15" name="Freeform 96">
              <a:extLst>
                <a:ext uri="{FF2B5EF4-FFF2-40B4-BE49-F238E27FC236}">
                  <a16:creationId xmlns:a16="http://schemas.microsoft.com/office/drawing/2014/main" id="{B2F2EA77-B962-42A7-BEE0-F85096596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5812" y="3187383"/>
              <a:ext cx="2759607" cy="1432288"/>
            </a:xfrm>
            <a:custGeom>
              <a:avLst/>
              <a:gdLst>
                <a:gd name="T0" fmla="*/ 1478 w 1572"/>
                <a:gd name="T1" fmla="*/ 0 h 816"/>
                <a:gd name="T2" fmla="*/ 1344 w 1572"/>
                <a:gd name="T3" fmla="*/ 0 h 816"/>
                <a:gd name="T4" fmla="*/ 1361 w 1572"/>
                <a:gd name="T5" fmla="*/ 135 h 816"/>
                <a:gd name="T6" fmla="*/ 790 w 1572"/>
                <a:gd name="T7" fmla="*/ 706 h 816"/>
                <a:gd name="T8" fmla="*/ 219 w 1572"/>
                <a:gd name="T9" fmla="*/ 136 h 816"/>
                <a:gd name="T10" fmla="*/ 236 w 1572"/>
                <a:gd name="T11" fmla="*/ 0 h 816"/>
                <a:gd name="T12" fmla="*/ 98 w 1572"/>
                <a:gd name="T13" fmla="*/ 0 h 816"/>
                <a:gd name="T14" fmla="*/ 0 w 1572"/>
                <a:gd name="T15" fmla="*/ 92 h 816"/>
                <a:gd name="T16" fmla="*/ 0 w 1572"/>
                <a:gd name="T17" fmla="*/ 722 h 816"/>
                <a:gd name="T18" fmla="*/ 98 w 1572"/>
                <a:gd name="T19" fmla="*/ 816 h 816"/>
                <a:gd name="T20" fmla="*/ 1478 w 1572"/>
                <a:gd name="T21" fmla="*/ 816 h 816"/>
                <a:gd name="T22" fmla="*/ 1572 w 1572"/>
                <a:gd name="T23" fmla="*/ 722 h 816"/>
                <a:gd name="T24" fmla="*/ 1572 w 1572"/>
                <a:gd name="T25" fmla="*/ 92 h 816"/>
                <a:gd name="T26" fmla="*/ 1478 w 1572"/>
                <a:gd name="T27" fmla="*/ 0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2" h="816">
                  <a:moveTo>
                    <a:pt x="1478" y="0"/>
                  </a:moveTo>
                  <a:cubicBezTo>
                    <a:pt x="1344" y="0"/>
                    <a:pt x="1344" y="0"/>
                    <a:pt x="1344" y="0"/>
                  </a:cubicBezTo>
                  <a:cubicBezTo>
                    <a:pt x="1355" y="40"/>
                    <a:pt x="1361" y="88"/>
                    <a:pt x="1361" y="135"/>
                  </a:cubicBezTo>
                  <a:cubicBezTo>
                    <a:pt x="1361" y="451"/>
                    <a:pt x="1105" y="706"/>
                    <a:pt x="790" y="706"/>
                  </a:cubicBezTo>
                  <a:cubicBezTo>
                    <a:pt x="475" y="706"/>
                    <a:pt x="219" y="451"/>
                    <a:pt x="219" y="136"/>
                  </a:cubicBezTo>
                  <a:cubicBezTo>
                    <a:pt x="219" y="89"/>
                    <a:pt x="225" y="40"/>
                    <a:pt x="236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46" y="0"/>
                    <a:pt x="0" y="40"/>
                    <a:pt x="0" y="92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0" y="774"/>
                    <a:pt x="46" y="816"/>
                    <a:pt x="98" y="816"/>
                  </a:cubicBezTo>
                  <a:cubicBezTo>
                    <a:pt x="1478" y="816"/>
                    <a:pt x="1478" y="816"/>
                    <a:pt x="1478" y="816"/>
                  </a:cubicBezTo>
                  <a:cubicBezTo>
                    <a:pt x="1530" y="816"/>
                    <a:pt x="1572" y="774"/>
                    <a:pt x="1572" y="722"/>
                  </a:cubicBezTo>
                  <a:cubicBezTo>
                    <a:pt x="1572" y="92"/>
                    <a:pt x="1572" y="92"/>
                    <a:pt x="1572" y="92"/>
                  </a:cubicBezTo>
                  <a:cubicBezTo>
                    <a:pt x="1572" y="40"/>
                    <a:pt x="1530" y="0"/>
                    <a:pt x="14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16" name="Freeform 97">
              <a:extLst>
                <a:ext uri="{FF2B5EF4-FFF2-40B4-BE49-F238E27FC236}">
                  <a16:creationId xmlns:a16="http://schemas.microsoft.com/office/drawing/2014/main" id="{A21BF0F7-AD5F-4130-A940-EF03E2BFD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7410" y="3187383"/>
              <a:ext cx="589766" cy="386732"/>
            </a:xfrm>
            <a:custGeom>
              <a:avLst/>
              <a:gdLst>
                <a:gd name="T0" fmla="*/ 336 w 336"/>
                <a:gd name="T1" fmla="*/ 123 h 220"/>
                <a:gd name="T2" fmla="*/ 239 w 336"/>
                <a:gd name="T3" fmla="*/ 220 h 220"/>
                <a:gd name="T4" fmla="*/ 97 w 336"/>
                <a:gd name="T5" fmla="*/ 220 h 220"/>
                <a:gd name="T6" fmla="*/ 0 w 336"/>
                <a:gd name="T7" fmla="*/ 123 h 220"/>
                <a:gd name="T8" fmla="*/ 0 w 336"/>
                <a:gd name="T9" fmla="*/ 97 h 220"/>
                <a:gd name="T10" fmla="*/ 97 w 336"/>
                <a:gd name="T11" fmla="*/ 0 h 220"/>
                <a:gd name="T12" fmla="*/ 239 w 336"/>
                <a:gd name="T13" fmla="*/ 0 h 220"/>
                <a:gd name="T14" fmla="*/ 336 w 336"/>
                <a:gd name="T15" fmla="*/ 97 h 220"/>
                <a:gd name="T16" fmla="*/ 336 w 336"/>
                <a:gd name="T17" fmla="*/ 123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220">
                  <a:moveTo>
                    <a:pt x="336" y="123"/>
                  </a:moveTo>
                  <a:cubicBezTo>
                    <a:pt x="336" y="176"/>
                    <a:pt x="292" y="220"/>
                    <a:pt x="239" y="220"/>
                  </a:cubicBezTo>
                  <a:cubicBezTo>
                    <a:pt x="97" y="220"/>
                    <a:pt x="97" y="220"/>
                    <a:pt x="97" y="220"/>
                  </a:cubicBezTo>
                  <a:cubicBezTo>
                    <a:pt x="44" y="220"/>
                    <a:pt x="0" y="176"/>
                    <a:pt x="0" y="123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44"/>
                    <a:pt x="44" y="0"/>
                    <a:pt x="97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92" y="0"/>
                    <a:pt x="336" y="44"/>
                    <a:pt x="336" y="97"/>
                  </a:cubicBezTo>
                  <a:lnTo>
                    <a:pt x="336" y="1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17" name="Freeform 98">
              <a:extLst>
                <a:ext uri="{FF2B5EF4-FFF2-40B4-BE49-F238E27FC236}">
                  <a16:creationId xmlns:a16="http://schemas.microsoft.com/office/drawing/2014/main" id="{025A2AFE-B8DB-4E5B-9B65-1F61BE844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960" y="3187383"/>
              <a:ext cx="589766" cy="386732"/>
            </a:xfrm>
            <a:custGeom>
              <a:avLst/>
              <a:gdLst>
                <a:gd name="T0" fmla="*/ 336 w 336"/>
                <a:gd name="T1" fmla="*/ 123 h 220"/>
                <a:gd name="T2" fmla="*/ 239 w 336"/>
                <a:gd name="T3" fmla="*/ 220 h 220"/>
                <a:gd name="T4" fmla="*/ 97 w 336"/>
                <a:gd name="T5" fmla="*/ 220 h 220"/>
                <a:gd name="T6" fmla="*/ 0 w 336"/>
                <a:gd name="T7" fmla="*/ 123 h 220"/>
                <a:gd name="T8" fmla="*/ 0 w 336"/>
                <a:gd name="T9" fmla="*/ 97 h 220"/>
                <a:gd name="T10" fmla="*/ 97 w 336"/>
                <a:gd name="T11" fmla="*/ 0 h 220"/>
                <a:gd name="T12" fmla="*/ 239 w 336"/>
                <a:gd name="T13" fmla="*/ 0 h 220"/>
                <a:gd name="T14" fmla="*/ 336 w 336"/>
                <a:gd name="T15" fmla="*/ 97 h 220"/>
                <a:gd name="T16" fmla="*/ 336 w 336"/>
                <a:gd name="T17" fmla="*/ 123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220">
                  <a:moveTo>
                    <a:pt x="336" y="123"/>
                  </a:moveTo>
                  <a:cubicBezTo>
                    <a:pt x="336" y="176"/>
                    <a:pt x="292" y="220"/>
                    <a:pt x="239" y="220"/>
                  </a:cubicBezTo>
                  <a:cubicBezTo>
                    <a:pt x="97" y="220"/>
                    <a:pt x="97" y="220"/>
                    <a:pt x="97" y="220"/>
                  </a:cubicBezTo>
                  <a:cubicBezTo>
                    <a:pt x="44" y="220"/>
                    <a:pt x="0" y="176"/>
                    <a:pt x="0" y="123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44"/>
                    <a:pt x="44" y="0"/>
                    <a:pt x="97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92" y="0"/>
                    <a:pt x="336" y="44"/>
                    <a:pt x="336" y="97"/>
                  </a:cubicBezTo>
                  <a:lnTo>
                    <a:pt x="336" y="1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18" name="Rectangle 99">
              <a:extLst>
                <a:ext uri="{FF2B5EF4-FFF2-40B4-BE49-F238E27FC236}">
                  <a16:creationId xmlns:a16="http://schemas.microsoft.com/office/drawing/2014/main" id="{80C5CB0E-8DAA-4AD6-9BAE-D5D0A6DE5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3141" y="3278541"/>
              <a:ext cx="1110473" cy="1892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19" name="Freeform 100">
              <a:extLst>
                <a:ext uri="{FF2B5EF4-FFF2-40B4-BE49-F238E27FC236}">
                  <a16:creationId xmlns:a16="http://schemas.microsoft.com/office/drawing/2014/main" id="{1C0B891D-6613-4611-BBF3-A06652500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5007" y="4230177"/>
              <a:ext cx="44198" cy="109113"/>
            </a:xfrm>
            <a:custGeom>
              <a:avLst/>
              <a:gdLst>
                <a:gd name="T0" fmla="*/ 32 w 32"/>
                <a:gd name="T1" fmla="*/ 76 h 79"/>
                <a:gd name="T2" fmla="*/ 6 w 32"/>
                <a:gd name="T3" fmla="*/ 79 h 79"/>
                <a:gd name="T4" fmla="*/ 0 w 32"/>
                <a:gd name="T5" fmla="*/ 3 h 79"/>
                <a:gd name="T6" fmla="*/ 25 w 32"/>
                <a:gd name="T7" fmla="*/ 0 h 79"/>
                <a:gd name="T8" fmla="*/ 32 w 32"/>
                <a:gd name="T9" fmla="*/ 7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9">
                  <a:moveTo>
                    <a:pt x="32" y="76"/>
                  </a:moveTo>
                  <a:lnTo>
                    <a:pt x="6" y="79"/>
                  </a:lnTo>
                  <a:lnTo>
                    <a:pt x="0" y="3"/>
                  </a:lnTo>
                  <a:lnTo>
                    <a:pt x="25" y="0"/>
                  </a:lnTo>
                  <a:lnTo>
                    <a:pt x="3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20" name="Rectangle 101">
              <a:extLst>
                <a:ext uri="{FF2B5EF4-FFF2-40B4-BE49-F238E27FC236}">
                  <a16:creationId xmlns:a16="http://schemas.microsoft.com/office/drawing/2014/main" id="{A4576E6E-5D68-433E-84B6-C9656DAEB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9041" y="4235702"/>
              <a:ext cx="35911" cy="1049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21" name="Freeform 102">
              <a:extLst>
                <a:ext uri="{FF2B5EF4-FFF2-40B4-BE49-F238E27FC236}">
                  <a16:creationId xmlns:a16="http://schemas.microsoft.com/office/drawing/2014/main" id="{424E65B2-E518-4557-A3A2-19281BC55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828" y="4220509"/>
              <a:ext cx="52485" cy="110495"/>
            </a:xfrm>
            <a:custGeom>
              <a:avLst/>
              <a:gdLst>
                <a:gd name="T0" fmla="*/ 38 w 38"/>
                <a:gd name="T1" fmla="*/ 75 h 80"/>
                <a:gd name="T2" fmla="*/ 13 w 38"/>
                <a:gd name="T3" fmla="*/ 80 h 80"/>
                <a:gd name="T4" fmla="*/ 0 w 38"/>
                <a:gd name="T5" fmla="*/ 3 h 80"/>
                <a:gd name="T6" fmla="*/ 25 w 38"/>
                <a:gd name="T7" fmla="*/ 0 h 80"/>
                <a:gd name="T8" fmla="*/ 38 w 38"/>
                <a:gd name="T9" fmla="*/ 7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0">
                  <a:moveTo>
                    <a:pt x="38" y="75"/>
                  </a:moveTo>
                  <a:lnTo>
                    <a:pt x="13" y="80"/>
                  </a:lnTo>
                  <a:lnTo>
                    <a:pt x="0" y="3"/>
                  </a:lnTo>
                  <a:lnTo>
                    <a:pt x="25" y="0"/>
                  </a:lnTo>
                  <a:lnTo>
                    <a:pt x="38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22" name="Freeform 103">
              <a:extLst>
                <a:ext uri="{FF2B5EF4-FFF2-40B4-BE49-F238E27FC236}">
                  <a16:creationId xmlns:a16="http://schemas.microsoft.com/office/drawing/2014/main" id="{11007C80-C102-4CBF-B251-B9BFF6D73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650" y="4202553"/>
              <a:ext cx="60772" cy="110495"/>
            </a:xfrm>
            <a:custGeom>
              <a:avLst/>
              <a:gdLst>
                <a:gd name="T0" fmla="*/ 44 w 44"/>
                <a:gd name="T1" fmla="*/ 74 h 80"/>
                <a:gd name="T2" fmla="*/ 19 w 44"/>
                <a:gd name="T3" fmla="*/ 80 h 80"/>
                <a:gd name="T4" fmla="*/ 0 w 44"/>
                <a:gd name="T5" fmla="*/ 6 h 80"/>
                <a:gd name="T6" fmla="*/ 24 w 44"/>
                <a:gd name="T7" fmla="*/ 0 h 80"/>
                <a:gd name="T8" fmla="*/ 44 w 44"/>
                <a:gd name="T9" fmla="*/ 7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80">
                  <a:moveTo>
                    <a:pt x="44" y="74"/>
                  </a:moveTo>
                  <a:lnTo>
                    <a:pt x="19" y="80"/>
                  </a:lnTo>
                  <a:lnTo>
                    <a:pt x="0" y="6"/>
                  </a:lnTo>
                  <a:lnTo>
                    <a:pt x="24" y="0"/>
                  </a:lnTo>
                  <a:lnTo>
                    <a:pt x="4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23" name="Freeform 104">
              <a:extLst>
                <a:ext uri="{FF2B5EF4-FFF2-40B4-BE49-F238E27FC236}">
                  <a16:creationId xmlns:a16="http://schemas.microsoft.com/office/drawing/2014/main" id="{F78DBB38-19AC-4FCF-8B18-2A352DAA4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709" y="4177692"/>
              <a:ext cx="69059" cy="111876"/>
            </a:xfrm>
            <a:custGeom>
              <a:avLst/>
              <a:gdLst>
                <a:gd name="T0" fmla="*/ 50 w 50"/>
                <a:gd name="T1" fmla="*/ 73 h 81"/>
                <a:gd name="T2" fmla="*/ 26 w 50"/>
                <a:gd name="T3" fmla="*/ 81 h 81"/>
                <a:gd name="T4" fmla="*/ 0 w 50"/>
                <a:gd name="T5" fmla="*/ 9 h 81"/>
                <a:gd name="T6" fmla="*/ 24 w 50"/>
                <a:gd name="T7" fmla="*/ 0 h 81"/>
                <a:gd name="T8" fmla="*/ 50 w 50"/>
                <a:gd name="T9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1">
                  <a:moveTo>
                    <a:pt x="50" y="73"/>
                  </a:moveTo>
                  <a:lnTo>
                    <a:pt x="26" y="81"/>
                  </a:lnTo>
                  <a:lnTo>
                    <a:pt x="0" y="9"/>
                  </a:lnTo>
                  <a:lnTo>
                    <a:pt x="24" y="0"/>
                  </a:lnTo>
                  <a:lnTo>
                    <a:pt x="50" y="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24" name="Freeform 105">
              <a:extLst>
                <a:ext uri="{FF2B5EF4-FFF2-40B4-BE49-F238E27FC236}">
                  <a16:creationId xmlns:a16="http://schemas.microsoft.com/office/drawing/2014/main" id="{CA856987-D1E2-4371-B6FC-7A3D8C9B4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387" y="4147306"/>
              <a:ext cx="77346" cy="113257"/>
            </a:xfrm>
            <a:custGeom>
              <a:avLst/>
              <a:gdLst>
                <a:gd name="T0" fmla="*/ 56 w 56"/>
                <a:gd name="T1" fmla="*/ 70 h 82"/>
                <a:gd name="T2" fmla="*/ 33 w 56"/>
                <a:gd name="T3" fmla="*/ 82 h 82"/>
                <a:gd name="T4" fmla="*/ 0 w 56"/>
                <a:gd name="T5" fmla="*/ 12 h 82"/>
                <a:gd name="T6" fmla="*/ 23 w 56"/>
                <a:gd name="T7" fmla="*/ 0 h 82"/>
                <a:gd name="T8" fmla="*/ 56 w 56"/>
                <a:gd name="T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2">
                  <a:moveTo>
                    <a:pt x="56" y="70"/>
                  </a:moveTo>
                  <a:lnTo>
                    <a:pt x="33" y="82"/>
                  </a:lnTo>
                  <a:lnTo>
                    <a:pt x="0" y="12"/>
                  </a:lnTo>
                  <a:lnTo>
                    <a:pt x="23" y="0"/>
                  </a:lnTo>
                  <a:lnTo>
                    <a:pt x="56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25" name="Freeform 106">
              <a:extLst>
                <a:ext uri="{FF2B5EF4-FFF2-40B4-BE49-F238E27FC236}">
                  <a16:creationId xmlns:a16="http://schemas.microsoft.com/office/drawing/2014/main" id="{6FFBB5E1-FD2C-43FC-BF5D-A60A05CE4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303" y="4112777"/>
              <a:ext cx="84253" cy="110495"/>
            </a:xfrm>
            <a:custGeom>
              <a:avLst/>
              <a:gdLst>
                <a:gd name="T0" fmla="*/ 61 w 61"/>
                <a:gd name="T1" fmla="*/ 67 h 80"/>
                <a:gd name="T2" fmla="*/ 40 w 61"/>
                <a:gd name="T3" fmla="*/ 80 h 80"/>
                <a:gd name="T4" fmla="*/ 0 w 61"/>
                <a:gd name="T5" fmla="*/ 13 h 80"/>
                <a:gd name="T6" fmla="*/ 23 w 61"/>
                <a:gd name="T7" fmla="*/ 0 h 80"/>
                <a:gd name="T8" fmla="*/ 61 w 61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80">
                  <a:moveTo>
                    <a:pt x="61" y="67"/>
                  </a:moveTo>
                  <a:lnTo>
                    <a:pt x="40" y="80"/>
                  </a:lnTo>
                  <a:lnTo>
                    <a:pt x="0" y="13"/>
                  </a:lnTo>
                  <a:lnTo>
                    <a:pt x="23" y="0"/>
                  </a:lnTo>
                  <a:lnTo>
                    <a:pt x="61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26" name="Freeform 107">
              <a:extLst>
                <a:ext uri="{FF2B5EF4-FFF2-40B4-BE49-F238E27FC236}">
                  <a16:creationId xmlns:a16="http://schemas.microsoft.com/office/drawing/2014/main" id="{0A3A7CB1-F411-425D-B987-F79506EC3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3837" y="4072722"/>
              <a:ext cx="89777" cy="106351"/>
            </a:xfrm>
            <a:custGeom>
              <a:avLst/>
              <a:gdLst>
                <a:gd name="T0" fmla="*/ 65 w 65"/>
                <a:gd name="T1" fmla="*/ 63 h 77"/>
                <a:gd name="T2" fmla="*/ 43 w 65"/>
                <a:gd name="T3" fmla="*/ 77 h 77"/>
                <a:gd name="T4" fmla="*/ 0 w 65"/>
                <a:gd name="T5" fmla="*/ 15 h 77"/>
                <a:gd name="T6" fmla="*/ 20 w 65"/>
                <a:gd name="T7" fmla="*/ 0 h 77"/>
                <a:gd name="T8" fmla="*/ 65 w 65"/>
                <a:gd name="T9" fmla="*/ 6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77">
                  <a:moveTo>
                    <a:pt x="65" y="63"/>
                  </a:moveTo>
                  <a:lnTo>
                    <a:pt x="43" y="77"/>
                  </a:lnTo>
                  <a:lnTo>
                    <a:pt x="0" y="15"/>
                  </a:lnTo>
                  <a:lnTo>
                    <a:pt x="20" y="0"/>
                  </a:lnTo>
                  <a:lnTo>
                    <a:pt x="65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27" name="Freeform 108">
              <a:extLst>
                <a:ext uri="{FF2B5EF4-FFF2-40B4-BE49-F238E27FC236}">
                  <a16:creationId xmlns:a16="http://schemas.microsoft.com/office/drawing/2014/main" id="{97A47C3D-6D5A-48F0-A5A3-7AC6ECCDD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1847" y="4027143"/>
              <a:ext cx="96683" cy="103588"/>
            </a:xfrm>
            <a:custGeom>
              <a:avLst/>
              <a:gdLst>
                <a:gd name="T0" fmla="*/ 70 w 70"/>
                <a:gd name="T1" fmla="*/ 58 h 75"/>
                <a:gd name="T2" fmla="*/ 49 w 70"/>
                <a:gd name="T3" fmla="*/ 75 h 75"/>
                <a:gd name="T4" fmla="*/ 0 w 70"/>
                <a:gd name="T5" fmla="*/ 16 h 75"/>
                <a:gd name="T6" fmla="*/ 20 w 70"/>
                <a:gd name="T7" fmla="*/ 0 h 75"/>
                <a:gd name="T8" fmla="*/ 70 w 70"/>
                <a:gd name="T9" fmla="*/ 5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5">
                  <a:moveTo>
                    <a:pt x="70" y="58"/>
                  </a:moveTo>
                  <a:lnTo>
                    <a:pt x="49" y="75"/>
                  </a:lnTo>
                  <a:lnTo>
                    <a:pt x="0" y="16"/>
                  </a:lnTo>
                  <a:lnTo>
                    <a:pt x="20" y="0"/>
                  </a:lnTo>
                  <a:lnTo>
                    <a:pt x="70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28" name="Freeform 109">
              <a:extLst>
                <a:ext uri="{FF2B5EF4-FFF2-40B4-BE49-F238E27FC236}">
                  <a16:creationId xmlns:a16="http://schemas.microsoft.com/office/drawing/2014/main" id="{DFB8F363-D332-4119-839A-1DAFF5DB8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713" y="3976039"/>
              <a:ext cx="100827" cy="99445"/>
            </a:xfrm>
            <a:custGeom>
              <a:avLst/>
              <a:gdLst>
                <a:gd name="T0" fmla="*/ 73 w 73"/>
                <a:gd name="T1" fmla="*/ 55 h 72"/>
                <a:gd name="T2" fmla="*/ 55 w 73"/>
                <a:gd name="T3" fmla="*/ 72 h 72"/>
                <a:gd name="T4" fmla="*/ 0 w 73"/>
                <a:gd name="T5" fmla="*/ 19 h 72"/>
                <a:gd name="T6" fmla="*/ 19 w 73"/>
                <a:gd name="T7" fmla="*/ 0 h 72"/>
                <a:gd name="T8" fmla="*/ 73 w 73"/>
                <a:gd name="T9" fmla="*/ 5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73" y="55"/>
                  </a:moveTo>
                  <a:lnTo>
                    <a:pt x="55" y="72"/>
                  </a:lnTo>
                  <a:lnTo>
                    <a:pt x="0" y="19"/>
                  </a:lnTo>
                  <a:lnTo>
                    <a:pt x="19" y="0"/>
                  </a:lnTo>
                  <a:lnTo>
                    <a:pt x="73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29" name="Freeform 110">
              <a:extLst>
                <a:ext uri="{FF2B5EF4-FFF2-40B4-BE49-F238E27FC236}">
                  <a16:creationId xmlns:a16="http://schemas.microsoft.com/office/drawing/2014/main" id="{5092693E-92F2-42F0-8448-F987F5CC2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6817" y="3920792"/>
              <a:ext cx="103589" cy="95301"/>
            </a:xfrm>
            <a:custGeom>
              <a:avLst/>
              <a:gdLst>
                <a:gd name="T0" fmla="*/ 75 w 75"/>
                <a:gd name="T1" fmla="*/ 50 h 69"/>
                <a:gd name="T2" fmla="*/ 59 w 75"/>
                <a:gd name="T3" fmla="*/ 69 h 69"/>
                <a:gd name="T4" fmla="*/ 0 w 75"/>
                <a:gd name="T5" fmla="*/ 20 h 69"/>
                <a:gd name="T6" fmla="*/ 17 w 75"/>
                <a:gd name="T7" fmla="*/ 0 h 69"/>
                <a:gd name="T8" fmla="*/ 75 w 75"/>
                <a:gd name="T9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9">
                  <a:moveTo>
                    <a:pt x="75" y="50"/>
                  </a:moveTo>
                  <a:lnTo>
                    <a:pt x="59" y="69"/>
                  </a:lnTo>
                  <a:lnTo>
                    <a:pt x="0" y="20"/>
                  </a:lnTo>
                  <a:lnTo>
                    <a:pt x="17" y="0"/>
                  </a:lnTo>
                  <a:lnTo>
                    <a:pt x="75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30" name="Freeform 111">
              <a:extLst>
                <a:ext uri="{FF2B5EF4-FFF2-40B4-BE49-F238E27FC236}">
                  <a16:creationId xmlns:a16="http://schemas.microsoft.com/office/drawing/2014/main" id="{4B43F2B8-515B-4CE2-A313-54EB8F061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396" y="3861401"/>
              <a:ext cx="107732" cy="89777"/>
            </a:xfrm>
            <a:custGeom>
              <a:avLst/>
              <a:gdLst>
                <a:gd name="T0" fmla="*/ 78 w 78"/>
                <a:gd name="T1" fmla="*/ 45 h 65"/>
                <a:gd name="T2" fmla="*/ 62 w 78"/>
                <a:gd name="T3" fmla="*/ 65 h 65"/>
                <a:gd name="T4" fmla="*/ 0 w 78"/>
                <a:gd name="T5" fmla="*/ 22 h 65"/>
                <a:gd name="T6" fmla="*/ 15 w 78"/>
                <a:gd name="T7" fmla="*/ 0 h 65"/>
                <a:gd name="T8" fmla="*/ 78 w 78"/>
                <a:gd name="T9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5">
                  <a:moveTo>
                    <a:pt x="78" y="45"/>
                  </a:moveTo>
                  <a:lnTo>
                    <a:pt x="62" y="65"/>
                  </a:lnTo>
                  <a:lnTo>
                    <a:pt x="0" y="22"/>
                  </a:lnTo>
                  <a:lnTo>
                    <a:pt x="15" y="0"/>
                  </a:lnTo>
                  <a:lnTo>
                    <a:pt x="78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31" name="Freeform 112">
              <a:extLst>
                <a:ext uri="{FF2B5EF4-FFF2-40B4-BE49-F238E27FC236}">
                  <a16:creationId xmlns:a16="http://schemas.microsoft.com/office/drawing/2014/main" id="{B67CE1A3-29ED-43CD-A639-9C4B9F878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2451" y="3800629"/>
              <a:ext cx="109114" cy="82871"/>
            </a:xfrm>
            <a:custGeom>
              <a:avLst/>
              <a:gdLst>
                <a:gd name="T0" fmla="*/ 79 w 79"/>
                <a:gd name="T1" fmla="*/ 38 h 60"/>
                <a:gd name="T2" fmla="*/ 67 w 79"/>
                <a:gd name="T3" fmla="*/ 60 h 60"/>
                <a:gd name="T4" fmla="*/ 0 w 79"/>
                <a:gd name="T5" fmla="*/ 21 h 60"/>
                <a:gd name="T6" fmla="*/ 13 w 79"/>
                <a:gd name="T7" fmla="*/ 0 h 60"/>
                <a:gd name="T8" fmla="*/ 79 w 79"/>
                <a:gd name="T9" fmla="*/ 3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0">
                  <a:moveTo>
                    <a:pt x="79" y="38"/>
                  </a:moveTo>
                  <a:lnTo>
                    <a:pt x="67" y="60"/>
                  </a:lnTo>
                  <a:lnTo>
                    <a:pt x="0" y="21"/>
                  </a:lnTo>
                  <a:lnTo>
                    <a:pt x="13" y="0"/>
                  </a:lnTo>
                  <a:lnTo>
                    <a:pt x="7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32" name="Freeform 113">
              <a:extLst>
                <a:ext uri="{FF2B5EF4-FFF2-40B4-BE49-F238E27FC236}">
                  <a16:creationId xmlns:a16="http://schemas.microsoft.com/office/drawing/2014/main" id="{0C29354D-5B4D-4085-AF98-E2A9ED242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8362" y="3732951"/>
              <a:ext cx="110495" cy="77346"/>
            </a:xfrm>
            <a:custGeom>
              <a:avLst/>
              <a:gdLst>
                <a:gd name="T0" fmla="*/ 80 w 80"/>
                <a:gd name="T1" fmla="*/ 34 h 56"/>
                <a:gd name="T2" fmla="*/ 70 w 80"/>
                <a:gd name="T3" fmla="*/ 56 h 56"/>
                <a:gd name="T4" fmla="*/ 0 w 80"/>
                <a:gd name="T5" fmla="*/ 25 h 56"/>
                <a:gd name="T6" fmla="*/ 10 w 80"/>
                <a:gd name="T7" fmla="*/ 0 h 56"/>
                <a:gd name="T8" fmla="*/ 80 w 80"/>
                <a:gd name="T9" fmla="*/ 3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6">
                  <a:moveTo>
                    <a:pt x="80" y="34"/>
                  </a:moveTo>
                  <a:lnTo>
                    <a:pt x="70" y="56"/>
                  </a:lnTo>
                  <a:lnTo>
                    <a:pt x="0" y="25"/>
                  </a:lnTo>
                  <a:lnTo>
                    <a:pt x="10" y="0"/>
                  </a:lnTo>
                  <a:lnTo>
                    <a:pt x="8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33" name="Freeform 114">
              <a:extLst>
                <a:ext uri="{FF2B5EF4-FFF2-40B4-BE49-F238E27FC236}">
                  <a16:creationId xmlns:a16="http://schemas.microsoft.com/office/drawing/2014/main" id="{B496B0F4-8D86-4957-9F93-1F0413A5F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5985" y="3666654"/>
              <a:ext cx="113257" cy="69059"/>
            </a:xfrm>
            <a:custGeom>
              <a:avLst/>
              <a:gdLst>
                <a:gd name="T0" fmla="*/ 82 w 82"/>
                <a:gd name="T1" fmla="*/ 26 h 50"/>
                <a:gd name="T2" fmla="*/ 73 w 82"/>
                <a:gd name="T3" fmla="*/ 50 h 50"/>
                <a:gd name="T4" fmla="*/ 0 w 82"/>
                <a:gd name="T5" fmla="*/ 24 h 50"/>
                <a:gd name="T6" fmla="*/ 9 w 82"/>
                <a:gd name="T7" fmla="*/ 0 h 50"/>
                <a:gd name="T8" fmla="*/ 82 w 82"/>
                <a:gd name="T9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0">
                  <a:moveTo>
                    <a:pt x="82" y="26"/>
                  </a:moveTo>
                  <a:lnTo>
                    <a:pt x="73" y="50"/>
                  </a:lnTo>
                  <a:lnTo>
                    <a:pt x="0" y="24"/>
                  </a:lnTo>
                  <a:lnTo>
                    <a:pt x="9" y="0"/>
                  </a:lnTo>
                  <a:lnTo>
                    <a:pt x="8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34" name="Freeform 115">
              <a:extLst>
                <a:ext uri="{FF2B5EF4-FFF2-40B4-BE49-F238E27FC236}">
                  <a16:creationId xmlns:a16="http://schemas.microsoft.com/office/drawing/2014/main" id="{53688361-DE61-467D-B2E9-9AA0FFF61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8932" y="4230177"/>
              <a:ext cx="45580" cy="109113"/>
            </a:xfrm>
            <a:custGeom>
              <a:avLst/>
              <a:gdLst>
                <a:gd name="T0" fmla="*/ 0 w 33"/>
                <a:gd name="T1" fmla="*/ 76 h 79"/>
                <a:gd name="T2" fmla="*/ 25 w 33"/>
                <a:gd name="T3" fmla="*/ 79 h 79"/>
                <a:gd name="T4" fmla="*/ 33 w 33"/>
                <a:gd name="T5" fmla="*/ 3 h 79"/>
                <a:gd name="T6" fmla="*/ 6 w 33"/>
                <a:gd name="T7" fmla="*/ 0 h 79"/>
                <a:gd name="T8" fmla="*/ 0 w 33"/>
                <a:gd name="T9" fmla="*/ 7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79">
                  <a:moveTo>
                    <a:pt x="0" y="76"/>
                  </a:moveTo>
                  <a:lnTo>
                    <a:pt x="25" y="79"/>
                  </a:lnTo>
                  <a:lnTo>
                    <a:pt x="33" y="3"/>
                  </a:lnTo>
                  <a:lnTo>
                    <a:pt x="6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35" name="Freeform 116">
              <a:extLst>
                <a:ext uri="{FF2B5EF4-FFF2-40B4-BE49-F238E27FC236}">
                  <a16:creationId xmlns:a16="http://schemas.microsoft.com/office/drawing/2014/main" id="{4CBD33F9-A3D2-4A76-AC0D-AFEAC9ED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443" y="4220509"/>
              <a:ext cx="52485" cy="110495"/>
            </a:xfrm>
            <a:custGeom>
              <a:avLst/>
              <a:gdLst>
                <a:gd name="T0" fmla="*/ 0 w 38"/>
                <a:gd name="T1" fmla="*/ 75 h 80"/>
                <a:gd name="T2" fmla="*/ 26 w 38"/>
                <a:gd name="T3" fmla="*/ 80 h 80"/>
                <a:gd name="T4" fmla="*/ 38 w 38"/>
                <a:gd name="T5" fmla="*/ 3 h 80"/>
                <a:gd name="T6" fmla="*/ 13 w 38"/>
                <a:gd name="T7" fmla="*/ 0 h 80"/>
                <a:gd name="T8" fmla="*/ 0 w 38"/>
                <a:gd name="T9" fmla="*/ 7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0">
                  <a:moveTo>
                    <a:pt x="0" y="75"/>
                  </a:moveTo>
                  <a:lnTo>
                    <a:pt x="26" y="80"/>
                  </a:lnTo>
                  <a:lnTo>
                    <a:pt x="38" y="3"/>
                  </a:lnTo>
                  <a:lnTo>
                    <a:pt x="13" y="0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36" name="Freeform 117">
              <a:extLst>
                <a:ext uri="{FF2B5EF4-FFF2-40B4-BE49-F238E27FC236}">
                  <a16:creationId xmlns:a16="http://schemas.microsoft.com/office/drawing/2014/main" id="{F6A8D872-D75C-4432-83A5-2C47CAEBA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7334" y="4202553"/>
              <a:ext cx="60772" cy="110495"/>
            </a:xfrm>
            <a:custGeom>
              <a:avLst/>
              <a:gdLst>
                <a:gd name="T0" fmla="*/ 0 w 44"/>
                <a:gd name="T1" fmla="*/ 74 h 80"/>
                <a:gd name="T2" fmla="*/ 25 w 44"/>
                <a:gd name="T3" fmla="*/ 80 h 80"/>
                <a:gd name="T4" fmla="*/ 44 w 44"/>
                <a:gd name="T5" fmla="*/ 6 h 80"/>
                <a:gd name="T6" fmla="*/ 20 w 44"/>
                <a:gd name="T7" fmla="*/ 0 h 80"/>
                <a:gd name="T8" fmla="*/ 0 w 44"/>
                <a:gd name="T9" fmla="*/ 7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80">
                  <a:moveTo>
                    <a:pt x="0" y="74"/>
                  </a:moveTo>
                  <a:lnTo>
                    <a:pt x="25" y="80"/>
                  </a:lnTo>
                  <a:lnTo>
                    <a:pt x="44" y="6"/>
                  </a:lnTo>
                  <a:lnTo>
                    <a:pt x="20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37" name="Freeform 118">
              <a:extLst>
                <a:ext uri="{FF2B5EF4-FFF2-40B4-BE49-F238E27FC236}">
                  <a16:creationId xmlns:a16="http://schemas.microsoft.com/office/drawing/2014/main" id="{5FC4EECA-601E-488C-9B99-4C5250EC3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9988" y="4177692"/>
              <a:ext cx="70441" cy="111876"/>
            </a:xfrm>
            <a:custGeom>
              <a:avLst/>
              <a:gdLst>
                <a:gd name="T0" fmla="*/ 0 w 51"/>
                <a:gd name="T1" fmla="*/ 73 h 81"/>
                <a:gd name="T2" fmla="*/ 24 w 51"/>
                <a:gd name="T3" fmla="*/ 81 h 81"/>
                <a:gd name="T4" fmla="*/ 51 w 51"/>
                <a:gd name="T5" fmla="*/ 9 h 81"/>
                <a:gd name="T6" fmla="*/ 27 w 51"/>
                <a:gd name="T7" fmla="*/ 0 h 81"/>
                <a:gd name="T8" fmla="*/ 0 w 51"/>
                <a:gd name="T9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1">
                  <a:moveTo>
                    <a:pt x="0" y="73"/>
                  </a:moveTo>
                  <a:lnTo>
                    <a:pt x="24" y="81"/>
                  </a:lnTo>
                  <a:lnTo>
                    <a:pt x="51" y="9"/>
                  </a:lnTo>
                  <a:lnTo>
                    <a:pt x="27" y="0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38" name="Freeform 119">
              <a:extLst>
                <a:ext uri="{FF2B5EF4-FFF2-40B4-BE49-F238E27FC236}">
                  <a16:creationId xmlns:a16="http://schemas.microsoft.com/office/drawing/2014/main" id="{FE2F17BF-98DA-4E0E-A7F6-B205A61B4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022" y="4147306"/>
              <a:ext cx="77346" cy="113257"/>
            </a:xfrm>
            <a:custGeom>
              <a:avLst/>
              <a:gdLst>
                <a:gd name="T0" fmla="*/ 0 w 56"/>
                <a:gd name="T1" fmla="*/ 70 h 82"/>
                <a:gd name="T2" fmla="*/ 23 w 56"/>
                <a:gd name="T3" fmla="*/ 82 h 82"/>
                <a:gd name="T4" fmla="*/ 56 w 56"/>
                <a:gd name="T5" fmla="*/ 12 h 82"/>
                <a:gd name="T6" fmla="*/ 33 w 56"/>
                <a:gd name="T7" fmla="*/ 0 h 82"/>
                <a:gd name="T8" fmla="*/ 0 w 56"/>
                <a:gd name="T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2">
                  <a:moveTo>
                    <a:pt x="0" y="70"/>
                  </a:moveTo>
                  <a:lnTo>
                    <a:pt x="23" y="82"/>
                  </a:lnTo>
                  <a:lnTo>
                    <a:pt x="56" y="12"/>
                  </a:lnTo>
                  <a:lnTo>
                    <a:pt x="33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39" name="Freeform 120">
              <a:extLst>
                <a:ext uri="{FF2B5EF4-FFF2-40B4-BE49-F238E27FC236}">
                  <a16:creationId xmlns:a16="http://schemas.microsoft.com/office/drawing/2014/main" id="{3956DF7E-3201-4808-9808-B8A417C61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201" y="4112777"/>
              <a:ext cx="84253" cy="110495"/>
            </a:xfrm>
            <a:custGeom>
              <a:avLst/>
              <a:gdLst>
                <a:gd name="T0" fmla="*/ 0 w 61"/>
                <a:gd name="T1" fmla="*/ 67 h 80"/>
                <a:gd name="T2" fmla="*/ 22 w 61"/>
                <a:gd name="T3" fmla="*/ 80 h 80"/>
                <a:gd name="T4" fmla="*/ 61 w 61"/>
                <a:gd name="T5" fmla="*/ 13 h 80"/>
                <a:gd name="T6" fmla="*/ 38 w 61"/>
                <a:gd name="T7" fmla="*/ 0 h 80"/>
                <a:gd name="T8" fmla="*/ 0 w 61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80">
                  <a:moveTo>
                    <a:pt x="0" y="67"/>
                  </a:moveTo>
                  <a:lnTo>
                    <a:pt x="22" y="80"/>
                  </a:lnTo>
                  <a:lnTo>
                    <a:pt x="61" y="13"/>
                  </a:lnTo>
                  <a:lnTo>
                    <a:pt x="38" y="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40" name="Freeform 121">
              <a:extLst>
                <a:ext uri="{FF2B5EF4-FFF2-40B4-BE49-F238E27FC236}">
                  <a16:creationId xmlns:a16="http://schemas.microsoft.com/office/drawing/2014/main" id="{B6164FFE-DDAE-43DA-ABC9-A4E5047CA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141" y="4072722"/>
              <a:ext cx="89777" cy="106351"/>
            </a:xfrm>
            <a:custGeom>
              <a:avLst/>
              <a:gdLst>
                <a:gd name="T0" fmla="*/ 0 w 65"/>
                <a:gd name="T1" fmla="*/ 63 h 77"/>
                <a:gd name="T2" fmla="*/ 22 w 65"/>
                <a:gd name="T3" fmla="*/ 77 h 77"/>
                <a:gd name="T4" fmla="*/ 65 w 65"/>
                <a:gd name="T5" fmla="*/ 15 h 77"/>
                <a:gd name="T6" fmla="*/ 45 w 65"/>
                <a:gd name="T7" fmla="*/ 0 h 77"/>
                <a:gd name="T8" fmla="*/ 0 w 65"/>
                <a:gd name="T9" fmla="*/ 6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77">
                  <a:moveTo>
                    <a:pt x="0" y="63"/>
                  </a:moveTo>
                  <a:lnTo>
                    <a:pt x="22" y="77"/>
                  </a:lnTo>
                  <a:lnTo>
                    <a:pt x="65" y="15"/>
                  </a:lnTo>
                  <a:lnTo>
                    <a:pt x="45" y="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41" name="Freeform 122">
              <a:extLst>
                <a:ext uri="{FF2B5EF4-FFF2-40B4-BE49-F238E27FC236}">
                  <a16:creationId xmlns:a16="http://schemas.microsoft.com/office/drawing/2014/main" id="{660E6803-7922-4C46-88C5-5EA639848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8226" y="4027143"/>
              <a:ext cx="96683" cy="103588"/>
            </a:xfrm>
            <a:custGeom>
              <a:avLst/>
              <a:gdLst>
                <a:gd name="T0" fmla="*/ 0 w 70"/>
                <a:gd name="T1" fmla="*/ 58 h 75"/>
                <a:gd name="T2" fmla="*/ 21 w 70"/>
                <a:gd name="T3" fmla="*/ 75 h 75"/>
                <a:gd name="T4" fmla="*/ 70 w 70"/>
                <a:gd name="T5" fmla="*/ 16 h 75"/>
                <a:gd name="T6" fmla="*/ 50 w 70"/>
                <a:gd name="T7" fmla="*/ 0 h 75"/>
                <a:gd name="T8" fmla="*/ 0 w 70"/>
                <a:gd name="T9" fmla="*/ 5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5">
                  <a:moveTo>
                    <a:pt x="0" y="58"/>
                  </a:moveTo>
                  <a:lnTo>
                    <a:pt x="21" y="75"/>
                  </a:lnTo>
                  <a:lnTo>
                    <a:pt x="70" y="16"/>
                  </a:lnTo>
                  <a:lnTo>
                    <a:pt x="50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42" name="Freeform 123">
              <a:extLst>
                <a:ext uri="{FF2B5EF4-FFF2-40B4-BE49-F238E27FC236}">
                  <a16:creationId xmlns:a16="http://schemas.microsoft.com/office/drawing/2014/main" id="{D2EA5CF7-EC1B-4C3F-AC22-C8A746AA9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597" y="3976039"/>
              <a:ext cx="99445" cy="99445"/>
            </a:xfrm>
            <a:custGeom>
              <a:avLst/>
              <a:gdLst>
                <a:gd name="T0" fmla="*/ 0 w 72"/>
                <a:gd name="T1" fmla="*/ 55 h 72"/>
                <a:gd name="T2" fmla="*/ 17 w 72"/>
                <a:gd name="T3" fmla="*/ 72 h 72"/>
                <a:gd name="T4" fmla="*/ 72 w 72"/>
                <a:gd name="T5" fmla="*/ 19 h 72"/>
                <a:gd name="T6" fmla="*/ 53 w 72"/>
                <a:gd name="T7" fmla="*/ 0 h 72"/>
                <a:gd name="T8" fmla="*/ 0 w 72"/>
                <a:gd name="T9" fmla="*/ 5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0" y="55"/>
                  </a:moveTo>
                  <a:lnTo>
                    <a:pt x="17" y="72"/>
                  </a:lnTo>
                  <a:lnTo>
                    <a:pt x="72" y="19"/>
                  </a:lnTo>
                  <a:lnTo>
                    <a:pt x="53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43" name="Freeform 124">
              <a:extLst>
                <a:ext uri="{FF2B5EF4-FFF2-40B4-BE49-F238E27FC236}">
                  <a16:creationId xmlns:a16="http://schemas.microsoft.com/office/drawing/2014/main" id="{E71D49DA-1CF2-4A22-9BF4-3DD46EC3D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6350" y="3920792"/>
              <a:ext cx="103589" cy="95301"/>
            </a:xfrm>
            <a:custGeom>
              <a:avLst/>
              <a:gdLst>
                <a:gd name="T0" fmla="*/ 0 w 75"/>
                <a:gd name="T1" fmla="*/ 50 h 69"/>
                <a:gd name="T2" fmla="*/ 17 w 75"/>
                <a:gd name="T3" fmla="*/ 69 h 69"/>
                <a:gd name="T4" fmla="*/ 75 w 75"/>
                <a:gd name="T5" fmla="*/ 20 h 69"/>
                <a:gd name="T6" fmla="*/ 59 w 75"/>
                <a:gd name="T7" fmla="*/ 0 h 69"/>
                <a:gd name="T8" fmla="*/ 0 w 75"/>
                <a:gd name="T9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9">
                  <a:moveTo>
                    <a:pt x="0" y="50"/>
                  </a:moveTo>
                  <a:lnTo>
                    <a:pt x="17" y="69"/>
                  </a:lnTo>
                  <a:lnTo>
                    <a:pt x="75" y="20"/>
                  </a:lnTo>
                  <a:lnTo>
                    <a:pt x="59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44" name="Freeform 125">
              <a:extLst>
                <a:ext uri="{FF2B5EF4-FFF2-40B4-BE49-F238E27FC236}">
                  <a16:creationId xmlns:a16="http://schemas.microsoft.com/office/drawing/2014/main" id="{1F7BE1A5-CC9B-481E-BB1A-3FC0AAC26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009" y="3861401"/>
              <a:ext cx="106352" cy="89777"/>
            </a:xfrm>
            <a:custGeom>
              <a:avLst/>
              <a:gdLst>
                <a:gd name="T0" fmla="*/ 0 w 77"/>
                <a:gd name="T1" fmla="*/ 45 h 65"/>
                <a:gd name="T2" fmla="*/ 15 w 77"/>
                <a:gd name="T3" fmla="*/ 65 h 65"/>
                <a:gd name="T4" fmla="*/ 77 w 77"/>
                <a:gd name="T5" fmla="*/ 22 h 65"/>
                <a:gd name="T6" fmla="*/ 62 w 77"/>
                <a:gd name="T7" fmla="*/ 0 h 65"/>
                <a:gd name="T8" fmla="*/ 0 w 77"/>
                <a:gd name="T9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65">
                  <a:moveTo>
                    <a:pt x="0" y="45"/>
                  </a:moveTo>
                  <a:lnTo>
                    <a:pt x="15" y="65"/>
                  </a:lnTo>
                  <a:lnTo>
                    <a:pt x="77" y="22"/>
                  </a:lnTo>
                  <a:lnTo>
                    <a:pt x="62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45" name="Freeform 126">
              <a:extLst>
                <a:ext uri="{FF2B5EF4-FFF2-40B4-BE49-F238E27FC236}">
                  <a16:creationId xmlns:a16="http://schemas.microsoft.com/office/drawing/2014/main" id="{675144A6-C4E2-4199-B3A0-C304AEA7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192" y="3800629"/>
              <a:ext cx="109114" cy="82871"/>
            </a:xfrm>
            <a:custGeom>
              <a:avLst/>
              <a:gdLst>
                <a:gd name="T0" fmla="*/ 0 w 79"/>
                <a:gd name="T1" fmla="*/ 38 h 60"/>
                <a:gd name="T2" fmla="*/ 13 w 79"/>
                <a:gd name="T3" fmla="*/ 60 h 60"/>
                <a:gd name="T4" fmla="*/ 79 w 79"/>
                <a:gd name="T5" fmla="*/ 21 h 60"/>
                <a:gd name="T6" fmla="*/ 66 w 79"/>
                <a:gd name="T7" fmla="*/ 0 h 60"/>
                <a:gd name="T8" fmla="*/ 0 w 79"/>
                <a:gd name="T9" fmla="*/ 3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0">
                  <a:moveTo>
                    <a:pt x="0" y="38"/>
                  </a:moveTo>
                  <a:lnTo>
                    <a:pt x="13" y="60"/>
                  </a:lnTo>
                  <a:lnTo>
                    <a:pt x="79" y="21"/>
                  </a:lnTo>
                  <a:lnTo>
                    <a:pt x="66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46" name="Freeform 127">
              <a:extLst>
                <a:ext uri="{FF2B5EF4-FFF2-40B4-BE49-F238E27FC236}">
                  <a16:creationId xmlns:a16="http://schemas.microsoft.com/office/drawing/2014/main" id="{56BEEF20-739C-48E9-884A-19CB6EEA1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7900" y="3732951"/>
              <a:ext cx="110495" cy="77346"/>
            </a:xfrm>
            <a:custGeom>
              <a:avLst/>
              <a:gdLst>
                <a:gd name="T0" fmla="*/ 0 w 80"/>
                <a:gd name="T1" fmla="*/ 34 h 56"/>
                <a:gd name="T2" fmla="*/ 11 w 80"/>
                <a:gd name="T3" fmla="*/ 56 h 56"/>
                <a:gd name="T4" fmla="*/ 80 w 80"/>
                <a:gd name="T5" fmla="*/ 25 h 56"/>
                <a:gd name="T6" fmla="*/ 70 w 80"/>
                <a:gd name="T7" fmla="*/ 0 h 56"/>
                <a:gd name="T8" fmla="*/ 0 w 80"/>
                <a:gd name="T9" fmla="*/ 3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6">
                  <a:moveTo>
                    <a:pt x="0" y="34"/>
                  </a:moveTo>
                  <a:lnTo>
                    <a:pt x="11" y="56"/>
                  </a:lnTo>
                  <a:lnTo>
                    <a:pt x="80" y="25"/>
                  </a:lnTo>
                  <a:lnTo>
                    <a:pt x="70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47" name="Freeform 128">
              <a:extLst>
                <a:ext uri="{FF2B5EF4-FFF2-40B4-BE49-F238E27FC236}">
                  <a16:creationId xmlns:a16="http://schemas.microsoft.com/office/drawing/2014/main" id="{32D2C555-175D-43C1-8C11-CD4177491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809" y="3633505"/>
              <a:ext cx="77346" cy="705785"/>
            </a:xfrm>
            <a:custGeom>
              <a:avLst/>
              <a:gdLst>
                <a:gd name="T0" fmla="*/ 56 w 56"/>
                <a:gd name="T1" fmla="*/ 510 h 511"/>
                <a:gd name="T2" fmla="*/ 45 w 56"/>
                <a:gd name="T3" fmla="*/ 511 h 511"/>
                <a:gd name="T4" fmla="*/ 0 w 56"/>
                <a:gd name="T5" fmla="*/ 0 h 511"/>
                <a:gd name="T6" fmla="*/ 11 w 56"/>
                <a:gd name="T7" fmla="*/ 0 h 511"/>
                <a:gd name="T8" fmla="*/ 56 w 56"/>
                <a:gd name="T9" fmla="*/ 510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11">
                  <a:moveTo>
                    <a:pt x="56" y="510"/>
                  </a:moveTo>
                  <a:lnTo>
                    <a:pt x="45" y="511"/>
                  </a:lnTo>
                  <a:lnTo>
                    <a:pt x="0" y="0"/>
                  </a:lnTo>
                  <a:lnTo>
                    <a:pt x="11" y="0"/>
                  </a:lnTo>
                  <a:lnTo>
                    <a:pt x="56" y="5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48" name="Freeform 129">
              <a:extLst>
                <a:ext uri="{FF2B5EF4-FFF2-40B4-BE49-F238E27FC236}">
                  <a16:creationId xmlns:a16="http://schemas.microsoft.com/office/drawing/2014/main" id="{54FBC7CF-5F8F-4BA2-99EA-D3F55886A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0091" y="3634887"/>
              <a:ext cx="15193" cy="705785"/>
            </a:xfrm>
            <a:custGeom>
              <a:avLst/>
              <a:gdLst>
                <a:gd name="T0" fmla="*/ 11 w 11"/>
                <a:gd name="T1" fmla="*/ 511 h 511"/>
                <a:gd name="T2" fmla="*/ 0 w 11"/>
                <a:gd name="T3" fmla="*/ 511 h 511"/>
                <a:gd name="T4" fmla="*/ 0 w 11"/>
                <a:gd name="T5" fmla="*/ 0 h 511"/>
                <a:gd name="T6" fmla="*/ 10 w 11"/>
                <a:gd name="T7" fmla="*/ 0 h 511"/>
                <a:gd name="T8" fmla="*/ 11 w 11"/>
                <a:gd name="T9" fmla="*/ 511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11">
                  <a:moveTo>
                    <a:pt x="11" y="511"/>
                  </a:moveTo>
                  <a:lnTo>
                    <a:pt x="0" y="511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1" y="5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49" name="Freeform 130">
              <a:extLst>
                <a:ext uri="{FF2B5EF4-FFF2-40B4-BE49-F238E27FC236}">
                  <a16:creationId xmlns:a16="http://schemas.microsoft.com/office/drawing/2014/main" id="{E585E2D9-F1D9-4029-8C1C-DB5B95488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1526" y="3629362"/>
              <a:ext cx="136738" cy="698879"/>
            </a:xfrm>
            <a:custGeom>
              <a:avLst/>
              <a:gdLst>
                <a:gd name="T0" fmla="*/ 99 w 99"/>
                <a:gd name="T1" fmla="*/ 504 h 506"/>
                <a:gd name="T2" fmla="*/ 89 w 99"/>
                <a:gd name="T3" fmla="*/ 506 h 506"/>
                <a:gd name="T4" fmla="*/ 0 w 99"/>
                <a:gd name="T5" fmla="*/ 2 h 506"/>
                <a:gd name="T6" fmla="*/ 12 w 99"/>
                <a:gd name="T7" fmla="*/ 0 h 506"/>
                <a:gd name="T8" fmla="*/ 99 w 99"/>
                <a:gd name="T9" fmla="*/ 504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06">
                  <a:moveTo>
                    <a:pt x="99" y="504"/>
                  </a:moveTo>
                  <a:lnTo>
                    <a:pt x="89" y="506"/>
                  </a:lnTo>
                  <a:lnTo>
                    <a:pt x="0" y="2"/>
                  </a:lnTo>
                  <a:lnTo>
                    <a:pt x="12" y="0"/>
                  </a:lnTo>
                  <a:lnTo>
                    <a:pt x="99" y="5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0" name="Freeform 131">
              <a:extLst>
                <a:ext uri="{FF2B5EF4-FFF2-40B4-BE49-F238E27FC236}">
                  <a16:creationId xmlns:a16="http://schemas.microsoft.com/office/drawing/2014/main" id="{8D84DC98-1436-49FD-83DB-CCD0FCC54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3625" y="3625218"/>
              <a:ext cx="196128" cy="686448"/>
            </a:xfrm>
            <a:custGeom>
              <a:avLst/>
              <a:gdLst>
                <a:gd name="T0" fmla="*/ 142 w 142"/>
                <a:gd name="T1" fmla="*/ 494 h 497"/>
                <a:gd name="T2" fmla="*/ 132 w 142"/>
                <a:gd name="T3" fmla="*/ 497 h 497"/>
                <a:gd name="T4" fmla="*/ 0 w 142"/>
                <a:gd name="T5" fmla="*/ 2 h 497"/>
                <a:gd name="T6" fmla="*/ 10 w 142"/>
                <a:gd name="T7" fmla="*/ 0 h 497"/>
                <a:gd name="T8" fmla="*/ 142 w 142"/>
                <a:gd name="T9" fmla="*/ 49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497">
                  <a:moveTo>
                    <a:pt x="142" y="494"/>
                  </a:moveTo>
                  <a:lnTo>
                    <a:pt x="132" y="497"/>
                  </a:lnTo>
                  <a:lnTo>
                    <a:pt x="0" y="2"/>
                  </a:lnTo>
                  <a:lnTo>
                    <a:pt x="10" y="0"/>
                  </a:lnTo>
                  <a:lnTo>
                    <a:pt x="142" y="4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1" name="Freeform 132">
              <a:extLst>
                <a:ext uri="{FF2B5EF4-FFF2-40B4-BE49-F238E27FC236}">
                  <a16:creationId xmlns:a16="http://schemas.microsoft.com/office/drawing/2014/main" id="{A0A6165C-7515-40D1-B7B0-B3CC44C70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2962" y="3618313"/>
              <a:ext cx="255520" cy="668493"/>
            </a:xfrm>
            <a:custGeom>
              <a:avLst/>
              <a:gdLst>
                <a:gd name="T0" fmla="*/ 185 w 185"/>
                <a:gd name="T1" fmla="*/ 480 h 484"/>
                <a:gd name="T2" fmla="*/ 175 w 185"/>
                <a:gd name="T3" fmla="*/ 484 h 484"/>
                <a:gd name="T4" fmla="*/ 0 w 185"/>
                <a:gd name="T5" fmla="*/ 3 h 484"/>
                <a:gd name="T6" fmla="*/ 10 w 185"/>
                <a:gd name="T7" fmla="*/ 0 h 484"/>
                <a:gd name="T8" fmla="*/ 185 w 185"/>
                <a:gd name="T9" fmla="*/ 48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484">
                  <a:moveTo>
                    <a:pt x="185" y="480"/>
                  </a:moveTo>
                  <a:lnTo>
                    <a:pt x="175" y="484"/>
                  </a:lnTo>
                  <a:lnTo>
                    <a:pt x="0" y="3"/>
                  </a:lnTo>
                  <a:lnTo>
                    <a:pt x="10" y="0"/>
                  </a:lnTo>
                  <a:lnTo>
                    <a:pt x="185" y="4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2" name="Freeform 133">
              <a:extLst>
                <a:ext uri="{FF2B5EF4-FFF2-40B4-BE49-F238E27FC236}">
                  <a16:creationId xmlns:a16="http://schemas.microsoft.com/office/drawing/2014/main" id="{524F1B75-7EC2-40CE-9D31-71FC0AA8D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0918" y="3608644"/>
              <a:ext cx="313529" cy="646394"/>
            </a:xfrm>
            <a:custGeom>
              <a:avLst/>
              <a:gdLst>
                <a:gd name="T0" fmla="*/ 227 w 227"/>
                <a:gd name="T1" fmla="*/ 464 h 468"/>
                <a:gd name="T2" fmla="*/ 217 w 227"/>
                <a:gd name="T3" fmla="*/ 468 h 468"/>
                <a:gd name="T4" fmla="*/ 0 w 227"/>
                <a:gd name="T5" fmla="*/ 4 h 468"/>
                <a:gd name="T6" fmla="*/ 11 w 227"/>
                <a:gd name="T7" fmla="*/ 0 h 468"/>
                <a:gd name="T8" fmla="*/ 227 w 227"/>
                <a:gd name="T9" fmla="*/ 464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468">
                  <a:moveTo>
                    <a:pt x="227" y="464"/>
                  </a:moveTo>
                  <a:lnTo>
                    <a:pt x="217" y="468"/>
                  </a:lnTo>
                  <a:lnTo>
                    <a:pt x="0" y="4"/>
                  </a:lnTo>
                  <a:lnTo>
                    <a:pt x="11" y="0"/>
                  </a:lnTo>
                  <a:lnTo>
                    <a:pt x="227" y="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3" name="Freeform 134">
              <a:extLst>
                <a:ext uri="{FF2B5EF4-FFF2-40B4-BE49-F238E27FC236}">
                  <a16:creationId xmlns:a16="http://schemas.microsoft.com/office/drawing/2014/main" id="{25B611C2-AFBF-4985-A504-B3C3774FB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873" y="3598976"/>
              <a:ext cx="367395" cy="618771"/>
            </a:xfrm>
            <a:custGeom>
              <a:avLst/>
              <a:gdLst>
                <a:gd name="T0" fmla="*/ 266 w 266"/>
                <a:gd name="T1" fmla="*/ 443 h 448"/>
                <a:gd name="T2" fmla="*/ 257 w 266"/>
                <a:gd name="T3" fmla="*/ 448 h 448"/>
                <a:gd name="T4" fmla="*/ 0 w 266"/>
                <a:gd name="T5" fmla="*/ 5 h 448"/>
                <a:gd name="T6" fmla="*/ 10 w 266"/>
                <a:gd name="T7" fmla="*/ 0 h 448"/>
                <a:gd name="T8" fmla="*/ 266 w 266"/>
                <a:gd name="T9" fmla="*/ 443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448">
                  <a:moveTo>
                    <a:pt x="266" y="443"/>
                  </a:moveTo>
                  <a:lnTo>
                    <a:pt x="257" y="448"/>
                  </a:lnTo>
                  <a:lnTo>
                    <a:pt x="0" y="5"/>
                  </a:lnTo>
                  <a:lnTo>
                    <a:pt x="10" y="0"/>
                  </a:lnTo>
                  <a:lnTo>
                    <a:pt x="266" y="4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4" name="Freeform 135">
              <a:extLst>
                <a:ext uri="{FF2B5EF4-FFF2-40B4-BE49-F238E27FC236}">
                  <a16:creationId xmlns:a16="http://schemas.microsoft.com/office/drawing/2014/main" id="{6EDD27C3-0C86-4B6B-9951-D8DEE94DF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828" y="3586545"/>
              <a:ext cx="417118" cy="588385"/>
            </a:xfrm>
            <a:custGeom>
              <a:avLst/>
              <a:gdLst>
                <a:gd name="T0" fmla="*/ 302 w 302"/>
                <a:gd name="T1" fmla="*/ 419 h 426"/>
                <a:gd name="T2" fmla="*/ 293 w 302"/>
                <a:gd name="T3" fmla="*/ 426 h 426"/>
                <a:gd name="T4" fmla="*/ 0 w 302"/>
                <a:gd name="T5" fmla="*/ 6 h 426"/>
                <a:gd name="T6" fmla="*/ 9 w 302"/>
                <a:gd name="T7" fmla="*/ 0 h 426"/>
                <a:gd name="T8" fmla="*/ 302 w 302"/>
                <a:gd name="T9" fmla="*/ 419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426">
                  <a:moveTo>
                    <a:pt x="302" y="419"/>
                  </a:moveTo>
                  <a:lnTo>
                    <a:pt x="293" y="426"/>
                  </a:lnTo>
                  <a:lnTo>
                    <a:pt x="0" y="6"/>
                  </a:lnTo>
                  <a:lnTo>
                    <a:pt x="9" y="0"/>
                  </a:lnTo>
                  <a:lnTo>
                    <a:pt x="302" y="4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5" name="Freeform 136">
              <a:extLst>
                <a:ext uri="{FF2B5EF4-FFF2-40B4-BE49-F238E27FC236}">
                  <a16:creationId xmlns:a16="http://schemas.microsoft.com/office/drawing/2014/main" id="{9FC672F5-A079-4EAD-96CF-820DC67A6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4783" y="3574115"/>
              <a:ext cx="464078" cy="551092"/>
            </a:xfrm>
            <a:custGeom>
              <a:avLst/>
              <a:gdLst>
                <a:gd name="T0" fmla="*/ 336 w 336"/>
                <a:gd name="T1" fmla="*/ 391 h 399"/>
                <a:gd name="T2" fmla="*/ 329 w 336"/>
                <a:gd name="T3" fmla="*/ 399 h 399"/>
                <a:gd name="T4" fmla="*/ 0 w 336"/>
                <a:gd name="T5" fmla="*/ 6 h 399"/>
                <a:gd name="T6" fmla="*/ 7 w 336"/>
                <a:gd name="T7" fmla="*/ 0 h 399"/>
                <a:gd name="T8" fmla="*/ 336 w 336"/>
                <a:gd name="T9" fmla="*/ 39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399">
                  <a:moveTo>
                    <a:pt x="336" y="391"/>
                  </a:moveTo>
                  <a:lnTo>
                    <a:pt x="329" y="399"/>
                  </a:lnTo>
                  <a:lnTo>
                    <a:pt x="0" y="6"/>
                  </a:lnTo>
                  <a:lnTo>
                    <a:pt x="7" y="0"/>
                  </a:lnTo>
                  <a:lnTo>
                    <a:pt x="336" y="3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6" name="Freeform 137">
              <a:extLst>
                <a:ext uri="{FF2B5EF4-FFF2-40B4-BE49-F238E27FC236}">
                  <a16:creationId xmlns:a16="http://schemas.microsoft.com/office/drawing/2014/main" id="{D1D25C72-9556-4B82-8628-18046DCDB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8595" y="3557541"/>
              <a:ext cx="511038" cy="511038"/>
            </a:xfrm>
            <a:custGeom>
              <a:avLst/>
              <a:gdLst>
                <a:gd name="T0" fmla="*/ 370 w 370"/>
                <a:gd name="T1" fmla="*/ 363 h 370"/>
                <a:gd name="T2" fmla="*/ 362 w 370"/>
                <a:gd name="T3" fmla="*/ 370 h 370"/>
                <a:gd name="T4" fmla="*/ 0 w 370"/>
                <a:gd name="T5" fmla="*/ 8 h 370"/>
                <a:gd name="T6" fmla="*/ 9 w 370"/>
                <a:gd name="T7" fmla="*/ 0 h 370"/>
                <a:gd name="T8" fmla="*/ 370 w 370"/>
                <a:gd name="T9" fmla="*/ 36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370">
                  <a:moveTo>
                    <a:pt x="370" y="363"/>
                  </a:moveTo>
                  <a:lnTo>
                    <a:pt x="362" y="370"/>
                  </a:lnTo>
                  <a:lnTo>
                    <a:pt x="0" y="8"/>
                  </a:lnTo>
                  <a:lnTo>
                    <a:pt x="9" y="0"/>
                  </a:lnTo>
                  <a:lnTo>
                    <a:pt x="370" y="3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7" name="Freeform 138">
              <a:extLst>
                <a:ext uri="{FF2B5EF4-FFF2-40B4-BE49-F238E27FC236}">
                  <a16:creationId xmlns:a16="http://schemas.microsoft.com/office/drawing/2014/main" id="{61FC326F-4331-4E74-B6B3-7CD6DCA65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789" y="3542347"/>
              <a:ext cx="551093" cy="466840"/>
            </a:xfrm>
            <a:custGeom>
              <a:avLst/>
              <a:gdLst>
                <a:gd name="T0" fmla="*/ 399 w 399"/>
                <a:gd name="T1" fmla="*/ 329 h 338"/>
                <a:gd name="T2" fmla="*/ 392 w 399"/>
                <a:gd name="T3" fmla="*/ 338 h 338"/>
                <a:gd name="T4" fmla="*/ 0 w 399"/>
                <a:gd name="T5" fmla="*/ 9 h 338"/>
                <a:gd name="T6" fmla="*/ 7 w 399"/>
                <a:gd name="T7" fmla="*/ 0 h 338"/>
                <a:gd name="T8" fmla="*/ 399 w 399"/>
                <a:gd name="T9" fmla="*/ 329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338">
                  <a:moveTo>
                    <a:pt x="399" y="329"/>
                  </a:moveTo>
                  <a:lnTo>
                    <a:pt x="392" y="338"/>
                  </a:lnTo>
                  <a:lnTo>
                    <a:pt x="0" y="9"/>
                  </a:lnTo>
                  <a:lnTo>
                    <a:pt x="7" y="0"/>
                  </a:lnTo>
                  <a:lnTo>
                    <a:pt x="399" y="3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8" name="Freeform 139">
              <a:extLst>
                <a:ext uri="{FF2B5EF4-FFF2-40B4-BE49-F238E27FC236}">
                  <a16:creationId xmlns:a16="http://schemas.microsoft.com/office/drawing/2014/main" id="{5F0DF3A1-D0A4-4E55-B78B-2650732EA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219" y="3525773"/>
              <a:ext cx="588385" cy="418499"/>
            </a:xfrm>
            <a:custGeom>
              <a:avLst/>
              <a:gdLst>
                <a:gd name="T0" fmla="*/ 426 w 426"/>
                <a:gd name="T1" fmla="*/ 294 h 303"/>
                <a:gd name="T2" fmla="*/ 420 w 426"/>
                <a:gd name="T3" fmla="*/ 303 h 303"/>
                <a:gd name="T4" fmla="*/ 0 w 426"/>
                <a:gd name="T5" fmla="*/ 9 h 303"/>
                <a:gd name="T6" fmla="*/ 6 w 426"/>
                <a:gd name="T7" fmla="*/ 0 h 303"/>
                <a:gd name="T8" fmla="*/ 426 w 426"/>
                <a:gd name="T9" fmla="*/ 29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303">
                  <a:moveTo>
                    <a:pt x="426" y="294"/>
                  </a:moveTo>
                  <a:lnTo>
                    <a:pt x="420" y="303"/>
                  </a:lnTo>
                  <a:lnTo>
                    <a:pt x="0" y="9"/>
                  </a:lnTo>
                  <a:lnTo>
                    <a:pt x="6" y="0"/>
                  </a:lnTo>
                  <a:lnTo>
                    <a:pt x="426" y="2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9" name="Freeform 140">
              <a:extLst>
                <a:ext uri="{FF2B5EF4-FFF2-40B4-BE49-F238E27FC236}">
                  <a16:creationId xmlns:a16="http://schemas.microsoft.com/office/drawing/2014/main" id="{618EFC24-3112-44FF-91AD-72232C0F1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268" y="3509199"/>
              <a:ext cx="618771" cy="364633"/>
            </a:xfrm>
            <a:custGeom>
              <a:avLst/>
              <a:gdLst>
                <a:gd name="T0" fmla="*/ 448 w 448"/>
                <a:gd name="T1" fmla="*/ 255 h 264"/>
                <a:gd name="T2" fmla="*/ 443 w 448"/>
                <a:gd name="T3" fmla="*/ 264 h 264"/>
                <a:gd name="T4" fmla="*/ 0 w 448"/>
                <a:gd name="T5" fmla="*/ 9 h 264"/>
                <a:gd name="T6" fmla="*/ 6 w 448"/>
                <a:gd name="T7" fmla="*/ 0 h 264"/>
                <a:gd name="T8" fmla="*/ 448 w 448"/>
                <a:gd name="T9" fmla="*/ 25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264">
                  <a:moveTo>
                    <a:pt x="448" y="255"/>
                  </a:moveTo>
                  <a:lnTo>
                    <a:pt x="443" y="264"/>
                  </a:lnTo>
                  <a:lnTo>
                    <a:pt x="0" y="9"/>
                  </a:lnTo>
                  <a:lnTo>
                    <a:pt x="6" y="0"/>
                  </a:lnTo>
                  <a:lnTo>
                    <a:pt x="448" y="2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0" name="Freeform 141">
              <a:extLst>
                <a:ext uri="{FF2B5EF4-FFF2-40B4-BE49-F238E27FC236}">
                  <a16:creationId xmlns:a16="http://schemas.microsoft.com/office/drawing/2014/main" id="{09F7DA62-751E-4D08-B7D1-AAB1518AA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6937" y="3489862"/>
              <a:ext cx="647776" cy="312148"/>
            </a:xfrm>
            <a:custGeom>
              <a:avLst/>
              <a:gdLst>
                <a:gd name="T0" fmla="*/ 469 w 469"/>
                <a:gd name="T1" fmla="*/ 216 h 226"/>
                <a:gd name="T2" fmla="*/ 464 w 469"/>
                <a:gd name="T3" fmla="*/ 226 h 226"/>
                <a:gd name="T4" fmla="*/ 0 w 469"/>
                <a:gd name="T5" fmla="*/ 10 h 226"/>
                <a:gd name="T6" fmla="*/ 5 w 469"/>
                <a:gd name="T7" fmla="*/ 0 h 226"/>
                <a:gd name="T8" fmla="*/ 469 w 469"/>
                <a:gd name="T9" fmla="*/ 21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226">
                  <a:moveTo>
                    <a:pt x="469" y="216"/>
                  </a:moveTo>
                  <a:lnTo>
                    <a:pt x="464" y="226"/>
                  </a:lnTo>
                  <a:lnTo>
                    <a:pt x="0" y="10"/>
                  </a:lnTo>
                  <a:lnTo>
                    <a:pt x="5" y="0"/>
                  </a:lnTo>
                  <a:lnTo>
                    <a:pt x="469" y="2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1" name="Freeform 142">
              <a:extLst>
                <a:ext uri="{FF2B5EF4-FFF2-40B4-BE49-F238E27FC236}">
                  <a16:creationId xmlns:a16="http://schemas.microsoft.com/office/drawing/2014/main" id="{1F626FB7-9EF1-4CF8-B38C-466B2C703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605" y="3470526"/>
              <a:ext cx="668493" cy="255519"/>
            </a:xfrm>
            <a:custGeom>
              <a:avLst/>
              <a:gdLst>
                <a:gd name="T0" fmla="*/ 484 w 484"/>
                <a:gd name="T1" fmla="*/ 175 h 185"/>
                <a:gd name="T2" fmla="*/ 480 w 484"/>
                <a:gd name="T3" fmla="*/ 185 h 185"/>
                <a:gd name="T4" fmla="*/ 0 w 484"/>
                <a:gd name="T5" fmla="*/ 10 h 185"/>
                <a:gd name="T6" fmla="*/ 4 w 484"/>
                <a:gd name="T7" fmla="*/ 0 h 185"/>
                <a:gd name="T8" fmla="*/ 484 w 484"/>
                <a:gd name="T9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4" h="185">
                  <a:moveTo>
                    <a:pt x="484" y="175"/>
                  </a:moveTo>
                  <a:lnTo>
                    <a:pt x="480" y="185"/>
                  </a:lnTo>
                  <a:lnTo>
                    <a:pt x="0" y="10"/>
                  </a:lnTo>
                  <a:lnTo>
                    <a:pt x="4" y="0"/>
                  </a:lnTo>
                  <a:lnTo>
                    <a:pt x="484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2" name="Freeform 143">
              <a:extLst>
                <a:ext uri="{FF2B5EF4-FFF2-40B4-BE49-F238E27FC236}">
                  <a16:creationId xmlns:a16="http://schemas.microsoft.com/office/drawing/2014/main" id="{D89ADA83-1EDD-4DE6-84BB-F1326ABF4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601" y="3633505"/>
              <a:ext cx="77346" cy="705785"/>
            </a:xfrm>
            <a:custGeom>
              <a:avLst/>
              <a:gdLst>
                <a:gd name="T0" fmla="*/ 0 w 56"/>
                <a:gd name="T1" fmla="*/ 510 h 511"/>
                <a:gd name="T2" fmla="*/ 12 w 56"/>
                <a:gd name="T3" fmla="*/ 511 h 511"/>
                <a:gd name="T4" fmla="*/ 56 w 56"/>
                <a:gd name="T5" fmla="*/ 0 h 511"/>
                <a:gd name="T6" fmla="*/ 45 w 56"/>
                <a:gd name="T7" fmla="*/ 0 h 511"/>
                <a:gd name="T8" fmla="*/ 0 w 56"/>
                <a:gd name="T9" fmla="*/ 510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11">
                  <a:moveTo>
                    <a:pt x="0" y="510"/>
                  </a:moveTo>
                  <a:lnTo>
                    <a:pt x="12" y="511"/>
                  </a:lnTo>
                  <a:lnTo>
                    <a:pt x="56" y="0"/>
                  </a:lnTo>
                  <a:lnTo>
                    <a:pt x="45" y="0"/>
                  </a:lnTo>
                  <a:lnTo>
                    <a:pt x="0" y="5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3" name="Freeform 144">
              <a:extLst>
                <a:ext uri="{FF2B5EF4-FFF2-40B4-BE49-F238E27FC236}">
                  <a16:creationId xmlns:a16="http://schemas.microsoft.com/office/drawing/2014/main" id="{56C7389F-87A2-4D56-BD8A-0154BDA30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8492" y="3629362"/>
              <a:ext cx="136738" cy="698879"/>
            </a:xfrm>
            <a:custGeom>
              <a:avLst/>
              <a:gdLst>
                <a:gd name="T0" fmla="*/ 0 w 99"/>
                <a:gd name="T1" fmla="*/ 504 h 506"/>
                <a:gd name="T2" fmla="*/ 10 w 99"/>
                <a:gd name="T3" fmla="*/ 506 h 506"/>
                <a:gd name="T4" fmla="*/ 99 w 99"/>
                <a:gd name="T5" fmla="*/ 2 h 506"/>
                <a:gd name="T6" fmla="*/ 88 w 99"/>
                <a:gd name="T7" fmla="*/ 0 h 506"/>
                <a:gd name="T8" fmla="*/ 0 w 99"/>
                <a:gd name="T9" fmla="*/ 504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06">
                  <a:moveTo>
                    <a:pt x="0" y="504"/>
                  </a:moveTo>
                  <a:lnTo>
                    <a:pt x="10" y="506"/>
                  </a:lnTo>
                  <a:lnTo>
                    <a:pt x="99" y="2"/>
                  </a:lnTo>
                  <a:lnTo>
                    <a:pt x="88" y="0"/>
                  </a:lnTo>
                  <a:lnTo>
                    <a:pt x="0" y="5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4" name="Freeform 145">
              <a:extLst>
                <a:ext uri="{FF2B5EF4-FFF2-40B4-BE49-F238E27FC236}">
                  <a16:creationId xmlns:a16="http://schemas.microsoft.com/office/drawing/2014/main" id="{C434B78F-C329-4275-BC66-6894C6A41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7002" y="3625218"/>
              <a:ext cx="197510" cy="686448"/>
            </a:xfrm>
            <a:custGeom>
              <a:avLst/>
              <a:gdLst>
                <a:gd name="T0" fmla="*/ 0 w 143"/>
                <a:gd name="T1" fmla="*/ 494 h 497"/>
                <a:gd name="T2" fmla="*/ 11 w 143"/>
                <a:gd name="T3" fmla="*/ 497 h 497"/>
                <a:gd name="T4" fmla="*/ 143 w 143"/>
                <a:gd name="T5" fmla="*/ 2 h 497"/>
                <a:gd name="T6" fmla="*/ 133 w 143"/>
                <a:gd name="T7" fmla="*/ 0 h 497"/>
                <a:gd name="T8" fmla="*/ 0 w 143"/>
                <a:gd name="T9" fmla="*/ 49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497">
                  <a:moveTo>
                    <a:pt x="0" y="494"/>
                  </a:moveTo>
                  <a:lnTo>
                    <a:pt x="11" y="497"/>
                  </a:lnTo>
                  <a:lnTo>
                    <a:pt x="143" y="2"/>
                  </a:lnTo>
                  <a:lnTo>
                    <a:pt x="133" y="0"/>
                  </a:lnTo>
                  <a:lnTo>
                    <a:pt x="0" y="4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5" name="Freeform 146">
              <a:extLst>
                <a:ext uri="{FF2B5EF4-FFF2-40B4-BE49-F238E27FC236}">
                  <a16:creationId xmlns:a16="http://schemas.microsoft.com/office/drawing/2014/main" id="{6986149E-22C9-4FBC-BC2B-50BB9EA78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275" y="3618313"/>
              <a:ext cx="256900" cy="668493"/>
            </a:xfrm>
            <a:custGeom>
              <a:avLst/>
              <a:gdLst>
                <a:gd name="T0" fmla="*/ 0 w 186"/>
                <a:gd name="T1" fmla="*/ 480 h 484"/>
                <a:gd name="T2" fmla="*/ 10 w 186"/>
                <a:gd name="T3" fmla="*/ 484 h 484"/>
                <a:gd name="T4" fmla="*/ 186 w 186"/>
                <a:gd name="T5" fmla="*/ 3 h 484"/>
                <a:gd name="T6" fmla="*/ 176 w 186"/>
                <a:gd name="T7" fmla="*/ 0 h 484"/>
                <a:gd name="T8" fmla="*/ 0 w 186"/>
                <a:gd name="T9" fmla="*/ 48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484">
                  <a:moveTo>
                    <a:pt x="0" y="480"/>
                  </a:moveTo>
                  <a:lnTo>
                    <a:pt x="10" y="484"/>
                  </a:lnTo>
                  <a:lnTo>
                    <a:pt x="186" y="3"/>
                  </a:lnTo>
                  <a:lnTo>
                    <a:pt x="176" y="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6" name="Freeform 147">
              <a:extLst>
                <a:ext uri="{FF2B5EF4-FFF2-40B4-BE49-F238E27FC236}">
                  <a16:creationId xmlns:a16="http://schemas.microsoft.com/office/drawing/2014/main" id="{2533390B-2E5C-4CDB-998F-4DA237F6A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691" y="3608644"/>
              <a:ext cx="312148" cy="646394"/>
            </a:xfrm>
            <a:custGeom>
              <a:avLst/>
              <a:gdLst>
                <a:gd name="T0" fmla="*/ 0 w 226"/>
                <a:gd name="T1" fmla="*/ 464 h 468"/>
                <a:gd name="T2" fmla="*/ 10 w 226"/>
                <a:gd name="T3" fmla="*/ 468 h 468"/>
                <a:gd name="T4" fmla="*/ 226 w 226"/>
                <a:gd name="T5" fmla="*/ 4 h 468"/>
                <a:gd name="T6" fmla="*/ 216 w 226"/>
                <a:gd name="T7" fmla="*/ 0 h 468"/>
                <a:gd name="T8" fmla="*/ 0 w 226"/>
                <a:gd name="T9" fmla="*/ 464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468">
                  <a:moveTo>
                    <a:pt x="0" y="464"/>
                  </a:moveTo>
                  <a:lnTo>
                    <a:pt x="10" y="468"/>
                  </a:lnTo>
                  <a:lnTo>
                    <a:pt x="226" y="4"/>
                  </a:lnTo>
                  <a:lnTo>
                    <a:pt x="216" y="0"/>
                  </a:lnTo>
                  <a:lnTo>
                    <a:pt x="0" y="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7" name="Freeform 148">
              <a:extLst>
                <a:ext uri="{FF2B5EF4-FFF2-40B4-BE49-F238E27FC236}">
                  <a16:creationId xmlns:a16="http://schemas.microsoft.com/office/drawing/2014/main" id="{BA4354EE-9301-40A4-8E3A-51D3A8BA5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0488" y="3598976"/>
              <a:ext cx="367395" cy="618771"/>
            </a:xfrm>
            <a:custGeom>
              <a:avLst/>
              <a:gdLst>
                <a:gd name="T0" fmla="*/ 0 w 266"/>
                <a:gd name="T1" fmla="*/ 443 h 448"/>
                <a:gd name="T2" fmla="*/ 9 w 266"/>
                <a:gd name="T3" fmla="*/ 448 h 448"/>
                <a:gd name="T4" fmla="*/ 266 w 266"/>
                <a:gd name="T5" fmla="*/ 5 h 448"/>
                <a:gd name="T6" fmla="*/ 256 w 266"/>
                <a:gd name="T7" fmla="*/ 0 h 448"/>
                <a:gd name="T8" fmla="*/ 0 w 266"/>
                <a:gd name="T9" fmla="*/ 443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448">
                  <a:moveTo>
                    <a:pt x="0" y="443"/>
                  </a:moveTo>
                  <a:lnTo>
                    <a:pt x="9" y="448"/>
                  </a:lnTo>
                  <a:lnTo>
                    <a:pt x="266" y="5"/>
                  </a:lnTo>
                  <a:lnTo>
                    <a:pt x="256" y="0"/>
                  </a:lnTo>
                  <a:lnTo>
                    <a:pt x="0" y="4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8" name="Freeform 149">
              <a:extLst>
                <a:ext uri="{FF2B5EF4-FFF2-40B4-BE49-F238E27FC236}">
                  <a16:creationId xmlns:a16="http://schemas.microsoft.com/office/drawing/2014/main" id="{84389A69-F76D-4C4A-B757-7A7E7ADCA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810" y="3586545"/>
              <a:ext cx="417118" cy="588385"/>
            </a:xfrm>
            <a:custGeom>
              <a:avLst/>
              <a:gdLst>
                <a:gd name="T0" fmla="*/ 0 w 302"/>
                <a:gd name="T1" fmla="*/ 419 h 426"/>
                <a:gd name="T2" fmla="*/ 9 w 302"/>
                <a:gd name="T3" fmla="*/ 426 h 426"/>
                <a:gd name="T4" fmla="*/ 302 w 302"/>
                <a:gd name="T5" fmla="*/ 6 h 426"/>
                <a:gd name="T6" fmla="*/ 293 w 302"/>
                <a:gd name="T7" fmla="*/ 0 h 426"/>
                <a:gd name="T8" fmla="*/ 0 w 302"/>
                <a:gd name="T9" fmla="*/ 419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426">
                  <a:moveTo>
                    <a:pt x="0" y="419"/>
                  </a:moveTo>
                  <a:lnTo>
                    <a:pt x="9" y="426"/>
                  </a:lnTo>
                  <a:lnTo>
                    <a:pt x="302" y="6"/>
                  </a:lnTo>
                  <a:lnTo>
                    <a:pt x="293" y="0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9" name="Freeform 150">
              <a:extLst>
                <a:ext uri="{FF2B5EF4-FFF2-40B4-BE49-F238E27FC236}">
                  <a16:creationId xmlns:a16="http://schemas.microsoft.com/office/drawing/2014/main" id="{BB69CFD2-7CAB-4C09-83E4-097DB284B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894" y="3574115"/>
              <a:ext cx="465460" cy="551092"/>
            </a:xfrm>
            <a:custGeom>
              <a:avLst/>
              <a:gdLst>
                <a:gd name="T0" fmla="*/ 0 w 337"/>
                <a:gd name="T1" fmla="*/ 391 h 399"/>
                <a:gd name="T2" fmla="*/ 7 w 337"/>
                <a:gd name="T3" fmla="*/ 399 h 399"/>
                <a:gd name="T4" fmla="*/ 337 w 337"/>
                <a:gd name="T5" fmla="*/ 6 h 399"/>
                <a:gd name="T6" fmla="*/ 329 w 337"/>
                <a:gd name="T7" fmla="*/ 0 h 399"/>
                <a:gd name="T8" fmla="*/ 0 w 337"/>
                <a:gd name="T9" fmla="*/ 39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399">
                  <a:moveTo>
                    <a:pt x="0" y="391"/>
                  </a:moveTo>
                  <a:lnTo>
                    <a:pt x="7" y="399"/>
                  </a:lnTo>
                  <a:lnTo>
                    <a:pt x="337" y="6"/>
                  </a:lnTo>
                  <a:lnTo>
                    <a:pt x="329" y="0"/>
                  </a:lnTo>
                  <a:lnTo>
                    <a:pt x="0" y="3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70" name="Freeform 151">
              <a:extLst>
                <a:ext uri="{FF2B5EF4-FFF2-40B4-BE49-F238E27FC236}">
                  <a16:creationId xmlns:a16="http://schemas.microsoft.com/office/drawing/2014/main" id="{032C0B4C-0279-43A1-86BA-EDC938F45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504" y="3557541"/>
              <a:ext cx="509658" cy="511038"/>
            </a:xfrm>
            <a:custGeom>
              <a:avLst/>
              <a:gdLst>
                <a:gd name="T0" fmla="*/ 0 w 369"/>
                <a:gd name="T1" fmla="*/ 363 h 370"/>
                <a:gd name="T2" fmla="*/ 7 w 369"/>
                <a:gd name="T3" fmla="*/ 370 h 370"/>
                <a:gd name="T4" fmla="*/ 369 w 369"/>
                <a:gd name="T5" fmla="*/ 8 h 370"/>
                <a:gd name="T6" fmla="*/ 361 w 369"/>
                <a:gd name="T7" fmla="*/ 0 h 370"/>
                <a:gd name="T8" fmla="*/ 0 w 369"/>
                <a:gd name="T9" fmla="*/ 36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370">
                  <a:moveTo>
                    <a:pt x="0" y="363"/>
                  </a:moveTo>
                  <a:lnTo>
                    <a:pt x="7" y="370"/>
                  </a:lnTo>
                  <a:lnTo>
                    <a:pt x="369" y="8"/>
                  </a:lnTo>
                  <a:lnTo>
                    <a:pt x="361" y="0"/>
                  </a:lnTo>
                  <a:lnTo>
                    <a:pt x="0" y="3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71" name="Freeform 152">
              <a:extLst>
                <a:ext uri="{FF2B5EF4-FFF2-40B4-BE49-F238E27FC236}">
                  <a16:creationId xmlns:a16="http://schemas.microsoft.com/office/drawing/2014/main" id="{8FB862EC-A5CE-4773-838F-0F67C6554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875" y="3542347"/>
              <a:ext cx="551093" cy="466840"/>
            </a:xfrm>
            <a:custGeom>
              <a:avLst/>
              <a:gdLst>
                <a:gd name="T0" fmla="*/ 0 w 399"/>
                <a:gd name="T1" fmla="*/ 329 h 338"/>
                <a:gd name="T2" fmla="*/ 8 w 399"/>
                <a:gd name="T3" fmla="*/ 338 h 338"/>
                <a:gd name="T4" fmla="*/ 399 w 399"/>
                <a:gd name="T5" fmla="*/ 9 h 338"/>
                <a:gd name="T6" fmla="*/ 393 w 399"/>
                <a:gd name="T7" fmla="*/ 0 h 338"/>
                <a:gd name="T8" fmla="*/ 0 w 399"/>
                <a:gd name="T9" fmla="*/ 329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338">
                  <a:moveTo>
                    <a:pt x="0" y="329"/>
                  </a:moveTo>
                  <a:lnTo>
                    <a:pt x="8" y="338"/>
                  </a:lnTo>
                  <a:lnTo>
                    <a:pt x="399" y="9"/>
                  </a:lnTo>
                  <a:lnTo>
                    <a:pt x="393" y="0"/>
                  </a:lnTo>
                  <a:lnTo>
                    <a:pt x="0" y="3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72" name="Freeform 153">
              <a:extLst>
                <a:ext uri="{FF2B5EF4-FFF2-40B4-BE49-F238E27FC236}">
                  <a16:creationId xmlns:a16="http://schemas.microsoft.com/office/drawing/2014/main" id="{DB9F5A86-F201-4678-AFE8-69EA2961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152" y="3525773"/>
              <a:ext cx="588385" cy="418499"/>
            </a:xfrm>
            <a:custGeom>
              <a:avLst/>
              <a:gdLst>
                <a:gd name="T0" fmla="*/ 0 w 426"/>
                <a:gd name="T1" fmla="*/ 294 h 303"/>
                <a:gd name="T2" fmla="*/ 7 w 426"/>
                <a:gd name="T3" fmla="*/ 303 h 303"/>
                <a:gd name="T4" fmla="*/ 426 w 426"/>
                <a:gd name="T5" fmla="*/ 9 h 303"/>
                <a:gd name="T6" fmla="*/ 420 w 426"/>
                <a:gd name="T7" fmla="*/ 0 h 303"/>
                <a:gd name="T8" fmla="*/ 0 w 426"/>
                <a:gd name="T9" fmla="*/ 29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303">
                  <a:moveTo>
                    <a:pt x="0" y="294"/>
                  </a:moveTo>
                  <a:lnTo>
                    <a:pt x="7" y="303"/>
                  </a:lnTo>
                  <a:lnTo>
                    <a:pt x="426" y="9"/>
                  </a:lnTo>
                  <a:lnTo>
                    <a:pt x="420" y="0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73" name="Freeform 154">
              <a:extLst>
                <a:ext uri="{FF2B5EF4-FFF2-40B4-BE49-F238E27FC236}">
                  <a16:creationId xmlns:a16="http://schemas.microsoft.com/office/drawing/2014/main" id="{C00BC8BA-C7E0-48DF-8CD3-EB0487316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0716" y="3509199"/>
              <a:ext cx="620152" cy="364633"/>
            </a:xfrm>
            <a:custGeom>
              <a:avLst/>
              <a:gdLst>
                <a:gd name="T0" fmla="*/ 0 w 449"/>
                <a:gd name="T1" fmla="*/ 255 h 264"/>
                <a:gd name="T2" fmla="*/ 5 w 449"/>
                <a:gd name="T3" fmla="*/ 264 h 264"/>
                <a:gd name="T4" fmla="*/ 449 w 449"/>
                <a:gd name="T5" fmla="*/ 9 h 264"/>
                <a:gd name="T6" fmla="*/ 442 w 449"/>
                <a:gd name="T7" fmla="*/ 0 h 264"/>
                <a:gd name="T8" fmla="*/ 0 w 449"/>
                <a:gd name="T9" fmla="*/ 25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264">
                  <a:moveTo>
                    <a:pt x="0" y="255"/>
                  </a:moveTo>
                  <a:lnTo>
                    <a:pt x="5" y="264"/>
                  </a:lnTo>
                  <a:lnTo>
                    <a:pt x="449" y="9"/>
                  </a:lnTo>
                  <a:lnTo>
                    <a:pt x="442" y="0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74" name="Freeform 155">
              <a:extLst>
                <a:ext uri="{FF2B5EF4-FFF2-40B4-BE49-F238E27FC236}">
                  <a16:creationId xmlns:a16="http://schemas.microsoft.com/office/drawing/2014/main" id="{50ECEDDF-3779-40D5-832D-085DC4F13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2043" y="3489862"/>
              <a:ext cx="647776" cy="312148"/>
            </a:xfrm>
            <a:custGeom>
              <a:avLst/>
              <a:gdLst>
                <a:gd name="T0" fmla="*/ 0 w 469"/>
                <a:gd name="T1" fmla="*/ 216 h 226"/>
                <a:gd name="T2" fmla="*/ 5 w 469"/>
                <a:gd name="T3" fmla="*/ 226 h 226"/>
                <a:gd name="T4" fmla="*/ 469 w 469"/>
                <a:gd name="T5" fmla="*/ 10 h 226"/>
                <a:gd name="T6" fmla="*/ 464 w 469"/>
                <a:gd name="T7" fmla="*/ 0 h 226"/>
                <a:gd name="T8" fmla="*/ 0 w 469"/>
                <a:gd name="T9" fmla="*/ 21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226">
                  <a:moveTo>
                    <a:pt x="0" y="216"/>
                  </a:moveTo>
                  <a:lnTo>
                    <a:pt x="5" y="226"/>
                  </a:lnTo>
                  <a:lnTo>
                    <a:pt x="469" y="10"/>
                  </a:lnTo>
                  <a:lnTo>
                    <a:pt x="464" y="0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75" name="Freeform 156">
              <a:extLst>
                <a:ext uri="{FF2B5EF4-FFF2-40B4-BE49-F238E27FC236}">
                  <a16:creationId xmlns:a16="http://schemas.microsoft.com/office/drawing/2014/main" id="{B1528958-EC05-4161-9692-7E21F3AAD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1657" y="3470526"/>
              <a:ext cx="669875" cy="255519"/>
            </a:xfrm>
            <a:custGeom>
              <a:avLst/>
              <a:gdLst>
                <a:gd name="T0" fmla="*/ 0 w 485"/>
                <a:gd name="T1" fmla="*/ 175 h 185"/>
                <a:gd name="T2" fmla="*/ 4 w 485"/>
                <a:gd name="T3" fmla="*/ 185 h 185"/>
                <a:gd name="T4" fmla="*/ 485 w 485"/>
                <a:gd name="T5" fmla="*/ 10 h 185"/>
                <a:gd name="T6" fmla="*/ 481 w 485"/>
                <a:gd name="T7" fmla="*/ 0 h 185"/>
                <a:gd name="T8" fmla="*/ 0 w 485"/>
                <a:gd name="T9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" h="185">
                  <a:moveTo>
                    <a:pt x="0" y="175"/>
                  </a:moveTo>
                  <a:lnTo>
                    <a:pt x="4" y="185"/>
                  </a:lnTo>
                  <a:lnTo>
                    <a:pt x="485" y="10"/>
                  </a:lnTo>
                  <a:lnTo>
                    <a:pt x="481" y="0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76" name="Freeform 157">
              <a:extLst>
                <a:ext uri="{FF2B5EF4-FFF2-40B4-BE49-F238E27FC236}">
                  <a16:creationId xmlns:a16="http://schemas.microsoft.com/office/drawing/2014/main" id="{FA41A8CC-52FD-4433-9565-244941413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895" y="3666654"/>
              <a:ext cx="111876" cy="69059"/>
            </a:xfrm>
            <a:custGeom>
              <a:avLst/>
              <a:gdLst>
                <a:gd name="T0" fmla="*/ 0 w 81"/>
                <a:gd name="T1" fmla="*/ 26 h 50"/>
                <a:gd name="T2" fmla="*/ 9 w 81"/>
                <a:gd name="T3" fmla="*/ 50 h 50"/>
                <a:gd name="T4" fmla="*/ 81 w 81"/>
                <a:gd name="T5" fmla="*/ 24 h 50"/>
                <a:gd name="T6" fmla="*/ 72 w 81"/>
                <a:gd name="T7" fmla="*/ 0 h 50"/>
                <a:gd name="T8" fmla="*/ 0 w 81"/>
                <a:gd name="T9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50">
                  <a:moveTo>
                    <a:pt x="0" y="26"/>
                  </a:moveTo>
                  <a:lnTo>
                    <a:pt x="9" y="50"/>
                  </a:lnTo>
                  <a:lnTo>
                    <a:pt x="81" y="24"/>
                  </a:lnTo>
                  <a:lnTo>
                    <a:pt x="72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06" name="Freeform 187">
              <a:extLst>
                <a:ext uri="{FF2B5EF4-FFF2-40B4-BE49-F238E27FC236}">
                  <a16:creationId xmlns:a16="http://schemas.microsoft.com/office/drawing/2014/main" id="{D8826BA7-0EE8-44E1-BF36-9E4444DBE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2027" y="3155615"/>
              <a:ext cx="227896" cy="348059"/>
            </a:xfrm>
            <a:custGeom>
              <a:avLst/>
              <a:gdLst>
                <a:gd name="T0" fmla="*/ 99 w 165"/>
                <a:gd name="T1" fmla="*/ 0 h 252"/>
                <a:gd name="T2" fmla="*/ 99 w 165"/>
                <a:gd name="T3" fmla="*/ 94 h 252"/>
                <a:gd name="T4" fmla="*/ 66 w 165"/>
                <a:gd name="T5" fmla="*/ 94 h 252"/>
                <a:gd name="T6" fmla="*/ 66 w 165"/>
                <a:gd name="T7" fmla="*/ 0 h 252"/>
                <a:gd name="T8" fmla="*/ 0 w 165"/>
                <a:gd name="T9" fmla="*/ 0 h 252"/>
                <a:gd name="T10" fmla="*/ 0 w 165"/>
                <a:gd name="T11" fmla="*/ 252 h 252"/>
                <a:gd name="T12" fmla="*/ 165 w 165"/>
                <a:gd name="T13" fmla="*/ 252 h 252"/>
                <a:gd name="T14" fmla="*/ 165 w 165"/>
                <a:gd name="T15" fmla="*/ 0 h 252"/>
                <a:gd name="T16" fmla="*/ 99 w 165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252">
                  <a:moveTo>
                    <a:pt x="99" y="0"/>
                  </a:moveTo>
                  <a:lnTo>
                    <a:pt x="99" y="94"/>
                  </a:lnTo>
                  <a:lnTo>
                    <a:pt x="66" y="94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252"/>
                  </a:lnTo>
                  <a:lnTo>
                    <a:pt x="165" y="252"/>
                  </a:lnTo>
                  <a:lnTo>
                    <a:pt x="165" y="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312" name="Freeform: Shape 311">
            <a:extLst>
              <a:ext uri="{FF2B5EF4-FFF2-40B4-BE49-F238E27FC236}">
                <a16:creationId xmlns:a16="http://schemas.microsoft.com/office/drawing/2014/main" id="{8D3FEB2C-03A0-4C17-9D24-A9159DF53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500" y="2779933"/>
            <a:ext cx="2513757" cy="281762"/>
          </a:xfrm>
          <a:custGeom>
            <a:avLst/>
            <a:gdLst>
              <a:gd name="connsiteX0" fmla="*/ 0 w 2889251"/>
              <a:gd name="connsiteY0" fmla="*/ 0 h 323850"/>
              <a:gd name="connsiteX1" fmla="*/ 80963 w 2889251"/>
              <a:gd name="connsiteY1" fmla="*/ 0 h 323850"/>
              <a:gd name="connsiteX2" fmla="*/ 80963 w 2889251"/>
              <a:gd name="connsiteY2" fmla="*/ 258763 h 323850"/>
              <a:gd name="connsiteX3" fmla="*/ 622300 w 2889251"/>
              <a:gd name="connsiteY3" fmla="*/ 258763 h 323850"/>
              <a:gd name="connsiteX4" fmla="*/ 622300 w 2889251"/>
              <a:gd name="connsiteY4" fmla="*/ 209550 h 323850"/>
              <a:gd name="connsiteX5" fmla="*/ 806450 w 2889251"/>
              <a:gd name="connsiteY5" fmla="*/ 209550 h 323850"/>
              <a:gd name="connsiteX6" fmla="*/ 806450 w 2889251"/>
              <a:gd name="connsiteY6" fmla="*/ 258763 h 323850"/>
              <a:gd name="connsiteX7" fmla="*/ 2074863 w 2889251"/>
              <a:gd name="connsiteY7" fmla="*/ 258763 h 323850"/>
              <a:gd name="connsiteX8" fmla="*/ 2074863 w 2889251"/>
              <a:gd name="connsiteY8" fmla="*/ 209550 h 323850"/>
              <a:gd name="connsiteX9" fmla="*/ 2260601 w 2889251"/>
              <a:gd name="connsiteY9" fmla="*/ 209550 h 323850"/>
              <a:gd name="connsiteX10" fmla="*/ 2260601 w 2889251"/>
              <a:gd name="connsiteY10" fmla="*/ 258763 h 323850"/>
              <a:gd name="connsiteX11" fmla="*/ 2808288 w 2889251"/>
              <a:gd name="connsiteY11" fmla="*/ 258763 h 323850"/>
              <a:gd name="connsiteX12" fmla="*/ 2808288 w 2889251"/>
              <a:gd name="connsiteY12" fmla="*/ 0 h 323850"/>
              <a:gd name="connsiteX13" fmla="*/ 2889251 w 2889251"/>
              <a:gd name="connsiteY13" fmla="*/ 0 h 323850"/>
              <a:gd name="connsiteX14" fmla="*/ 2889251 w 2889251"/>
              <a:gd name="connsiteY14" fmla="*/ 323850 h 323850"/>
              <a:gd name="connsiteX15" fmla="*/ 2889250 w 2889251"/>
              <a:gd name="connsiteY15" fmla="*/ 323850 h 323850"/>
              <a:gd name="connsiteX16" fmla="*/ 2808288 w 2889251"/>
              <a:gd name="connsiteY16" fmla="*/ 323850 h 323850"/>
              <a:gd name="connsiteX17" fmla="*/ 2260601 w 2889251"/>
              <a:gd name="connsiteY17" fmla="*/ 323850 h 323850"/>
              <a:gd name="connsiteX18" fmla="*/ 2074863 w 2889251"/>
              <a:gd name="connsiteY18" fmla="*/ 323850 h 323850"/>
              <a:gd name="connsiteX19" fmla="*/ 806450 w 2889251"/>
              <a:gd name="connsiteY19" fmla="*/ 323850 h 323850"/>
              <a:gd name="connsiteX20" fmla="*/ 622300 w 2889251"/>
              <a:gd name="connsiteY20" fmla="*/ 323850 h 323850"/>
              <a:gd name="connsiteX21" fmla="*/ 80963 w 2889251"/>
              <a:gd name="connsiteY21" fmla="*/ 323850 h 323850"/>
              <a:gd name="connsiteX22" fmla="*/ 0 w 2889251"/>
              <a:gd name="connsiteY22" fmla="*/ 323850 h 323850"/>
              <a:gd name="connsiteX23" fmla="*/ 0 w 2889251"/>
              <a:gd name="connsiteY23" fmla="*/ 258763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89251" h="323850">
                <a:moveTo>
                  <a:pt x="0" y="0"/>
                </a:moveTo>
                <a:lnTo>
                  <a:pt x="80963" y="0"/>
                </a:lnTo>
                <a:lnTo>
                  <a:pt x="80963" y="258763"/>
                </a:lnTo>
                <a:lnTo>
                  <a:pt x="622300" y="258763"/>
                </a:lnTo>
                <a:lnTo>
                  <a:pt x="622300" y="209550"/>
                </a:lnTo>
                <a:lnTo>
                  <a:pt x="806450" y="209550"/>
                </a:lnTo>
                <a:lnTo>
                  <a:pt x="806450" y="258763"/>
                </a:lnTo>
                <a:lnTo>
                  <a:pt x="2074863" y="258763"/>
                </a:lnTo>
                <a:lnTo>
                  <a:pt x="2074863" y="209550"/>
                </a:lnTo>
                <a:lnTo>
                  <a:pt x="2260601" y="209550"/>
                </a:lnTo>
                <a:lnTo>
                  <a:pt x="2260601" y="258763"/>
                </a:lnTo>
                <a:lnTo>
                  <a:pt x="2808288" y="258763"/>
                </a:lnTo>
                <a:lnTo>
                  <a:pt x="2808288" y="0"/>
                </a:lnTo>
                <a:lnTo>
                  <a:pt x="2889251" y="0"/>
                </a:lnTo>
                <a:lnTo>
                  <a:pt x="2889251" y="323850"/>
                </a:lnTo>
                <a:lnTo>
                  <a:pt x="2889250" y="323850"/>
                </a:lnTo>
                <a:lnTo>
                  <a:pt x="2808288" y="323850"/>
                </a:lnTo>
                <a:lnTo>
                  <a:pt x="2260601" y="323850"/>
                </a:lnTo>
                <a:lnTo>
                  <a:pt x="2074863" y="323850"/>
                </a:lnTo>
                <a:lnTo>
                  <a:pt x="806450" y="323850"/>
                </a:lnTo>
                <a:lnTo>
                  <a:pt x="622300" y="323850"/>
                </a:lnTo>
                <a:lnTo>
                  <a:pt x="80963" y="323850"/>
                </a:lnTo>
                <a:lnTo>
                  <a:pt x="0" y="323850"/>
                </a:lnTo>
                <a:lnTo>
                  <a:pt x="0" y="25876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4016FC5D-84EB-9741-B3D6-72CCF453A362}"/>
              </a:ext>
            </a:extLst>
          </p:cNvPr>
          <p:cNvGrpSpPr/>
          <p:nvPr/>
        </p:nvGrpSpPr>
        <p:grpSpPr>
          <a:xfrm>
            <a:off x="9741136" y="1859860"/>
            <a:ext cx="1407513" cy="1060750"/>
            <a:chOff x="9741136" y="1859860"/>
            <a:chExt cx="1407513" cy="1060750"/>
          </a:xfrm>
        </p:grpSpPr>
        <p:sp>
          <p:nvSpPr>
            <p:cNvPr id="504" name="Parallelogram 503">
              <a:extLst>
                <a:ext uri="{FF2B5EF4-FFF2-40B4-BE49-F238E27FC236}">
                  <a16:creationId xmlns:a16="http://schemas.microsoft.com/office/drawing/2014/main" id="{492761FD-B5C7-4447-A5B6-30A413133BA3}"/>
                </a:ext>
              </a:extLst>
            </p:cNvPr>
            <p:cNvSpPr/>
            <p:nvPr/>
          </p:nvSpPr>
          <p:spPr>
            <a:xfrm>
              <a:off x="9741136" y="1859860"/>
              <a:ext cx="1407513" cy="1060750"/>
            </a:xfrm>
            <a:prstGeom prst="parallelogram">
              <a:avLst>
                <a:gd name="adj" fmla="val 32757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19D326B4-4977-45B8-B23B-87433F15E444}"/>
                </a:ext>
              </a:extLst>
            </p:cNvPr>
            <p:cNvSpPr txBox="1"/>
            <p:nvPr/>
          </p:nvSpPr>
          <p:spPr>
            <a:xfrm>
              <a:off x="10231514" y="2162879"/>
              <a:ext cx="628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 Medium" panose="00000600000000000000" pitchFamily="2" charset="0"/>
                  <a:ea typeface="+mn-ea"/>
                  <a:cs typeface="Poppins Medium" panose="00000600000000000000" pitchFamily="2" charset="0"/>
                </a:rPr>
                <a:t>01</a:t>
              </a:r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ADF21E4C-48ED-8D42-95F0-93BE49AB8957}"/>
              </a:ext>
            </a:extLst>
          </p:cNvPr>
          <p:cNvGrpSpPr/>
          <p:nvPr/>
        </p:nvGrpSpPr>
        <p:grpSpPr>
          <a:xfrm>
            <a:off x="5650524" y="3170830"/>
            <a:ext cx="5036338" cy="1094146"/>
            <a:chOff x="5650524" y="3170830"/>
            <a:chExt cx="4700954" cy="1094146"/>
          </a:xfrm>
        </p:grpSpPr>
        <p:sp>
          <p:nvSpPr>
            <p:cNvPr id="510" name="Parallelogram 509">
              <a:extLst>
                <a:ext uri="{FF2B5EF4-FFF2-40B4-BE49-F238E27FC236}">
                  <a16:creationId xmlns:a16="http://schemas.microsoft.com/office/drawing/2014/main" id="{4B89B516-576A-47A9-9513-08E3E1DAA17D}"/>
                </a:ext>
              </a:extLst>
            </p:cNvPr>
            <p:cNvSpPr/>
            <p:nvPr/>
          </p:nvSpPr>
          <p:spPr>
            <a:xfrm>
              <a:off x="5650524" y="3204226"/>
              <a:ext cx="4700954" cy="1060750"/>
            </a:xfrm>
            <a:prstGeom prst="parallelogram">
              <a:avLst>
                <a:gd name="adj" fmla="val 327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14" name="Enthusiastically matrix corporate human capital vis-a-vis performance channels.…">
              <a:extLst>
                <a:ext uri="{FF2B5EF4-FFF2-40B4-BE49-F238E27FC236}">
                  <a16:creationId xmlns:a16="http://schemas.microsoft.com/office/drawing/2014/main" id="{868E0AE0-1D47-483F-9DE9-452A3525DC52}"/>
                </a:ext>
              </a:extLst>
            </p:cNvPr>
            <p:cNvSpPr txBox="1"/>
            <p:nvPr/>
          </p:nvSpPr>
          <p:spPr>
            <a:xfrm>
              <a:off x="6544953" y="3170830"/>
              <a:ext cx="3610095" cy="108420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lang="pt-BR" altLang="ja-JP" sz="1200" dirty="0">
                  <a:latin typeface="Nunito" pitchFamily="2" charset="0"/>
                </a:rPr>
                <a:t>o pai da física moderna e serviu de influência para vários outros cientistas.  Isaac Newton publicou, em 1687, as </a:t>
              </a:r>
              <a:r>
                <a:rPr lang="pt-BR" altLang="pt-BR" sz="1200" dirty="0"/>
                <a:t>leis de Newton, que explicavam vários comportamentos relativos ao movimento de objetos físicos. 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0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endParaRP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EAA1B36D-C3B3-0C4D-B890-7FCEC876E5F8}"/>
              </a:ext>
            </a:extLst>
          </p:cNvPr>
          <p:cNvGrpSpPr/>
          <p:nvPr/>
        </p:nvGrpSpPr>
        <p:grpSpPr>
          <a:xfrm>
            <a:off x="5650524" y="4700992"/>
            <a:ext cx="4700954" cy="1060750"/>
            <a:chOff x="5650524" y="4700992"/>
            <a:chExt cx="4700954" cy="1060750"/>
          </a:xfrm>
        </p:grpSpPr>
        <p:sp>
          <p:nvSpPr>
            <p:cNvPr id="518" name="Parallelogram 517">
              <a:extLst>
                <a:ext uri="{FF2B5EF4-FFF2-40B4-BE49-F238E27FC236}">
                  <a16:creationId xmlns:a16="http://schemas.microsoft.com/office/drawing/2014/main" id="{25AD12F1-55C6-4AEE-89BC-21A7A0497572}"/>
                </a:ext>
              </a:extLst>
            </p:cNvPr>
            <p:cNvSpPr/>
            <p:nvPr/>
          </p:nvSpPr>
          <p:spPr>
            <a:xfrm>
              <a:off x="5650524" y="4700992"/>
              <a:ext cx="4700954" cy="1060750"/>
            </a:xfrm>
            <a:prstGeom prst="parallelogram">
              <a:avLst>
                <a:gd name="adj" fmla="val 3275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22" name="Enthusiastically matrix corporate human capital vis-a-vis performance channels.…">
              <a:extLst>
                <a:ext uri="{FF2B5EF4-FFF2-40B4-BE49-F238E27FC236}">
                  <a16:creationId xmlns:a16="http://schemas.microsoft.com/office/drawing/2014/main" id="{4AC1F854-4B17-4983-9033-1B9D198F92E2}"/>
                </a:ext>
              </a:extLst>
            </p:cNvPr>
            <p:cNvSpPr txBox="1"/>
            <p:nvPr/>
          </p:nvSpPr>
          <p:spPr>
            <a:xfrm>
              <a:off x="6679531" y="4830744"/>
              <a:ext cx="3379643" cy="8012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lang="pt-BR" altLang="pt-BR" sz="1200" dirty="0">
                  <a:latin typeface="Nunito" pitchFamily="2" charset="0"/>
                </a:rPr>
                <a:t>Essas três leis, combinadas com a lei da gravitação universal, demonstrou as Leis de Kepler, que descreviam o movimento planetário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0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endParaRPr>
            </a:p>
          </p:txBody>
        </p:sp>
      </p:grp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C253BD59-EC5A-4212-887A-730F31A36442}"/>
              </a:ext>
            </a:extLst>
          </p:cNvPr>
          <p:cNvCxnSpPr>
            <a:cxnSpLocks/>
          </p:cNvCxnSpPr>
          <p:nvPr/>
        </p:nvCxnSpPr>
        <p:spPr>
          <a:xfrm>
            <a:off x="5796585" y="1072753"/>
            <a:ext cx="5988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E4712B49-DB0B-7B49-BCE4-CE645CB0E5A7}"/>
              </a:ext>
            </a:extLst>
          </p:cNvPr>
          <p:cNvGrpSpPr/>
          <p:nvPr/>
        </p:nvGrpSpPr>
        <p:grpSpPr>
          <a:xfrm>
            <a:off x="5650524" y="1686057"/>
            <a:ext cx="4794369" cy="1082153"/>
            <a:chOff x="5650524" y="1686057"/>
            <a:chExt cx="4794369" cy="1082153"/>
          </a:xfrm>
        </p:grpSpPr>
        <p:sp>
          <p:nvSpPr>
            <p:cNvPr id="500" name="Parallelogram 499">
              <a:extLst>
                <a:ext uri="{FF2B5EF4-FFF2-40B4-BE49-F238E27FC236}">
                  <a16:creationId xmlns:a16="http://schemas.microsoft.com/office/drawing/2014/main" id="{C0B856AE-1F34-4B74-AEE2-8F46A93A79AF}"/>
                </a:ext>
              </a:extLst>
            </p:cNvPr>
            <p:cNvSpPr/>
            <p:nvPr/>
          </p:nvSpPr>
          <p:spPr>
            <a:xfrm>
              <a:off x="5650524" y="1707460"/>
              <a:ext cx="4700954" cy="1060750"/>
            </a:xfrm>
            <a:prstGeom prst="parallelogram">
              <a:avLst>
                <a:gd name="adj" fmla="val 3275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502" name="Enthusiastically matrix corporate human capital vis-a-vis performance channels.…">
              <a:extLst>
                <a:ext uri="{FF2B5EF4-FFF2-40B4-BE49-F238E27FC236}">
                  <a16:creationId xmlns:a16="http://schemas.microsoft.com/office/drawing/2014/main" id="{2DEA4F33-B46B-4DE6-9D6F-CDE16E1B1CA6}"/>
                </a:ext>
              </a:extLst>
            </p:cNvPr>
            <p:cNvSpPr txBox="1"/>
            <p:nvPr/>
          </p:nvSpPr>
          <p:spPr>
            <a:xfrm>
              <a:off x="6664295" y="1686057"/>
              <a:ext cx="3780598" cy="10782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lang="pt-BR" altLang="pt-BR" sz="1200" dirty="0">
                  <a:latin typeface="Nunito" pitchFamily="2" charset="0"/>
                </a:rPr>
                <a:t>cientista, químico, físico, mecânico e matemático, revolucionou campos como a matemática, física e astronomia e é hoje, muitas vezes, considerado o "</a:t>
              </a:r>
              <a:r>
                <a:rPr lang="pt-BR" altLang="pt-BR" sz="1200" b="1" dirty="0">
                  <a:latin typeface="Nunito" pitchFamily="2" charset="0"/>
                </a:rPr>
                <a:t>maior cientista de todos os tempos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0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endParaRPr>
            </a:p>
          </p:txBody>
        </p:sp>
      </p:grpSp>
      <p:pic>
        <p:nvPicPr>
          <p:cNvPr id="10" name="Gráfico 9">
            <a:extLst>
              <a:ext uri="{FF2B5EF4-FFF2-40B4-BE49-F238E27FC236}">
                <a16:creationId xmlns:a16="http://schemas.microsoft.com/office/drawing/2014/main" id="{93DCF552-3613-DD41-B39A-6B1342CF7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7940" y="1891876"/>
            <a:ext cx="648000" cy="6480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FAF490B9-CE27-DC47-B109-813678EDCE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82939" y="4925095"/>
            <a:ext cx="648000" cy="648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FA4030AF-2B3A-674B-87BF-54CFD94165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73100" y="3403745"/>
            <a:ext cx="648000" cy="648000"/>
          </a:xfrm>
          <a:prstGeom prst="rect">
            <a:avLst/>
          </a:prstGeom>
        </p:spPr>
      </p:pic>
      <p:sp>
        <p:nvSpPr>
          <p:cNvPr id="2" name="Enthusiastically matrix corporate human capital vis-a-vis performance channels.…">
            <a:extLst>
              <a:ext uri="{FF2B5EF4-FFF2-40B4-BE49-F238E27FC236}">
                <a16:creationId xmlns:a16="http://schemas.microsoft.com/office/drawing/2014/main" id="{CDAAC728-DDA1-51D0-46BD-1C5F12509B64}"/>
              </a:ext>
            </a:extLst>
          </p:cNvPr>
          <p:cNvSpPr txBox="1"/>
          <p:nvPr/>
        </p:nvSpPr>
        <p:spPr>
          <a:xfrm>
            <a:off x="7610785" y="875667"/>
            <a:ext cx="1887378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FDAB5F">
                    <a:lumMod val="7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Roboto Medium" panose="02000000000000000000" pitchFamily="2" charset="0"/>
                <a:cs typeface="Poppins Medium" panose="00000600000000000000" pitchFamily="2" charset="0"/>
                <a:sym typeface="Roboto Light"/>
              </a:rPr>
              <a:t>Quem foi</a:t>
            </a:r>
          </a:p>
        </p:txBody>
      </p:sp>
      <p:sp>
        <p:nvSpPr>
          <p:cNvPr id="5" name="Enthusiastically matrix corporate human capital vis-a-vis performance channels.…">
            <a:extLst>
              <a:ext uri="{FF2B5EF4-FFF2-40B4-BE49-F238E27FC236}">
                <a16:creationId xmlns:a16="http://schemas.microsoft.com/office/drawing/2014/main" id="{2FC5D1E6-A7D2-C2E0-290A-7186F3EC3B85}"/>
              </a:ext>
            </a:extLst>
          </p:cNvPr>
          <p:cNvSpPr txBox="1"/>
          <p:nvPr/>
        </p:nvSpPr>
        <p:spPr>
          <a:xfrm>
            <a:off x="7610785" y="1202667"/>
            <a:ext cx="1887378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4D4E58"/>
                </a:solidFill>
                <a:effectLst/>
                <a:uLnTx/>
                <a:uFillTx/>
                <a:latin typeface="Poppins Medium" panose="00000600000000000000" pitchFamily="2" charset="0"/>
                <a:ea typeface="Roboto Medium" panose="02000000000000000000" pitchFamily="2" charset="0"/>
                <a:cs typeface="Poppins Medium" panose="00000600000000000000" pitchFamily="2" charset="0"/>
                <a:sym typeface="Roboto Light"/>
              </a:rPr>
              <a:t>Isaac Newton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9B5F284-B6B4-7A88-2EB0-D7ECA5D09357}"/>
              </a:ext>
            </a:extLst>
          </p:cNvPr>
          <p:cNvSpPr txBox="1"/>
          <p:nvPr/>
        </p:nvSpPr>
        <p:spPr>
          <a:xfrm>
            <a:off x="347467" y="168958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DC05716-E576-9C21-0698-510BFD76B0A7}"/>
              </a:ext>
            </a:extLst>
          </p:cNvPr>
          <p:cNvSpPr txBox="1"/>
          <p:nvPr/>
        </p:nvSpPr>
        <p:spPr>
          <a:xfrm>
            <a:off x="347467" y="806267"/>
            <a:ext cx="577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 importância de Isaac Newton</a:t>
            </a:r>
          </a:p>
        </p:txBody>
      </p:sp>
    </p:spTree>
    <p:extLst>
      <p:ext uri="{BB962C8B-B14F-4D97-AF65-F5344CB8AC3E}">
        <p14:creationId xmlns:p14="http://schemas.microsoft.com/office/powerpoint/2010/main" val="243779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4.16667E-7 0.22175 " pathEditMode="relative" rAng="0" ptsTypes="AA">
                                      <p:cBhvr>
                                        <p:cTn id="6" dur="2000" spd="-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44444E-6 L -1.04167E-6 0.22176 " pathEditMode="relative" rAng="0" ptsTypes="AA">
                                      <p:cBhvr>
                                        <p:cTn id="8" dur="20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8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44444E-6 L -1.04167E-6 0.22176 " pathEditMode="relative" rAng="0" ptsTypes="AA">
                                      <p:cBhvr>
                                        <p:cTn id="10" dur="2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-1.11111E-6 L -0.10534 -1.11111E-6 " pathEditMode="relative" rAng="0" ptsTypes="AA">
                                      <p:cBhvr>
                                        <p:cTn id="34" dur="5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-1.11111E-6 L -0.10534 -1.11111E-6 " pathEditMode="relative" rAng="0" ptsTypes="AA">
                                      <p:cBhvr>
                                        <p:cTn id="50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-1.11111E-6 L -0.10534 -1.11111E-6 " pathEditMode="relative" rAng="0" ptsTypes="AA">
                                      <p:cBhvr>
                                        <p:cTn id="66" dur="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7" grpId="0" animBg="1"/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6" name="Google Shape;2996;p67"/>
          <p:cNvSpPr txBox="1">
            <a:spLocks noGrp="1"/>
          </p:cNvSpPr>
          <p:nvPr>
            <p:ph type="subTitle" idx="1"/>
          </p:nvPr>
        </p:nvSpPr>
        <p:spPr>
          <a:xfrm>
            <a:off x="5184900" y="2033000"/>
            <a:ext cx="6816600" cy="279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95250" indent="0" algn="just" eaLnBrk="1" hangingPunct="1">
              <a:lnSpc>
                <a:spcPct val="150000"/>
              </a:lnSpc>
            </a:pPr>
            <a:r>
              <a:rPr lang="pt-BR" altLang="pt-BR" sz="2400" dirty="0"/>
              <a:t>A </a:t>
            </a:r>
            <a:r>
              <a:rPr lang="pt-BR" altLang="pt-BR" sz="2400" b="1" dirty="0"/>
              <a:t>primeira lei de Newton</a:t>
            </a:r>
            <a:r>
              <a:rPr lang="pt-BR" altLang="pt-BR" sz="2400" dirty="0"/>
              <a:t> ou </a:t>
            </a:r>
            <a:r>
              <a:rPr lang="pt-BR" altLang="pt-BR" sz="2400" b="1" dirty="0"/>
              <a:t>lei da inércia</a:t>
            </a:r>
            <a:r>
              <a:rPr lang="pt-BR" altLang="pt-BR" sz="2400" dirty="0"/>
              <a:t> diz que a tendência dos corpos, quando nenhuma força é exercida sobre eles, é permanecer em seu estado natural, ou seja, repouso ou movimento retilíneo e uniforme.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2FB5754-AE75-5854-03CD-B6545AA6EF2C}"/>
              </a:ext>
            </a:extLst>
          </p:cNvPr>
          <p:cNvSpPr txBox="1"/>
          <p:nvPr/>
        </p:nvSpPr>
        <p:spPr>
          <a:xfrm>
            <a:off x="347467" y="168958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4DA559F-7047-F107-6ABB-02EB65AD5C86}"/>
              </a:ext>
            </a:extLst>
          </p:cNvPr>
          <p:cNvSpPr txBox="1"/>
          <p:nvPr/>
        </p:nvSpPr>
        <p:spPr>
          <a:xfrm>
            <a:off x="347467" y="806267"/>
            <a:ext cx="577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1° Lei de Newton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Enthusiastically matrix corporate human capital vis-a-vis performance channels.…">
            <a:extLst>
              <a:ext uri="{FF2B5EF4-FFF2-40B4-BE49-F238E27FC236}">
                <a16:creationId xmlns:a16="http://schemas.microsoft.com/office/drawing/2014/main" id="{26857994-FBF3-45F2-AFE7-2829EB138E85}"/>
              </a:ext>
            </a:extLst>
          </p:cNvPr>
          <p:cNvSpPr txBox="1"/>
          <p:nvPr/>
        </p:nvSpPr>
        <p:spPr>
          <a:xfrm>
            <a:off x="6138883" y="5261573"/>
            <a:ext cx="2819866" cy="107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rPr>
              <a:t>Um carro derrapando em uma curva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lang="pt-BR" sz="1200" dirty="0">
                <a:solidFill>
                  <a:srgbClr val="868991"/>
                </a:solidFill>
                <a:latin typeface="Open Sans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rPr>
              <a:t>Se não houver atrito suficiente entre os pneus  e o solo, o carro não conseguirá fazer a curva e sairá pela tangente.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868991"/>
              </a:solidFill>
              <a:effectLst/>
              <a:uLnTx/>
              <a:uFillTx/>
              <a:latin typeface="Open Sans"/>
              <a:ea typeface="Arial Unicode MS" panose="020B0604020202020204" pitchFamily="34" charset="-128"/>
              <a:cs typeface="Arial Unicode MS" panose="020B0604020202020204" pitchFamily="34" charset="-128"/>
              <a:sym typeface="Roboto Light"/>
            </a:endParaRPr>
          </a:p>
        </p:txBody>
      </p:sp>
      <p:sp>
        <p:nvSpPr>
          <p:cNvPr id="43" name="Enthusiastically matrix corporate human capital vis-a-vis performance channels.…">
            <a:extLst>
              <a:ext uri="{FF2B5EF4-FFF2-40B4-BE49-F238E27FC236}">
                <a16:creationId xmlns:a16="http://schemas.microsoft.com/office/drawing/2014/main" id="{32871C1F-9953-4FEA-9882-15952826AA78}"/>
              </a:ext>
            </a:extLst>
          </p:cNvPr>
          <p:cNvSpPr txBox="1"/>
          <p:nvPr/>
        </p:nvSpPr>
        <p:spPr>
          <a:xfrm>
            <a:off x="3467727" y="5218745"/>
            <a:ext cx="2585392" cy="107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rPr>
              <a:t>Um carro brecando bruscamente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lang="pt-BR" sz="1200" dirty="0">
                <a:solidFill>
                  <a:srgbClr val="868991"/>
                </a:solidFill>
                <a:latin typeface="Open Sans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rPr>
              <a:t>Se o passageiro do não estiver com o cinto de segurança, poderá se chocar contra o vidro.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868991"/>
              </a:solidFill>
              <a:effectLst/>
              <a:uLnTx/>
              <a:uFillTx/>
              <a:latin typeface="Open Sans"/>
              <a:ea typeface="Arial Unicode MS" panose="020B0604020202020204" pitchFamily="34" charset="-128"/>
              <a:cs typeface="Arial Unicode MS" panose="020B0604020202020204" pitchFamily="34" charset="-128"/>
              <a:sym typeface="Roboto Light"/>
            </a:endParaRPr>
          </a:p>
        </p:txBody>
      </p:sp>
      <p:sp>
        <p:nvSpPr>
          <p:cNvPr id="40" name="Enthusiastically matrix corporate human capital vis-a-vis performance channels.…">
            <a:extLst>
              <a:ext uri="{FF2B5EF4-FFF2-40B4-BE49-F238E27FC236}">
                <a16:creationId xmlns:a16="http://schemas.microsoft.com/office/drawing/2014/main" id="{066B8AAA-8682-4182-BD19-2F0B2263349F}"/>
              </a:ext>
            </a:extLst>
          </p:cNvPr>
          <p:cNvSpPr txBox="1"/>
          <p:nvPr/>
        </p:nvSpPr>
        <p:spPr>
          <a:xfrm>
            <a:off x="322794" y="5207100"/>
            <a:ext cx="2910459" cy="107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rPr>
              <a:t>Uma moto que parte em</a:t>
            </a:r>
            <a:r>
              <a:rPr kumimoji="0" lang="pt-BR" sz="1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Open Sans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rPr>
              <a:t> alta velocidade </a:t>
            </a:r>
            <a:r>
              <a:rPr lang="pt-BR" sz="1200" dirty="0">
                <a:solidFill>
                  <a:srgbClr val="868991"/>
                </a:solidFill>
                <a:latin typeface="Open Sans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rPr>
              <a:t>S</a:t>
            </a:r>
            <a:r>
              <a:rPr kumimoji="0" lang="pt-BR" sz="1200" b="0" i="0" u="none" strike="noStrike" kern="1200" cap="none" spc="0" normalizeH="0" noProof="0" dirty="0">
                <a:ln>
                  <a:noFill/>
                </a:ln>
                <a:solidFill>
                  <a:srgbClr val="868991"/>
                </a:solidFill>
                <a:effectLst/>
                <a:uLnTx/>
                <a:uFillTx/>
                <a:latin typeface="Open Sans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rPr>
              <a:t>e o rapaz que esta na garupa não se segurar firmemente, cairá enquanto a moto se distancia dele.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868991"/>
              </a:solidFill>
              <a:effectLst/>
              <a:uLnTx/>
              <a:uFillTx/>
              <a:latin typeface="Open Sans"/>
              <a:ea typeface="Arial Unicode MS" panose="020B0604020202020204" pitchFamily="34" charset="-128"/>
              <a:cs typeface="Arial Unicode MS" panose="020B0604020202020204" pitchFamily="34" charset="-128"/>
              <a:sym typeface="Roboto Ligh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FAFD4D7-BCF1-E154-D246-8702F3B9387E}"/>
              </a:ext>
            </a:extLst>
          </p:cNvPr>
          <p:cNvSpPr txBox="1"/>
          <p:nvPr/>
        </p:nvSpPr>
        <p:spPr>
          <a:xfrm>
            <a:off x="347467" y="168958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1CF4DC7-0557-4114-B42B-7D1EC4757F38}"/>
              </a:ext>
            </a:extLst>
          </p:cNvPr>
          <p:cNvSpPr txBox="1"/>
          <p:nvPr/>
        </p:nvSpPr>
        <p:spPr>
          <a:xfrm>
            <a:off x="347467" y="806267"/>
            <a:ext cx="577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1° Lei de Newton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B593CD7-9737-0D45-0807-323B289527DF}"/>
              </a:ext>
            </a:extLst>
          </p:cNvPr>
          <p:cNvSpPr txBox="1"/>
          <p:nvPr/>
        </p:nvSpPr>
        <p:spPr>
          <a:xfrm>
            <a:off x="2114605" y="1340736"/>
            <a:ext cx="8053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accent3"/>
                </a:solidFill>
                <a:latin typeface="Nunito" pitchFamily="2" charset="0"/>
              </a:rPr>
              <a:t>Situações em que o Conceito de Inércia é Aplicado</a:t>
            </a:r>
          </a:p>
        </p:txBody>
      </p:sp>
      <p:pic>
        <p:nvPicPr>
          <p:cNvPr id="4098" name="Picture 2" descr="caindo de bebado na garupa da moto - YouTube">
            <a:extLst>
              <a:ext uri="{FF2B5EF4-FFF2-40B4-BE49-F238E27FC236}">
                <a16:creationId xmlns:a16="http://schemas.microsoft.com/office/drawing/2014/main" id="{C7E96002-5CFC-3160-52FF-F3DB21A162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8" t="13890" r="9012" b="13462"/>
          <a:stretch/>
        </p:blipFill>
        <p:spPr bwMode="auto">
          <a:xfrm>
            <a:off x="696935" y="2486612"/>
            <a:ext cx="2162176" cy="166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821741A-5286-33E9-7D55-224974AB0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323" y="2803324"/>
            <a:ext cx="2362200" cy="1457325"/>
          </a:xfrm>
          <a:prstGeom prst="rect">
            <a:avLst/>
          </a:prstGeom>
        </p:spPr>
      </p:pic>
      <p:sp>
        <p:nvSpPr>
          <p:cNvPr id="8" name="Enthusiastically matrix corporate human capital vis-a-vis performance channels.…">
            <a:extLst>
              <a:ext uri="{FF2B5EF4-FFF2-40B4-BE49-F238E27FC236}">
                <a16:creationId xmlns:a16="http://schemas.microsoft.com/office/drawing/2014/main" id="{1FAA72AA-4888-C733-39D2-687A38E89EDD}"/>
              </a:ext>
            </a:extLst>
          </p:cNvPr>
          <p:cNvSpPr txBox="1"/>
          <p:nvPr/>
        </p:nvSpPr>
        <p:spPr>
          <a:xfrm>
            <a:off x="9172072" y="5261573"/>
            <a:ext cx="2819866" cy="80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rPr>
              <a:t>Um cavalo brecando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lang="pt-BR" sz="1200" dirty="0">
                <a:solidFill>
                  <a:srgbClr val="868991"/>
                </a:solidFill>
                <a:latin typeface="Open Sans"/>
                <a:ea typeface="Arial Unicode MS" panose="020B0604020202020204" pitchFamily="34" charset="-128"/>
                <a:cs typeface="Arial Unicode MS" panose="020B0604020202020204" pitchFamily="34" charset="-128"/>
                <a:sym typeface="Roboto Light"/>
              </a:rPr>
              <a:t>Se o cavalo parar bruscamente, o cavaleiro poderá cair.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868991"/>
              </a:solidFill>
              <a:effectLst/>
              <a:uLnTx/>
              <a:uFillTx/>
              <a:latin typeface="Open Sans"/>
              <a:ea typeface="Arial Unicode MS" panose="020B0604020202020204" pitchFamily="34" charset="-128"/>
              <a:cs typeface="Arial Unicode MS" panose="020B0604020202020204" pitchFamily="34" charset="-128"/>
              <a:sym typeface="Roboto Light"/>
            </a:endParaRPr>
          </a:p>
        </p:txBody>
      </p:sp>
      <p:pic>
        <p:nvPicPr>
          <p:cNvPr id="4100" name="Picture 4" descr="1ª LEI DE NEWTON:PRINCÍPIO DA INÉRCIA">
            <a:extLst>
              <a:ext uri="{FF2B5EF4-FFF2-40B4-BE49-F238E27FC236}">
                <a16:creationId xmlns:a16="http://schemas.microsoft.com/office/drawing/2014/main" id="{EA0E2C18-AEC9-913C-715C-564EF6C16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054" y="2496309"/>
            <a:ext cx="2741901" cy="182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FD52959-004A-9039-3342-CA1852625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855" y="2720092"/>
            <a:ext cx="2054076" cy="154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86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0.3 3.7037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L -0.28581 0.01064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97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-0.28581 0.01065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97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3" grpId="0" animBg="1"/>
      <p:bldP spid="40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ertia GIFs - Get the best gif on GIFER">
            <a:extLst>
              <a:ext uri="{FF2B5EF4-FFF2-40B4-BE49-F238E27FC236}">
                <a16:creationId xmlns:a16="http://schemas.microsoft.com/office/drawing/2014/main" id="{8CBDDD65-D81A-59AF-10F6-3985D423A1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3"/>
          <a:stretch/>
        </p:blipFill>
        <p:spPr bwMode="auto">
          <a:xfrm>
            <a:off x="4090987" y="4853602"/>
            <a:ext cx="4010025" cy="1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637A2D6-3628-5BCA-425C-3F6C989072DA}"/>
              </a:ext>
            </a:extLst>
          </p:cNvPr>
          <p:cNvSpPr txBox="1"/>
          <p:nvPr/>
        </p:nvSpPr>
        <p:spPr>
          <a:xfrm>
            <a:off x="1510145" y="2569149"/>
            <a:ext cx="9102437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altLang="pt-BR" sz="1800" dirty="0"/>
              <a:t>Se um objeto, como uma pessoa, estiver em movimento e se deparar com um obstáculo, a tendência é esse corpo permanecer em movimento e, assim, o corpo é projetado para a frente.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5B01FA9-1E76-18A8-D98F-6FEB7C90300E}"/>
              </a:ext>
            </a:extLst>
          </p:cNvPr>
          <p:cNvSpPr txBox="1"/>
          <p:nvPr/>
        </p:nvSpPr>
        <p:spPr>
          <a:xfrm>
            <a:off x="679977" y="335212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5BAD9E7-0477-1601-8B54-16A769F46A49}"/>
              </a:ext>
            </a:extLst>
          </p:cNvPr>
          <p:cNvSpPr txBox="1"/>
          <p:nvPr/>
        </p:nvSpPr>
        <p:spPr>
          <a:xfrm>
            <a:off x="679977" y="972521"/>
            <a:ext cx="577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1° Lei de Newton</a:t>
            </a:r>
          </a:p>
        </p:txBody>
      </p:sp>
    </p:spTree>
    <p:extLst>
      <p:ext uri="{BB962C8B-B14F-4D97-AF65-F5344CB8AC3E}">
        <p14:creationId xmlns:p14="http://schemas.microsoft.com/office/powerpoint/2010/main" val="141531176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Quadros Automoveis GIF - Find &amp; Share on GIPHY">
            <a:extLst>
              <a:ext uri="{FF2B5EF4-FFF2-40B4-BE49-F238E27FC236}">
                <a16:creationId xmlns:a16="http://schemas.microsoft.com/office/drawing/2014/main" id="{F76821C3-75A5-9CA0-4124-2FE339163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04" y="4600963"/>
            <a:ext cx="1555985" cy="116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7" name="Group 186">
            <a:extLst>
              <a:ext uri="{FF2B5EF4-FFF2-40B4-BE49-F238E27FC236}">
                <a16:creationId xmlns:a16="http://schemas.microsoft.com/office/drawing/2014/main" id="{F3B7C026-24C1-425C-9D38-AC2A74FD4317}"/>
              </a:ext>
            </a:extLst>
          </p:cNvPr>
          <p:cNvGrpSpPr/>
          <p:nvPr/>
        </p:nvGrpSpPr>
        <p:grpSpPr>
          <a:xfrm>
            <a:off x="2179972" y="2780624"/>
            <a:ext cx="5319939" cy="983480"/>
            <a:chOff x="1345726" y="5006256"/>
            <a:chExt cx="4106212" cy="983480"/>
          </a:xfrm>
        </p:grpSpPr>
        <p:sp>
          <p:nvSpPr>
            <p:cNvPr id="188" name="Enthusiastically matrix corporate human capital vis-a-vis performance channels.…">
              <a:extLst>
                <a:ext uri="{FF2B5EF4-FFF2-40B4-BE49-F238E27FC236}">
                  <a16:creationId xmlns:a16="http://schemas.microsoft.com/office/drawing/2014/main" id="{3FD0ED7C-F54B-46DA-BF2E-A770387D5E73}"/>
                </a:ext>
              </a:extLst>
            </p:cNvPr>
            <p:cNvSpPr txBox="1"/>
            <p:nvPr/>
          </p:nvSpPr>
          <p:spPr>
            <a:xfrm>
              <a:off x="1357667" y="5465233"/>
              <a:ext cx="3487217" cy="52450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868991"/>
                  </a:solidFill>
                  <a:effectLst/>
                  <a:uLnTx/>
                  <a:uFillTx/>
                  <a:latin typeface="Open Sans"/>
                  <a:ea typeface="Arial Unicode MS" panose="020B0604020202020204" pitchFamily="34" charset="-128"/>
                  <a:cs typeface="Arial Unicode MS" panose="020B0604020202020204" pitchFamily="34" charset="-128"/>
                  <a:sym typeface="Roboto Light"/>
                </a:rPr>
                <a:t>Os chutes serão iguais? Terão a mesma força?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868991"/>
                  </a:solidFill>
                  <a:effectLst/>
                  <a:uLnTx/>
                  <a:uFillTx/>
                  <a:latin typeface="Open Sans"/>
                  <a:ea typeface="Arial Unicode MS" panose="020B0604020202020204" pitchFamily="34" charset="-128"/>
                  <a:cs typeface="Arial Unicode MS" panose="020B0604020202020204" pitchFamily="34" charset="-128"/>
                  <a:sym typeface="Roboto Light"/>
                </a:rPr>
                <a:t>A bola se deslocará da mesma forma?</a:t>
              </a:r>
            </a:p>
          </p:txBody>
        </p:sp>
        <p:sp>
          <p:nvSpPr>
            <p:cNvPr id="189" name="Enthusiastically matrix corporate human capital vis-a-vis performance channels.…">
              <a:extLst>
                <a:ext uri="{FF2B5EF4-FFF2-40B4-BE49-F238E27FC236}">
                  <a16:creationId xmlns:a16="http://schemas.microsoft.com/office/drawing/2014/main" id="{E8456CA0-D827-4594-90F5-28BC3CD4DC50}"/>
                </a:ext>
              </a:extLst>
            </p:cNvPr>
            <p:cNvSpPr txBox="1"/>
            <p:nvPr/>
          </p:nvSpPr>
          <p:spPr>
            <a:xfrm>
              <a:off x="1345726" y="5006256"/>
              <a:ext cx="4106212" cy="40395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lang="pt-BR" altLang="pt-BR" sz="1500" b="1" dirty="0">
                  <a:latin typeface="Nunito" pitchFamily="2" charset="0"/>
                </a:rPr>
                <a:t>Imagine um pai e uma criança chutando a bola para o gol</a:t>
              </a:r>
              <a:endPara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2C2E3C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Poppins Medium" panose="00000600000000000000" pitchFamily="2" charset="0"/>
                <a:sym typeface="Roboto Light"/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70AADFC1-A079-4728-93FB-C16373AA58C1}"/>
              </a:ext>
            </a:extLst>
          </p:cNvPr>
          <p:cNvGrpSpPr/>
          <p:nvPr/>
        </p:nvGrpSpPr>
        <p:grpSpPr>
          <a:xfrm>
            <a:off x="2265632" y="3889517"/>
            <a:ext cx="5137117" cy="990851"/>
            <a:chOff x="1283358" y="5206709"/>
            <a:chExt cx="4591926" cy="990851"/>
          </a:xfrm>
        </p:grpSpPr>
        <p:sp>
          <p:nvSpPr>
            <p:cNvPr id="196" name="Enthusiastically matrix corporate human capital vis-a-vis performance channels.…">
              <a:extLst>
                <a:ext uri="{FF2B5EF4-FFF2-40B4-BE49-F238E27FC236}">
                  <a16:creationId xmlns:a16="http://schemas.microsoft.com/office/drawing/2014/main" id="{3E7A554A-0E63-4CC3-85C4-9835EEA9F9B7}"/>
                </a:ext>
              </a:extLst>
            </p:cNvPr>
            <p:cNvSpPr txBox="1"/>
            <p:nvPr/>
          </p:nvSpPr>
          <p:spPr>
            <a:xfrm>
              <a:off x="1357666" y="5673057"/>
              <a:ext cx="3458582" cy="52450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868991"/>
                  </a:solidFill>
                  <a:effectLst/>
                  <a:uLnTx/>
                  <a:uFillTx/>
                  <a:latin typeface="Open Sans"/>
                  <a:ea typeface="Arial Unicode MS" panose="020B0604020202020204" pitchFamily="34" charset="-128"/>
                  <a:cs typeface="Arial Unicode MS" panose="020B0604020202020204" pitchFamily="34" charset="-128"/>
                  <a:sym typeface="Roboto Light"/>
                </a:rPr>
                <a:t>Quem consegue empurrar o carro com mais facilidade, uma criança ou um adulto?</a:t>
              </a:r>
            </a:p>
          </p:txBody>
        </p:sp>
        <p:sp>
          <p:nvSpPr>
            <p:cNvPr id="197" name="Enthusiastically matrix corporate human capital vis-a-vis performance channels.…">
              <a:extLst>
                <a:ext uri="{FF2B5EF4-FFF2-40B4-BE49-F238E27FC236}">
                  <a16:creationId xmlns:a16="http://schemas.microsoft.com/office/drawing/2014/main" id="{9F75E0C9-9575-444D-86B9-90A98C19120A}"/>
                </a:ext>
              </a:extLst>
            </p:cNvPr>
            <p:cNvSpPr txBox="1"/>
            <p:nvPr/>
          </p:nvSpPr>
          <p:spPr>
            <a:xfrm>
              <a:off x="1283358" y="5206709"/>
              <a:ext cx="4591926" cy="40395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kumimoji="0" lang="pt-BR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2C2E3C"/>
                  </a:solidFill>
                  <a:effectLst/>
                  <a:uLnTx/>
                  <a:uFillTx/>
                  <a:latin typeface="Nunito" pitchFamily="2" charset="0"/>
                  <a:ea typeface="Roboto Medium" panose="02000000000000000000" pitchFamily="2" charset="0"/>
                  <a:cs typeface="Poppins Medium" panose="00000600000000000000" pitchFamily="2" charset="0"/>
                  <a:sym typeface="Roboto Light"/>
                </a:rPr>
                <a:t>Agora imagine uma pessoa tentando empurrar um carro. </a:t>
              </a:r>
            </a:p>
          </p:txBody>
        </p:sp>
      </p:grpSp>
      <p:sp>
        <p:nvSpPr>
          <p:cNvPr id="11" name="mascara">
            <a:extLst>
              <a:ext uri="{FF2B5EF4-FFF2-40B4-BE49-F238E27FC236}">
                <a16:creationId xmlns:a16="http://schemas.microsoft.com/office/drawing/2014/main" id="{88F83954-EB43-CB4A-8944-6BDE96826274}"/>
              </a:ext>
            </a:extLst>
          </p:cNvPr>
          <p:cNvSpPr/>
          <p:nvPr/>
        </p:nvSpPr>
        <p:spPr>
          <a:xfrm>
            <a:off x="-298622" y="2486025"/>
            <a:ext cx="2472470" cy="4529138"/>
          </a:xfrm>
          <a:prstGeom prst="rect">
            <a:avLst/>
          </a:prstGeom>
          <a:solidFill>
            <a:srgbClr val="F8F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2" name="Enthusiastically matrix corporate human capital vis-a-vis performance channels.…">
            <a:extLst>
              <a:ext uri="{FF2B5EF4-FFF2-40B4-BE49-F238E27FC236}">
                <a16:creationId xmlns:a16="http://schemas.microsoft.com/office/drawing/2014/main" id="{B1336ED6-FB69-47D8-B826-67108D711AA9}"/>
              </a:ext>
            </a:extLst>
          </p:cNvPr>
          <p:cNvSpPr txBox="1"/>
          <p:nvPr/>
        </p:nvSpPr>
        <p:spPr>
          <a:xfrm>
            <a:off x="870872" y="1598441"/>
            <a:ext cx="6152571" cy="1068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altLang="pt-BR" sz="1600" dirty="0">
                <a:solidFill>
                  <a:srgbClr val="000000"/>
                </a:solidFill>
              </a:rPr>
              <a:t>A </a:t>
            </a:r>
            <a:r>
              <a:rPr lang="pt-BR" altLang="pt-BR" sz="1600" b="1" dirty="0">
                <a:solidFill>
                  <a:srgbClr val="000000"/>
                </a:solidFill>
              </a:rPr>
              <a:t>segunda lei de Newton</a:t>
            </a:r>
            <a:r>
              <a:rPr lang="pt-BR" altLang="pt-BR" sz="1600" dirty="0">
                <a:solidFill>
                  <a:srgbClr val="000000"/>
                </a:solidFill>
              </a:rPr>
              <a:t> ou </a:t>
            </a:r>
            <a:r>
              <a:rPr lang="pt-BR" altLang="pt-BR" sz="1600" b="1" dirty="0">
                <a:solidFill>
                  <a:srgbClr val="000000"/>
                </a:solidFill>
              </a:rPr>
              <a:t>lei de princípio fundamental da dinâmica</a:t>
            </a:r>
            <a:r>
              <a:rPr lang="pt-BR" altLang="pt-BR" sz="1600" dirty="0">
                <a:solidFill>
                  <a:srgbClr val="000000"/>
                </a:solidFill>
              </a:rPr>
              <a:t> diz que </a:t>
            </a:r>
            <a:r>
              <a:rPr lang="pt-BR" altLang="pt-BR" sz="1600" dirty="0"/>
              <a:t>a aceleração de um corpo é diretamente proporcional à força resultante que sobre ele atua.</a:t>
            </a:r>
            <a:endParaRPr lang="pt-BR" altLang="pt-BR" sz="1600" dirty="0">
              <a:solidFill>
                <a:srgbClr val="000000"/>
              </a:solidFill>
            </a:endParaRPr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2549EA64-9B8B-4A56-98D4-DF649E7B5FD3}"/>
              </a:ext>
            </a:extLst>
          </p:cNvPr>
          <p:cNvCxnSpPr>
            <a:cxnSpLocks/>
          </p:cNvCxnSpPr>
          <p:nvPr/>
        </p:nvCxnSpPr>
        <p:spPr>
          <a:xfrm>
            <a:off x="1370057" y="986517"/>
            <a:ext cx="5988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531F97CC-1FA4-8D4B-85ED-BB56835F7E2B}"/>
              </a:ext>
            </a:extLst>
          </p:cNvPr>
          <p:cNvGrpSpPr/>
          <p:nvPr/>
        </p:nvGrpSpPr>
        <p:grpSpPr>
          <a:xfrm>
            <a:off x="1219710" y="2885255"/>
            <a:ext cx="902140" cy="902140"/>
            <a:chOff x="1236937" y="2870967"/>
            <a:chExt cx="902140" cy="902140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E7C31861-AD29-4CA7-8619-B16484153EBF}"/>
                </a:ext>
              </a:extLst>
            </p:cNvPr>
            <p:cNvSpPr/>
            <p:nvPr/>
          </p:nvSpPr>
          <p:spPr>
            <a:xfrm>
              <a:off x="1236937" y="2870967"/>
              <a:ext cx="902140" cy="9021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64C74EE6-5686-6D4F-8A9E-ECAAF9EFA2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0007" y="2944037"/>
              <a:ext cx="756000" cy="756000"/>
            </a:xfrm>
            <a:prstGeom prst="ellipse">
              <a:avLst/>
            </a:prstGeom>
            <a:solidFill>
              <a:srgbClr val="F8F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endParaRPr>
            </a:p>
          </p:txBody>
        </p:sp>
      </p:grpSp>
      <p:pic>
        <p:nvPicPr>
          <p:cNvPr id="13" name="Gráfico 12">
            <a:extLst>
              <a:ext uri="{FF2B5EF4-FFF2-40B4-BE49-F238E27FC236}">
                <a16:creationId xmlns:a16="http://schemas.microsoft.com/office/drawing/2014/main" id="{8044BC91-77B2-8242-8753-A4FA444DE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7532" y="3036680"/>
            <a:ext cx="576000" cy="576000"/>
          </a:xfrm>
          <a:prstGeom prst="rect">
            <a:avLst/>
          </a:prstGeom>
        </p:spPr>
      </p:pic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0656F3AB-03A1-2A4C-AC34-03E6A2B50945}"/>
              </a:ext>
            </a:extLst>
          </p:cNvPr>
          <p:cNvGrpSpPr/>
          <p:nvPr/>
        </p:nvGrpSpPr>
        <p:grpSpPr>
          <a:xfrm>
            <a:off x="1219710" y="3856803"/>
            <a:ext cx="902140" cy="902140"/>
            <a:chOff x="1236937" y="2870967"/>
            <a:chExt cx="902140" cy="902140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4746C412-0FCB-DC4A-9C10-6184B0C22833}"/>
                </a:ext>
              </a:extLst>
            </p:cNvPr>
            <p:cNvSpPr/>
            <p:nvPr/>
          </p:nvSpPr>
          <p:spPr>
            <a:xfrm>
              <a:off x="1236937" y="2870967"/>
              <a:ext cx="902140" cy="9021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92C7AE0A-95EC-AF42-BE38-C2E1561935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0007" y="2944037"/>
              <a:ext cx="756000" cy="756000"/>
            </a:xfrm>
            <a:prstGeom prst="ellipse">
              <a:avLst/>
            </a:prstGeom>
            <a:solidFill>
              <a:srgbClr val="F8F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endParaRPr>
            </a:p>
          </p:txBody>
        </p:sp>
      </p:grpSp>
      <p:grpSp>
        <p:nvGrpSpPr>
          <p:cNvPr id="105" name="Agrupar 104">
            <a:extLst>
              <a:ext uri="{FF2B5EF4-FFF2-40B4-BE49-F238E27FC236}">
                <a16:creationId xmlns:a16="http://schemas.microsoft.com/office/drawing/2014/main" id="{144FC226-2089-5146-ABC6-0C7C2A666214}"/>
              </a:ext>
            </a:extLst>
          </p:cNvPr>
          <p:cNvGrpSpPr/>
          <p:nvPr/>
        </p:nvGrpSpPr>
        <p:grpSpPr>
          <a:xfrm>
            <a:off x="1219710" y="4828355"/>
            <a:ext cx="902140" cy="902140"/>
            <a:chOff x="1236937" y="2870967"/>
            <a:chExt cx="902140" cy="902140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753B8B4B-5AA2-CE49-B524-C7B50E89C197}"/>
                </a:ext>
              </a:extLst>
            </p:cNvPr>
            <p:cNvSpPr/>
            <p:nvPr/>
          </p:nvSpPr>
          <p:spPr>
            <a:xfrm>
              <a:off x="1236937" y="2870967"/>
              <a:ext cx="902140" cy="9021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8AA7A456-5877-4849-96CE-24F24650F6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0007" y="2944037"/>
              <a:ext cx="756000" cy="756000"/>
            </a:xfrm>
            <a:prstGeom prst="ellipse">
              <a:avLst/>
            </a:prstGeom>
            <a:solidFill>
              <a:srgbClr val="F8F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endParaRPr>
            </a:p>
          </p:txBody>
        </p:sp>
      </p:grpSp>
      <p:pic>
        <p:nvPicPr>
          <p:cNvPr id="15" name="Gráfico 14">
            <a:extLst>
              <a:ext uri="{FF2B5EF4-FFF2-40B4-BE49-F238E27FC236}">
                <a16:creationId xmlns:a16="http://schemas.microsoft.com/office/drawing/2014/main" id="{2816E043-BACD-2445-BA1C-8455C0599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90950" y="4995651"/>
            <a:ext cx="576000" cy="576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CC2DEE7A-A1C3-8C48-A113-AEB42DA836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83820" y="4022160"/>
            <a:ext cx="576000" cy="576000"/>
          </a:xfrm>
          <a:prstGeom prst="rect">
            <a:avLst/>
          </a:prstGeom>
        </p:spPr>
      </p:pic>
      <p:sp>
        <p:nvSpPr>
          <p:cNvPr id="201" name="Oval 200">
            <a:extLst>
              <a:ext uri="{FF2B5EF4-FFF2-40B4-BE49-F238E27FC236}">
                <a16:creationId xmlns:a16="http://schemas.microsoft.com/office/drawing/2014/main" id="{22C421FE-E236-4593-A3D5-ED5E94E0A2AD}"/>
              </a:ext>
            </a:extLst>
          </p:cNvPr>
          <p:cNvSpPr/>
          <p:nvPr/>
        </p:nvSpPr>
        <p:spPr>
          <a:xfrm>
            <a:off x="7344404" y="5573771"/>
            <a:ext cx="3648052" cy="325909"/>
          </a:xfrm>
          <a:prstGeom prst="ellipse">
            <a:avLst/>
          </a:prstGeom>
          <a:solidFill>
            <a:srgbClr val="868991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79" name="Group 39">
            <a:extLst>
              <a:ext uri="{FF2B5EF4-FFF2-40B4-BE49-F238E27FC236}">
                <a16:creationId xmlns:a16="http://schemas.microsoft.com/office/drawing/2014/main" id="{5E337912-A360-4C2A-8E66-FD19F5E82CCE}"/>
              </a:ext>
            </a:extLst>
          </p:cNvPr>
          <p:cNvGrpSpPr/>
          <p:nvPr/>
        </p:nvGrpSpPr>
        <p:grpSpPr>
          <a:xfrm>
            <a:off x="8716331" y="1569867"/>
            <a:ext cx="1101612" cy="1253224"/>
            <a:chOff x="0" y="10899"/>
            <a:chExt cx="1858534" cy="2114318"/>
          </a:xfrm>
        </p:grpSpPr>
        <p:sp>
          <p:nvSpPr>
            <p:cNvPr id="166" name="Freeform 9">
              <a:extLst>
                <a:ext uri="{FF2B5EF4-FFF2-40B4-BE49-F238E27FC236}">
                  <a16:creationId xmlns:a16="http://schemas.microsoft.com/office/drawing/2014/main" id="{B0CA7ECA-6B86-4550-924E-B9D9076ABCF8}"/>
                </a:ext>
              </a:extLst>
            </p:cNvPr>
            <p:cNvSpPr/>
            <p:nvPr/>
          </p:nvSpPr>
          <p:spPr>
            <a:xfrm>
              <a:off x="0" y="465713"/>
              <a:ext cx="1858534" cy="1659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35" h="20864" extrusionOk="0">
                  <a:moveTo>
                    <a:pt x="4447" y="2"/>
                  </a:moveTo>
                  <a:cubicBezTo>
                    <a:pt x="6190" y="53"/>
                    <a:pt x="7956" y="1475"/>
                    <a:pt x="9606" y="1422"/>
                  </a:cubicBezTo>
                  <a:lnTo>
                    <a:pt x="9767" y="1424"/>
                  </a:lnTo>
                  <a:lnTo>
                    <a:pt x="9928" y="1422"/>
                  </a:lnTo>
                  <a:cubicBezTo>
                    <a:pt x="11578" y="1475"/>
                    <a:pt x="13344" y="53"/>
                    <a:pt x="15087" y="2"/>
                  </a:cubicBezTo>
                  <a:cubicBezTo>
                    <a:pt x="16133" y="-29"/>
                    <a:pt x="17171" y="434"/>
                    <a:pt x="18169" y="2006"/>
                  </a:cubicBezTo>
                  <a:cubicBezTo>
                    <a:pt x="19624" y="4294"/>
                    <a:pt x="20567" y="9193"/>
                    <a:pt x="17517" y="16091"/>
                  </a:cubicBezTo>
                  <a:cubicBezTo>
                    <a:pt x="14123" y="21571"/>
                    <a:pt x="12384" y="21035"/>
                    <a:pt x="10351" y="20626"/>
                  </a:cubicBezTo>
                  <a:lnTo>
                    <a:pt x="9767" y="20528"/>
                  </a:lnTo>
                  <a:lnTo>
                    <a:pt x="9183" y="20626"/>
                  </a:lnTo>
                  <a:cubicBezTo>
                    <a:pt x="7150" y="21035"/>
                    <a:pt x="5411" y="21571"/>
                    <a:pt x="2017" y="16091"/>
                  </a:cubicBezTo>
                  <a:cubicBezTo>
                    <a:pt x="-1033" y="9193"/>
                    <a:pt x="-90" y="4294"/>
                    <a:pt x="1365" y="2006"/>
                  </a:cubicBezTo>
                  <a:cubicBezTo>
                    <a:pt x="2363" y="434"/>
                    <a:pt x="3401" y="-29"/>
                    <a:pt x="4447" y="2"/>
                  </a:cubicBezTo>
                  <a:close/>
                </a:path>
              </a:pathLst>
            </a:custGeom>
            <a:solidFill>
              <a:srgbClr val="E5454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67" name="Rectangle 11">
              <a:extLst>
                <a:ext uri="{FF2B5EF4-FFF2-40B4-BE49-F238E27FC236}">
                  <a16:creationId xmlns:a16="http://schemas.microsoft.com/office/drawing/2014/main" id="{44C909FE-13DA-4E31-93EE-F82EA7C1F10B}"/>
                </a:ext>
              </a:extLst>
            </p:cNvPr>
            <p:cNvSpPr/>
            <p:nvPr/>
          </p:nvSpPr>
          <p:spPr>
            <a:xfrm>
              <a:off x="270098" y="32512"/>
              <a:ext cx="711354" cy="439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059" extrusionOk="0">
                  <a:moveTo>
                    <a:pt x="0" y="476"/>
                  </a:moveTo>
                  <a:cubicBezTo>
                    <a:pt x="3536" y="746"/>
                    <a:pt x="12039" y="-2363"/>
                    <a:pt x="17717" y="4473"/>
                  </a:cubicBezTo>
                  <a:cubicBezTo>
                    <a:pt x="20790" y="8172"/>
                    <a:pt x="21254" y="13263"/>
                    <a:pt x="21600" y="16620"/>
                  </a:cubicBezTo>
                  <a:cubicBezTo>
                    <a:pt x="18501" y="19237"/>
                    <a:pt x="12568" y="17979"/>
                    <a:pt x="8968" y="15288"/>
                  </a:cubicBezTo>
                  <a:cubicBezTo>
                    <a:pt x="5368" y="12597"/>
                    <a:pt x="1385" y="6349"/>
                    <a:pt x="0" y="476"/>
                  </a:cubicBezTo>
                  <a:close/>
                </a:path>
              </a:pathLst>
            </a:custGeom>
            <a:solidFill>
              <a:srgbClr val="92D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68" name="Rectangle 13">
              <a:extLst>
                <a:ext uri="{FF2B5EF4-FFF2-40B4-BE49-F238E27FC236}">
                  <a16:creationId xmlns:a16="http://schemas.microsoft.com/office/drawing/2014/main" id="{3F743B80-7D69-4125-B410-B21EFFCE8FF4}"/>
                </a:ext>
              </a:extLst>
            </p:cNvPr>
            <p:cNvSpPr/>
            <p:nvPr/>
          </p:nvSpPr>
          <p:spPr>
            <a:xfrm>
              <a:off x="636830" y="493735"/>
              <a:ext cx="1171055" cy="1299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3" h="21600" extrusionOk="0">
                  <a:moveTo>
                    <a:pt x="32" y="4139"/>
                  </a:moveTo>
                  <a:cubicBezTo>
                    <a:pt x="607" y="3562"/>
                    <a:pt x="7715" y="5168"/>
                    <a:pt x="11670" y="2295"/>
                  </a:cubicBezTo>
                  <a:cubicBezTo>
                    <a:pt x="13122" y="1342"/>
                    <a:pt x="10406" y="201"/>
                    <a:pt x="12759" y="0"/>
                  </a:cubicBezTo>
                  <a:cubicBezTo>
                    <a:pt x="21093" y="615"/>
                    <a:pt x="21131" y="13610"/>
                    <a:pt x="15462" y="21600"/>
                  </a:cubicBezTo>
                  <a:cubicBezTo>
                    <a:pt x="16763" y="17824"/>
                    <a:pt x="18741" y="14011"/>
                    <a:pt x="17452" y="8128"/>
                  </a:cubicBezTo>
                  <a:cubicBezTo>
                    <a:pt x="16394" y="3694"/>
                    <a:pt x="12053" y="5367"/>
                    <a:pt x="8404" y="5532"/>
                  </a:cubicBezTo>
                  <a:cubicBezTo>
                    <a:pt x="5011" y="5685"/>
                    <a:pt x="-469" y="4503"/>
                    <a:pt x="32" y="4139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69" name="Rectangle 12">
              <a:extLst>
                <a:ext uri="{FF2B5EF4-FFF2-40B4-BE49-F238E27FC236}">
                  <a16:creationId xmlns:a16="http://schemas.microsoft.com/office/drawing/2014/main" id="{33F2EC77-A149-4DAD-ACBE-01D4E4117542}"/>
                </a:ext>
              </a:extLst>
            </p:cNvPr>
            <p:cNvSpPr/>
            <p:nvPr/>
          </p:nvSpPr>
          <p:spPr>
            <a:xfrm>
              <a:off x="1444815" y="537055"/>
              <a:ext cx="282040" cy="279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7" h="20000" extrusionOk="0">
                  <a:moveTo>
                    <a:pt x="426" y="1108"/>
                  </a:moveTo>
                  <a:cubicBezTo>
                    <a:pt x="1554" y="-1600"/>
                    <a:pt x="8342" y="1120"/>
                    <a:pt x="11554" y="4269"/>
                  </a:cubicBezTo>
                  <a:cubicBezTo>
                    <a:pt x="14766" y="7418"/>
                    <a:pt x="19540" y="12665"/>
                    <a:pt x="19697" y="20000"/>
                  </a:cubicBezTo>
                  <a:cubicBezTo>
                    <a:pt x="16346" y="16422"/>
                    <a:pt x="14596" y="12525"/>
                    <a:pt x="9645" y="9265"/>
                  </a:cubicBezTo>
                  <a:cubicBezTo>
                    <a:pt x="5906" y="6803"/>
                    <a:pt x="-1903" y="6701"/>
                    <a:pt x="426" y="1108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0" name="Rectangle 14">
              <a:extLst>
                <a:ext uri="{FF2B5EF4-FFF2-40B4-BE49-F238E27FC236}">
                  <a16:creationId xmlns:a16="http://schemas.microsoft.com/office/drawing/2014/main" id="{A689C6C7-F9B5-4AE0-BCFB-F804E0E0A053}"/>
                </a:ext>
              </a:extLst>
            </p:cNvPr>
            <p:cNvSpPr/>
            <p:nvPr/>
          </p:nvSpPr>
          <p:spPr>
            <a:xfrm>
              <a:off x="625833" y="543652"/>
              <a:ext cx="675706" cy="146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15" h="14257" extrusionOk="0">
                  <a:moveTo>
                    <a:pt x="4370" y="3606"/>
                  </a:moveTo>
                  <a:cubicBezTo>
                    <a:pt x="8146" y="7893"/>
                    <a:pt x="12845" y="5572"/>
                    <a:pt x="15062" y="2067"/>
                  </a:cubicBezTo>
                  <a:cubicBezTo>
                    <a:pt x="18060" y="-2676"/>
                    <a:pt x="19089" y="1481"/>
                    <a:pt x="17065" y="7124"/>
                  </a:cubicBezTo>
                  <a:cubicBezTo>
                    <a:pt x="12975" y="12474"/>
                    <a:pt x="8035" y="18924"/>
                    <a:pt x="2245" y="9323"/>
                  </a:cubicBezTo>
                  <a:cubicBezTo>
                    <a:pt x="-2511" y="-938"/>
                    <a:pt x="1303" y="123"/>
                    <a:pt x="4370" y="3606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1" name="Freeform 17">
              <a:extLst>
                <a:ext uri="{FF2B5EF4-FFF2-40B4-BE49-F238E27FC236}">
                  <a16:creationId xmlns:a16="http://schemas.microsoft.com/office/drawing/2014/main" id="{F4FE953F-5233-45B7-877D-6D7BE9141FB0}"/>
                </a:ext>
              </a:extLst>
            </p:cNvPr>
            <p:cNvSpPr/>
            <p:nvPr/>
          </p:nvSpPr>
          <p:spPr>
            <a:xfrm>
              <a:off x="0" y="581077"/>
              <a:ext cx="1641465" cy="1544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80" h="20842" extrusionOk="0">
                  <a:moveTo>
                    <a:pt x="2073" y="0"/>
                  </a:moveTo>
                  <a:lnTo>
                    <a:pt x="1882" y="495"/>
                  </a:lnTo>
                  <a:cubicBezTo>
                    <a:pt x="-111" y="6570"/>
                    <a:pt x="1457" y="16317"/>
                    <a:pt x="9845" y="19406"/>
                  </a:cubicBezTo>
                  <a:cubicBezTo>
                    <a:pt x="13631" y="20175"/>
                    <a:pt x="16717" y="18889"/>
                    <a:pt x="19676" y="16699"/>
                  </a:cubicBezTo>
                  <a:lnTo>
                    <a:pt x="20380" y="16158"/>
                  </a:lnTo>
                  <a:lnTo>
                    <a:pt x="19963" y="16746"/>
                  </a:lnTo>
                  <a:cubicBezTo>
                    <a:pt x="16425" y="21529"/>
                    <a:pt x="14479" y="20997"/>
                    <a:pt x="12228" y="20585"/>
                  </a:cubicBezTo>
                  <a:lnTo>
                    <a:pt x="11537" y="20480"/>
                  </a:lnTo>
                  <a:lnTo>
                    <a:pt x="10847" y="20585"/>
                  </a:lnTo>
                  <a:cubicBezTo>
                    <a:pt x="8446" y="21025"/>
                    <a:pt x="6392" y="21600"/>
                    <a:pt x="2382" y="15717"/>
                  </a:cubicBezTo>
                  <a:cubicBezTo>
                    <a:pt x="-1220" y="8312"/>
                    <a:pt x="-106" y="3053"/>
                    <a:pt x="1612" y="596"/>
                  </a:cubicBezTo>
                  <a:cubicBezTo>
                    <a:pt x="1760" y="385"/>
                    <a:pt x="1908" y="193"/>
                    <a:pt x="2057" y="18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2" name="Rectangle 14">
              <a:extLst>
                <a:ext uri="{FF2B5EF4-FFF2-40B4-BE49-F238E27FC236}">
                  <a16:creationId xmlns:a16="http://schemas.microsoft.com/office/drawing/2014/main" id="{793C8E9F-836E-4F11-BD30-456EAA949194}"/>
                </a:ext>
              </a:extLst>
            </p:cNvPr>
            <p:cNvSpPr/>
            <p:nvPr/>
          </p:nvSpPr>
          <p:spPr>
            <a:xfrm>
              <a:off x="822355" y="617857"/>
              <a:ext cx="288935" cy="60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81" h="14683" extrusionOk="0">
                  <a:moveTo>
                    <a:pt x="4268" y="1829"/>
                  </a:moveTo>
                  <a:cubicBezTo>
                    <a:pt x="6406" y="3021"/>
                    <a:pt x="12751" y="-800"/>
                    <a:pt x="14864" y="155"/>
                  </a:cubicBezTo>
                  <a:cubicBezTo>
                    <a:pt x="16977" y="1110"/>
                    <a:pt x="18952" y="1421"/>
                    <a:pt x="16946" y="7558"/>
                  </a:cubicBezTo>
                  <a:cubicBezTo>
                    <a:pt x="12701" y="15280"/>
                    <a:pt x="7805" y="18487"/>
                    <a:pt x="2066" y="8046"/>
                  </a:cubicBezTo>
                  <a:cubicBezTo>
                    <a:pt x="-2648" y="-3113"/>
                    <a:pt x="1847" y="479"/>
                    <a:pt x="4268" y="1829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3" name="Rectangle 14">
              <a:extLst>
                <a:ext uri="{FF2B5EF4-FFF2-40B4-BE49-F238E27FC236}">
                  <a16:creationId xmlns:a16="http://schemas.microsoft.com/office/drawing/2014/main" id="{15FF8EBA-63A2-4727-8247-AD345C513F7F}"/>
                </a:ext>
              </a:extLst>
            </p:cNvPr>
            <p:cNvSpPr/>
            <p:nvPr/>
          </p:nvSpPr>
          <p:spPr>
            <a:xfrm>
              <a:off x="892828" y="638541"/>
              <a:ext cx="144468" cy="3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81" h="14683" extrusionOk="0">
                  <a:moveTo>
                    <a:pt x="4268" y="1829"/>
                  </a:moveTo>
                  <a:cubicBezTo>
                    <a:pt x="6406" y="3021"/>
                    <a:pt x="12751" y="-800"/>
                    <a:pt x="14864" y="155"/>
                  </a:cubicBezTo>
                  <a:cubicBezTo>
                    <a:pt x="16977" y="1110"/>
                    <a:pt x="18952" y="1421"/>
                    <a:pt x="16946" y="7558"/>
                  </a:cubicBezTo>
                  <a:cubicBezTo>
                    <a:pt x="12701" y="15280"/>
                    <a:pt x="7805" y="18487"/>
                    <a:pt x="2066" y="8046"/>
                  </a:cubicBezTo>
                  <a:cubicBezTo>
                    <a:pt x="-2648" y="-3113"/>
                    <a:pt x="1847" y="479"/>
                    <a:pt x="4268" y="1829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4" name="Freeform 24">
              <a:extLst>
                <a:ext uri="{FF2B5EF4-FFF2-40B4-BE49-F238E27FC236}">
                  <a16:creationId xmlns:a16="http://schemas.microsoft.com/office/drawing/2014/main" id="{7368C5A3-12FC-48F8-A32E-D39DFFA081EB}"/>
                </a:ext>
              </a:extLst>
            </p:cNvPr>
            <p:cNvSpPr/>
            <p:nvPr/>
          </p:nvSpPr>
          <p:spPr>
            <a:xfrm>
              <a:off x="270298" y="44594"/>
              <a:ext cx="711157" cy="427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42" extrusionOk="0">
                  <a:moveTo>
                    <a:pt x="0" y="0"/>
                  </a:moveTo>
                  <a:lnTo>
                    <a:pt x="1386" y="1028"/>
                  </a:lnTo>
                  <a:cubicBezTo>
                    <a:pt x="7699" y="5463"/>
                    <a:pt x="14082" y="7299"/>
                    <a:pt x="21329" y="17757"/>
                  </a:cubicBezTo>
                  <a:lnTo>
                    <a:pt x="21556" y="18104"/>
                  </a:lnTo>
                  <a:lnTo>
                    <a:pt x="21600" y="18584"/>
                  </a:lnTo>
                  <a:cubicBezTo>
                    <a:pt x="18500" y="21600"/>
                    <a:pt x="12566" y="20150"/>
                    <a:pt x="8965" y="17048"/>
                  </a:cubicBezTo>
                  <a:cubicBezTo>
                    <a:pt x="5814" y="14335"/>
                    <a:pt x="2370" y="8482"/>
                    <a:pt x="630" y="2526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5" name="Freeform 21">
              <a:extLst>
                <a:ext uri="{FF2B5EF4-FFF2-40B4-BE49-F238E27FC236}">
                  <a16:creationId xmlns:a16="http://schemas.microsoft.com/office/drawing/2014/main" id="{ADF9555E-FA9A-46F6-B634-51B53CA88576}"/>
                </a:ext>
              </a:extLst>
            </p:cNvPr>
            <p:cNvSpPr/>
            <p:nvPr/>
          </p:nvSpPr>
          <p:spPr>
            <a:xfrm>
              <a:off x="947578" y="184702"/>
              <a:ext cx="160190" cy="474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6" h="21223" extrusionOk="0">
                  <a:moveTo>
                    <a:pt x="11516" y="80"/>
                  </a:moveTo>
                  <a:cubicBezTo>
                    <a:pt x="15857" y="-377"/>
                    <a:pt x="21600" y="1239"/>
                    <a:pt x="19114" y="2448"/>
                  </a:cubicBezTo>
                  <a:cubicBezTo>
                    <a:pt x="12312" y="6998"/>
                    <a:pt x="6357" y="10191"/>
                    <a:pt x="5855" y="18072"/>
                  </a:cubicBezTo>
                  <a:lnTo>
                    <a:pt x="5967" y="21213"/>
                  </a:lnTo>
                  <a:lnTo>
                    <a:pt x="4713" y="21223"/>
                  </a:lnTo>
                  <a:lnTo>
                    <a:pt x="18" y="21070"/>
                  </a:lnTo>
                  <a:lnTo>
                    <a:pt x="0" y="16718"/>
                  </a:lnTo>
                  <a:cubicBezTo>
                    <a:pt x="630" y="6173"/>
                    <a:pt x="5673" y="3685"/>
                    <a:pt x="8000" y="1319"/>
                  </a:cubicBezTo>
                  <a:cubicBezTo>
                    <a:pt x="8779" y="614"/>
                    <a:pt x="10070" y="232"/>
                    <a:pt x="11516" y="80"/>
                  </a:cubicBezTo>
                  <a:close/>
                </a:path>
              </a:pathLst>
            </a:custGeom>
            <a:solidFill>
              <a:srgbClr val="4E2F2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6" name="Rectangle 12">
              <a:extLst>
                <a:ext uri="{FF2B5EF4-FFF2-40B4-BE49-F238E27FC236}">
                  <a16:creationId xmlns:a16="http://schemas.microsoft.com/office/drawing/2014/main" id="{596DA685-3A54-4EA7-97B7-1183DC615B88}"/>
                </a:ext>
              </a:extLst>
            </p:cNvPr>
            <p:cNvSpPr/>
            <p:nvPr/>
          </p:nvSpPr>
          <p:spPr>
            <a:xfrm rot="4398743" flipH="1">
              <a:off x="601105" y="35594"/>
              <a:ext cx="282040" cy="279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7" h="20000" extrusionOk="0">
                  <a:moveTo>
                    <a:pt x="426" y="1108"/>
                  </a:moveTo>
                  <a:cubicBezTo>
                    <a:pt x="1554" y="-1600"/>
                    <a:pt x="8342" y="1120"/>
                    <a:pt x="11554" y="4269"/>
                  </a:cubicBezTo>
                  <a:cubicBezTo>
                    <a:pt x="14766" y="7418"/>
                    <a:pt x="19540" y="12665"/>
                    <a:pt x="19697" y="20000"/>
                  </a:cubicBezTo>
                  <a:cubicBezTo>
                    <a:pt x="16346" y="16422"/>
                    <a:pt x="14596" y="12525"/>
                    <a:pt x="9645" y="9265"/>
                  </a:cubicBezTo>
                  <a:cubicBezTo>
                    <a:pt x="5906" y="6803"/>
                    <a:pt x="-1903" y="6701"/>
                    <a:pt x="426" y="1108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7" name="Freeform 28">
              <a:extLst>
                <a:ext uri="{FF2B5EF4-FFF2-40B4-BE49-F238E27FC236}">
                  <a16:creationId xmlns:a16="http://schemas.microsoft.com/office/drawing/2014/main" id="{18DE3C09-22CB-4E1F-8052-DE671FFF4092}"/>
                </a:ext>
              </a:extLst>
            </p:cNvPr>
            <p:cNvSpPr/>
            <p:nvPr/>
          </p:nvSpPr>
          <p:spPr>
            <a:xfrm rot="21356700">
              <a:off x="390246" y="10899"/>
              <a:ext cx="114109" cy="100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5" y="0"/>
                    <a:pt x="21600" y="5676"/>
                    <a:pt x="21600" y="12679"/>
                  </a:cubicBezTo>
                  <a:cubicBezTo>
                    <a:pt x="21600" y="14429"/>
                    <a:pt x="21298" y="16097"/>
                    <a:pt x="20751" y="17614"/>
                  </a:cubicBezTo>
                  <a:lnTo>
                    <a:pt x="20106" y="18738"/>
                  </a:lnTo>
                  <a:lnTo>
                    <a:pt x="17201" y="20604"/>
                  </a:lnTo>
                  <a:cubicBezTo>
                    <a:pt x="15608" y="21245"/>
                    <a:pt x="13857" y="21600"/>
                    <a:pt x="12019" y="21600"/>
                  </a:cubicBezTo>
                  <a:cubicBezTo>
                    <a:pt x="8343" y="21600"/>
                    <a:pt x="5015" y="20181"/>
                    <a:pt x="2606" y="17886"/>
                  </a:cubicBezTo>
                  <a:lnTo>
                    <a:pt x="347" y="14694"/>
                  </a:lnTo>
                  <a:lnTo>
                    <a:pt x="0" y="12679"/>
                  </a:lnTo>
                  <a:cubicBezTo>
                    <a:pt x="0" y="5676"/>
                    <a:pt x="4835" y="0"/>
                    <a:pt x="10800" y="0"/>
                  </a:cubicBezTo>
                  <a:close/>
                </a:path>
              </a:pathLst>
            </a:custGeom>
            <a:solidFill>
              <a:srgbClr val="A9F561">
                <a:alpha val="9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8" name="Oval 29">
              <a:extLst>
                <a:ext uri="{FF2B5EF4-FFF2-40B4-BE49-F238E27FC236}">
                  <a16:creationId xmlns:a16="http://schemas.microsoft.com/office/drawing/2014/main" id="{5E0CF590-0791-4170-ADDB-97C467E2AEA8}"/>
                </a:ext>
              </a:extLst>
            </p:cNvPr>
            <p:cNvSpPr/>
            <p:nvPr/>
          </p:nvSpPr>
          <p:spPr>
            <a:xfrm rot="20469119">
              <a:off x="404076" y="20806"/>
              <a:ext cx="56380" cy="41776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79" name="Oval 30">
              <a:extLst>
                <a:ext uri="{FF2B5EF4-FFF2-40B4-BE49-F238E27FC236}">
                  <a16:creationId xmlns:a16="http://schemas.microsoft.com/office/drawing/2014/main" id="{5C3C7C67-EEFB-468C-8DD7-9CF2D261A1FB}"/>
                </a:ext>
              </a:extLst>
            </p:cNvPr>
            <p:cNvSpPr/>
            <p:nvPr/>
          </p:nvSpPr>
          <p:spPr>
            <a:xfrm rot="20648491">
              <a:off x="459405" y="78669"/>
              <a:ext cx="30260" cy="22423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80" name="Freeform 33">
              <a:extLst>
                <a:ext uri="{FF2B5EF4-FFF2-40B4-BE49-F238E27FC236}">
                  <a16:creationId xmlns:a16="http://schemas.microsoft.com/office/drawing/2014/main" id="{80966D15-9A6A-4129-8C71-B55ADC34D4F0}"/>
                </a:ext>
              </a:extLst>
            </p:cNvPr>
            <p:cNvSpPr/>
            <p:nvPr/>
          </p:nvSpPr>
          <p:spPr>
            <a:xfrm rot="220779">
              <a:off x="980236" y="202220"/>
              <a:ext cx="114164" cy="459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7" h="21600" extrusionOk="0">
                  <a:moveTo>
                    <a:pt x="17267" y="0"/>
                  </a:moveTo>
                  <a:lnTo>
                    <a:pt x="19272" y="3"/>
                  </a:lnTo>
                  <a:lnTo>
                    <a:pt x="19704" y="104"/>
                  </a:lnTo>
                  <a:cubicBezTo>
                    <a:pt x="21128" y="541"/>
                    <a:pt x="21600" y="1071"/>
                    <a:pt x="20325" y="1569"/>
                  </a:cubicBezTo>
                  <a:cubicBezTo>
                    <a:pt x="11351" y="6504"/>
                    <a:pt x="3288" y="9997"/>
                    <a:pt x="4623" y="18269"/>
                  </a:cubicBezTo>
                  <a:lnTo>
                    <a:pt x="5623" y="21559"/>
                  </a:lnTo>
                  <a:lnTo>
                    <a:pt x="3748" y="21600"/>
                  </a:lnTo>
                  <a:lnTo>
                    <a:pt x="24" y="21576"/>
                  </a:lnTo>
                  <a:lnTo>
                    <a:pt x="0" y="17476"/>
                  </a:lnTo>
                  <a:cubicBezTo>
                    <a:pt x="945" y="6400"/>
                    <a:pt x="8506" y="3786"/>
                    <a:pt x="11995" y="1302"/>
                  </a:cubicBezTo>
                  <a:cubicBezTo>
                    <a:pt x="13162" y="562"/>
                    <a:pt x="15098" y="160"/>
                    <a:pt x="17267" y="0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81" name="Freeform 36">
              <a:extLst>
                <a:ext uri="{FF2B5EF4-FFF2-40B4-BE49-F238E27FC236}">
                  <a16:creationId xmlns:a16="http://schemas.microsoft.com/office/drawing/2014/main" id="{A99CE1C7-E5A6-456B-A74A-70CAE0C88688}"/>
                </a:ext>
              </a:extLst>
            </p:cNvPr>
            <p:cNvSpPr/>
            <p:nvPr/>
          </p:nvSpPr>
          <p:spPr>
            <a:xfrm>
              <a:off x="1021120" y="184703"/>
              <a:ext cx="86650" cy="60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57" h="18956" extrusionOk="0">
                  <a:moveTo>
                    <a:pt x="4243" y="554"/>
                  </a:moveTo>
                  <a:cubicBezTo>
                    <a:pt x="11714" y="-2644"/>
                    <a:pt x="21600" y="8677"/>
                    <a:pt x="17321" y="17142"/>
                  </a:cubicBezTo>
                  <a:lnTo>
                    <a:pt x="17087" y="17778"/>
                  </a:lnTo>
                  <a:lnTo>
                    <a:pt x="12914" y="18956"/>
                  </a:lnTo>
                  <a:cubicBezTo>
                    <a:pt x="11103" y="18942"/>
                    <a:pt x="9265" y="18400"/>
                    <a:pt x="7499" y="17271"/>
                  </a:cubicBezTo>
                  <a:cubicBezTo>
                    <a:pt x="3968" y="15013"/>
                    <a:pt x="1395" y="10837"/>
                    <a:pt x="89" y="5910"/>
                  </a:cubicBezTo>
                  <a:lnTo>
                    <a:pt x="0" y="5197"/>
                  </a:lnTo>
                  <a:lnTo>
                    <a:pt x="786" y="3444"/>
                  </a:lnTo>
                  <a:cubicBezTo>
                    <a:pt x="1820" y="2024"/>
                    <a:pt x="2998" y="1087"/>
                    <a:pt x="4243" y="554"/>
                  </a:cubicBezTo>
                  <a:close/>
                </a:path>
              </a:pathLst>
            </a:custGeom>
            <a:solidFill>
              <a:srgbClr val="341A1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72A857F6-A763-6742-9EC9-2BF9EBB2A95A}"/>
              </a:ext>
            </a:extLst>
          </p:cNvPr>
          <p:cNvGrpSpPr/>
          <p:nvPr/>
        </p:nvGrpSpPr>
        <p:grpSpPr>
          <a:xfrm>
            <a:off x="7491456" y="2846862"/>
            <a:ext cx="3101180" cy="969614"/>
            <a:chOff x="7048102" y="2846862"/>
            <a:chExt cx="3101180" cy="969614"/>
          </a:xfrm>
        </p:grpSpPr>
        <p:grpSp>
          <p:nvGrpSpPr>
            <p:cNvPr id="99" name="Group 92">
              <a:extLst>
                <a:ext uri="{FF2B5EF4-FFF2-40B4-BE49-F238E27FC236}">
                  <a16:creationId xmlns:a16="http://schemas.microsoft.com/office/drawing/2014/main" id="{68785C28-2FDC-48DC-A9A2-68D750799831}"/>
                </a:ext>
              </a:extLst>
            </p:cNvPr>
            <p:cNvGrpSpPr/>
            <p:nvPr/>
          </p:nvGrpSpPr>
          <p:grpSpPr>
            <a:xfrm>
              <a:off x="7048102" y="2846862"/>
              <a:ext cx="3101180" cy="969614"/>
              <a:chOff x="0" y="0"/>
              <a:chExt cx="6832122" cy="2136130"/>
            </a:xfrm>
          </p:grpSpPr>
          <p:grpSp>
            <p:nvGrpSpPr>
              <p:cNvPr id="155" name="Group 4">
                <a:extLst>
                  <a:ext uri="{FF2B5EF4-FFF2-40B4-BE49-F238E27FC236}">
                    <a16:creationId xmlns:a16="http://schemas.microsoft.com/office/drawing/2014/main" id="{1205F5C8-8F3A-4A22-9D17-7EB1D24E7361}"/>
                  </a:ext>
                </a:extLst>
              </p:cNvPr>
              <p:cNvGrpSpPr/>
              <p:nvPr/>
            </p:nvGrpSpPr>
            <p:grpSpPr>
              <a:xfrm>
                <a:off x="81584" y="86210"/>
                <a:ext cx="6243417" cy="1918742"/>
                <a:chOff x="0" y="0"/>
                <a:chExt cx="6243415" cy="1918741"/>
              </a:xfrm>
            </p:grpSpPr>
            <p:sp>
              <p:nvSpPr>
                <p:cNvPr id="164" name="Rectangle 1">
                  <a:extLst>
                    <a:ext uri="{FF2B5EF4-FFF2-40B4-BE49-F238E27FC236}">
                      <a16:creationId xmlns:a16="http://schemas.microsoft.com/office/drawing/2014/main" id="{56901591-3415-4805-A56C-6CC2BC952FDC}"/>
                    </a:ext>
                  </a:extLst>
                </p:cNvPr>
                <p:cNvSpPr/>
                <p:nvPr/>
              </p:nvSpPr>
              <p:spPr>
                <a:xfrm>
                  <a:off x="-1" y="-1"/>
                  <a:ext cx="6243417" cy="19187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01" h="21600" extrusionOk="0">
                      <a:moveTo>
                        <a:pt x="1094" y="337"/>
                      </a:moveTo>
                      <a:lnTo>
                        <a:pt x="21099" y="0"/>
                      </a:lnTo>
                      <a:cubicBezTo>
                        <a:pt x="19979" y="9225"/>
                        <a:pt x="20488" y="16594"/>
                        <a:pt x="21201" y="21600"/>
                      </a:cubicBezTo>
                      <a:lnTo>
                        <a:pt x="1043" y="21431"/>
                      </a:lnTo>
                      <a:cubicBezTo>
                        <a:pt x="-314" y="18619"/>
                        <a:pt x="-399" y="3825"/>
                        <a:pt x="1094" y="33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5000">
                      <a:srgbClr val="D9D9D9"/>
                    </a:gs>
                    <a:gs pos="23000">
                      <a:srgbClr val="F2F2F2"/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" name="Freeform 31">
                  <a:extLst>
                    <a:ext uri="{FF2B5EF4-FFF2-40B4-BE49-F238E27FC236}">
                      <a16:creationId xmlns:a16="http://schemas.microsoft.com/office/drawing/2014/main" id="{BA86B33F-E34D-48A2-9597-5FD2DC9556D9}"/>
                    </a:ext>
                  </a:extLst>
                </p:cNvPr>
                <p:cNvSpPr/>
                <p:nvPr/>
              </p:nvSpPr>
              <p:spPr>
                <a:xfrm>
                  <a:off x="256" y="29979"/>
                  <a:ext cx="6224036" cy="18437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2" y="21294"/>
                      </a:moveTo>
                      <a:lnTo>
                        <a:pt x="21561" y="21294"/>
                      </a:lnTo>
                      <a:lnTo>
                        <a:pt x="21600" y="21600"/>
                      </a:lnTo>
                      <a:lnTo>
                        <a:pt x="941" y="21600"/>
                      </a:lnTo>
                      <a:close/>
                      <a:moveTo>
                        <a:pt x="690" y="20682"/>
                      </a:moveTo>
                      <a:lnTo>
                        <a:pt x="21484" y="20682"/>
                      </a:lnTo>
                      <a:lnTo>
                        <a:pt x="21523" y="20988"/>
                      </a:lnTo>
                      <a:lnTo>
                        <a:pt x="759" y="20988"/>
                      </a:lnTo>
                      <a:close/>
                      <a:moveTo>
                        <a:pt x="568" y="20070"/>
                      </a:moveTo>
                      <a:lnTo>
                        <a:pt x="21407" y="20070"/>
                      </a:lnTo>
                      <a:lnTo>
                        <a:pt x="21446" y="20376"/>
                      </a:lnTo>
                      <a:lnTo>
                        <a:pt x="620" y="20376"/>
                      </a:lnTo>
                      <a:lnTo>
                        <a:pt x="607" y="20317"/>
                      </a:lnTo>
                      <a:close/>
                      <a:moveTo>
                        <a:pt x="473" y="19458"/>
                      </a:moveTo>
                      <a:lnTo>
                        <a:pt x="21347" y="19458"/>
                      </a:lnTo>
                      <a:lnTo>
                        <a:pt x="21377" y="19764"/>
                      </a:lnTo>
                      <a:lnTo>
                        <a:pt x="521" y="19764"/>
                      </a:lnTo>
                      <a:close/>
                      <a:moveTo>
                        <a:pt x="391" y="18845"/>
                      </a:moveTo>
                      <a:lnTo>
                        <a:pt x="21287" y="18845"/>
                      </a:lnTo>
                      <a:lnTo>
                        <a:pt x="21317" y="19151"/>
                      </a:lnTo>
                      <a:lnTo>
                        <a:pt x="425" y="19151"/>
                      </a:lnTo>
                      <a:lnTo>
                        <a:pt x="424" y="19150"/>
                      </a:lnTo>
                      <a:close/>
                      <a:moveTo>
                        <a:pt x="322" y="18233"/>
                      </a:moveTo>
                      <a:lnTo>
                        <a:pt x="21227" y="18233"/>
                      </a:lnTo>
                      <a:lnTo>
                        <a:pt x="21257" y="18539"/>
                      </a:lnTo>
                      <a:lnTo>
                        <a:pt x="357" y="18539"/>
                      </a:lnTo>
                      <a:close/>
                      <a:moveTo>
                        <a:pt x="260" y="17621"/>
                      </a:moveTo>
                      <a:lnTo>
                        <a:pt x="21172" y="17621"/>
                      </a:lnTo>
                      <a:lnTo>
                        <a:pt x="21182" y="17767"/>
                      </a:lnTo>
                      <a:lnTo>
                        <a:pt x="21198" y="17927"/>
                      </a:lnTo>
                      <a:lnTo>
                        <a:pt x="288" y="17927"/>
                      </a:lnTo>
                      <a:lnTo>
                        <a:pt x="274" y="17797"/>
                      </a:lnTo>
                      <a:close/>
                      <a:moveTo>
                        <a:pt x="212" y="17009"/>
                      </a:moveTo>
                      <a:lnTo>
                        <a:pt x="21131" y="17009"/>
                      </a:lnTo>
                      <a:lnTo>
                        <a:pt x="21151" y="17315"/>
                      </a:lnTo>
                      <a:lnTo>
                        <a:pt x="236" y="17315"/>
                      </a:lnTo>
                      <a:close/>
                      <a:moveTo>
                        <a:pt x="164" y="16397"/>
                      </a:moveTo>
                      <a:lnTo>
                        <a:pt x="21089" y="16397"/>
                      </a:lnTo>
                      <a:lnTo>
                        <a:pt x="21110" y="16703"/>
                      </a:lnTo>
                      <a:lnTo>
                        <a:pt x="188" y="16703"/>
                      </a:lnTo>
                      <a:close/>
                      <a:moveTo>
                        <a:pt x="129" y="15785"/>
                      </a:moveTo>
                      <a:lnTo>
                        <a:pt x="21047" y="15785"/>
                      </a:lnTo>
                      <a:lnTo>
                        <a:pt x="21068" y="16091"/>
                      </a:lnTo>
                      <a:lnTo>
                        <a:pt x="145" y="16091"/>
                      </a:lnTo>
                      <a:close/>
                      <a:moveTo>
                        <a:pt x="96" y="15173"/>
                      </a:moveTo>
                      <a:lnTo>
                        <a:pt x="21009" y="15173"/>
                      </a:lnTo>
                      <a:lnTo>
                        <a:pt x="21012" y="15256"/>
                      </a:lnTo>
                      <a:lnTo>
                        <a:pt x="21027" y="15479"/>
                      </a:lnTo>
                      <a:lnTo>
                        <a:pt x="112" y="15479"/>
                      </a:lnTo>
                      <a:close/>
                      <a:moveTo>
                        <a:pt x="68" y="14561"/>
                      </a:moveTo>
                      <a:lnTo>
                        <a:pt x="20986" y="14561"/>
                      </a:lnTo>
                      <a:lnTo>
                        <a:pt x="20997" y="14867"/>
                      </a:lnTo>
                      <a:lnTo>
                        <a:pt x="80" y="14867"/>
                      </a:lnTo>
                      <a:lnTo>
                        <a:pt x="70" y="14676"/>
                      </a:lnTo>
                      <a:close/>
                      <a:moveTo>
                        <a:pt x="55" y="13948"/>
                      </a:moveTo>
                      <a:lnTo>
                        <a:pt x="20964" y="13948"/>
                      </a:lnTo>
                      <a:lnTo>
                        <a:pt x="20975" y="14254"/>
                      </a:lnTo>
                      <a:lnTo>
                        <a:pt x="61" y="14254"/>
                      </a:lnTo>
                      <a:close/>
                      <a:moveTo>
                        <a:pt x="42" y="13336"/>
                      </a:moveTo>
                      <a:lnTo>
                        <a:pt x="20941" y="13336"/>
                      </a:lnTo>
                      <a:lnTo>
                        <a:pt x="20953" y="13642"/>
                      </a:lnTo>
                      <a:lnTo>
                        <a:pt x="49" y="13642"/>
                      </a:lnTo>
                      <a:close/>
                      <a:moveTo>
                        <a:pt x="30" y="12724"/>
                      </a:moveTo>
                      <a:lnTo>
                        <a:pt x="20919" y="12724"/>
                      </a:lnTo>
                      <a:lnTo>
                        <a:pt x="20930" y="13030"/>
                      </a:lnTo>
                      <a:lnTo>
                        <a:pt x="36" y="13030"/>
                      </a:lnTo>
                      <a:close/>
                      <a:moveTo>
                        <a:pt x="17" y="12112"/>
                      </a:moveTo>
                      <a:lnTo>
                        <a:pt x="20910" y="12112"/>
                      </a:lnTo>
                      <a:lnTo>
                        <a:pt x="20912" y="12418"/>
                      </a:lnTo>
                      <a:lnTo>
                        <a:pt x="23" y="12418"/>
                      </a:lnTo>
                      <a:close/>
                      <a:moveTo>
                        <a:pt x="5" y="11500"/>
                      </a:moveTo>
                      <a:lnTo>
                        <a:pt x="20908" y="11500"/>
                      </a:lnTo>
                      <a:lnTo>
                        <a:pt x="20909" y="11806"/>
                      </a:lnTo>
                      <a:lnTo>
                        <a:pt x="11" y="11806"/>
                      </a:lnTo>
                      <a:close/>
                      <a:moveTo>
                        <a:pt x="6" y="10888"/>
                      </a:moveTo>
                      <a:lnTo>
                        <a:pt x="20905" y="10888"/>
                      </a:lnTo>
                      <a:lnTo>
                        <a:pt x="20907" y="11194"/>
                      </a:lnTo>
                      <a:lnTo>
                        <a:pt x="0" y="11194"/>
                      </a:lnTo>
                      <a:close/>
                      <a:moveTo>
                        <a:pt x="15" y="10406"/>
                      </a:moveTo>
                      <a:lnTo>
                        <a:pt x="20903" y="10406"/>
                      </a:lnTo>
                      <a:lnTo>
                        <a:pt x="20905" y="10712"/>
                      </a:lnTo>
                      <a:lnTo>
                        <a:pt x="9" y="10712"/>
                      </a:lnTo>
                      <a:close/>
                      <a:moveTo>
                        <a:pt x="26" y="9794"/>
                      </a:moveTo>
                      <a:lnTo>
                        <a:pt x="20901" y="9794"/>
                      </a:lnTo>
                      <a:lnTo>
                        <a:pt x="20902" y="10100"/>
                      </a:lnTo>
                      <a:lnTo>
                        <a:pt x="21" y="10100"/>
                      </a:lnTo>
                      <a:close/>
                      <a:moveTo>
                        <a:pt x="38" y="9182"/>
                      </a:moveTo>
                      <a:lnTo>
                        <a:pt x="20913" y="9182"/>
                      </a:lnTo>
                      <a:lnTo>
                        <a:pt x="20904" y="9488"/>
                      </a:lnTo>
                      <a:lnTo>
                        <a:pt x="32" y="9488"/>
                      </a:lnTo>
                      <a:close/>
                      <a:moveTo>
                        <a:pt x="50" y="8570"/>
                      </a:moveTo>
                      <a:lnTo>
                        <a:pt x="20931" y="8570"/>
                      </a:lnTo>
                      <a:lnTo>
                        <a:pt x="20922" y="8876"/>
                      </a:lnTo>
                      <a:lnTo>
                        <a:pt x="44" y="8876"/>
                      </a:lnTo>
                      <a:close/>
                      <a:moveTo>
                        <a:pt x="61" y="7958"/>
                      </a:moveTo>
                      <a:lnTo>
                        <a:pt x="20949" y="7958"/>
                      </a:lnTo>
                      <a:lnTo>
                        <a:pt x="20940" y="8264"/>
                      </a:lnTo>
                      <a:lnTo>
                        <a:pt x="55" y="8264"/>
                      </a:lnTo>
                      <a:close/>
                      <a:moveTo>
                        <a:pt x="87" y="7346"/>
                      </a:moveTo>
                      <a:lnTo>
                        <a:pt x="20968" y="7346"/>
                      </a:lnTo>
                      <a:lnTo>
                        <a:pt x="20958" y="7652"/>
                      </a:lnTo>
                      <a:lnTo>
                        <a:pt x="71" y="7652"/>
                      </a:lnTo>
                      <a:close/>
                      <a:moveTo>
                        <a:pt x="118" y="6733"/>
                      </a:moveTo>
                      <a:lnTo>
                        <a:pt x="20986" y="6733"/>
                      </a:lnTo>
                      <a:lnTo>
                        <a:pt x="20977" y="7039"/>
                      </a:lnTo>
                      <a:lnTo>
                        <a:pt x="102" y="7039"/>
                      </a:lnTo>
                      <a:close/>
                      <a:moveTo>
                        <a:pt x="149" y="6121"/>
                      </a:moveTo>
                      <a:lnTo>
                        <a:pt x="21016" y="6121"/>
                      </a:lnTo>
                      <a:lnTo>
                        <a:pt x="20997" y="6427"/>
                      </a:lnTo>
                      <a:lnTo>
                        <a:pt x="134" y="6427"/>
                      </a:lnTo>
                      <a:close/>
                      <a:moveTo>
                        <a:pt x="196" y="5509"/>
                      </a:moveTo>
                      <a:lnTo>
                        <a:pt x="21056" y="5509"/>
                      </a:lnTo>
                      <a:lnTo>
                        <a:pt x="21036" y="5815"/>
                      </a:lnTo>
                      <a:lnTo>
                        <a:pt x="173" y="5815"/>
                      </a:lnTo>
                      <a:close/>
                      <a:moveTo>
                        <a:pt x="244" y="4897"/>
                      </a:moveTo>
                      <a:lnTo>
                        <a:pt x="21096" y="4897"/>
                      </a:lnTo>
                      <a:lnTo>
                        <a:pt x="21076" y="5203"/>
                      </a:lnTo>
                      <a:lnTo>
                        <a:pt x="220" y="5203"/>
                      </a:lnTo>
                      <a:close/>
                      <a:moveTo>
                        <a:pt x="300" y="4285"/>
                      </a:moveTo>
                      <a:lnTo>
                        <a:pt x="21135" y="4285"/>
                      </a:lnTo>
                      <a:lnTo>
                        <a:pt x="21116" y="4591"/>
                      </a:lnTo>
                      <a:lnTo>
                        <a:pt x="267" y="4591"/>
                      </a:lnTo>
                      <a:lnTo>
                        <a:pt x="271" y="4549"/>
                      </a:lnTo>
                      <a:close/>
                      <a:moveTo>
                        <a:pt x="367" y="3673"/>
                      </a:moveTo>
                      <a:lnTo>
                        <a:pt x="21175" y="3673"/>
                      </a:lnTo>
                      <a:lnTo>
                        <a:pt x="21155" y="3979"/>
                      </a:lnTo>
                      <a:lnTo>
                        <a:pt x="333" y="3979"/>
                      </a:lnTo>
                      <a:close/>
                      <a:moveTo>
                        <a:pt x="437" y="3061"/>
                      </a:moveTo>
                      <a:lnTo>
                        <a:pt x="21218" y="3061"/>
                      </a:lnTo>
                      <a:lnTo>
                        <a:pt x="21208" y="3157"/>
                      </a:lnTo>
                      <a:lnTo>
                        <a:pt x="21195" y="3367"/>
                      </a:lnTo>
                      <a:lnTo>
                        <a:pt x="400" y="3367"/>
                      </a:lnTo>
                      <a:lnTo>
                        <a:pt x="427" y="3123"/>
                      </a:lnTo>
                      <a:close/>
                      <a:moveTo>
                        <a:pt x="531" y="2449"/>
                      </a:moveTo>
                      <a:lnTo>
                        <a:pt x="21280" y="2449"/>
                      </a:lnTo>
                      <a:lnTo>
                        <a:pt x="21249" y="2755"/>
                      </a:lnTo>
                      <a:lnTo>
                        <a:pt x="484" y="2755"/>
                      </a:lnTo>
                      <a:close/>
                      <a:moveTo>
                        <a:pt x="627" y="1836"/>
                      </a:moveTo>
                      <a:lnTo>
                        <a:pt x="21342" y="1836"/>
                      </a:lnTo>
                      <a:lnTo>
                        <a:pt x="21311" y="2142"/>
                      </a:lnTo>
                      <a:lnTo>
                        <a:pt x="578" y="2142"/>
                      </a:lnTo>
                      <a:lnTo>
                        <a:pt x="620" y="1865"/>
                      </a:lnTo>
                      <a:close/>
                      <a:moveTo>
                        <a:pt x="760" y="1224"/>
                      </a:moveTo>
                      <a:lnTo>
                        <a:pt x="21403" y="1224"/>
                      </a:lnTo>
                      <a:lnTo>
                        <a:pt x="21372" y="1530"/>
                      </a:lnTo>
                      <a:lnTo>
                        <a:pt x="694" y="1530"/>
                      </a:lnTo>
                      <a:close/>
                      <a:moveTo>
                        <a:pt x="916" y="612"/>
                      </a:moveTo>
                      <a:lnTo>
                        <a:pt x="21465" y="612"/>
                      </a:lnTo>
                      <a:lnTo>
                        <a:pt x="21434" y="918"/>
                      </a:lnTo>
                      <a:lnTo>
                        <a:pt x="827" y="918"/>
                      </a:lnTo>
                      <a:lnTo>
                        <a:pt x="850" y="812"/>
                      </a:lnTo>
                      <a:close/>
                      <a:moveTo>
                        <a:pt x="1118" y="0"/>
                      </a:moveTo>
                      <a:lnTo>
                        <a:pt x="21527" y="0"/>
                      </a:lnTo>
                      <a:lnTo>
                        <a:pt x="21496" y="306"/>
                      </a:lnTo>
                      <a:lnTo>
                        <a:pt x="1017" y="306"/>
                      </a:lnTo>
                      <a:close/>
                    </a:path>
                  </a:pathLst>
                </a:custGeom>
                <a:solidFill>
                  <a:srgbClr val="808080">
                    <a:alpha val="5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6" name="Freeform 55">
                <a:extLst>
                  <a:ext uri="{FF2B5EF4-FFF2-40B4-BE49-F238E27FC236}">
                    <a16:creationId xmlns:a16="http://schemas.microsoft.com/office/drawing/2014/main" id="{61C559F9-8534-4AAB-B3B7-C44CE3F7FE91}"/>
                  </a:ext>
                </a:extLst>
              </p:cNvPr>
              <p:cNvSpPr/>
              <p:nvPr/>
            </p:nvSpPr>
            <p:spPr>
              <a:xfrm>
                <a:off x="139700" y="101599"/>
                <a:ext cx="6150078" cy="1888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97" y="0"/>
                    </a:moveTo>
                    <a:lnTo>
                      <a:pt x="21600" y="0"/>
                    </a:lnTo>
                    <a:lnTo>
                      <a:pt x="21358" y="2315"/>
                    </a:lnTo>
                    <a:lnTo>
                      <a:pt x="1822" y="2315"/>
                    </a:lnTo>
                    <a:lnTo>
                      <a:pt x="1630" y="2378"/>
                    </a:lnTo>
                    <a:cubicBezTo>
                      <a:pt x="1104" y="2728"/>
                      <a:pt x="709" y="4243"/>
                      <a:pt x="709" y="6058"/>
                    </a:cubicBezTo>
                    <a:lnTo>
                      <a:pt x="709" y="18372"/>
                    </a:lnTo>
                    <a:cubicBezTo>
                      <a:pt x="709" y="19734"/>
                      <a:pt x="931" y="20926"/>
                      <a:pt x="1264" y="21585"/>
                    </a:cubicBezTo>
                    <a:lnTo>
                      <a:pt x="1274" y="21600"/>
                    </a:lnTo>
                    <a:lnTo>
                      <a:pt x="875" y="21597"/>
                    </a:lnTo>
                    <a:cubicBezTo>
                      <a:pt x="524" y="20882"/>
                      <a:pt x="256" y="19407"/>
                      <a:pt x="74" y="17541"/>
                    </a:cubicBezTo>
                    <a:lnTo>
                      <a:pt x="0" y="16635"/>
                    </a:lnTo>
                    <a:lnTo>
                      <a:pt x="0" y="5490"/>
                    </a:lnTo>
                    <a:lnTo>
                      <a:pt x="71" y="4608"/>
                    </a:lnTo>
                    <a:cubicBezTo>
                      <a:pt x="164" y="3632"/>
                      <a:pt x="282" y="2743"/>
                      <a:pt x="425" y="1988"/>
                    </a:cubicBezTo>
                    <a:lnTo>
                      <a:pt x="628" y="1091"/>
                    </a:lnTo>
                    <a:lnTo>
                      <a:pt x="704" y="887"/>
                    </a:lnTo>
                    <a:cubicBezTo>
                      <a:pt x="788" y="701"/>
                      <a:pt x="879" y="540"/>
                      <a:pt x="975" y="408"/>
                    </a:cubicBezTo>
                    <a:lnTo>
                      <a:pt x="1218" y="162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182889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1C1F25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lang="pt-BR" sz="3600" b="0" i="0" u="none" strike="noStrike" kern="1200" cap="none" spc="0" normalizeH="0" baseline="0" noProof="0">
                  <a:ln>
                    <a:noFill/>
                  </a:ln>
                  <a:solidFill>
                    <a:srgbClr val="1C1F25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Freeform 109">
                <a:extLst>
                  <a:ext uri="{FF2B5EF4-FFF2-40B4-BE49-F238E27FC236}">
                    <a16:creationId xmlns:a16="http://schemas.microsoft.com/office/drawing/2014/main" id="{C9020F6C-05FF-48A0-A2CE-2F1776299997}"/>
                  </a:ext>
                </a:extLst>
              </p:cNvPr>
              <p:cNvSpPr/>
              <p:nvPr/>
            </p:nvSpPr>
            <p:spPr>
              <a:xfrm>
                <a:off x="0" y="-1"/>
                <a:ext cx="6832123" cy="21361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6" y="0"/>
                    </a:moveTo>
                    <a:lnTo>
                      <a:pt x="21280" y="0"/>
                    </a:lnTo>
                    <a:cubicBezTo>
                      <a:pt x="21457" y="0"/>
                      <a:pt x="21600" y="458"/>
                      <a:pt x="21600" y="1023"/>
                    </a:cubicBezTo>
                    <a:lnTo>
                      <a:pt x="21600" y="1023"/>
                    </a:lnTo>
                    <a:cubicBezTo>
                      <a:pt x="21600" y="1588"/>
                      <a:pt x="21457" y="2047"/>
                      <a:pt x="21280" y="2047"/>
                    </a:cubicBezTo>
                    <a:lnTo>
                      <a:pt x="1640" y="2047"/>
                    </a:lnTo>
                    <a:lnTo>
                      <a:pt x="1467" y="2102"/>
                    </a:lnTo>
                    <a:cubicBezTo>
                      <a:pt x="994" y="2412"/>
                      <a:pt x="638" y="3751"/>
                      <a:pt x="638" y="5356"/>
                    </a:cubicBezTo>
                    <a:lnTo>
                      <a:pt x="638" y="16244"/>
                    </a:lnTo>
                    <a:cubicBezTo>
                      <a:pt x="638" y="17849"/>
                      <a:pt x="994" y="19188"/>
                      <a:pt x="1467" y="19498"/>
                    </a:cubicBezTo>
                    <a:lnTo>
                      <a:pt x="1640" y="19553"/>
                    </a:lnTo>
                    <a:lnTo>
                      <a:pt x="21280" y="19553"/>
                    </a:lnTo>
                    <a:cubicBezTo>
                      <a:pt x="21457" y="19553"/>
                      <a:pt x="21600" y="20012"/>
                      <a:pt x="21600" y="20577"/>
                    </a:cubicBezTo>
                    <a:lnTo>
                      <a:pt x="21600" y="20577"/>
                    </a:lnTo>
                    <a:cubicBezTo>
                      <a:pt x="21600" y="21142"/>
                      <a:pt x="21457" y="21600"/>
                      <a:pt x="21280" y="21600"/>
                    </a:cubicBezTo>
                    <a:lnTo>
                      <a:pt x="1611" y="21600"/>
                    </a:lnTo>
                    <a:lnTo>
                      <a:pt x="1436" y="21600"/>
                    </a:lnTo>
                    <a:cubicBezTo>
                      <a:pt x="643" y="21600"/>
                      <a:pt x="0" y="19543"/>
                      <a:pt x="0" y="17006"/>
                    </a:cubicBezTo>
                    <a:lnTo>
                      <a:pt x="0" y="4594"/>
                    </a:lnTo>
                    <a:cubicBezTo>
                      <a:pt x="0" y="2057"/>
                      <a:pt x="643" y="0"/>
                      <a:pt x="14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182889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1C1F25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lang="pt-BR" sz="3600" b="0" i="0" u="none" strike="noStrike" kern="1200" cap="none" spc="0" normalizeH="0" baseline="0" noProof="0">
                  <a:ln>
                    <a:noFill/>
                  </a:ln>
                  <a:solidFill>
                    <a:srgbClr val="1C1F25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Freeform 44">
                <a:extLst>
                  <a:ext uri="{FF2B5EF4-FFF2-40B4-BE49-F238E27FC236}">
                    <a16:creationId xmlns:a16="http://schemas.microsoft.com/office/drawing/2014/main" id="{FC342873-0B87-4245-9DFB-61E837DBB156}"/>
                  </a:ext>
                </a:extLst>
              </p:cNvPr>
              <p:cNvSpPr/>
              <p:nvPr/>
            </p:nvSpPr>
            <p:spPr>
              <a:xfrm>
                <a:off x="106984" y="98910"/>
                <a:ext cx="6725140" cy="19460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54" y="0"/>
                    </a:moveTo>
                    <a:lnTo>
                      <a:pt x="21538" y="0"/>
                    </a:lnTo>
                    <a:lnTo>
                      <a:pt x="21599" y="39"/>
                    </a:lnTo>
                    <a:lnTo>
                      <a:pt x="21574" y="463"/>
                    </a:lnTo>
                    <a:cubicBezTo>
                      <a:pt x="21525" y="866"/>
                      <a:pt x="21410" y="1149"/>
                      <a:pt x="21275" y="1149"/>
                    </a:cubicBezTo>
                    <a:lnTo>
                      <a:pt x="1323" y="1149"/>
                    </a:lnTo>
                    <a:lnTo>
                      <a:pt x="1147" y="1210"/>
                    </a:lnTo>
                    <a:cubicBezTo>
                      <a:pt x="666" y="1550"/>
                      <a:pt x="305" y="3020"/>
                      <a:pt x="305" y="4782"/>
                    </a:cubicBezTo>
                    <a:lnTo>
                      <a:pt x="305" y="16732"/>
                    </a:lnTo>
                    <a:cubicBezTo>
                      <a:pt x="305" y="18494"/>
                      <a:pt x="666" y="19964"/>
                      <a:pt x="1147" y="20304"/>
                    </a:cubicBezTo>
                    <a:lnTo>
                      <a:pt x="1323" y="20365"/>
                    </a:lnTo>
                    <a:lnTo>
                      <a:pt x="21275" y="20365"/>
                    </a:lnTo>
                    <a:cubicBezTo>
                      <a:pt x="21454" y="20365"/>
                      <a:pt x="21600" y="20868"/>
                      <a:pt x="21600" y="21488"/>
                    </a:cubicBezTo>
                    <a:lnTo>
                      <a:pt x="21600" y="21488"/>
                    </a:lnTo>
                    <a:lnTo>
                      <a:pt x="21596" y="21563"/>
                    </a:lnTo>
                    <a:lnTo>
                      <a:pt x="21538" y="21600"/>
                    </a:lnTo>
                    <a:lnTo>
                      <a:pt x="1630" y="21600"/>
                    </a:lnTo>
                    <a:lnTo>
                      <a:pt x="1454" y="21600"/>
                    </a:lnTo>
                    <a:cubicBezTo>
                      <a:pt x="651" y="21600"/>
                      <a:pt x="0" y="19543"/>
                      <a:pt x="0" y="17006"/>
                    </a:cubicBezTo>
                    <a:lnTo>
                      <a:pt x="0" y="4594"/>
                    </a:lnTo>
                    <a:cubicBezTo>
                      <a:pt x="0" y="2057"/>
                      <a:pt x="651" y="0"/>
                      <a:pt x="1454" y="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182889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1C1F25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lang="pt-BR" sz="3600" b="0" i="0" u="none" strike="noStrike" kern="1200" cap="none" spc="0" normalizeH="0" baseline="0" noProof="0">
                  <a:ln>
                    <a:noFill/>
                  </a:ln>
                  <a:solidFill>
                    <a:srgbClr val="1C1F25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59" name="Group 33">
                <a:extLst>
                  <a:ext uri="{FF2B5EF4-FFF2-40B4-BE49-F238E27FC236}">
                    <a16:creationId xmlns:a16="http://schemas.microsoft.com/office/drawing/2014/main" id="{940DEA93-ABFF-4DF2-8A4E-F696F477727B}"/>
                  </a:ext>
                </a:extLst>
              </p:cNvPr>
              <p:cNvGrpSpPr/>
              <p:nvPr/>
            </p:nvGrpSpPr>
            <p:grpSpPr>
              <a:xfrm>
                <a:off x="3552847" y="591580"/>
                <a:ext cx="1803333" cy="1073428"/>
                <a:chOff x="0" y="0"/>
                <a:chExt cx="1803332" cy="1073426"/>
              </a:xfrm>
            </p:grpSpPr>
            <p:sp>
              <p:nvSpPr>
                <p:cNvPr id="160" name="Rectangle 6">
                  <a:extLst>
                    <a:ext uri="{FF2B5EF4-FFF2-40B4-BE49-F238E27FC236}">
                      <a16:creationId xmlns:a16="http://schemas.microsoft.com/office/drawing/2014/main" id="{C267F3AC-4D48-461F-B183-F56BA3D301DA}"/>
                    </a:ext>
                  </a:extLst>
                </p:cNvPr>
                <p:cNvSpPr/>
                <p:nvPr/>
              </p:nvSpPr>
              <p:spPr>
                <a:xfrm>
                  <a:off x="359104" y="-1"/>
                  <a:ext cx="1086936" cy="1073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663" y="96"/>
                      </a:moveTo>
                      <a:lnTo>
                        <a:pt x="20937" y="0"/>
                      </a:lnTo>
                      <a:lnTo>
                        <a:pt x="21600" y="16800"/>
                      </a:lnTo>
                      <a:lnTo>
                        <a:pt x="10376" y="21600"/>
                      </a:lnTo>
                      <a:lnTo>
                        <a:pt x="0" y="16800"/>
                      </a:lnTo>
                      <a:lnTo>
                        <a:pt x="663" y="96"/>
                      </a:lnTo>
                      <a:close/>
                    </a:path>
                  </a:pathLst>
                </a:custGeom>
                <a:solidFill>
                  <a:srgbClr val="000000">
                    <a:alpha val="15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" name="Rectangle 6">
                  <a:extLst>
                    <a:ext uri="{FF2B5EF4-FFF2-40B4-BE49-F238E27FC236}">
                      <a16:creationId xmlns:a16="http://schemas.microsoft.com/office/drawing/2014/main" id="{2D2C0BF0-C00E-4E21-83F1-7B8A5987C7B3}"/>
                    </a:ext>
                  </a:extLst>
                </p:cNvPr>
                <p:cNvSpPr/>
                <p:nvPr/>
              </p:nvSpPr>
              <p:spPr>
                <a:xfrm>
                  <a:off x="394770" y="-1"/>
                  <a:ext cx="1013793" cy="1073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16800"/>
                      </a:lnTo>
                      <a:lnTo>
                        <a:pt x="10376" y="21600"/>
                      </a:lnTo>
                      <a:lnTo>
                        <a:pt x="0" y="16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6000">
                      <a:schemeClr val="accent1"/>
                    </a:gs>
                    <a:gs pos="99000">
                      <a:schemeClr val="accent1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" name="Freeform 50">
                  <a:extLst>
                    <a:ext uri="{FF2B5EF4-FFF2-40B4-BE49-F238E27FC236}">
                      <a16:creationId xmlns:a16="http://schemas.microsoft.com/office/drawing/2014/main" id="{85A7208C-5EFA-4695-88D8-323EBBFA7731}"/>
                    </a:ext>
                  </a:extLst>
                </p:cNvPr>
                <p:cNvSpPr/>
                <p:nvPr/>
              </p:nvSpPr>
              <p:spPr>
                <a:xfrm>
                  <a:off x="603123" y="-1"/>
                  <a:ext cx="805439" cy="1073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92" y="0"/>
                      </a:moveTo>
                      <a:lnTo>
                        <a:pt x="21600" y="0"/>
                      </a:lnTo>
                      <a:lnTo>
                        <a:pt x="21600" y="16800"/>
                      </a:lnTo>
                      <a:lnTo>
                        <a:pt x="7473" y="21600"/>
                      </a:lnTo>
                      <a:lnTo>
                        <a:pt x="6994" y="21424"/>
                      </a:lnTo>
                      <a:lnTo>
                        <a:pt x="5487" y="19912"/>
                      </a:lnTo>
                      <a:cubicBezTo>
                        <a:pt x="2023" y="16064"/>
                        <a:pt x="0" y="11426"/>
                        <a:pt x="0" y="6433"/>
                      </a:cubicBezTo>
                      <a:cubicBezTo>
                        <a:pt x="0" y="4768"/>
                        <a:pt x="225" y="3143"/>
                        <a:pt x="653" y="1574"/>
                      </a:cubicBezTo>
                      <a:close/>
                    </a:path>
                  </a:pathLst>
                </a:custGeom>
                <a:solidFill>
                  <a:srgbClr val="F7F9FF">
                    <a:alpha val="2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" name="Rectangle 7">
                  <a:extLst>
                    <a:ext uri="{FF2B5EF4-FFF2-40B4-BE49-F238E27FC236}">
                      <a16:creationId xmlns:a16="http://schemas.microsoft.com/office/drawing/2014/main" id="{CBBCA798-14D6-491B-ACF8-77EE04DB584B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803333" cy="910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919" h="21600" extrusionOk="0">
                      <a:moveTo>
                        <a:pt x="217" y="0"/>
                      </a:moveTo>
                      <a:lnTo>
                        <a:pt x="18731" y="0"/>
                      </a:lnTo>
                      <a:cubicBezTo>
                        <a:pt x="20234" y="9021"/>
                        <a:pt x="12320" y="21600"/>
                        <a:pt x="9234" y="21600"/>
                      </a:cubicBezTo>
                      <a:cubicBezTo>
                        <a:pt x="6148" y="21600"/>
                        <a:pt x="-1366" y="9021"/>
                        <a:pt x="21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808080">
                        <a:alpha val="20000"/>
                      </a:srgbClr>
                    </a:gs>
                    <a:gs pos="100000">
                      <a:srgbClr val="F2F2F2">
                        <a:alpha val="0"/>
                      </a:srgbClr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81" name="Enthusiastically matrix corporate human capital vis-a-vis performance channels.…">
              <a:extLst>
                <a:ext uri="{FF2B5EF4-FFF2-40B4-BE49-F238E27FC236}">
                  <a16:creationId xmlns:a16="http://schemas.microsoft.com/office/drawing/2014/main" id="{345708B4-924A-4A5D-8704-B7DEE71792FE}"/>
                </a:ext>
              </a:extLst>
            </p:cNvPr>
            <p:cNvSpPr txBox="1"/>
            <p:nvPr/>
          </p:nvSpPr>
          <p:spPr>
            <a:xfrm>
              <a:off x="8682210" y="3067843"/>
              <a:ext cx="746513" cy="4267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kumimoji="0" lang="pt-BR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 Medium" panose="00000600000000000000" pitchFamily="2" charset="0"/>
                  <a:ea typeface="Roboto Medium" panose="02000000000000000000" pitchFamily="2" charset="0"/>
                  <a:cs typeface="Poppins Medium" panose="00000600000000000000" pitchFamily="2" charset="0"/>
                  <a:sym typeface="Roboto Light"/>
                </a:rPr>
                <a:t>01</a:t>
              </a: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67B095D4-9E0C-FB48-90C3-6588C6AA4F26}"/>
              </a:ext>
            </a:extLst>
          </p:cNvPr>
          <p:cNvGrpSpPr/>
          <p:nvPr/>
        </p:nvGrpSpPr>
        <p:grpSpPr>
          <a:xfrm>
            <a:off x="7316784" y="3817506"/>
            <a:ext cx="3106056" cy="969614"/>
            <a:chOff x="6873430" y="3817506"/>
            <a:chExt cx="3106056" cy="969614"/>
          </a:xfrm>
        </p:grpSpPr>
        <p:grpSp>
          <p:nvGrpSpPr>
            <p:cNvPr id="100" name="Group 91">
              <a:extLst>
                <a:ext uri="{FF2B5EF4-FFF2-40B4-BE49-F238E27FC236}">
                  <a16:creationId xmlns:a16="http://schemas.microsoft.com/office/drawing/2014/main" id="{5E998E2E-B26B-42C8-BE31-9E59333C769F}"/>
                </a:ext>
              </a:extLst>
            </p:cNvPr>
            <p:cNvGrpSpPr/>
            <p:nvPr/>
          </p:nvGrpSpPr>
          <p:grpSpPr>
            <a:xfrm>
              <a:off x="6873430" y="3817506"/>
              <a:ext cx="3106056" cy="969614"/>
              <a:chOff x="0" y="0"/>
              <a:chExt cx="6842865" cy="2136130"/>
            </a:xfrm>
          </p:grpSpPr>
          <p:grpSp>
            <p:nvGrpSpPr>
              <p:cNvPr id="144" name="Group 58">
                <a:extLst>
                  <a:ext uri="{FF2B5EF4-FFF2-40B4-BE49-F238E27FC236}">
                    <a16:creationId xmlns:a16="http://schemas.microsoft.com/office/drawing/2014/main" id="{F5F91984-EEEE-408D-B97C-15D35A731D46}"/>
                  </a:ext>
                </a:extLst>
              </p:cNvPr>
              <p:cNvGrpSpPr/>
              <p:nvPr/>
            </p:nvGrpSpPr>
            <p:grpSpPr>
              <a:xfrm>
                <a:off x="92327" y="100065"/>
                <a:ext cx="6243417" cy="1918742"/>
                <a:chOff x="0" y="0"/>
                <a:chExt cx="6243415" cy="1918741"/>
              </a:xfrm>
            </p:grpSpPr>
            <p:sp>
              <p:nvSpPr>
                <p:cNvPr id="153" name="Rectangle 1">
                  <a:extLst>
                    <a:ext uri="{FF2B5EF4-FFF2-40B4-BE49-F238E27FC236}">
                      <a16:creationId xmlns:a16="http://schemas.microsoft.com/office/drawing/2014/main" id="{D4AE8495-8DC8-419C-8E38-39EE5C8AF854}"/>
                    </a:ext>
                  </a:extLst>
                </p:cNvPr>
                <p:cNvSpPr/>
                <p:nvPr/>
              </p:nvSpPr>
              <p:spPr>
                <a:xfrm>
                  <a:off x="-1" y="-1"/>
                  <a:ext cx="6243417" cy="19187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01" h="21600" extrusionOk="0">
                      <a:moveTo>
                        <a:pt x="1094" y="337"/>
                      </a:moveTo>
                      <a:lnTo>
                        <a:pt x="21099" y="0"/>
                      </a:lnTo>
                      <a:cubicBezTo>
                        <a:pt x="19979" y="9225"/>
                        <a:pt x="20488" y="16594"/>
                        <a:pt x="21201" y="21600"/>
                      </a:cubicBezTo>
                      <a:lnTo>
                        <a:pt x="1043" y="21431"/>
                      </a:lnTo>
                      <a:cubicBezTo>
                        <a:pt x="-314" y="18619"/>
                        <a:pt x="-399" y="3825"/>
                        <a:pt x="1094" y="33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5000">
                      <a:srgbClr val="D9D9D9"/>
                    </a:gs>
                    <a:gs pos="23000">
                      <a:srgbClr val="F2F2F2"/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" name="Freeform 67">
                  <a:extLst>
                    <a:ext uri="{FF2B5EF4-FFF2-40B4-BE49-F238E27FC236}">
                      <a16:creationId xmlns:a16="http://schemas.microsoft.com/office/drawing/2014/main" id="{D9471044-67A5-48E6-903F-3BBD2FA1A0E8}"/>
                    </a:ext>
                  </a:extLst>
                </p:cNvPr>
                <p:cNvSpPr/>
                <p:nvPr/>
              </p:nvSpPr>
              <p:spPr>
                <a:xfrm>
                  <a:off x="256" y="29979"/>
                  <a:ext cx="6224036" cy="18437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2" y="21294"/>
                      </a:moveTo>
                      <a:lnTo>
                        <a:pt x="21561" y="21294"/>
                      </a:lnTo>
                      <a:lnTo>
                        <a:pt x="21600" y="21600"/>
                      </a:lnTo>
                      <a:lnTo>
                        <a:pt x="941" y="21600"/>
                      </a:lnTo>
                      <a:close/>
                      <a:moveTo>
                        <a:pt x="690" y="20682"/>
                      </a:moveTo>
                      <a:lnTo>
                        <a:pt x="21484" y="20682"/>
                      </a:lnTo>
                      <a:lnTo>
                        <a:pt x="21523" y="20988"/>
                      </a:lnTo>
                      <a:lnTo>
                        <a:pt x="759" y="20988"/>
                      </a:lnTo>
                      <a:close/>
                      <a:moveTo>
                        <a:pt x="568" y="20070"/>
                      </a:moveTo>
                      <a:lnTo>
                        <a:pt x="21407" y="20070"/>
                      </a:lnTo>
                      <a:lnTo>
                        <a:pt x="21446" y="20376"/>
                      </a:lnTo>
                      <a:lnTo>
                        <a:pt x="620" y="20376"/>
                      </a:lnTo>
                      <a:lnTo>
                        <a:pt x="607" y="20317"/>
                      </a:lnTo>
                      <a:close/>
                      <a:moveTo>
                        <a:pt x="473" y="19458"/>
                      </a:moveTo>
                      <a:lnTo>
                        <a:pt x="21347" y="19458"/>
                      </a:lnTo>
                      <a:lnTo>
                        <a:pt x="21377" y="19764"/>
                      </a:lnTo>
                      <a:lnTo>
                        <a:pt x="521" y="19764"/>
                      </a:lnTo>
                      <a:close/>
                      <a:moveTo>
                        <a:pt x="391" y="18845"/>
                      </a:moveTo>
                      <a:lnTo>
                        <a:pt x="21287" y="18845"/>
                      </a:lnTo>
                      <a:lnTo>
                        <a:pt x="21317" y="19151"/>
                      </a:lnTo>
                      <a:lnTo>
                        <a:pt x="425" y="19151"/>
                      </a:lnTo>
                      <a:lnTo>
                        <a:pt x="424" y="19150"/>
                      </a:lnTo>
                      <a:close/>
                      <a:moveTo>
                        <a:pt x="322" y="18233"/>
                      </a:moveTo>
                      <a:lnTo>
                        <a:pt x="21227" y="18233"/>
                      </a:lnTo>
                      <a:lnTo>
                        <a:pt x="21257" y="18539"/>
                      </a:lnTo>
                      <a:lnTo>
                        <a:pt x="357" y="18539"/>
                      </a:lnTo>
                      <a:close/>
                      <a:moveTo>
                        <a:pt x="260" y="17621"/>
                      </a:moveTo>
                      <a:lnTo>
                        <a:pt x="21172" y="17621"/>
                      </a:lnTo>
                      <a:lnTo>
                        <a:pt x="21182" y="17767"/>
                      </a:lnTo>
                      <a:lnTo>
                        <a:pt x="21198" y="17927"/>
                      </a:lnTo>
                      <a:lnTo>
                        <a:pt x="288" y="17927"/>
                      </a:lnTo>
                      <a:lnTo>
                        <a:pt x="274" y="17797"/>
                      </a:lnTo>
                      <a:close/>
                      <a:moveTo>
                        <a:pt x="212" y="17009"/>
                      </a:moveTo>
                      <a:lnTo>
                        <a:pt x="21131" y="17009"/>
                      </a:lnTo>
                      <a:lnTo>
                        <a:pt x="21151" y="17315"/>
                      </a:lnTo>
                      <a:lnTo>
                        <a:pt x="236" y="17315"/>
                      </a:lnTo>
                      <a:close/>
                      <a:moveTo>
                        <a:pt x="164" y="16397"/>
                      </a:moveTo>
                      <a:lnTo>
                        <a:pt x="21089" y="16397"/>
                      </a:lnTo>
                      <a:lnTo>
                        <a:pt x="21110" y="16703"/>
                      </a:lnTo>
                      <a:lnTo>
                        <a:pt x="188" y="16703"/>
                      </a:lnTo>
                      <a:close/>
                      <a:moveTo>
                        <a:pt x="129" y="15785"/>
                      </a:moveTo>
                      <a:lnTo>
                        <a:pt x="21047" y="15785"/>
                      </a:lnTo>
                      <a:lnTo>
                        <a:pt x="21068" y="16091"/>
                      </a:lnTo>
                      <a:lnTo>
                        <a:pt x="145" y="16091"/>
                      </a:lnTo>
                      <a:close/>
                      <a:moveTo>
                        <a:pt x="96" y="15173"/>
                      </a:moveTo>
                      <a:lnTo>
                        <a:pt x="21009" y="15173"/>
                      </a:lnTo>
                      <a:lnTo>
                        <a:pt x="21012" y="15256"/>
                      </a:lnTo>
                      <a:lnTo>
                        <a:pt x="21027" y="15479"/>
                      </a:lnTo>
                      <a:lnTo>
                        <a:pt x="112" y="15479"/>
                      </a:lnTo>
                      <a:close/>
                      <a:moveTo>
                        <a:pt x="68" y="14561"/>
                      </a:moveTo>
                      <a:lnTo>
                        <a:pt x="20986" y="14561"/>
                      </a:lnTo>
                      <a:lnTo>
                        <a:pt x="20997" y="14867"/>
                      </a:lnTo>
                      <a:lnTo>
                        <a:pt x="80" y="14867"/>
                      </a:lnTo>
                      <a:lnTo>
                        <a:pt x="70" y="14676"/>
                      </a:lnTo>
                      <a:close/>
                      <a:moveTo>
                        <a:pt x="55" y="13948"/>
                      </a:moveTo>
                      <a:lnTo>
                        <a:pt x="20964" y="13948"/>
                      </a:lnTo>
                      <a:lnTo>
                        <a:pt x="20975" y="14254"/>
                      </a:lnTo>
                      <a:lnTo>
                        <a:pt x="61" y="14254"/>
                      </a:lnTo>
                      <a:close/>
                      <a:moveTo>
                        <a:pt x="42" y="13336"/>
                      </a:moveTo>
                      <a:lnTo>
                        <a:pt x="20941" y="13336"/>
                      </a:lnTo>
                      <a:lnTo>
                        <a:pt x="20953" y="13642"/>
                      </a:lnTo>
                      <a:lnTo>
                        <a:pt x="49" y="13642"/>
                      </a:lnTo>
                      <a:close/>
                      <a:moveTo>
                        <a:pt x="30" y="12724"/>
                      </a:moveTo>
                      <a:lnTo>
                        <a:pt x="20919" y="12724"/>
                      </a:lnTo>
                      <a:lnTo>
                        <a:pt x="20930" y="13030"/>
                      </a:lnTo>
                      <a:lnTo>
                        <a:pt x="36" y="13030"/>
                      </a:lnTo>
                      <a:close/>
                      <a:moveTo>
                        <a:pt x="17" y="12112"/>
                      </a:moveTo>
                      <a:lnTo>
                        <a:pt x="20910" y="12112"/>
                      </a:lnTo>
                      <a:lnTo>
                        <a:pt x="20912" y="12418"/>
                      </a:lnTo>
                      <a:lnTo>
                        <a:pt x="23" y="12418"/>
                      </a:lnTo>
                      <a:close/>
                      <a:moveTo>
                        <a:pt x="5" y="11500"/>
                      </a:moveTo>
                      <a:lnTo>
                        <a:pt x="20908" y="11500"/>
                      </a:lnTo>
                      <a:lnTo>
                        <a:pt x="20909" y="11806"/>
                      </a:lnTo>
                      <a:lnTo>
                        <a:pt x="11" y="11806"/>
                      </a:lnTo>
                      <a:close/>
                      <a:moveTo>
                        <a:pt x="6" y="10888"/>
                      </a:moveTo>
                      <a:lnTo>
                        <a:pt x="20905" y="10888"/>
                      </a:lnTo>
                      <a:lnTo>
                        <a:pt x="20907" y="11194"/>
                      </a:lnTo>
                      <a:lnTo>
                        <a:pt x="0" y="11194"/>
                      </a:lnTo>
                      <a:close/>
                      <a:moveTo>
                        <a:pt x="15" y="10406"/>
                      </a:moveTo>
                      <a:lnTo>
                        <a:pt x="20903" y="10406"/>
                      </a:lnTo>
                      <a:lnTo>
                        <a:pt x="20905" y="10712"/>
                      </a:lnTo>
                      <a:lnTo>
                        <a:pt x="9" y="10712"/>
                      </a:lnTo>
                      <a:close/>
                      <a:moveTo>
                        <a:pt x="26" y="9794"/>
                      </a:moveTo>
                      <a:lnTo>
                        <a:pt x="20901" y="9794"/>
                      </a:lnTo>
                      <a:lnTo>
                        <a:pt x="20902" y="10100"/>
                      </a:lnTo>
                      <a:lnTo>
                        <a:pt x="21" y="10100"/>
                      </a:lnTo>
                      <a:close/>
                      <a:moveTo>
                        <a:pt x="38" y="9182"/>
                      </a:moveTo>
                      <a:lnTo>
                        <a:pt x="20913" y="9182"/>
                      </a:lnTo>
                      <a:lnTo>
                        <a:pt x="20904" y="9488"/>
                      </a:lnTo>
                      <a:lnTo>
                        <a:pt x="32" y="9488"/>
                      </a:lnTo>
                      <a:close/>
                      <a:moveTo>
                        <a:pt x="50" y="8570"/>
                      </a:moveTo>
                      <a:lnTo>
                        <a:pt x="20931" y="8570"/>
                      </a:lnTo>
                      <a:lnTo>
                        <a:pt x="20922" y="8876"/>
                      </a:lnTo>
                      <a:lnTo>
                        <a:pt x="44" y="8876"/>
                      </a:lnTo>
                      <a:close/>
                      <a:moveTo>
                        <a:pt x="61" y="7958"/>
                      </a:moveTo>
                      <a:lnTo>
                        <a:pt x="20949" y="7958"/>
                      </a:lnTo>
                      <a:lnTo>
                        <a:pt x="20940" y="8264"/>
                      </a:lnTo>
                      <a:lnTo>
                        <a:pt x="55" y="8264"/>
                      </a:lnTo>
                      <a:close/>
                      <a:moveTo>
                        <a:pt x="87" y="7346"/>
                      </a:moveTo>
                      <a:lnTo>
                        <a:pt x="20968" y="7346"/>
                      </a:lnTo>
                      <a:lnTo>
                        <a:pt x="20958" y="7652"/>
                      </a:lnTo>
                      <a:lnTo>
                        <a:pt x="71" y="7652"/>
                      </a:lnTo>
                      <a:close/>
                      <a:moveTo>
                        <a:pt x="118" y="6733"/>
                      </a:moveTo>
                      <a:lnTo>
                        <a:pt x="20986" y="6733"/>
                      </a:lnTo>
                      <a:lnTo>
                        <a:pt x="20977" y="7039"/>
                      </a:lnTo>
                      <a:lnTo>
                        <a:pt x="102" y="7039"/>
                      </a:lnTo>
                      <a:close/>
                      <a:moveTo>
                        <a:pt x="149" y="6121"/>
                      </a:moveTo>
                      <a:lnTo>
                        <a:pt x="21016" y="6121"/>
                      </a:lnTo>
                      <a:lnTo>
                        <a:pt x="20997" y="6427"/>
                      </a:lnTo>
                      <a:lnTo>
                        <a:pt x="134" y="6427"/>
                      </a:lnTo>
                      <a:close/>
                      <a:moveTo>
                        <a:pt x="196" y="5509"/>
                      </a:moveTo>
                      <a:lnTo>
                        <a:pt x="21056" y="5509"/>
                      </a:lnTo>
                      <a:lnTo>
                        <a:pt x="21036" y="5815"/>
                      </a:lnTo>
                      <a:lnTo>
                        <a:pt x="173" y="5815"/>
                      </a:lnTo>
                      <a:close/>
                      <a:moveTo>
                        <a:pt x="244" y="4897"/>
                      </a:moveTo>
                      <a:lnTo>
                        <a:pt x="21096" y="4897"/>
                      </a:lnTo>
                      <a:lnTo>
                        <a:pt x="21076" y="5203"/>
                      </a:lnTo>
                      <a:lnTo>
                        <a:pt x="220" y="5203"/>
                      </a:lnTo>
                      <a:close/>
                      <a:moveTo>
                        <a:pt x="300" y="4285"/>
                      </a:moveTo>
                      <a:lnTo>
                        <a:pt x="21135" y="4285"/>
                      </a:lnTo>
                      <a:lnTo>
                        <a:pt x="21116" y="4591"/>
                      </a:lnTo>
                      <a:lnTo>
                        <a:pt x="267" y="4591"/>
                      </a:lnTo>
                      <a:lnTo>
                        <a:pt x="271" y="4549"/>
                      </a:lnTo>
                      <a:close/>
                      <a:moveTo>
                        <a:pt x="367" y="3673"/>
                      </a:moveTo>
                      <a:lnTo>
                        <a:pt x="21175" y="3673"/>
                      </a:lnTo>
                      <a:lnTo>
                        <a:pt x="21155" y="3979"/>
                      </a:lnTo>
                      <a:lnTo>
                        <a:pt x="333" y="3979"/>
                      </a:lnTo>
                      <a:close/>
                      <a:moveTo>
                        <a:pt x="437" y="3061"/>
                      </a:moveTo>
                      <a:lnTo>
                        <a:pt x="21218" y="3061"/>
                      </a:lnTo>
                      <a:lnTo>
                        <a:pt x="21208" y="3157"/>
                      </a:lnTo>
                      <a:lnTo>
                        <a:pt x="21195" y="3367"/>
                      </a:lnTo>
                      <a:lnTo>
                        <a:pt x="400" y="3367"/>
                      </a:lnTo>
                      <a:lnTo>
                        <a:pt x="427" y="3123"/>
                      </a:lnTo>
                      <a:close/>
                      <a:moveTo>
                        <a:pt x="531" y="2449"/>
                      </a:moveTo>
                      <a:lnTo>
                        <a:pt x="21280" y="2449"/>
                      </a:lnTo>
                      <a:lnTo>
                        <a:pt x="21249" y="2755"/>
                      </a:lnTo>
                      <a:lnTo>
                        <a:pt x="484" y="2755"/>
                      </a:lnTo>
                      <a:close/>
                      <a:moveTo>
                        <a:pt x="627" y="1836"/>
                      </a:moveTo>
                      <a:lnTo>
                        <a:pt x="21342" y="1836"/>
                      </a:lnTo>
                      <a:lnTo>
                        <a:pt x="21311" y="2142"/>
                      </a:lnTo>
                      <a:lnTo>
                        <a:pt x="578" y="2142"/>
                      </a:lnTo>
                      <a:lnTo>
                        <a:pt x="620" y="1865"/>
                      </a:lnTo>
                      <a:close/>
                      <a:moveTo>
                        <a:pt x="760" y="1224"/>
                      </a:moveTo>
                      <a:lnTo>
                        <a:pt x="21403" y="1224"/>
                      </a:lnTo>
                      <a:lnTo>
                        <a:pt x="21372" y="1530"/>
                      </a:lnTo>
                      <a:lnTo>
                        <a:pt x="694" y="1530"/>
                      </a:lnTo>
                      <a:close/>
                      <a:moveTo>
                        <a:pt x="916" y="612"/>
                      </a:moveTo>
                      <a:lnTo>
                        <a:pt x="21465" y="612"/>
                      </a:lnTo>
                      <a:lnTo>
                        <a:pt x="21434" y="918"/>
                      </a:lnTo>
                      <a:lnTo>
                        <a:pt x="827" y="918"/>
                      </a:lnTo>
                      <a:lnTo>
                        <a:pt x="850" y="812"/>
                      </a:lnTo>
                      <a:close/>
                      <a:moveTo>
                        <a:pt x="1118" y="0"/>
                      </a:moveTo>
                      <a:lnTo>
                        <a:pt x="21527" y="0"/>
                      </a:lnTo>
                      <a:lnTo>
                        <a:pt x="21496" y="306"/>
                      </a:lnTo>
                      <a:lnTo>
                        <a:pt x="1017" y="306"/>
                      </a:lnTo>
                      <a:close/>
                    </a:path>
                  </a:pathLst>
                </a:custGeom>
                <a:solidFill>
                  <a:srgbClr val="808080">
                    <a:alpha val="5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5" name="Freeform 59">
                <a:extLst>
                  <a:ext uri="{FF2B5EF4-FFF2-40B4-BE49-F238E27FC236}">
                    <a16:creationId xmlns:a16="http://schemas.microsoft.com/office/drawing/2014/main" id="{6BB3B5C0-2A42-4D18-8C1C-8571E5143A39}"/>
                  </a:ext>
                </a:extLst>
              </p:cNvPr>
              <p:cNvSpPr/>
              <p:nvPr/>
            </p:nvSpPr>
            <p:spPr>
              <a:xfrm>
                <a:off x="150443" y="115454"/>
                <a:ext cx="6150078" cy="1888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97" y="0"/>
                    </a:moveTo>
                    <a:lnTo>
                      <a:pt x="21600" y="0"/>
                    </a:lnTo>
                    <a:lnTo>
                      <a:pt x="21358" y="2315"/>
                    </a:lnTo>
                    <a:lnTo>
                      <a:pt x="1822" y="2315"/>
                    </a:lnTo>
                    <a:lnTo>
                      <a:pt x="1630" y="2378"/>
                    </a:lnTo>
                    <a:cubicBezTo>
                      <a:pt x="1104" y="2728"/>
                      <a:pt x="709" y="4243"/>
                      <a:pt x="709" y="6058"/>
                    </a:cubicBezTo>
                    <a:lnTo>
                      <a:pt x="709" y="18372"/>
                    </a:lnTo>
                    <a:cubicBezTo>
                      <a:pt x="709" y="19734"/>
                      <a:pt x="931" y="20926"/>
                      <a:pt x="1264" y="21585"/>
                    </a:cubicBezTo>
                    <a:lnTo>
                      <a:pt x="1274" y="21600"/>
                    </a:lnTo>
                    <a:lnTo>
                      <a:pt x="875" y="21597"/>
                    </a:lnTo>
                    <a:cubicBezTo>
                      <a:pt x="524" y="20882"/>
                      <a:pt x="256" y="19407"/>
                      <a:pt x="74" y="17541"/>
                    </a:cubicBezTo>
                    <a:lnTo>
                      <a:pt x="0" y="16635"/>
                    </a:lnTo>
                    <a:lnTo>
                      <a:pt x="0" y="5490"/>
                    </a:lnTo>
                    <a:lnTo>
                      <a:pt x="71" y="4608"/>
                    </a:lnTo>
                    <a:cubicBezTo>
                      <a:pt x="164" y="3632"/>
                      <a:pt x="282" y="2743"/>
                      <a:pt x="425" y="1988"/>
                    </a:cubicBezTo>
                    <a:lnTo>
                      <a:pt x="628" y="1091"/>
                    </a:lnTo>
                    <a:lnTo>
                      <a:pt x="704" y="887"/>
                    </a:lnTo>
                    <a:cubicBezTo>
                      <a:pt x="788" y="701"/>
                      <a:pt x="879" y="540"/>
                      <a:pt x="975" y="408"/>
                    </a:cubicBezTo>
                    <a:lnTo>
                      <a:pt x="1218" y="162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182889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1C1F25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lang="pt-BR" sz="3600" b="0" i="0" u="none" strike="noStrike" kern="1200" cap="none" spc="0" normalizeH="0" baseline="0" noProof="0">
                  <a:ln>
                    <a:noFill/>
                  </a:ln>
                  <a:solidFill>
                    <a:srgbClr val="1C1F25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Freeform 61">
                <a:extLst>
                  <a:ext uri="{FF2B5EF4-FFF2-40B4-BE49-F238E27FC236}">
                    <a16:creationId xmlns:a16="http://schemas.microsoft.com/office/drawing/2014/main" id="{6D316BB3-990A-42D3-B279-0985CD407082}"/>
                  </a:ext>
                </a:extLst>
              </p:cNvPr>
              <p:cNvSpPr/>
              <p:nvPr/>
            </p:nvSpPr>
            <p:spPr>
              <a:xfrm>
                <a:off x="0" y="-1"/>
                <a:ext cx="6832123" cy="21361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6" y="0"/>
                    </a:moveTo>
                    <a:lnTo>
                      <a:pt x="21280" y="0"/>
                    </a:lnTo>
                    <a:cubicBezTo>
                      <a:pt x="21457" y="0"/>
                      <a:pt x="21600" y="458"/>
                      <a:pt x="21600" y="1023"/>
                    </a:cubicBezTo>
                    <a:lnTo>
                      <a:pt x="21600" y="1023"/>
                    </a:lnTo>
                    <a:cubicBezTo>
                      <a:pt x="21600" y="1588"/>
                      <a:pt x="21457" y="2047"/>
                      <a:pt x="21280" y="2047"/>
                    </a:cubicBezTo>
                    <a:lnTo>
                      <a:pt x="1640" y="2047"/>
                    </a:lnTo>
                    <a:lnTo>
                      <a:pt x="1467" y="2102"/>
                    </a:lnTo>
                    <a:cubicBezTo>
                      <a:pt x="994" y="2412"/>
                      <a:pt x="638" y="3751"/>
                      <a:pt x="638" y="5356"/>
                    </a:cubicBezTo>
                    <a:lnTo>
                      <a:pt x="638" y="16244"/>
                    </a:lnTo>
                    <a:cubicBezTo>
                      <a:pt x="638" y="17849"/>
                      <a:pt x="994" y="19188"/>
                      <a:pt x="1467" y="19498"/>
                    </a:cubicBezTo>
                    <a:lnTo>
                      <a:pt x="1640" y="19553"/>
                    </a:lnTo>
                    <a:lnTo>
                      <a:pt x="21280" y="19553"/>
                    </a:lnTo>
                    <a:cubicBezTo>
                      <a:pt x="21457" y="19553"/>
                      <a:pt x="21600" y="20012"/>
                      <a:pt x="21600" y="20577"/>
                    </a:cubicBezTo>
                    <a:lnTo>
                      <a:pt x="21600" y="20577"/>
                    </a:lnTo>
                    <a:cubicBezTo>
                      <a:pt x="21600" y="21142"/>
                      <a:pt x="21457" y="21600"/>
                      <a:pt x="21280" y="21600"/>
                    </a:cubicBezTo>
                    <a:lnTo>
                      <a:pt x="1611" y="21600"/>
                    </a:lnTo>
                    <a:lnTo>
                      <a:pt x="1436" y="21600"/>
                    </a:lnTo>
                    <a:cubicBezTo>
                      <a:pt x="643" y="21600"/>
                      <a:pt x="0" y="19543"/>
                      <a:pt x="0" y="17006"/>
                    </a:cubicBezTo>
                    <a:lnTo>
                      <a:pt x="0" y="4594"/>
                    </a:lnTo>
                    <a:cubicBezTo>
                      <a:pt x="0" y="2057"/>
                      <a:pt x="643" y="0"/>
                      <a:pt x="14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182889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1C1F25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lang="pt-BR" sz="3600" b="0" i="0" u="none" strike="noStrike" kern="1200" cap="none" spc="0" normalizeH="0" baseline="0" noProof="0">
                  <a:ln>
                    <a:noFill/>
                  </a:ln>
                  <a:solidFill>
                    <a:srgbClr val="1C1F25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Freeform 62">
                <a:extLst>
                  <a:ext uri="{FF2B5EF4-FFF2-40B4-BE49-F238E27FC236}">
                    <a16:creationId xmlns:a16="http://schemas.microsoft.com/office/drawing/2014/main" id="{16739EE1-5FB6-40ED-848E-A172B1E3D584}"/>
                  </a:ext>
                </a:extLst>
              </p:cNvPr>
              <p:cNvSpPr/>
              <p:nvPr/>
            </p:nvSpPr>
            <p:spPr>
              <a:xfrm>
                <a:off x="117727" y="112765"/>
                <a:ext cx="6725140" cy="19460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54" y="0"/>
                    </a:moveTo>
                    <a:lnTo>
                      <a:pt x="21538" y="0"/>
                    </a:lnTo>
                    <a:lnTo>
                      <a:pt x="21599" y="39"/>
                    </a:lnTo>
                    <a:lnTo>
                      <a:pt x="21574" y="463"/>
                    </a:lnTo>
                    <a:cubicBezTo>
                      <a:pt x="21525" y="866"/>
                      <a:pt x="21410" y="1149"/>
                      <a:pt x="21275" y="1149"/>
                    </a:cubicBezTo>
                    <a:lnTo>
                      <a:pt x="1323" y="1149"/>
                    </a:lnTo>
                    <a:lnTo>
                      <a:pt x="1147" y="1210"/>
                    </a:lnTo>
                    <a:cubicBezTo>
                      <a:pt x="666" y="1550"/>
                      <a:pt x="305" y="3020"/>
                      <a:pt x="305" y="4782"/>
                    </a:cubicBezTo>
                    <a:lnTo>
                      <a:pt x="305" y="16732"/>
                    </a:lnTo>
                    <a:cubicBezTo>
                      <a:pt x="305" y="18494"/>
                      <a:pt x="666" y="19964"/>
                      <a:pt x="1147" y="20304"/>
                    </a:cubicBezTo>
                    <a:lnTo>
                      <a:pt x="1323" y="20365"/>
                    </a:lnTo>
                    <a:lnTo>
                      <a:pt x="21275" y="20365"/>
                    </a:lnTo>
                    <a:cubicBezTo>
                      <a:pt x="21454" y="20365"/>
                      <a:pt x="21600" y="20868"/>
                      <a:pt x="21600" y="21488"/>
                    </a:cubicBezTo>
                    <a:lnTo>
                      <a:pt x="21600" y="21488"/>
                    </a:lnTo>
                    <a:lnTo>
                      <a:pt x="21596" y="21563"/>
                    </a:lnTo>
                    <a:lnTo>
                      <a:pt x="21538" y="21600"/>
                    </a:lnTo>
                    <a:lnTo>
                      <a:pt x="1630" y="21600"/>
                    </a:lnTo>
                    <a:lnTo>
                      <a:pt x="1454" y="21600"/>
                    </a:lnTo>
                    <a:cubicBezTo>
                      <a:pt x="651" y="21600"/>
                      <a:pt x="0" y="19543"/>
                      <a:pt x="0" y="17006"/>
                    </a:cubicBezTo>
                    <a:lnTo>
                      <a:pt x="0" y="4594"/>
                    </a:lnTo>
                    <a:cubicBezTo>
                      <a:pt x="0" y="2057"/>
                      <a:pt x="651" y="0"/>
                      <a:pt x="1454" y="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182889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1C1F25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lang="pt-BR" sz="3600" b="0" i="0" u="none" strike="noStrike" kern="1200" cap="none" spc="0" normalizeH="0" baseline="0" noProof="0">
                  <a:ln>
                    <a:noFill/>
                  </a:ln>
                  <a:solidFill>
                    <a:srgbClr val="1C1F25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8" name="Group 35">
                <a:extLst>
                  <a:ext uri="{FF2B5EF4-FFF2-40B4-BE49-F238E27FC236}">
                    <a16:creationId xmlns:a16="http://schemas.microsoft.com/office/drawing/2014/main" id="{43B163BE-A3BB-4DE2-B4DD-A3BDC9D089F4}"/>
                  </a:ext>
                </a:extLst>
              </p:cNvPr>
              <p:cNvGrpSpPr/>
              <p:nvPr/>
            </p:nvGrpSpPr>
            <p:grpSpPr>
              <a:xfrm>
                <a:off x="1394157" y="605435"/>
                <a:ext cx="1803333" cy="1073428"/>
                <a:chOff x="0" y="0"/>
                <a:chExt cx="1803332" cy="1073426"/>
              </a:xfrm>
            </p:grpSpPr>
            <p:sp>
              <p:nvSpPr>
                <p:cNvPr id="149" name="Rectangle 6">
                  <a:extLst>
                    <a:ext uri="{FF2B5EF4-FFF2-40B4-BE49-F238E27FC236}">
                      <a16:creationId xmlns:a16="http://schemas.microsoft.com/office/drawing/2014/main" id="{C38E37B6-ECD3-49AD-81C1-45EAE52B3850}"/>
                    </a:ext>
                  </a:extLst>
                </p:cNvPr>
                <p:cNvSpPr/>
                <p:nvPr/>
              </p:nvSpPr>
              <p:spPr>
                <a:xfrm>
                  <a:off x="359104" y="-1"/>
                  <a:ext cx="1086936" cy="1073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663" y="96"/>
                      </a:moveTo>
                      <a:lnTo>
                        <a:pt x="20937" y="0"/>
                      </a:lnTo>
                      <a:lnTo>
                        <a:pt x="21600" y="16800"/>
                      </a:lnTo>
                      <a:lnTo>
                        <a:pt x="10376" y="21600"/>
                      </a:lnTo>
                      <a:lnTo>
                        <a:pt x="0" y="16800"/>
                      </a:lnTo>
                      <a:lnTo>
                        <a:pt x="663" y="96"/>
                      </a:lnTo>
                      <a:close/>
                    </a:path>
                  </a:pathLst>
                </a:custGeom>
                <a:solidFill>
                  <a:srgbClr val="000000">
                    <a:alpha val="15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" name="Rectangle 6">
                  <a:extLst>
                    <a:ext uri="{FF2B5EF4-FFF2-40B4-BE49-F238E27FC236}">
                      <a16:creationId xmlns:a16="http://schemas.microsoft.com/office/drawing/2014/main" id="{203495E5-00F1-47D3-800D-499F53D5705F}"/>
                    </a:ext>
                  </a:extLst>
                </p:cNvPr>
                <p:cNvSpPr/>
                <p:nvPr/>
              </p:nvSpPr>
              <p:spPr>
                <a:xfrm>
                  <a:off x="394770" y="-1"/>
                  <a:ext cx="1013793" cy="1073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16800"/>
                      </a:lnTo>
                      <a:lnTo>
                        <a:pt x="10376" y="21600"/>
                      </a:lnTo>
                      <a:lnTo>
                        <a:pt x="0" y="16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16000">
                      <a:schemeClr val="accent2"/>
                    </a:gs>
                    <a:gs pos="100000">
                      <a:schemeClr val="accent2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" name="Freeform 64">
                  <a:extLst>
                    <a:ext uri="{FF2B5EF4-FFF2-40B4-BE49-F238E27FC236}">
                      <a16:creationId xmlns:a16="http://schemas.microsoft.com/office/drawing/2014/main" id="{2823446F-88E1-48F5-895D-8DA1E4468791}"/>
                    </a:ext>
                  </a:extLst>
                </p:cNvPr>
                <p:cNvSpPr/>
                <p:nvPr/>
              </p:nvSpPr>
              <p:spPr>
                <a:xfrm>
                  <a:off x="603123" y="-1"/>
                  <a:ext cx="805439" cy="1073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92" y="0"/>
                      </a:moveTo>
                      <a:lnTo>
                        <a:pt x="21600" y="0"/>
                      </a:lnTo>
                      <a:lnTo>
                        <a:pt x="21600" y="16800"/>
                      </a:lnTo>
                      <a:lnTo>
                        <a:pt x="7473" y="21600"/>
                      </a:lnTo>
                      <a:lnTo>
                        <a:pt x="6994" y="21424"/>
                      </a:lnTo>
                      <a:lnTo>
                        <a:pt x="5487" y="19912"/>
                      </a:lnTo>
                      <a:cubicBezTo>
                        <a:pt x="2023" y="16064"/>
                        <a:pt x="0" y="11426"/>
                        <a:pt x="0" y="6433"/>
                      </a:cubicBezTo>
                      <a:cubicBezTo>
                        <a:pt x="0" y="4768"/>
                        <a:pt x="225" y="3143"/>
                        <a:pt x="653" y="1574"/>
                      </a:cubicBezTo>
                      <a:close/>
                    </a:path>
                  </a:pathLst>
                </a:custGeom>
                <a:solidFill>
                  <a:srgbClr val="F7F9FF">
                    <a:alpha val="2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" name="Rectangle 7">
                  <a:extLst>
                    <a:ext uri="{FF2B5EF4-FFF2-40B4-BE49-F238E27FC236}">
                      <a16:creationId xmlns:a16="http://schemas.microsoft.com/office/drawing/2014/main" id="{6ACEDE70-AB0B-4475-918D-B3B4C3B9925E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803333" cy="910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919" h="21600" extrusionOk="0">
                      <a:moveTo>
                        <a:pt x="217" y="0"/>
                      </a:moveTo>
                      <a:lnTo>
                        <a:pt x="18731" y="0"/>
                      </a:lnTo>
                      <a:cubicBezTo>
                        <a:pt x="20234" y="9021"/>
                        <a:pt x="12320" y="21600"/>
                        <a:pt x="9234" y="21600"/>
                      </a:cubicBezTo>
                      <a:cubicBezTo>
                        <a:pt x="6148" y="21600"/>
                        <a:pt x="-1366" y="9021"/>
                        <a:pt x="21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808080">
                        <a:alpha val="20000"/>
                      </a:srgbClr>
                    </a:gs>
                    <a:gs pos="100000">
                      <a:srgbClr val="F2F2F2">
                        <a:alpha val="0"/>
                      </a:srgbClr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82" name="Enthusiastically matrix corporate human capital vis-a-vis performance channels.…">
              <a:extLst>
                <a:ext uri="{FF2B5EF4-FFF2-40B4-BE49-F238E27FC236}">
                  <a16:creationId xmlns:a16="http://schemas.microsoft.com/office/drawing/2014/main" id="{3FA64BC4-7D14-420F-8F08-2B4F3D0DFC54}"/>
                </a:ext>
              </a:extLst>
            </p:cNvPr>
            <p:cNvSpPr txBox="1"/>
            <p:nvPr/>
          </p:nvSpPr>
          <p:spPr>
            <a:xfrm>
              <a:off x="7542274" y="4033881"/>
              <a:ext cx="746513" cy="4267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kumimoji="0" lang="pt-BR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 Medium" panose="00000600000000000000" pitchFamily="2" charset="0"/>
                  <a:ea typeface="Roboto Medium" panose="02000000000000000000" pitchFamily="2" charset="0"/>
                  <a:cs typeface="Poppins Medium" panose="00000600000000000000" pitchFamily="2" charset="0"/>
                  <a:sym typeface="Roboto Light"/>
                </a:rPr>
                <a:t>02</a:t>
              </a:r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68CE630-8507-CE44-ADC6-50414AF2A409}"/>
              </a:ext>
            </a:extLst>
          </p:cNvPr>
          <p:cNvGrpSpPr/>
          <p:nvPr/>
        </p:nvGrpSpPr>
        <p:grpSpPr>
          <a:xfrm>
            <a:off x="7623306" y="4783487"/>
            <a:ext cx="3101393" cy="969615"/>
            <a:chOff x="7179952" y="4783487"/>
            <a:chExt cx="3101393" cy="969615"/>
          </a:xfrm>
        </p:grpSpPr>
        <p:grpSp>
          <p:nvGrpSpPr>
            <p:cNvPr id="101" name="Group 56">
              <a:extLst>
                <a:ext uri="{FF2B5EF4-FFF2-40B4-BE49-F238E27FC236}">
                  <a16:creationId xmlns:a16="http://schemas.microsoft.com/office/drawing/2014/main" id="{584809DB-CFC8-41BE-A06E-190068C49AB9}"/>
                </a:ext>
              </a:extLst>
            </p:cNvPr>
            <p:cNvGrpSpPr/>
            <p:nvPr/>
          </p:nvGrpSpPr>
          <p:grpSpPr>
            <a:xfrm>
              <a:off x="7179952" y="4783487"/>
              <a:ext cx="3101393" cy="969615"/>
              <a:chOff x="0" y="0"/>
              <a:chExt cx="6832591" cy="2136130"/>
            </a:xfrm>
          </p:grpSpPr>
          <p:grpSp>
            <p:nvGrpSpPr>
              <p:cNvPr id="114" name="Group 70">
                <a:extLst>
                  <a:ext uri="{FF2B5EF4-FFF2-40B4-BE49-F238E27FC236}">
                    <a16:creationId xmlns:a16="http://schemas.microsoft.com/office/drawing/2014/main" id="{3B143B0D-A063-4E91-8934-63CDCC7AE5CD}"/>
                  </a:ext>
                </a:extLst>
              </p:cNvPr>
              <p:cNvGrpSpPr/>
              <p:nvPr/>
            </p:nvGrpSpPr>
            <p:grpSpPr>
              <a:xfrm>
                <a:off x="82053" y="100065"/>
                <a:ext cx="6243417" cy="1918742"/>
                <a:chOff x="0" y="0"/>
                <a:chExt cx="6243415" cy="1918741"/>
              </a:xfrm>
            </p:grpSpPr>
            <p:sp>
              <p:nvSpPr>
                <p:cNvPr id="133" name="Rectangle 1">
                  <a:extLst>
                    <a:ext uri="{FF2B5EF4-FFF2-40B4-BE49-F238E27FC236}">
                      <a16:creationId xmlns:a16="http://schemas.microsoft.com/office/drawing/2014/main" id="{D9E1635B-DC13-41EA-B5ED-DEE821355D40}"/>
                    </a:ext>
                  </a:extLst>
                </p:cNvPr>
                <p:cNvSpPr/>
                <p:nvPr/>
              </p:nvSpPr>
              <p:spPr>
                <a:xfrm>
                  <a:off x="-1" y="-1"/>
                  <a:ext cx="6243417" cy="19187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01" h="21600" extrusionOk="0">
                      <a:moveTo>
                        <a:pt x="1094" y="337"/>
                      </a:moveTo>
                      <a:lnTo>
                        <a:pt x="21099" y="0"/>
                      </a:lnTo>
                      <a:cubicBezTo>
                        <a:pt x="19979" y="9225"/>
                        <a:pt x="20488" y="16594"/>
                        <a:pt x="21201" y="21600"/>
                      </a:cubicBezTo>
                      <a:lnTo>
                        <a:pt x="1043" y="21431"/>
                      </a:lnTo>
                      <a:cubicBezTo>
                        <a:pt x="-314" y="18619"/>
                        <a:pt x="-399" y="3825"/>
                        <a:pt x="1094" y="33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5000">
                      <a:srgbClr val="D9D9D9"/>
                    </a:gs>
                    <a:gs pos="23000">
                      <a:srgbClr val="F2F2F2"/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" name="Freeform 79">
                  <a:extLst>
                    <a:ext uri="{FF2B5EF4-FFF2-40B4-BE49-F238E27FC236}">
                      <a16:creationId xmlns:a16="http://schemas.microsoft.com/office/drawing/2014/main" id="{2305BBCA-E196-4528-B788-47E38DEADB93}"/>
                    </a:ext>
                  </a:extLst>
                </p:cNvPr>
                <p:cNvSpPr/>
                <p:nvPr/>
              </p:nvSpPr>
              <p:spPr>
                <a:xfrm>
                  <a:off x="256" y="29979"/>
                  <a:ext cx="6224036" cy="18437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2" y="21294"/>
                      </a:moveTo>
                      <a:lnTo>
                        <a:pt x="21561" y="21294"/>
                      </a:lnTo>
                      <a:lnTo>
                        <a:pt x="21600" y="21600"/>
                      </a:lnTo>
                      <a:lnTo>
                        <a:pt x="941" y="21600"/>
                      </a:lnTo>
                      <a:close/>
                      <a:moveTo>
                        <a:pt x="690" y="20682"/>
                      </a:moveTo>
                      <a:lnTo>
                        <a:pt x="21484" y="20682"/>
                      </a:lnTo>
                      <a:lnTo>
                        <a:pt x="21523" y="20988"/>
                      </a:lnTo>
                      <a:lnTo>
                        <a:pt x="759" y="20988"/>
                      </a:lnTo>
                      <a:close/>
                      <a:moveTo>
                        <a:pt x="568" y="20070"/>
                      </a:moveTo>
                      <a:lnTo>
                        <a:pt x="21407" y="20070"/>
                      </a:lnTo>
                      <a:lnTo>
                        <a:pt x="21446" y="20376"/>
                      </a:lnTo>
                      <a:lnTo>
                        <a:pt x="620" y="20376"/>
                      </a:lnTo>
                      <a:lnTo>
                        <a:pt x="607" y="20317"/>
                      </a:lnTo>
                      <a:close/>
                      <a:moveTo>
                        <a:pt x="473" y="19458"/>
                      </a:moveTo>
                      <a:lnTo>
                        <a:pt x="21347" y="19458"/>
                      </a:lnTo>
                      <a:lnTo>
                        <a:pt x="21377" y="19764"/>
                      </a:lnTo>
                      <a:lnTo>
                        <a:pt x="521" y="19764"/>
                      </a:lnTo>
                      <a:close/>
                      <a:moveTo>
                        <a:pt x="391" y="18845"/>
                      </a:moveTo>
                      <a:lnTo>
                        <a:pt x="21287" y="18845"/>
                      </a:lnTo>
                      <a:lnTo>
                        <a:pt x="21317" y="19151"/>
                      </a:lnTo>
                      <a:lnTo>
                        <a:pt x="425" y="19151"/>
                      </a:lnTo>
                      <a:lnTo>
                        <a:pt x="424" y="19150"/>
                      </a:lnTo>
                      <a:close/>
                      <a:moveTo>
                        <a:pt x="322" y="18233"/>
                      </a:moveTo>
                      <a:lnTo>
                        <a:pt x="21227" y="18233"/>
                      </a:lnTo>
                      <a:lnTo>
                        <a:pt x="21257" y="18539"/>
                      </a:lnTo>
                      <a:lnTo>
                        <a:pt x="357" y="18539"/>
                      </a:lnTo>
                      <a:close/>
                      <a:moveTo>
                        <a:pt x="260" y="17621"/>
                      </a:moveTo>
                      <a:lnTo>
                        <a:pt x="21172" y="17621"/>
                      </a:lnTo>
                      <a:lnTo>
                        <a:pt x="21182" y="17767"/>
                      </a:lnTo>
                      <a:lnTo>
                        <a:pt x="21198" y="17927"/>
                      </a:lnTo>
                      <a:lnTo>
                        <a:pt x="288" y="17927"/>
                      </a:lnTo>
                      <a:lnTo>
                        <a:pt x="274" y="17797"/>
                      </a:lnTo>
                      <a:close/>
                      <a:moveTo>
                        <a:pt x="212" y="17009"/>
                      </a:moveTo>
                      <a:lnTo>
                        <a:pt x="21131" y="17009"/>
                      </a:lnTo>
                      <a:lnTo>
                        <a:pt x="21151" y="17315"/>
                      </a:lnTo>
                      <a:lnTo>
                        <a:pt x="236" y="17315"/>
                      </a:lnTo>
                      <a:close/>
                      <a:moveTo>
                        <a:pt x="164" y="16397"/>
                      </a:moveTo>
                      <a:lnTo>
                        <a:pt x="21089" y="16397"/>
                      </a:lnTo>
                      <a:lnTo>
                        <a:pt x="21110" y="16703"/>
                      </a:lnTo>
                      <a:lnTo>
                        <a:pt x="188" y="16703"/>
                      </a:lnTo>
                      <a:close/>
                      <a:moveTo>
                        <a:pt x="129" y="15785"/>
                      </a:moveTo>
                      <a:lnTo>
                        <a:pt x="21047" y="15785"/>
                      </a:lnTo>
                      <a:lnTo>
                        <a:pt x="21068" y="16091"/>
                      </a:lnTo>
                      <a:lnTo>
                        <a:pt x="145" y="16091"/>
                      </a:lnTo>
                      <a:close/>
                      <a:moveTo>
                        <a:pt x="96" y="15173"/>
                      </a:moveTo>
                      <a:lnTo>
                        <a:pt x="21009" y="15173"/>
                      </a:lnTo>
                      <a:lnTo>
                        <a:pt x="21012" y="15256"/>
                      </a:lnTo>
                      <a:lnTo>
                        <a:pt x="21027" y="15479"/>
                      </a:lnTo>
                      <a:lnTo>
                        <a:pt x="112" y="15479"/>
                      </a:lnTo>
                      <a:close/>
                      <a:moveTo>
                        <a:pt x="68" y="14561"/>
                      </a:moveTo>
                      <a:lnTo>
                        <a:pt x="20986" y="14561"/>
                      </a:lnTo>
                      <a:lnTo>
                        <a:pt x="20997" y="14867"/>
                      </a:lnTo>
                      <a:lnTo>
                        <a:pt x="80" y="14867"/>
                      </a:lnTo>
                      <a:lnTo>
                        <a:pt x="70" y="14676"/>
                      </a:lnTo>
                      <a:close/>
                      <a:moveTo>
                        <a:pt x="55" y="13948"/>
                      </a:moveTo>
                      <a:lnTo>
                        <a:pt x="20964" y="13948"/>
                      </a:lnTo>
                      <a:lnTo>
                        <a:pt x="20975" y="14254"/>
                      </a:lnTo>
                      <a:lnTo>
                        <a:pt x="61" y="14254"/>
                      </a:lnTo>
                      <a:close/>
                      <a:moveTo>
                        <a:pt x="42" y="13336"/>
                      </a:moveTo>
                      <a:lnTo>
                        <a:pt x="20941" y="13336"/>
                      </a:lnTo>
                      <a:lnTo>
                        <a:pt x="20953" y="13642"/>
                      </a:lnTo>
                      <a:lnTo>
                        <a:pt x="49" y="13642"/>
                      </a:lnTo>
                      <a:close/>
                      <a:moveTo>
                        <a:pt x="30" y="12724"/>
                      </a:moveTo>
                      <a:lnTo>
                        <a:pt x="20919" y="12724"/>
                      </a:lnTo>
                      <a:lnTo>
                        <a:pt x="20930" y="13030"/>
                      </a:lnTo>
                      <a:lnTo>
                        <a:pt x="36" y="13030"/>
                      </a:lnTo>
                      <a:close/>
                      <a:moveTo>
                        <a:pt x="17" y="12112"/>
                      </a:moveTo>
                      <a:lnTo>
                        <a:pt x="20910" y="12112"/>
                      </a:lnTo>
                      <a:lnTo>
                        <a:pt x="20912" y="12418"/>
                      </a:lnTo>
                      <a:lnTo>
                        <a:pt x="23" y="12418"/>
                      </a:lnTo>
                      <a:close/>
                      <a:moveTo>
                        <a:pt x="5" y="11500"/>
                      </a:moveTo>
                      <a:lnTo>
                        <a:pt x="20908" y="11500"/>
                      </a:lnTo>
                      <a:lnTo>
                        <a:pt x="20909" y="11806"/>
                      </a:lnTo>
                      <a:lnTo>
                        <a:pt x="11" y="11806"/>
                      </a:lnTo>
                      <a:close/>
                      <a:moveTo>
                        <a:pt x="6" y="10888"/>
                      </a:moveTo>
                      <a:lnTo>
                        <a:pt x="20905" y="10888"/>
                      </a:lnTo>
                      <a:lnTo>
                        <a:pt x="20907" y="11194"/>
                      </a:lnTo>
                      <a:lnTo>
                        <a:pt x="0" y="11194"/>
                      </a:lnTo>
                      <a:close/>
                      <a:moveTo>
                        <a:pt x="15" y="10406"/>
                      </a:moveTo>
                      <a:lnTo>
                        <a:pt x="20903" y="10406"/>
                      </a:lnTo>
                      <a:lnTo>
                        <a:pt x="20905" y="10712"/>
                      </a:lnTo>
                      <a:lnTo>
                        <a:pt x="9" y="10712"/>
                      </a:lnTo>
                      <a:close/>
                      <a:moveTo>
                        <a:pt x="26" y="9794"/>
                      </a:moveTo>
                      <a:lnTo>
                        <a:pt x="20901" y="9794"/>
                      </a:lnTo>
                      <a:lnTo>
                        <a:pt x="20902" y="10100"/>
                      </a:lnTo>
                      <a:lnTo>
                        <a:pt x="21" y="10100"/>
                      </a:lnTo>
                      <a:close/>
                      <a:moveTo>
                        <a:pt x="38" y="9182"/>
                      </a:moveTo>
                      <a:lnTo>
                        <a:pt x="20913" y="9182"/>
                      </a:lnTo>
                      <a:lnTo>
                        <a:pt x="20904" y="9488"/>
                      </a:lnTo>
                      <a:lnTo>
                        <a:pt x="32" y="9488"/>
                      </a:lnTo>
                      <a:close/>
                      <a:moveTo>
                        <a:pt x="50" y="8570"/>
                      </a:moveTo>
                      <a:lnTo>
                        <a:pt x="20931" y="8570"/>
                      </a:lnTo>
                      <a:lnTo>
                        <a:pt x="20922" y="8876"/>
                      </a:lnTo>
                      <a:lnTo>
                        <a:pt x="44" y="8876"/>
                      </a:lnTo>
                      <a:close/>
                      <a:moveTo>
                        <a:pt x="61" y="7958"/>
                      </a:moveTo>
                      <a:lnTo>
                        <a:pt x="20949" y="7958"/>
                      </a:lnTo>
                      <a:lnTo>
                        <a:pt x="20940" y="8264"/>
                      </a:lnTo>
                      <a:lnTo>
                        <a:pt x="55" y="8264"/>
                      </a:lnTo>
                      <a:close/>
                      <a:moveTo>
                        <a:pt x="87" y="7346"/>
                      </a:moveTo>
                      <a:lnTo>
                        <a:pt x="20968" y="7346"/>
                      </a:lnTo>
                      <a:lnTo>
                        <a:pt x="20958" y="7652"/>
                      </a:lnTo>
                      <a:lnTo>
                        <a:pt x="71" y="7652"/>
                      </a:lnTo>
                      <a:close/>
                      <a:moveTo>
                        <a:pt x="118" y="6733"/>
                      </a:moveTo>
                      <a:lnTo>
                        <a:pt x="20986" y="6733"/>
                      </a:lnTo>
                      <a:lnTo>
                        <a:pt x="20977" y="7039"/>
                      </a:lnTo>
                      <a:lnTo>
                        <a:pt x="102" y="7039"/>
                      </a:lnTo>
                      <a:close/>
                      <a:moveTo>
                        <a:pt x="149" y="6121"/>
                      </a:moveTo>
                      <a:lnTo>
                        <a:pt x="21016" y="6121"/>
                      </a:lnTo>
                      <a:lnTo>
                        <a:pt x="20997" y="6427"/>
                      </a:lnTo>
                      <a:lnTo>
                        <a:pt x="134" y="6427"/>
                      </a:lnTo>
                      <a:close/>
                      <a:moveTo>
                        <a:pt x="196" y="5509"/>
                      </a:moveTo>
                      <a:lnTo>
                        <a:pt x="21056" y="5509"/>
                      </a:lnTo>
                      <a:lnTo>
                        <a:pt x="21036" y="5815"/>
                      </a:lnTo>
                      <a:lnTo>
                        <a:pt x="173" y="5815"/>
                      </a:lnTo>
                      <a:close/>
                      <a:moveTo>
                        <a:pt x="244" y="4897"/>
                      </a:moveTo>
                      <a:lnTo>
                        <a:pt x="21096" y="4897"/>
                      </a:lnTo>
                      <a:lnTo>
                        <a:pt x="21076" y="5203"/>
                      </a:lnTo>
                      <a:lnTo>
                        <a:pt x="220" y="5203"/>
                      </a:lnTo>
                      <a:close/>
                      <a:moveTo>
                        <a:pt x="300" y="4285"/>
                      </a:moveTo>
                      <a:lnTo>
                        <a:pt x="21135" y="4285"/>
                      </a:lnTo>
                      <a:lnTo>
                        <a:pt x="21116" y="4591"/>
                      </a:lnTo>
                      <a:lnTo>
                        <a:pt x="267" y="4591"/>
                      </a:lnTo>
                      <a:lnTo>
                        <a:pt x="271" y="4549"/>
                      </a:lnTo>
                      <a:close/>
                      <a:moveTo>
                        <a:pt x="367" y="3673"/>
                      </a:moveTo>
                      <a:lnTo>
                        <a:pt x="21175" y="3673"/>
                      </a:lnTo>
                      <a:lnTo>
                        <a:pt x="21155" y="3979"/>
                      </a:lnTo>
                      <a:lnTo>
                        <a:pt x="333" y="3979"/>
                      </a:lnTo>
                      <a:close/>
                      <a:moveTo>
                        <a:pt x="437" y="3061"/>
                      </a:moveTo>
                      <a:lnTo>
                        <a:pt x="21218" y="3061"/>
                      </a:lnTo>
                      <a:lnTo>
                        <a:pt x="21208" y="3157"/>
                      </a:lnTo>
                      <a:lnTo>
                        <a:pt x="21195" y="3367"/>
                      </a:lnTo>
                      <a:lnTo>
                        <a:pt x="400" y="3367"/>
                      </a:lnTo>
                      <a:lnTo>
                        <a:pt x="427" y="3123"/>
                      </a:lnTo>
                      <a:close/>
                      <a:moveTo>
                        <a:pt x="531" y="2449"/>
                      </a:moveTo>
                      <a:lnTo>
                        <a:pt x="21280" y="2449"/>
                      </a:lnTo>
                      <a:lnTo>
                        <a:pt x="21249" y="2755"/>
                      </a:lnTo>
                      <a:lnTo>
                        <a:pt x="484" y="2755"/>
                      </a:lnTo>
                      <a:close/>
                      <a:moveTo>
                        <a:pt x="627" y="1836"/>
                      </a:moveTo>
                      <a:lnTo>
                        <a:pt x="21342" y="1836"/>
                      </a:lnTo>
                      <a:lnTo>
                        <a:pt x="21311" y="2142"/>
                      </a:lnTo>
                      <a:lnTo>
                        <a:pt x="578" y="2142"/>
                      </a:lnTo>
                      <a:lnTo>
                        <a:pt x="620" y="1865"/>
                      </a:lnTo>
                      <a:close/>
                      <a:moveTo>
                        <a:pt x="760" y="1224"/>
                      </a:moveTo>
                      <a:lnTo>
                        <a:pt x="21403" y="1224"/>
                      </a:lnTo>
                      <a:lnTo>
                        <a:pt x="21372" y="1530"/>
                      </a:lnTo>
                      <a:lnTo>
                        <a:pt x="694" y="1530"/>
                      </a:lnTo>
                      <a:close/>
                      <a:moveTo>
                        <a:pt x="916" y="612"/>
                      </a:moveTo>
                      <a:lnTo>
                        <a:pt x="21465" y="612"/>
                      </a:lnTo>
                      <a:lnTo>
                        <a:pt x="21434" y="918"/>
                      </a:lnTo>
                      <a:lnTo>
                        <a:pt x="827" y="918"/>
                      </a:lnTo>
                      <a:lnTo>
                        <a:pt x="850" y="812"/>
                      </a:lnTo>
                      <a:close/>
                      <a:moveTo>
                        <a:pt x="1118" y="0"/>
                      </a:moveTo>
                      <a:lnTo>
                        <a:pt x="21527" y="0"/>
                      </a:lnTo>
                      <a:lnTo>
                        <a:pt x="21496" y="306"/>
                      </a:lnTo>
                      <a:lnTo>
                        <a:pt x="1017" y="306"/>
                      </a:lnTo>
                      <a:close/>
                    </a:path>
                  </a:pathLst>
                </a:custGeom>
                <a:solidFill>
                  <a:srgbClr val="808080">
                    <a:alpha val="5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5" name="Freeform 71">
                <a:extLst>
                  <a:ext uri="{FF2B5EF4-FFF2-40B4-BE49-F238E27FC236}">
                    <a16:creationId xmlns:a16="http://schemas.microsoft.com/office/drawing/2014/main" id="{F48BF1AD-43F8-4682-A927-E86E074BE94C}"/>
                  </a:ext>
                </a:extLst>
              </p:cNvPr>
              <p:cNvSpPr/>
              <p:nvPr/>
            </p:nvSpPr>
            <p:spPr>
              <a:xfrm>
                <a:off x="140169" y="115454"/>
                <a:ext cx="6150078" cy="1888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97" y="0"/>
                    </a:moveTo>
                    <a:lnTo>
                      <a:pt x="21600" y="0"/>
                    </a:lnTo>
                    <a:lnTo>
                      <a:pt x="21358" y="2315"/>
                    </a:lnTo>
                    <a:lnTo>
                      <a:pt x="1822" y="2315"/>
                    </a:lnTo>
                    <a:lnTo>
                      <a:pt x="1630" y="2378"/>
                    </a:lnTo>
                    <a:cubicBezTo>
                      <a:pt x="1104" y="2728"/>
                      <a:pt x="709" y="4243"/>
                      <a:pt x="709" y="6058"/>
                    </a:cubicBezTo>
                    <a:lnTo>
                      <a:pt x="709" y="18372"/>
                    </a:lnTo>
                    <a:cubicBezTo>
                      <a:pt x="709" y="19734"/>
                      <a:pt x="931" y="20926"/>
                      <a:pt x="1264" y="21585"/>
                    </a:cubicBezTo>
                    <a:lnTo>
                      <a:pt x="1274" y="21600"/>
                    </a:lnTo>
                    <a:lnTo>
                      <a:pt x="875" y="21597"/>
                    </a:lnTo>
                    <a:cubicBezTo>
                      <a:pt x="524" y="20882"/>
                      <a:pt x="256" y="19407"/>
                      <a:pt x="74" y="17541"/>
                    </a:cubicBezTo>
                    <a:lnTo>
                      <a:pt x="0" y="16635"/>
                    </a:lnTo>
                    <a:lnTo>
                      <a:pt x="0" y="5490"/>
                    </a:lnTo>
                    <a:lnTo>
                      <a:pt x="71" y="4608"/>
                    </a:lnTo>
                    <a:cubicBezTo>
                      <a:pt x="164" y="3632"/>
                      <a:pt x="282" y="2743"/>
                      <a:pt x="425" y="1988"/>
                    </a:cubicBezTo>
                    <a:lnTo>
                      <a:pt x="628" y="1091"/>
                    </a:lnTo>
                    <a:lnTo>
                      <a:pt x="704" y="887"/>
                    </a:lnTo>
                    <a:cubicBezTo>
                      <a:pt x="788" y="701"/>
                      <a:pt x="879" y="540"/>
                      <a:pt x="975" y="408"/>
                    </a:cubicBezTo>
                    <a:lnTo>
                      <a:pt x="1218" y="162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182889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1C1F25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lang="pt-BR" sz="3600" b="0" i="0" u="none" strike="noStrike" kern="1200" cap="none" spc="0" normalizeH="0" baseline="0" noProof="0">
                  <a:ln>
                    <a:noFill/>
                  </a:ln>
                  <a:solidFill>
                    <a:srgbClr val="1C1F25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Freeform 73">
                <a:extLst>
                  <a:ext uri="{FF2B5EF4-FFF2-40B4-BE49-F238E27FC236}">
                    <a16:creationId xmlns:a16="http://schemas.microsoft.com/office/drawing/2014/main" id="{5C6892F2-D756-455D-8768-F1299967872A}"/>
                  </a:ext>
                </a:extLst>
              </p:cNvPr>
              <p:cNvSpPr/>
              <p:nvPr/>
            </p:nvSpPr>
            <p:spPr>
              <a:xfrm>
                <a:off x="0" y="-1"/>
                <a:ext cx="6832123" cy="21361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6" y="0"/>
                    </a:moveTo>
                    <a:lnTo>
                      <a:pt x="21280" y="0"/>
                    </a:lnTo>
                    <a:cubicBezTo>
                      <a:pt x="21457" y="0"/>
                      <a:pt x="21600" y="458"/>
                      <a:pt x="21600" y="1023"/>
                    </a:cubicBezTo>
                    <a:lnTo>
                      <a:pt x="21600" y="1023"/>
                    </a:lnTo>
                    <a:cubicBezTo>
                      <a:pt x="21600" y="1588"/>
                      <a:pt x="21457" y="2047"/>
                      <a:pt x="21280" y="2047"/>
                    </a:cubicBezTo>
                    <a:lnTo>
                      <a:pt x="1640" y="2047"/>
                    </a:lnTo>
                    <a:lnTo>
                      <a:pt x="1467" y="2102"/>
                    </a:lnTo>
                    <a:cubicBezTo>
                      <a:pt x="994" y="2412"/>
                      <a:pt x="638" y="3751"/>
                      <a:pt x="638" y="5356"/>
                    </a:cubicBezTo>
                    <a:lnTo>
                      <a:pt x="638" y="16244"/>
                    </a:lnTo>
                    <a:cubicBezTo>
                      <a:pt x="638" y="17849"/>
                      <a:pt x="994" y="19188"/>
                      <a:pt x="1467" y="19498"/>
                    </a:cubicBezTo>
                    <a:lnTo>
                      <a:pt x="1640" y="19553"/>
                    </a:lnTo>
                    <a:lnTo>
                      <a:pt x="21280" y="19553"/>
                    </a:lnTo>
                    <a:cubicBezTo>
                      <a:pt x="21457" y="19553"/>
                      <a:pt x="21600" y="20012"/>
                      <a:pt x="21600" y="20577"/>
                    </a:cubicBezTo>
                    <a:lnTo>
                      <a:pt x="21600" y="20577"/>
                    </a:lnTo>
                    <a:cubicBezTo>
                      <a:pt x="21600" y="21142"/>
                      <a:pt x="21457" y="21600"/>
                      <a:pt x="21280" y="21600"/>
                    </a:cubicBezTo>
                    <a:lnTo>
                      <a:pt x="1611" y="21600"/>
                    </a:lnTo>
                    <a:lnTo>
                      <a:pt x="1436" y="21600"/>
                    </a:lnTo>
                    <a:cubicBezTo>
                      <a:pt x="643" y="21600"/>
                      <a:pt x="0" y="19543"/>
                      <a:pt x="0" y="17006"/>
                    </a:cubicBezTo>
                    <a:lnTo>
                      <a:pt x="0" y="4594"/>
                    </a:lnTo>
                    <a:cubicBezTo>
                      <a:pt x="0" y="2057"/>
                      <a:pt x="643" y="0"/>
                      <a:pt x="14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182889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1C1F25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lang="pt-BR" sz="3600" b="0" i="0" u="none" strike="noStrike" kern="1200" cap="none" spc="0" normalizeH="0" baseline="0" noProof="0">
                  <a:ln>
                    <a:noFill/>
                  </a:ln>
                  <a:solidFill>
                    <a:srgbClr val="1C1F25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Freeform 74">
                <a:extLst>
                  <a:ext uri="{FF2B5EF4-FFF2-40B4-BE49-F238E27FC236}">
                    <a16:creationId xmlns:a16="http://schemas.microsoft.com/office/drawing/2014/main" id="{0F251A53-C3F0-46D5-AE46-961738215818}"/>
                  </a:ext>
                </a:extLst>
              </p:cNvPr>
              <p:cNvSpPr/>
              <p:nvPr/>
            </p:nvSpPr>
            <p:spPr>
              <a:xfrm>
                <a:off x="107453" y="112765"/>
                <a:ext cx="6725140" cy="19460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54" y="0"/>
                    </a:moveTo>
                    <a:lnTo>
                      <a:pt x="21538" y="0"/>
                    </a:lnTo>
                    <a:lnTo>
                      <a:pt x="21599" y="39"/>
                    </a:lnTo>
                    <a:lnTo>
                      <a:pt x="21574" y="463"/>
                    </a:lnTo>
                    <a:cubicBezTo>
                      <a:pt x="21525" y="866"/>
                      <a:pt x="21410" y="1149"/>
                      <a:pt x="21275" y="1149"/>
                    </a:cubicBezTo>
                    <a:lnTo>
                      <a:pt x="1323" y="1149"/>
                    </a:lnTo>
                    <a:lnTo>
                      <a:pt x="1147" y="1210"/>
                    </a:lnTo>
                    <a:cubicBezTo>
                      <a:pt x="666" y="1550"/>
                      <a:pt x="305" y="3020"/>
                      <a:pt x="305" y="4782"/>
                    </a:cubicBezTo>
                    <a:lnTo>
                      <a:pt x="305" y="16732"/>
                    </a:lnTo>
                    <a:cubicBezTo>
                      <a:pt x="305" y="18494"/>
                      <a:pt x="666" y="19964"/>
                      <a:pt x="1147" y="20304"/>
                    </a:cubicBezTo>
                    <a:lnTo>
                      <a:pt x="1323" y="20365"/>
                    </a:lnTo>
                    <a:lnTo>
                      <a:pt x="21275" y="20365"/>
                    </a:lnTo>
                    <a:cubicBezTo>
                      <a:pt x="21454" y="20365"/>
                      <a:pt x="21600" y="20868"/>
                      <a:pt x="21600" y="21488"/>
                    </a:cubicBezTo>
                    <a:lnTo>
                      <a:pt x="21600" y="21488"/>
                    </a:lnTo>
                    <a:lnTo>
                      <a:pt x="21596" y="21563"/>
                    </a:lnTo>
                    <a:lnTo>
                      <a:pt x="21538" y="21600"/>
                    </a:lnTo>
                    <a:lnTo>
                      <a:pt x="1630" y="21600"/>
                    </a:lnTo>
                    <a:lnTo>
                      <a:pt x="1454" y="21600"/>
                    </a:lnTo>
                    <a:cubicBezTo>
                      <a:pt x="651" y="21600"/>
                      <a:pt x="0" y="19543"/>
                      <a:pt x="0" y="17006"/>
                    </a:cubicBezTo>
                    <a:lnTo>
                      <a:pt x="0" y="4594"/>
                    </a:lnTo>
                    <a:cubicBezTo>
                      <a:pt x="0" y="2057"/>
                      <a:pt x="651" y="0"/>
                      <a:pt x="1454" y="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L="0" marR="0" lvl="0" indent="0" algn="l" defTabSz="182889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1C1F25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lang="pt-BR" sz="3600" b="0" i="0" u="none" strike="noStrike" kern="1200" cap="none" spc="0" normalizeH="0" baseline="0" noProof="0">
                  <a:ln>
                    <a:noFill/>
                  </a:ln>
                  <a:solidFill>
                    <a:srgbClr val="1C1F25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1" name="Group 45">
                <a:extLst>
                  <a:ext uri="{FF2B5EF4-FFF2-40B4-BE49-F238E27FC236}">
                    <a16:creationId xmlns:a16="http://schemas.microsoft.com/office/drawing/2014/main" id="{3AB99FB3-D162-4301-8119-6BA9A3AC17BF}"/>
                  </a:ext>
                </a:extLst>
              </p:cNvPr>
              <p:cNvGrpSpPr/>
              <p:nvPr/>
            </p:nvGrpSpPr>
            <p:grpSpPr>
              <a:xfrm>
                <a:off x="3911899" y="605435"/>
                <a:ext cx="1803333" cy="1073428"/>
                <a:chOff x="0" y="0"/>
                <a:chExt cx="1803332" cy="1073426"/>
              </a:xfrm>
            </p:grpSpPr>
            <p:sp>
              <p:nvSpPr>
                <p:cNvPr id="122" name="Rectangle 6">
                  <a:extLst>
                    <a:ext uri="{FF2B5EF4-FFF2-40B4-BE49-F238E27FC236}">
                      <a16:creationId xmlns:a16="http://schemas.microsoft.com/office/drawing/2014/main" id="{3254A423-F652-4C1D-99F3-A406FFCF7626}"/>
                    </a:ext>
                  </a:extLst>
                </p:cNvPr>
                <p:cNvSpPr/>
                <p:nvPr/>
              </p:nvSpPr>
              <p:spPr>
                <a:xfrm>
                  <a:off x="359104" y="-1"/>
                  <a:ext cx="1086936" cy="1073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663" y="96"/>
                      </a:moveTo>
                      <a:lnTo>
                        <a:pt x="20937" y="0"/>
                      </a:lnTo>
                      <a:lnTo>
                        <a:pt x="21600" y="16800"/>
                      </a:lnTo>
                      <a:lnTo>
                        <a:pt x="10376" y="21600"/>
                      </a:lnTo>
                      <a:lnTo>
                        <a:pt x="0" y="16800"/>
                      </a:lnTo>
                      <a:lnTo>
                        <a:pt x="663" y="96"/>
                      </a:lnTo>
                      <a:close/>
                    </a:path>
                  </a:pathLst>
                </a:custGeom>
                <a:solidFill>
                  <a:srgbClr val="000000">
                    <a:alpha val="15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" name="Rectangle 6">
                  <a:extLst>
                    <a:ext uri="{FF2B5EF4-FFF2-40B4-BE49-F238E27FC236}">
                      <a16:creationId xmlns:a16="http://schemas.microsoft.com/office/drawing/2014/main" id="{32F1B2CC-22DC-4653-8152-9A119B63953B}"/>
                    </a:ext>
                  </a:extLst>
                </p:cNvPr>
                <p:cNvSpPr/>
                <p:nvPr/>
              </p:nvSpPr>
              <p:spPr>
                <a:xfrm>
                  <a:off x="394770" y="-1"/>
                  <a:ext cx="1013793" cy="1073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16800"/>
                      </a:lnTo>
                      <a:lnTo>
                        <a:pt x="10376" y="21600"/>
                      </a:lnTo>
                      <a:lnTo>
                        <a:pt x="0" y="16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3">
                        <a:lumMod val="75000"/>
                      </a:schemeClr>
                    </a:gs>
                    <a:gs pos="16000">
                      <a:schemeClr val="accent3"/>
                    </a:gs>
                    <a:gs pos="100000">
                      <a:schemeClr val="accent3"/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" name="Freeform 76">
                  <a:extLst>
                    <a:ext uri="{FF2B5EF4-FFF2-40B4-BE49-F238E27FC236}">
                      <a16:creationId xmlns:a16="http://schemas.microsoft.com/office/drawing/2014/main" id="{7562FBB6-AAED-4B7F-86BF-B80F6BB50A95}"/>
                    </a:ext>
                  </a:extLst>
                </p:cNvPr>
                <p:cNvSpPr/>
                <p:nvPr/>
              </p:nvSpPr>
              <p:spPr>
                <a:xfrm>
                  <a:off x="603123" y="-1"/>
                  <a:ext cx="805439" cy="1073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92" y="0"/>
                      </a:moveTo>
                      <a:lnTo>
                        <a:pt x="21600" y="0"/>
                      </a:lnTo>
                      <a:lnTo>
                        <a:pt x="21600" y="16800"/>
                      </a:lnTo>
                      <a:lnTo>
                        <a:pt x="7473" y="21600"/>
                      </a:lnTo>
                      <a:lnTo>
                        <a:pt x="6994" y="21424"/>
                      </a:lnTo>
                      <a:lnTo>
                        <a:pt x="5487" y="19912"/>
                      </a:lnTo>
                      <a:cubicBezTo>
                        <a:pt x="2023" y="16064"/>
                        <a:pt x="0" y="11426"/>
                        <a:pt x="0" y="6433"/>
                      </a:cubicBezTo>
                      <a:cubicBezTo>
                        <a:pt x="0" y="4768"/>
                        <a:pt x="225" y="3143"/>
                        <a:pt x="653" y="1574"/>
                      </a:cubicBezTo>
                      <a:close/>
                    </a:path>
                  </a:pathLst>
                </a:custGeom>
                <a:solidFill>
                  <a:srgbClr val="F7F9FF">
                    <a:alpha val="2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" name="Rectangle 7">
                  <a:extLst>
                    <a:ext uri="{FF2B5EF4-FFF2-40B4-BE49-F238E27FC236}">
                      <a16:creationId xmlns:a16="http://schemas.microsoft.com/office/drawing/2014/main" id="{CC493408-8C62-4057-851B-8AADD643A460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803333" cy="910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919" h="21600" extrusionOk="0">
                      <a:moveTo>
                        <a:pt x="217" y="0"/>
                      </a:moveTo>
                      <a:lnTo>
                        <a:pt x="18731" y="0"/>
                      </a:lnTo>
                      <a:cubicBezTo>
                        <a:pt x="20234" y="9021"/>
                        <a:pt x="12320" y="21600"/>
                        <a:pt x="9234" y="21600"/>
                      </a:cubicBezTo>
                      <a:cubicBezTo>
                        <a:pt x="6148" y="21600"/>
                        <a:pt x="-1366" y="9021"/>
                        <a:pt x="21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808080">
                        <a:alpha val="20000"/>
                      </a:srgbClr>
                    </a:gs>
                    <a:gs pos="100000">
                      <a:srgbClr val="F2F2F2">
                        <a:alpha val="0"/>
                      </a:srgbClr>
                    </a:gs>
                  </a:gsLst>
                  <a:lin ang="54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marL="0" marR="0" lvl="0" indent="0" algn="l" defTabSz="182889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600" b="0">
                      <a:solidFill>
                        <a:srgbClr val="1C1F25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kumimoji="0" lang="pt-BR" sz="3600" b="0" i="0" u="none" strike="noStrike" kern="1200" cap="none" spc="0" normalizeH="0" baseline="0" noProof="0">
                    <a:ln>
                      <a:noFill/>
                    </a:ln>
                    <a:solidFill>
                      <a:srgbClr val="1C1F25"/>
                    </a:solidFill>
                    <a:effectLst/>
                    <a:uLnTx/>
                    <a:uFillTx/>
                    <a:latin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83" name="Enthusiastically matrix corporate human capital vis-a-vis performance channels.…">
              <a:extLst>
                <a:ext uri="{FF2B5EF4-FFF2-40B4-BE49-F238E27FC236}">
                  <a16:creationId xmlns:a16="http://schemas.microsoft.com/office/drawing/2014/main" id="{6F858681-9C09-44F5-9942-676CE08ED1FA}"/>
                </a:ext>
              </a:extLst>
            </p:cNvPr>
            <p:cNvSpPr txBox="1"/>
            <p:nvPr/>
          </p:nvSpPr>
          <p:spPr>
            <a:xfrm>
              <a:off x="8987352" y="5011452"/>
              <a:ext cx="746513" cy="4267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kumimoji="0" lang="pt-BR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 Medium" panose="00000600000000000000" pitchFamily="2" charset="0"/>
                  <a:ea typeface="Roboto Medium" panose="02000000000000000000" pitchFamily="2" charset="0"/>
                  <a:cs typeface="Poppins Medium" panose="00000600000000000000" pitchFamily="2" charset="0"/>
                  <a:sym typeface="Roboto Light"/>
                </a:rPr>
                <a:t>03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7F7E801-7A5F-3D3D-424D-EFEDC285E98A}"/>
              </a:ext>
            </a:extLst>
          </p:cNvPr>
          <p:cNvSpPr txBox="1"/>
          <p:nvPr/>
        </p:nvSpPr>
        <p:spPr>
          <a:xfrm>
            <a:off x="905609" y="463297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CBA2357-0F10-5383-F5B5-2D0AF7692931}"/>
              </a:ext>
            </a:extLst>
          </p:cNvPr>
          <p:cNvSpPr txBox="1"/>
          <p:nvPr/>
        </p:nvSpPr>
        <p:spPr>
          <a:xfrm>
            <a:off x="905609" y="1100606"/>
            <a:ext cx="577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prstClr val="black"/>
                </a:solidFill>
                <a:latin typeface="Nunito" pitchFamily="2" charset="0"/>
              </a:rPr>
              <a:t>2</a:t>
            </a: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° Lei de Newton</a:t>
            </a:r>
          </a:p>
        </p:txBody>
      </p:sp>
    </p:spTree>
    <p:extLst>
      <p:ext uri="{BB962C8B-B14F-4D97-AF65-F5344CB8AC3E}">
        <p14:creationId xmlns:p14="http://schemas.microsoft.com/office/powerpoint/2010/main" val="292232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6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0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1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3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6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7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3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2.59259E-6 L 0.5638 -2.59259E-6 " pathEditMode="relative" rAng="0" ptsTypes="AA" p14:bounceEnd="50000">
                                          <p:cBhvr>
                                            <p:cTn id="48" dur="10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1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9" presetClass="entr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3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7.40741E-7 L 0.5638 7.40741E-7 " pathEditMode="relative" rAng="0" ptsTypes="AA" p14:bounceEnd="50000">
                                          <p:cBhvr>
                                            <p:cTn id="64" dur="1000" spd="-100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1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9" presetClass="entr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3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2.59259E-6 L 0.5638 -2.59259E-6 " pathEditMode="relative" rAng="0" ptsTypes="AA" p14:bounceEnd="50000">
                                          <p:cBhvr>
                                            <p:cTn id="80" dur="1000" spd="-100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1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49" presetClass="entr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8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2.96296E-6 L 0.57135 2.96296E-6 " pathEditMode="relative" rAng="0" ptsTypes="AA">
                                          <p:cBhvr>
                                            <p:cTn id="89" dur="375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56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91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2" grpId="0" animBg="1"/>
          <p:bldP spid="20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6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0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1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3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6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7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2.59259E-6 L 0.5638 -2.59259E-6 " pathEditMode="relative" rAng="0" ptsTypes="AA">
                                          <p:cBhvr>
                                            <p:cTn id="48" dur="10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1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9" presetClass="entr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7.40741E-7 L 0.5638 7.40741E-7 " pathEditMode="relative" rAng="0" ptsTypes="AA">
                                          <p:cBhvr>
                                            <p:cTn id="64" dur="1000" spd="-100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1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9" presetClass="entr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2.59259E-6 L 0.5638 -2.59259E-6 " pathEditMode="relative" rAng="0" ptsTypes="AA">
                                          <p:cBhvr>
                                            <p:cTn id="80" dur="1000" spd="-100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1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49" presetClass="entr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8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2.96296E-6 L 0.57135 2.96296E-6 " pathEditMode="relative" rAng="0" ptsTypes="AA">
                                          <p:cBhvr>
                                            <p:cTn id="89" dur="375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56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91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2" grpId="0" animBg="1"/>
          <p:bldP spid="201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2561817-0696-2EA2-19F9-B44A29D3CAF0}"/>
              </a:ext>
            </a:extLst>
          </p:cNvPr>
          <p:cNvSpPr txBox="1"/>
          <p:nvPr/>
        </p:nvSpPr>
        <p:spPr>
          <a:xfrm>
            <a:off x="679977" y="335212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FAD897C-1AA8-B127-5CDB-0BD28894CD7C}"/>
              </a:ext>
            </a:extLst>
          </p:cNvPr>
          <p:cNvSpPr txBox="1"/>
          <p:nvPr/>
        </p:nvSpPr>
        <p:spPr>
          <a:xfrm>
            <a:off x="679977" y="972521"/>
            <a:ext cx="577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2° Lei de Newton</a:t>
            </a:r>
          </a:p>
        </p:txBody>
      </p:sp>
      <p:sp>
        <p:nvSpPr>
          <p:cNvPr id="11" name="CaixaDeTexto 2">
            <a:extLst>
              <a:ext uri="{FF2B5EF4-FFF2-40B4-BE49-F238E27FC236}">
                <a16:creationId xmlns:a16="http://schemas.microsoft.com/office/drawing/2014/main" id="{07086A41-585D-EE35-00BC-FBFD08CCF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775" y="1466600"/>
            <a:ext cx="87376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5738" indent="-1857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altLang="pt-BR" sz="1800"/>
              <a:t>- a aceleração de um corpo será proporcional à força aplicada a esse corpo. Sendo o chute do adulto mais forte, a bola se deslocará mais.</a:t>
            </a:r>
          </a:p>
        </p:txBody>
      </p:sp>
      <p:grpSp>
        <p:nvGrpSpPr>
          <p:cNvPr id="12" name="Grupo 31">
            <a:extLst>
              <a:ext uri="{FF2B5EF4-FFF2-40B4-BE49-F238E27FC236}">
                <a16:creationId xmlns:a16="http://schemas.microsoft.com/office/drawing/2014/main" id="{E74DB172-5363-6216-D01B-EAB0733C5CB5}"/>
              </a:ext>
            </a:extLst>
          </p:cNvPr>
          <p:cNvGrpSpPr>
            <a:grpSpLocks/>
          </p:cNvGrpSpPr>
          <p:nvPr/>
        </p:nvGrpSpPr>
        <p:grpSpPr bwMode="auto">
          <a:xfrm>
            <a:off x="2369075" y="2344488"/>
            <a:ext cx="6985000" cy="1223962"/>
            <a:chOff x="686329" y="3220685"/>
            <a:chExt cx="7328370" cy="1341167"/>
          </a:xfrm>
        </p:grpSpPr>
        <p:cxnSp>
          <p:nvCxnSpPr>
            <p:cNvPr id="13" name="Conector reto 12">
              <a:extLst>
                <a:ext uri="{FF2B5EF4-FFF2-40B4-BE49-F238E27FC236}">
                  <a16:creationId xmlns:a16="http://schemas.microsoft.com/office/drawing/2014/main" id="{1EC01728-F963-7C6E-9309-0005E44396B2}"/>
                </a:ext>
              </a:extLst>
            </p:cNvPr>
            <p:cNvCxnSpPr/>
            <p:nvPr/>
          </p:nvCxnSpPr>
          <p:spPr>
            <a:xfrm flipV="1">
              <a:off x="1763932" y="3900836"/>
              <a:ext cx="216520" cy="10437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6AC7DA13-90F7-400F-7214-B24298C510B0}"/>
                </a:ext>
              </a:extLst>
            </p:cNvPr>
            <p:cNvCxnSpPr/>
            <p:nvPr/>
          </p:nvCxnSpPr>
          <p:spPr>
            <a:xfrm flipV="1">
              <a:off x="2153668" y="3740800"/>
              <a:ext cx="216520" cy="7132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21AC8264-5AF0-3022-5893-17F765BC1E20}"/>
                </a:ext>
              </a:extLst>
            </p:cNvPr>
            <p:cNvCxnSpPr/>
            <p:nvPr/>
          </p:nvCxnSpPr>
          <p:spPr>
            <a:xfrm>
              <a:off x="2555063" y="3716447"/>
              <a:ext cx="24150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DAA2DD04-588B-A2FB-EF8B-FC52E5B4F9E0}"/>
                </a:ext>
              </a:extLst>
            </p:cNvPr>
            <p:cNvCxnSpPr/>
            <p:nvPr/>
          </p:nvCxnSpPr>
          <p:spPr>
            <a:xfrm>
              <a:off x="2968117" y="3733842"/>
              <a:ext cx="264820" cy="7827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11E9FB59-DF07-38DE-B593-8B0FC629DD41}"/>
                </a:ext>
              </a:extLst>
            </p:cNvPr>
            <p:cNvCxnSpPr/>
            <p:nvPr/>
          </p:nvCxnSpPr>
          <p:spPr>
            <a:xfrm>
              <a:off x="3357853" y="3904315"/>
              <a:ext cx="278144" cy="25918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xplosão 2 5">
              <a:extLst>
                <a:ext uri="{FF2B5EF4-FFF2-40B4-BE49-F238E27FC236}">
                  <a16:creationId xmlns:a16="http://schemas.microsoft.com/office/drawing/2014/main" id="{4ECD58C4-B0CB-51D3-667F-1D62477B66BA}"/>
                </a:ext>
              </a:extLst>
            </p:cNvPr>
            <p:cNvSpPr/>
            <p:nvPr/>
          </p:nvSpPr>
          <p:spPr>
            <a:xfrm>
              <a:off x="3419477" y="3965198"/>
              <a:ext cx="433040" cy="398349"/>
            </a:xfrm>
            <a:prstGeom prst="irregularSeal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id="{9C6D91AF-7DE4-099A-4AD9-C2DD2F81B72E}"/>
                </a:ext>
              </a:extLst>
            </p:cNvPr>
            <p:cNvCxnSpPr/>
            <p:nvPr/>
          </p:nvCxnSpPr>
          <p:spPr>
            <a:xfrm flipV="1">
              <a:off x="1835551" y="3716447"/>
              <a:ext cx="226513" cy="9219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C9DF3662-4561-9F4B-168A-8758731B338D}"/>
                </a:ext>
              </a:extLst>
            </p:cNvPr>
            <p:cNvCxnSpPr/>
            <p:nvPr/>
          </p:nvCxnSpPr>
          <p:spPr>
            <a:xfrm flipV="1">
              <a:off x="2153668" y="3565109"/>
              <a:ext cx="223182" cy="7132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12" descr="http://www.santacruznews.com.br/includes/thumb.php?imagem=../upload/ff865d3a33386664c29dd9d89a85e01d.jpg&amp;x=300">
              <a:extLst>
                <a:ext uri="{FF2B5EF4-FFF2-40B4-BE49-F238E27FC236}">
                  <a16:creationId xmlns:a16="http://schemas.microsoft.com/office/drawing/2014/main" id="{D9934981-69E2-3DB6-791A-1AA19B32A4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/>
            <a:stretch>
              <a:fillRect/>
            </a:stretch>
          </p:blipFill>
          <p:spPr bwMode="auto">
            <a:xfrm flipH="1">
              <a:off x="686329" y="3547351"/>
              <a:ext cx="1098467" cy="973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5883005F-6B0F-ED8B-F91B-FA7ED4671F8C}"/>
                </a:ext>
              </a:extLst>
            </p:cNvPr>
            <p:cNvCxnSpPr/>
            <p:nvPr/>
          </p:nvCxnSpPr>
          <p:spPr>
            <a:xfrm flipV="1">
              <a:off x="2478449" y="3434645"/>
              <a:ext cx="239838" cy="6784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>
              <a:extLst>
                <a:ext uri="{FF2B5EF4-FFF2-40B4-BE49-F238E27FC236}">
                  <a16:creationId xmlns:a16="http://schemas.microsoft.com/office/drawing/2014/main" id="{EF2B9B42-91A4-D0EA-5A5F-138DE7E821FD}"/>
                </a:ext>
              </a:extLst>
            </p:cNvPr>
            <p:cNvCxnSpPr/>
            <p:nvPr/>
          </p:nvCxnSpPr>
          <p:spPr>
            <a:xfrm flipV="1">
              <a:off x="2849863" y="3293745"/>
              <a:ext cx="391402" cy="8523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C65A9C23-CAB0-F3D8-2CEB-19D56397E5D0}"/>
                </a:ext>
              </a:extLst>
            </p:cNvPr>
            <p:cNvCxnSpPr/>
            <p:nvPr/>
          </p:nvCxnSpPr>
          <p:spPr>
            <a:xfrm>
              <a:off x="5446438" y="3464217"/>
              <a:ext cx="468016" cy="13568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>
              <a:extLst>
                <a:ext uri="{FF2B5EF4-FFF2-40B4-BE49-F238E27FC236}">
                  <a16:creationId xmlns:a16="http://schemas.microsoft.com/office/drawing/2014/main" id="{31FEF4FF-382C-F57A-344B-C46A479643C1}"/>
                </a:ext>
              </a:extLst>
            </p:cNvPr>
            <p:cNvCxnSpPr/>
            <p:nvPr/>
          </p:nvCxnSpPr>
          <p:spPr>
            <a:xfrm>
              <a:off x="6227576" y="3707750"/>
              <a:ext cx="504659" cy="16699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>
              <a:extLst>
                <a:ext uri="{FF2B5EF4-FFF2-40B4-BE49-F238E27FC236}">
                  <a16:creationId xmlns:a16="http://schemas.microsoft.com/office/drawing/2014/main" id="{210CF451-AFDD-8B9E-E5F0-7F8F21913C8C}"/>
                </a:ext>
              </a:extLst>
            </p:cNvPr>
            <p:cNvCxnSpPr/>
            <p:nvPr/>
          </p:nvCxnSpPr>
          <p:spPr>
            <a:xfrm>
              <a:off x="7050352" y="4005207"/>
              <a:ext cx="509655" cy="22787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xplosão 2 48">
              <a:extLst>
                <a:ext uri="{FF2B5EF4-FFF2-40B4-BE49-F238E27FC236}">
                  <a16:creationId xmlns:a16="http://schemas.microsoft.com/office/drawing/2014/main" id="{4AE37337-B85A-B25F-1AAA-FB1DF7DCFBBB}"/>
                </a:ext>
              </a:extLst>
            </p:cNvPr>
            <p:cNvSpPr/>
            <p:nvPr/>
          </p:nvSpPr>
          <p:spPr>
            <a:xfrm>
              <a:off x="7583324" y="4163503"/>
              <a:ext cx="431375" cy="398349"/>
            </a:xfrm>
            <a:prstGeom prst="irregularSeal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cxnSp>
          <p:nvCxnSpPr>
            <p:cNvPr id="28" name="Conector reto 27">
              <a:extLst>
                <a:ext uri="{FF2B5EF4-FFF2-40B4-BE49-F238E27FC236}">
                  <a16:creationId xmlns:a16="http://schemas.microsoft.com/office/drawing/2014/main" id="{97C02859-8D1B-0368-5A26-A0124C787D72}"/>
                </a:ext>
              </a:extLst>
            </p:cNvPr>
            <p:cNvCxnSpPr/>
            <p:nvPr/>
          </p:nvCxnSpPr>
          <p:spPr>
            <a:xfrm>
              <a:off x="4873493" y="3335493"/>
              <a:ext cx="351428" cy="7306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B5E2407B-66D0-F557-FCA8-056A8EDF10E7}"/>
                </a:ext>
              </a:extLst>
            </p:cNvPr>
            <p:cNvCxnSpPr/>
            <p:nvPr/>
          </p:nvCxnSpPr>
          <p:spPr>
            <a:xfrm>
              <a:off x="4375497" y="3250256"/>
              <a:ext cx="298132" cy="434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>
              <a:extLst>
                <a:ext uri="{FF2B5EF4-FFF2-40B4-BE49-F238E27FC236}">
                  <a16:creationId xmlns:a16="http://schemas.microsoft.com/office/drawing/2014/main" id="{2F868EBD-56A1-1D24-D268-BC71C01F43F3}"/>
                </a:ext>
              </a:extLst>
            </p:cNvPr>
            <p:cNvCxnSpPr/>
            <p:nvPr/>
          </p:nvCxnSpPr>
          <p:spPr>
            <a:xfrm flipV="1">
              <a:off x="3815876" y="3220685"/>
              <a:ext cx="304794" cy="347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>
              <a:extLst>
                <a:ext uri="{FF2B5EF4-FFF2-40B4-BE49-F238E27FC236}">
                  <a16:creationId xmlns:a16="http://schemas.microsoft.com/office/drawing/2014/main" id="{C154B270-2662-60C0-6A1E-1F96B9B8BFE8}"/>
                </a:ext>
              </a:extLst>
            </p:cNvPr>
            <p:cNvCxnSpPr/>
            <p:nvPr/>
          </p:nvCxnSpPr>
          <p:spPr>
            <a:xfrm flipV="1">
              <a:off x="3357853" y="3257214"/>
              <a:ext cx="349763" cy="3653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CaixaDeTexto 100376">
              <a:extLst>
                <a:ext uri="{FF2B5EF4-FFF2-40B4-BE49-F238E27FC236}">
                  <a16:creationId xmlns:a16="http://schemas.microsoft.com/office/drawing/2014/main" id="{09795F43-FA17-696D-3CA9-BD2B8BC551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3512" y="3744279"/>
              <a:ext cx="677875" cy="260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pt-BR" altLang="pt-BR" sz="1100" b="1">
                  <a:solidFill>
                    <a:srgbClr val="558ED5"/>
                  </a:solidFill>
                </a:rPr>
                <a:t>criança</a:t>
              </a: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6EFAB63E-A442-807A-7E88-2E567097BEAE}"/>
                </a:ext>
              </a:extLst>
            </p:cNvPr>
            <p:cNvSpPr txBox="1"/>
            <p:nvPr/>
          </p:nvSpPr>
          <p:spPr>
            <a:xfrm>
              <a:off x="3860846" y="3293745"/>
              <a:ext cx="607921" cy="26092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1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adulto</a:t>
              </a:r>
            </a:p>
          </p:txBody>
        </p:sp>
      </p:grpSp>
      <p:sp>
        <p:nvSpPr>
          <p:cNvPr id="34" name="Retângulo 33">
            <a:extLst>
              <a:ext uri="{FF2B5EF4-FFF2-40B4-BE49-F238E27FC236}">
                <a16:creationId xmlns:a16="http://schemas.microsoft.com/office/drawing/2014/main" id="{3431230F-77E4-779D-43BC-F14ECC65F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587" y="3839913"/>
            <a:ext cx="8737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5738" indent="-1857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altLang="pt-BR" sz="1800"/>
              <a:t>- quanto maior for a massa, menor será a aceleração do corpo, quando sobre ele for aplicada uma determinada força. </a:t>
            </a:r>
            <a:endParaRPr lang="pt-BR" altLang="pt-BR" sz="1800" b="1"/>
          </a:p>
        </p:txBody>
      </p:sp>
      <p:sp>
        <p:nvSpPr>
          <p:cNvPr id="35" name="Retângulo 35">
            <a:extLst>
              <a:ext uri="{FF2B5EF4-FFF2-40B4-BE49-F238E27FC236}">
                <a16:creationId xmlns:a16="http://schemas.microsoft.com/office/drawing/2014/main" id="{097D90B7-C5C7-D764-83CA-7AF777AE4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62" y="3463675"/>
            <a:ext cx="19796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 altLang="pt-BR" sz="800">
                <a:hlinkClick r:id="rId4"/>
              </a:rPr>
              <a:t>http://www.santacruznews.com.br/noticia_ler.php?s=3&amp;conteudo_id=5657</a:t>
            </a:r>
            <a:endParaRPr lang="pt-BR" altLang="pt-BR" sz="800"/>
          </a:p>
        </p:txBody>
      </p:sp>
      <p:grpSp>
        <p:nvGrpSpPr>
          <p:cNvPr id="36" name="Grupo 75">
            <a:extLst>
              <a:ext uri="{FF2B5EF4-FFF2-40B4-BE49-F238E27FC236}">
                <a16:creationId xmlns:a16="http://schemas.microsoft.com/office/drawing/2014/main" id="{9F138DB9-7A63-C428-CDE9-D1110D56164E}"/>
              </a:ext>
            </a:extLst>
          </p:cNvPr>
          <p:cNvGrpSpPr>
            <a:grpSpLocks/>
          </p:cNvGrpSpPr>
          <p:nvPr/>
        </p:nvGrpSpPr>
        <p:grpSpPr bwMode="auto">
          <a:xfrm>
            <a:off x="2345262" y="4801938"/>
            <a:ext cx="7646988" cy="1720850"/>
            <a:chOff x="969975" y="5096008"/>
            <a:chExt cx="7647262" cy="1721685"/>
          </a:xfrm>
        </p:grpSpPr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7B8D92F1-A6F0-D3DB-80E7-FFA66FBCF115}"/>
                </a:ext>
              </a:extLst>
            </p:cNvPr>
            <p:cNvSpPr/>
            <p:nvPr/>
          </p:nvSpPr>
          <p:spPr>
            <a:xfrm>
              <a:off x="1863770" y="5096008"/>
              <a:ext cx="1957457" cy="1721685"/>
            </a:xfrm>
            <a:prstGeom prst="rect">
              <a:avLst/>
            </a:prstGeom>
            <a:solidFill>
              <a:srgbClr val="FECAF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grpSp>
          <p:nvGrpSpPr>
            <p:cNvPr id="38" name="Grupo 65">
              <a:extLst>
                <a:ext uri="{FF2B5EF4-FFF2-40B4-BE49-F238E27FC236}">
                  <a16:creationId xmlns:a16="http://schemas.microsoft.com/office/drawing/2014/main" id="{2EAC2AD5-79E1-261D-9DBA-307F2BB801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9975" y="5487383"/>
              <a:ext cx="930581" cy="1290586"/>
              <a:chOff x="804018" y="5487383"/>
              <a:chExt cx="930581" cy="1290586"/>
            </a:xfrm>
          </p:grpSpPr>
          <p:sp>
            <p:nvSpPr>
              <p:cNvPr id="58" name="Elipse 57">
                <a:extLst>
                  <a:ext uri="{FF2B5EF4-FFF2-40B4-BE49-F238E27FC236}">
                    <a16:creationId xmlns:a16="http://schemas.microsoft.com/office/drawing/2014/main" id="{34739B22-E2F4-11E2-BAEB-FA2678F92F63}"/>
                  </a:ext>
                </a:extLst>
              </p:cNvPr>
              <p:cNvSpPr/>
              <p:nvPr/>
            </p:nvSpPr>
            <p:spPr>
              <a:xfrm>
                <a:off x="1181856" y="5486723"/>
                <a:ext cx="431815" cy="360537"/>
              </a:xfrm>
              <a:prstGeom prst="ellips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cxnSp>
            <p:nvCxnSpPr>
              <p:cNvPr id="59" name="Conector reto 58">
                <a:extLst>
                  <a:ext uri="{FF2B5EF4-FFF2-40B4-BE49-F238E27FC236}">
                    <a16:creationId xmlns:a16="http://schemas.microsoft.com/office/drawing/2014/main" id="{5E4DE83B-55F5-AFBC-0999-E74DB6065423}"/>
                  </a:ext>
                </a:extLst>
              </p:cNvPr>
              <p:cNvCxnSpPr/>
              <p:nvPr/>
            </p:nvCxnSpPr>
            <p:spPr>
              <a:xfrm flipH="1">
                <a:off x="1134230" y="5823436"/>
                <a:ext cx="215908" cy="540012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ector reto 59">
                <a:extLst>
                  <a:ext uri="{FF2B5EF4-FFF2-40B4-BE49-F238E27FC236}">
                    <a16:creationId xmlns:a16="http://schemas.microsoft.com/office/drawing/2014/main" id="{EB4C5740-8920-BE74-3CA0-595BC21C53A9}"/>
                  </a:ext>
                </a:extLst>
              </p:cNvPr>
              <p:cNvCxnSpPr/>
              <p:nvPr/>
            </p:nvCxnSpPr>
            <p:spPr>
              <a:xfrm flipH="1">
                <a:off x="805606" y="6312623"/>
                <a:ext cx="360375" cy="379596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ector reto 60">
                <a:extLst>
                  <a:ext uri="{FF2B5EF4-FFF2-40B4-BE49-F238E27FC236}">
                    <a16:creationId xmlns:a16="http://schemas.microsoft.com/office/drawing/2014/main" id="{D6A158AD-3CD3-2C6A-6FC6-A8C1E5428E4F}"/>
                  </a:ext>
                </a:extLst>
              </p:cNvPr>
              <p:cNvCxnSpPr/>
              <p:nvPr/>
            </p:nvCxnSpPr>
            <p:spPr>
              <a:xfrm flipV="1">
                <a:off x="1089778" y="6363448"/>
                <a:ext cx="65090" cy="33671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ector reto 61">
                <a:extLst>
                  <a:ext uri="{FF2B5EF4-FFF2-40B4-BE49-F238E27FC236}">
                    <a16:creationId xmlns:a16="http://schemas.microsoft.com/office/drawing/2014/main" id="{03F28B9B-400D-4E45-C7C3-78D1613105C6}"/>
                  </a:ext>
                </a:extLst>
              </p:cNvPr>
              <p:cNvCxnSpPr/>
              <p:nvPr/>
            </p:nvCxnSpPr>
            <p:spPr>
              <a:xfrm>
                <a:off x="1219958" y="6093442"/>
                <a:ext cx="393714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ector reto 62">
                <a:extLst>
                  <a:ext uri="{FF2B5EF4-FFF2-40B4-BE49-F238E27FC236}">
                    <a16:creationId xmlns:a16="http://schemas.microsoft.com/office/drawing/2014/main" id="{DC8209A8-28D5-41CD-86B9-521D2D5FB4B6}"/>
                  </a:ext>
                </a:extLst>
              </p:cNvPr>
              <p:cNvCxnSpPr/>
              <p:nvPr/>
            </p:nvCxnSpPr>
            <p:spPr>
              <a:xfrm flipH="1">
                <a:off x="1265997" y="5898084"/>
                <a:ext cx="433402" cy="13341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68" name="Lágrima 7167">
                <a:extLst>
                  <a:ext uri="{FF2B5EF4-FFF2-40B4-BE49-F238E27FC236}">
                    <a16:creationId xmlns:a16="http://schemas.microsoft.com/office/drawing/2014/main" id="{3EA3FC33-1316-0841-3C03-9897BE89F011}"/>
                  </a:ext>
                </a:extLst>
              </p:cNvPr>
              <p:cNvSpPr/>
              <p:nvPr/>
            </p:nvSpPr>
            <p:spPr>
              <a:xfrm flipH="1">
                <a:off x="1080253" y="6696985"/>
                <a:ext cx="166694" cy="81001"/>
              </a:xfrm>
              <a:prstGeom prst="teardrop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7169" name="Lágrima 7168">
                <a:extLst>
                  <a:ext uri="{FF2B5EF4-FFF2-40B4-BE49-F238E27FC236}">
                    <a16:creationId xmlns:a16="http://schemas.microsoft.com/office/drawing/2014/main" id="{12E561A5-386C-1782-B94B-E243285282E5}"/>
                  </a:ext>
                </a:extLst>
              </p:cNvPr>
              <p:cNvSpPr/>
              <p:nvPr/>
            </p:nvSpPr>
            <p:spPr>
              <a:xfrm flipH="1">
                <a:off x="804018" y="6682690"/>
                <a:ext cx="166694" cy="81002"/>
              </a:xfrm>
              <a:prstGeom prst="teardrop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7171" name="Lágrima 7170">
                <a:extLst>
                  <a:ext uri="{FF2B5EF4-FFF2-40B4-BE49-F238E27FC236}">
                    <a16:creationId xmlns:a16="http://schemas.microsoft.com/office/drawing/2014/main" id="{A8ED9B9F-C558-6679-4830-A0AFE40B475A}"/>
                  </a:ext>
                </a:extLst>
              </p:cNvPr>
              <p:cNvSpPr/>
              <p:nvPr/>
            </p:nvSpPr>
            <p:spPr>
              <a:xfrm>
                <a:off x="1662886" y="5823436"/>
                <a:ext cx="71440" cy="123885"/>
              </a:xfrm>
              <a:prstGeom prst="teardrop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7173" name="Lágrima 7172">
                <a:extLst>
                  <a:ext uri="{FF2B5EF4-FFF2-40B4-BE49-F238E27FC236}">
                    <a16:creationId xmlns:a16="http://schemas.microsoft.com/office/drawing/2014/main" id="{8C7D82EE-C6FC-06E9-685B-9ABA75B45844}"/>
                  </a:ext>
                </a:extLst>
              </p:cNvPr>
              <p:cNvSpPr/>
              <p:nvPr/>
            </p:nvSpPr>
            <p:spPr>
              <a:xfrm>
                <a:off x="1626372" y="6021969"/>
                <a:ext cx="71441" cy="123885"/>
              </a:xfrm>
              <a:prstGeom prst="teardrop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</p:grpSp>
        <p:sp>
          <p:nvSpPr>
            <p:cNvPr id="39" name="Lágrima 38">
              <a:extLst>
                <a:ext uri="{FF2B5EF4-FFF2-40B4-BE49-F238E27FC236}">
                  <a16:creationId xmlns:a16="http://schemas.microsoft.com/office/drawing/2014/main" id="{F6E472AA-9F84-EB29-7371-3DE6239163AC}"/>
                </a:ext>
              </a:extLst>
            </p:cNvPr>
            <p:cNvSpPr/>
            <p:nvPr/>
          </p:nvSpPr>
          <p:spPr>
            <a:xfrm>
              <a:off x="1381153" y="5737669"/>
              <a:ext cx="84140" cy="85767"/>
            </a:xfrm>
            <a:prstGeom prst="teardrop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40" name="Lágrima 39">
              <a:extLst>
                <a:ext uri="{FF2B5EF4-FFF2-40B4-BE49-F238E27FC236}">
                  <a16:creationId xmlns:a16="http://schemas.microsoft.com/office/drawing/2014/main" id="{F40F0818-8B39-485F-AE96-824EC1102218}"/>
                </a:ext>
              </a:extLst>
            </p:cNvPr>
            <p:cNvSpPr/>
            <p:nvPr/>
          </p:nvSpPr>
          <p:spPr>
            <a:xfrm>
              <a:off x="1254148" y="5778964"/>
              <a:ext cx="80965" cy="73060"/>
            </a:xfrm>
            <a:prstGeom prst="teardrop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41" name="Lágrima 40">
              <a:extLst>
                <a:ext uri="{FF2B5EF4-FFF2-40B4-BE49-F238E27FC236}">
                  <a16:creationId xmlns:a16="http://schemas.microsoft.com/office/drawing/2014/main" id="{9389B1B0-FF7C-DA96-F1AE-97BC8B14FF56}"/>
                </a:ext>
              </a:extLst>
            </p:cNvPr>
            <p:cNvSpPr/>
            <p:nvPr/>
          </p:nvSpPr>
          <p:spPr>
            <a:xfrm>
              <a:off x="1331938" y="5883790"/>
              <a:ext cx="61915" cy="63531"/>
            </a:xfrm>
            <a:prstGeom prst="teardrop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42" name="CaixaDeTexto 72">
              <a:extLst>
                <a:ext uri="{FF2B5EF4-FFF2-40B4-BE49-F238E27FC236}">
                  <a16:creationId xmlns:a16="http://schemas.microsoft.com/office/drawing/2014/main" id="{1FA21CAF-5F70-772C-C8CB-6137705D9B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3939" y="6511500"/>
              <a:ext cx="644751" cy="277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pt-BR" altLang="pt-BR" sz="1200"/>
                <a:t>100 kg</a:t>
              </a:r>
            </a:p>
          </p:txBody>
        </p:sp>
        <p:cxnSp>
          <p:nvCxnSpPr>
            <p:cNvPr id="43" name="Conector reto 42">
              <a:extLst>
                <a:ext uri="{FF2B5EF4-FFF2-40B4-BE49-F238E27FC236}">
                  <a16:creationId xmlns:a16="http://schemas.microsoft.com/office/drawing/2014/main" id="{D00385F7-93B3-5CF6-D14D-C8C6544BB837}"/>
                </a:ext>
              </a:extLst>
            </p:cNvPr>
            <p:cNvCxnSpPr/>
            <p:nvPr/>
          </p:nvCxnSpPr>
          <p:spPr>
            <a:xfrm>
              <a:off x="3916481" y="6393624"/>
              <a:ext cx="204795" cy="6353"/>
            </a:xfrm>
            <a:prstGeom prst="line">
              <a:avLst/>
            </a:prstGeom>
            <a:ln w="28575"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73F18B54-1CFF-72ED-F122-64DB3121918A}"/>
                </a:ext>
              </a:extLst>
            </p:cNvPr>
            <p:cNvSpPr/>
            <p:nvPr/>
          </p:nvSpPr>
          <p:spPr>
            <a:xfrm>
              <a:off x="6723281" y="5737669"/>
              <a:ext cx="520719" cy="102761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grpSp>
          <p:nvGrpSpPr>
            <p:cNvPr id="45" name="Grupo 135">
              <a:extLst>
                <a:ext uri="{FF2B5EF4-FFF2-40B4-BE49-F238E27FC236}">
                  <a16:creationId xmlns:a16="http://schemas.microsoft.com/office/drawing/2014/main" id="{328E0406-4FEE-17DA-2C32-0711F6619D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08794" y="5487382"/>
              <a:ext cx="931292" cy="1277328"/>
              <a:chOff x="803307" y="5487383"/>
              <a:chExt cx="931292" cy="1277328"/>
            </a:xfrm>
          </p:grpSpPr>
          <p:sp>
            <p:nvSpPr>
              <p:cNvPr id="48" name="Elipse 47">
                <a:extLst>
                  <a:ext uri="{FF2B5EF4-FFF2-40B4-BE49-F238E27FC236}">
                    <a16:creationId xmlns:a16="http://schemas.microsoft.com/office/drawing/2014/main" id="{24713108-2256-F0D9-7509-81CF9C2FC78F}"/>
                  </a:ext>
                </a:extLst>
              </p:cNvPr>
              <p:cNvSpPr/>
              <p:nvPr/>
            </p:nvSpPr>
            <p:spPr>
              <a:xfrm>
                <a:off x="1182787" y="5486724"/>
                <a:ext cx="431815" cy="360537"/>
              </a:xfrm>
              <a:prstGeom prst="ellips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cxnSp>
            <p:nvCxnSpPr>
              <p:cNvPr id="49" name="Conector reto 48">
                <a:extLst>
                  <a:ext uri="{FF2B5EF4-FFF2-40B4-BE49-F238E27FC236}">
                    <a16:creationId xmlns:a16="http://schemas.microsoft.com/office/drawing/2014/main" id="{C6499F41-2E06-3CA3-6700-13258F2D18D2}"/>
                  </a:ext>
                </a:extLst>
              </p:cNvPr>
              <p:cNvCxnSpPr/>
              <p:nvPr/>
            </p:nvCxnSpPr>
            <p:spPr>
              <a:xfrm flipH="1">
                <a:off x="1135161" y="5823437"/>
                <a:ext cx="215908" cy="540012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to 49">
                <a:extLst>
                  <a:ext uri="{FF2B5EF4-FFF2-40B4-BE49-F238E27FC236}">
                    <a16:creationId xmlns:a16="http://schemas.microsoft.com/office/drawing/2014/main" id="{C94CA884-5032-61E2-1916-5C3C3B44B5D9}"/>
                  </a:ext>
                </a:extLst>
              </p:cNvPr>
              <p:cNvCxnSpPr/>
              <p:nvPr/>
            </p:nvCxnSpPr>
            <p:spPr>
              <a:xfrm flipH="1">
                <a:off x="804949" y="6312624"/>
                <a:ext cx="360375" cy="379596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0">
                <a:extLst>
                  <a:ext uri="{FF2B5EF4-FFF2-40B4-BE49-F238E27FC236}">
                    <a16:creationId xmlns:a16="http://schemas.microsoft.com/office/drawing/2014/main" id="{651FADD1-158F-B6B8-95A1-3077E8BBE42B}"/>
                  </a:ext>
                </a:extLst>
              </p:cNvPr>
              <p:cNvCxnSpPr/>
              <p:nvPr/>
            </p:nvCxnSpPr>
            <p:spPr>
              <a:xfrm flipV="1">
                <a:off x="1084359" y="6366625"/>
                <a:ext cx="66677" cy="33671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ctor reto 51">
                <a:extLst>
                  <a:ext uri="{FF2B5EF4-FFF2-40B4-BE49-F238E27FC236}">
                    <a16:creationId xmlns:a16="http://schemas.microsoft.com/office/drawing/2014/main" id="{1FB1BF81-F690-DCF6-A353-8D950D8624F3}"/>
                  </a:ext>
                </a:extLst>
              </p:cNvPr>
              <p:cNvCxnSpPr/>
              <p:nvPr/>
            </p:nvCxnSpPr>
            <p:spPr>
              <a:xfrm>
                <a:off x="1219301" y="6093443"/>
                <a:ext cx="395302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to 52">
                <a:extLst>
                  <a:ext uri="{FF2B5EF4-FFF2-40B4-BE49-F238E27FC236}">
                    <a16:creationId xmlns:a16="http://schemas.microsoft.com/office/drawing/2014/main" id="{6E3DA35B-FF18-CAAC-FE4C-3462EA587695}"/>
                  </a:ext>
                </a:extLst>
              </p:cNvPr>
              <p:cNvCxnSpPr/>
              <p:nvPr/>
            </p:nvCxnSpPr>
            <p:spPr>
              <a:xfrm flipH="1">
                <a:off x="1265340" y="5899674"/>
                <a:ext cx="434990" cy="13341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Lágrima 53">
                <a:extLst>
                  <a:ext uri="{FF2B5EF4-FFF2-40B4-BE49-F238E27FC236}">
                    <a16:creationId xmlns:a16="http://schemas.microsoft.com/office/drawing/2014/main" id="{AA5EEAC5-8677-F298-DF51-729FA8FA6CF4}"/>
                  </a:ext>
                </a:extLst>
              </p:cNvPr>
              <p:cNvSpPr/>
              <p:nvPr/>
            </p:nvSpPr>
            <p:spPr>
              <a:xfrm flipH="1">
                <a:off x="1081184" y="6684279"/>
                <a:ext cx="166693" cy="81001"/>
              </a:xfrm>
              <a:prstGeom prst="teardrop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55" name="Lágrima 54">
                <a:extLst>
                  <a:ext uri="{FF2B5EF4-FFF2-40B4-BE49-F238E27FC236}">
                    <a16:creationId xmlns:a16="http://schemas.microsoft.com/office/drawing/2014/main" id="{F524CCF5-84F5-2809-F717-6587426B6DB7}"/>
                  </a:ext>
                </a:extLst>
              </p:cNvPr>
              <p:cNvSpPr/>
              <p:nvPr/>
            </p:nvSpPr>
            <p:spPr>
              <a:xfrm flipH="1">
                <a:off x="803361" y="6684279"/>
                <a:ext cx="166694" cy="81001"/>
              </a:xfrm>
              <a:prstGeom prst="teardrop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56" name="Lágrima 55">
                <a:extLst>
                  <a:ext uri="{FF2B5EF4-FFF2-40B4-BE49-F238E27FC236}">
                    <a16:creationId xmlns:a16="http://schemas.microsoft.com/office/drawing/2014/main" id="{6B5F1749-9F40-99E4-2DF7-139A29221EFC}"/>
                  </a:ext>
                </a:extLst>
              </p:cNvPr>
              <p:cNvSpPr/>
              <p:nvPr/>
            </p:nvSpPr>
            <p:spPr>
              <a:xfrm>
                <a:off x="1627303" y="6021970"/>
                <a:ext cx="71440" cy="123885"/>
              </a:xfrm>
              <a:prstGeom prst="teardrop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sp>
            <p:nvSpPr>
              <p:cNvPr id="57" name="Lágrima 56">
                <a:extLst>
                  <a:ext uri="{FF2B5EF4-FFF2-40B4-BE49-F238E27FC236}">
                    <a16:creationId xmlns:a16="http://schemas.microsoft.com/office/drawing/2014/main" id="{7B76111D-0D2D-ADF6-C07A-CCC5B8A9EBD3}"/>
                  </a:ext>
                </a:extLst>
              </p:cNvPr>
              <p:cNvSpPr/>
              <p:nvPr/>
            </p:nvSpPr>
            <p:spPr>
              <a:xfrm>
                <a:off x="1663816" y="5823437"/>
                <a:ext cx="71441" cy="123885"/>
              </a:xfrm>
              <a:prstGeom prst="teardrop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</p:grpSp>
        <p:cxnSp>
          <p:nvCxnSpPr>
            <p:cNvPr id="46" name="Conector reto 45">
              <a:extLst>
                <a:ext uri="{FF2B5EF4-FFF2-40B4-BE49-F238E27FC236}">
                  <a16:creationId xmlns:a16="http://schemas.microsoft.com/office/drawing/2014/main" id="{A8D9C343-8623-2701-F0DA-684266D9D279}"/>
                </a:ext>
              </a:extLst>
            </p:cNvPr>
            <p:cNvCxnSpPr/>
            <p:nvPr/>
          </p:nvCxnSpPr>
          <p:spPr>
            <a:xfrm>
              <a:off x="7337666" y="6385683"/>
              <a:ext cx="1279571" cy="0"/>
            </a:xfrm>
            <a:prstGeom prst="line">
              <a:avLst/>
            </a:prstGeom>
            <a:ln w="28575"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CaixaDeTexto 147">
              <a:extLst>
                <a:ext uri="{FF2B5EF4-FFF2-40B4-BE49-F238E27FC236}">
                  <a16:creationId xmlns:a16="http://schemas.microsoft.com/office/drawing/2014/main" id="{E7320D7D-0799-1BA6-16CE-92F7E81B5A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6620" y="6487581"/>
              <a:ext cx="559789" cy="277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pt-BR" altLang="pt-BR" sz="1200"/>
                <a:t>10 kg</a:t>
              </a:r>
            </a:p>
          </p:txBody>
        </p:sp>
      </p:grpSp>
      <p:sp>
        <p:nvSpPr>
          <p:cNvPr id="7175" name="Retângulo 1">
            <a:extLst>
              <a:ext uri="{FF2B5EF4-FFF2-40B4-BE49-F238E27FC236}">
                <a16:creationId xmlns:a16="http://schemas.microsoft.com/office/drawing/2014/main" id="{3D36D9E1-2C23-7FF1-12F3-811DD32A0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7212" y="1123700"/>
            <a:ext cx="9144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altLang="pt-BR" sz="1800" b="1" dirty="0"/>
              <a:t>De acordo com a segunda lei de Newton:</a:t>
            </a:r>
          </a:p>
        </p:txBody>
      </p:sp>
    </p:spTree>
    <p:extLst>
      <p:ext uri="{BB962C8B-B14F-4D97-AF65-F5344CB8AC3E}">
        <p14:creationId xmlns:p14="http://schemas.microsoft.com/office/powerpoint/2010/main" val="335369950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6C0737FD-B46A-2BB7-7832-82E141A3B0D9}"/>
                  </a:ext>
                </a:extLst>
              </p:cNvPr>
              <p:cNvSpPr txBox="1"/>
              <p:nvPr/>
            </p:nvSpPr>
            <p:spPr>
              <a:xfrm>
                <a:off x="6592167" y="5528856"/>
                <a:ext cx="3170383" cy="713245"/>
              </a:xfrm>
              <a:prstGeom prst="roundRect">
                <a:avLst/>
              </a:prstGeom>
              <a:noFill/>
              <a:ln>
                <a:solidFill>
                  <a:srgbClr val="33CCCC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32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</m:acc>
                      <m:r>
                        <a:rPr lang="pt-BR" sz="3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BR" sz="32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pt-BR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t-BR" sz="3200" b="0" i="0" smtClean="0">
                          <a:latin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pt-BR" sz="4000" dirty="0"/>
              </a:p>
            </p:txBody>
          </p:sp>
        </mc:Choice>
        <mc:Fallback xmlns="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6C0737FD-B46A-2BB7-7832-82E141A3B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167" y="5528856"/>
                <a:ext cx="3170383" cy="713245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33CCCC"/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>
            <a:extLst>
              <a:ext uri="{FF2B5EF4-FFF2-40B4-BE49-F238E27FC236}">
                <a16:creationId xmlns:a16="http://schemas.microsoft.com/office/drawing/2014/main" id="{9F2EF7D7-D251-096B-EC08-737483C750A7}"/>
              </a:ext>
            </a:extLst>
          </p:cNvPr>
          <p:cNvSpPr txBox="1"/>
          <p:nvPr/>
        </p:nvSpPr>
        <p:spPr>
          <a:xfrm>
            <a:off x="679977" y="335212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78670CB-FDFC-31D0-E986-2EE199765C1A}"/>
              </a:ext>
            </a:extLst>
          </p:cNvPr>
          <p:cNvSpPr txBox="1"/>
          <p:nvPr/>
        </p:nvSpPr>
        <p:spPr>
          <a:xfrm>
            <a:off x="679976" y="972521"/>
            <a:ext cx="6219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2° Lei de Newton – Principio Fundamental da Dinâmica</a:t>
            </a:r>
          </a:p>
        </p:txBody>
      </p:sp>
      <p:pic>
        <p:nvPicPr>
          <p:cNvPr id="10244" name="Picture 4" descr="Stick Figure Trying To Push Crate | 3D Animated Clipart for PowerPoint -  PresenterMedia.com">
            <a:extLst>
              <a:ext uri="{FF2B5EF4-FFF2-40B4-BE49-F238E27FC236}">
                <a16:creationId xmlns:a16="http://schemas.microsoft.com/office/drawing/2014/main" id="{96FA3D95-2DAB-47B6-2353-4B638260F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57" y="2679665"/>
            <a:ext cx="3663952" cy="366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485584C-9E8D-743A-5BA9-D3C027B2B004}"/>
              </a:ext>
            </a:extLst>
          </p:cNvPr>
          <p:cNvSpPr txBox="1"/>
          <p:nvPr/>
        </p:nvSpPr>
        <p:spPr>
          <a:xfrm>
            <a:off x="6096000" y="2614910"/>
            <a:ext cx="4162718" cy="1628180"/>
          </a:xfrm>
          <a:prstGeom prst="roundRect">
            <a:avLst>
              <a:gd name="adj" fmla="val 10285"/>
            </a:avLst>
          </a:prstGeom>
          <a:noFill/>
          <a:ln>
            <a:solidFill>
              <a:srgbClr val="33CCCC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0" i="0" dirty="0">
                <a:solidFill>
                  <a:srgbClr val="404040"/>
                </a:solidFill>
                <a:effectLst/>
                <a:latin typeface="+mj-lt"/>
              </a:rPr>
              <a:t>A Segunda Lei de Newton estabelece que a aceleração adquirida por um corpo é diretamente proporcional a resultante das forças que atuam sobre ele.</a:t>
            </a:r>
            <a:endParaRPr lang="pt-BR" sz="1600" dirty="0">
              <a:latin typeface="+mj-lt"/>
            </a:endParaRP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BE561F0C-9DF0-B961-0CB6-AB475D1B1E15}"/>
              </a:ext>
            </a:extLst>
          </p:cNvPr>
          <p:cNvCxnSpPr>
            <a:stCxn id="10" idx="2"/>
            <a:endCxn id="26" idx="0"/>
          </p:cNvCxnSpPr>
          <p:nvPr/>
        </p:nvCxnSpPr>
        <p:spPr>
          <a:xfrm>
            <a:off x="8177359" y="4243090"/>
            <a:ext cx="0" cy="1285766"/>
          </a:xfrm>
          <a:prstGeom prst="line">
            <a:avLst/>
          </a:prstGeom>
          <a:ln w="19050">
            <a:solidFill>
              <a:srgbClr val="33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74401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6C0737FD-B46A-2BB7-7832-82E141A3B0D9}"/>
                  </a:ext>
                </a:extLst>
              </p:cNvPr>
              <p:cNvSpPr txBox="1"/>
              <p:nvPr/>
            </p:nvSpPr>
            <p:spPr>
              <a:xfrm>
                <a:off x="6592167" y="5528856"/>
                <a:ext cx="3170383" cy="713245"/>
              </a:xfrm>
              <a:prstGeom prst="roundRect">
                <a:avLst/>
              </a:prstGeom>
              <a:noFill/>
              <a:ln>
                <a:solidFill>
                  <a:srgbClr val="33CCCC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320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</m:acc>
                      <m:r>
                        <a:rPr lang="pt-BR" sz="3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pt-BR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pt-BR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pt-BR" sz="4000" dirty="0"/>
              </a:p>
            </p:txBody>
          </p:sp>
        </mc:Choice>
        <mc:Fallback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6C0737FD-B46A-2BB7-7832-82E141A3B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167" y="5528856"/>
                <a:ext cx="3170383" cy="713245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33CCCC"/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>
            <a:extLst>
              <a:ext uri="{FF2B5EF4-FFF2-40B4-BE49-F238E27FC236}">
                <a16:creationId xmlns:a16="http://schemas.microsoft.com/office/drawing/2014/main" id="{9F2EF7D7-D251-096B-EC08-737483C750A7}"/>
              </a:ext>
            </a:extLst>
          </p:cNvPr>
          <p:cNvSpPr txBox="1"/>
          <p:nvPr/>
        </p:nvSpPr>
        <p:spPr>
          <a:xfrm>
            <a:off x="679977" y="335212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78670CB-FDFC-31D0-E986-2EE199765C1A}"/>
              </a:ext>
            </a:extLst>
          </p:cNvPr>
          <p:cNvSpPr txBox="1"/>
          <p:nvPr/>
        </p:nvSpPr>
        <p:spPr>
          <a:xfrm>
            <a:off x="679976" y="972521"/>
            <a:ext cx="6219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2° Lei de Newton – A força Peso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485584C-9E8D-743A-5BA9-D3C027B2B004}"/>
              </a:ext>
            </a:extLst>
          </p:cNvPr>
          <p:cNvSpPr txBox="1"/>
          <p:nvPr/>
        </p:nvSpPr>
        <p:spPr>
          <a:xfrm>
            <a:off x="5430981" y="2614910"/>
            <a:ext cx="5472545" cy="1856125"/>
          </a:xfrm>
          <a:prstGeom prst="roundRect">
            <a:avLst>
              <a:gd name="adj" fmla="val 10285"/>
            </a:avLst>
          </a:prstGeom>
          <a:noFill/>
          <a:ln>
            <a:solidFill>
              <a:srgbClr val="33CCCC"/>
            </a:solidFill>
          </a:ln>
        </p:spPr>
        <p:txBody>
          <a:bodyPr wrap="square">
            <a:spAutoFit/>
          </a:bodyPr>
          <a:lstStyle/>
          <a:p>
            <a:r>
              <a:rPr lang="pt-BR" dirty="0"/>
              <a:t>A </a:t>
            </a:r>
            <a:r>
              <a:rPr lang="pt-BR" b="1" dirty="0"/>
              <a:t>força peso</a:t>
            </a:r>
            <a:r>
              <a:rPr lang="pt-BR" dirty="0"/>
              <a:t> (P) é um tipo de força que atua na direção vertical sob a atração da gravitação da Terra.</a:t>
            </a:r>
          </a:p>
          <a:p>
            <a:r>
              <a:rPr lang="pt-BR" dirty="0"/>
              <a:t>Em outras palavras, é a força que existe sobre todos os corpos, sendo exercida sobre eles por meio do campo gravitacional da Terra.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BE561F0C-9DF0-B961-0CB6-AB475D1B1E15}"/>
              </a:ext>
            </a:extLst>
          </p:cNvPr>
          <p:cNvCxnSpPr>
            <a:cxnSpLocks/>
            <a:stCxn id="10" idx="2"/>
            <a:endCxn id="26" idx="0"/>
          </p:cNvCxnSpPr>
          <p:nvPr/>
        </p:nvCxnSpPr>
        <p:spPr>
          <a:xfrm>
            <a:off x="8167254" y="4471035"/>
            <a:ext cx="10105" cy="1057821"/>
          </a:xfrm>
          <a:prstGeom prst="line">
            <a:avLst/>
          </a:prstGeom>
          <a:ln w="19050">
            <a:solidFill>
              <a:srgbClr val="33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Força Peso - Trabalhos para Escola">
            <a:extLst>
              <a:ext uri="{FF2B5EF4-FFF2-40B4-BE49-F238E27FC236}">
                <a16:creationId xmlns:a16="http://schemas.microsoft.com/office/drawing/2014/main" id="{A1A50F90-13F0-21DA-BC8A-B466479B6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474" y="2357031"/>
            <a:ext cx="340995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23425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6C0737FD-B46A-2BB7-7832-82E141A3B0D9}"/>
                  </a:ext>
                </a:extLst>
              </p:cNvPr>
              <p:cNvSpPr txBox="1"/>
              <p:nvPr/>
            </p:nvSpPr>
            <p:spPr>
              <a:xfrm>
                <a:off x="1078058" y="2051365"/>
                <a:ext cx="3170383" cy="713245"/>
              </a:xfrm>
              <a:prstGeom prst="roundRect">
                <a:avLst/>
              </a:prstGeom>
              <a:noFill/>
              <a:ln>
                <a:solidFill>
                  <a:srgbClr val="33CCCC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320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</m:acc>
                      <m:r>
                        <a:rPr lang="pt-BR" sz="3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pt-BR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pt-BR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pt-BR" sz="4000" dirty="0"/>
              </a:p>
            </p:txBody>
          </p:sp>
        </mc:Choice>
        <mc:Fallback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6C0737FD-B46A-2BB7-7832-82E141A3B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058" y="2051365"/>
                <a:ext cx="3170383" cy="713245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33CCCC"/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>
            <a:extLst>
              <a:ext uri="{FF2B5EF4-FFF2-40B4-BE49-F238E27FC236}">
                <a16:creationId xmlns:a16="http://schemas.microsoft.com/office/drawing/2014/main" id="{9F2EF7D7-D251-096B-EC08-737483C750A7}"/>
              </a:ext>
            </a:extLst>
          </p:cNvPr>
          <p:cNvSpPr txBox="1"/>
          <p:nvPr/>
        </p:nvSpPr>
        <p:spPr>
          <a:xfrm>
            <a:off x="679977" y="335212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78670CB-FDFC-31D0-E986-2EE199765C1A}"/>
              </a:ext>
            </a:extLst>
          </p:cNvPr>
          <p:cNvSpPr txBox="1"/>
          <p:nvPr/>
        </p:nvSpPr>
        <p:spPr>
          <a:xfrm>
            <a:off x="679976" y="972521"/>
            <a:ext cx="6219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2° Lei de Newton – A força Peso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37783B6-C02D-EF89-0710-9F7438B154C8}"/>
              </a:ext>
            </a:extLst>
          </p:cNvPr>
          <p:cNvSpPr txBox="1"/>
          <p:nvPr/>
        </p:nvSpPr>
        <p:spPr>
          <a:xfrm>
            <a:off x="1199523" y="3429000"/>
            <a:ext cx="41436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P</a:t>
            </a:r>
            <a:r>
              <a:rPr lang="pt-BR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: força peso (N)</a:t>
            </a:r>
            <a:br>
              <a:rPr lang="pt-BR" dirty="0"/>
            </a:br>
            <a:r>
              <a:rPr lang="pt-BR" b="1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m</a:t>
            </a:r>
            <a:r>
              <a:rPr lang="pt-BR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: massa (Kg)</a:t>
            </a:r>
            <a:br>
              <a:rPr lang="pt-BR" dirty="0"/>
            </a:br>
            <a:r>
              <a:rPr lang="pt-BR" b="1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g</a:t>
            </a:r>
            <a:r>
              <a:rPr lang="pt-BR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: aceleração da gravidade (m/s</a:t>
            </a:r>
            <a:r>
              <a:rPr lang="pt-BR" b="0" i="0" baseline="3000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2</a:t>
            </a:r>
            <a:r>
              <a:rPr lang="pt-BR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)</a:t>
            </a:r>
            <a:endParaRPr lang="pt-BR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elo 3D 4" descr="Esfera">
                <a:extLst>
                  <a:ext uri="{FF2B5EF4-FFF2-40B4-BE49-F238E27FC236}">
                    <a16:creationId xmlns:a16="http://schemas.microsoft.com/office/drawing/2014/main" id="{C999E3D9-09AD-8078-1B9A-2CCF85F63E9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17007959"/>
                  </p:ext>
                </p:extLst>
              </p:nvPr>
            </p:nvGraphicFramePr>
            <p:xfrm>
              <a:off x="5562861" y="397544"/>
              <a:ext cx="3005826" cy="3005827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3005826" cy="3005827"/>
                    </a:xfrm>
                    <a:prstGeom prst="rect">
                      <a:avLst/>
                    </a:prstGeom>
                  </am3d:spPr>
                  <am3d:camera>
                    <am3d:pos x="0" y="0" z="8146918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43146" d="1000000"/>
                    <am3d:preTrans dx="-2" dy="-18000000" dz="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30914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elo 3D 4" descr="Esfera">
                <a:extLst>
                  <a:ext uri="{FF2B5EF4-FFF2-40B4-BE49-F238E27FC236}">
                    <a16:creationId xmlns:a16="http://schemas.microsoft.com/office/drawing/2014/main" id="{C999E3D9-09AD-8078-1B9A-2CCF85F63E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62861" y="397544"/>
                <a:ext cx="3005826" cy="3005827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Gráfico 7" descr="Seta de linha reta">
            <a:extLst>
              <a:ext uri="{FF2B5EF4-FFF2-40B4-BE49-F238E27FC236}">
                <a16:creationId xmlns:a16="http://schemas.microsoft.com/office/drawing/2014/main" id="{9EFB780A-6698-74F5-F3C4-C91FA38388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8945121" y="1850210"/>
            <a:ext cx="914400" cy="9144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E1EDF8A-FCF7-EB3C-0BBB-6E773ECF8B61}"/>
              </a:ext>
            </a:extLst>
          </p:cNvPr>
          <p:cNvSpPr txBox="1"/>
          <p:nvPr/>
        </p:nvSpPr>
        <p:spPr>
          <a:xfrm>
            <a:off x="5861575" y="5157570"/>
            <a:ext cx="414365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i="0" dirty="0">
                <a:solidFill>
                  <a:srgbClr val="404040"/>
                </a:solidFill>
                <a:effectLst/>
                <a:latin typeface="+mj-lt"/>
              </a:rPr>
              <a:t>Como é uma grandeza vetorial, apresenta:</a:t>
            </a:r>
          </a:p>
          <a:p>
            <a:pPr>
              <a:lnSpc>
                <a:spcPct val="150000"/>
              </a:lnSpc>
            </a:pPr>
            <a:r>
              <a:rPr lang="pt-BR" sz="1600" b="1" dirty="0">
                <a:solidFill>
                  <a:srgbClr val="404040"/>
                </a:solidFill>
                <a:latin typeface="+mj-lt"/>
              </a:rPr>
              <a:t>Sentido para baixo</a:t>
            </a:r>
          </a:p>
          <a:p>
            <a:pPr>
              <a:lnSpc>
                <a:spcPct val="150000"/>
              </a:lnSpc>
            </a:pPr>
            <a:r>
              <a:rPr lang="pt-BR" sz="1600" b="1" dirty="0">
                <a:solidFill>
                  <a:srgbClr val="404040"/>
                </a:solidFill>
                <a:latin typeface="+mj-lt"/>
              </a:rPr>
              <a:t>Direção vertical</a:t>
            </a:r>
            <a:endParaRPr lang="pt-BR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376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path" presetSubtype="0" repeatCount="3000" accel="50000" decel="50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33333E-6 L 2.70833E-6 0.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22" presetClass="entr" presetSubtype="1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F2EF7D7-D251-096B-EC08-737483C750A7}"/>
              </a:ext>
            </a:extLst>
          </p:cNvPr>
          <p:cNvSpPr txBox="1"/>
          <p:nvPr/>
        </p:nvSpPr>
        <p:spPr>
          <a:xfrm>
            <a:off x="679977" y="335212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78670CB-FDFC-31D0-E986-2EE199765C1A}"/>
              </a:ext>
            </a:extLst>
          </p:cNvPr>
          <p:cNvSpPr txBox="1"/>
          <p:nvPr/>
        </p:nvSpPr>
        <p:spPr>
          <a:xfrm>
            <a:off x="679976" y="972521"/>
            <a:ext cx="6219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Gravidade</a:t>
            </a:r>
          </a:p>
        </p:txBody>
      </p:sp>
      <p:pic>
        <p:nvPicPr>
          <p:cNvPr id="2050" name="Picture 2" descr="Lei da Gravitação Universal: veja conceitos e fórmulas">
            <a:extLst>
              <a:ext uri="{FF2B5EF4-FFF2-40B4-BE49-F238E27FC236}">
                <a16:creationId xmlns:a16="http://schemas.microsoft.com/office/drawing/2014/main" id="{1E1831D8-3E46-C548-FE80-27E3C5DC9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47" y="1867988"/>
            <a:ext cx="2831193" cy="38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3F63A44-0C31-EB6B-8554-AE965828646B}"/>
              </a:ext>
            </a:extLst>
          </p:cNvPr>
          <p:cNvSpPr txBox="1"/>
          <p:nvPr/>
        </p:nvSpPr>
        <p:spPr>
          <a:xfrm>
            <a:off x="3987438" y="2301715"/>
            <a:ext cx="339307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b="0" i="0" dirty="0">
                <a:solidFill>
                  <a:srgbClr val="000000"/>
                </a:solidFill>
                <a:effectLst/>
                <a:latin typeface="+mj-lt"/>
              </a:rPr>
              <a:t>A </a:t>
            </a:r>
            <a:r>
              <a:rPr lang="pt-BR" sz="1600" b="1" i="0" dirty="0">
                <a:solidFill>
                  <a:srgbClr val="000000"/>
                </a:solidFill>
                <a:effectLst/>
                <a:latin typeface="+mj-lt"/>
              </a:rPr>
              <a:t>aceleração gravitacional</a:t>
            </a:r>
            <a:r>
              <a:rPr lang="pt-BR" sz="1600" b="0" i="0" dirty="0">
                <a:solidFill>
                  <a:srgbClr val="000000"/>
                </a:solidFill>
                <a:effectLst/>
                <a:latin typeface="+mj-lt"/>
              </a:rPr>
              <a:t> é, basicamente, a aceleração na qual um corpo de determinada massa fica submetido por algum outro corpo de massa extremamente maior (planeta, lua, estrela – dado o alto valor das massas desses corpos)</a:t>
            </a:r>
            <a:endParaRPr lang="pt-BR" sz="1600" dirty="0">
              <a:latin typeface="+mj-lt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Modelo 3D 9" descr="Terra">
                <a:extLst>
                  <a:ext uri="{FF2B5EF4-FFF2-40B4-BE49-F238E27FC236}">
                    <a16:creationId xmlns:a16="http://schemas.microsoft.com/office/drawing/2014/main" id="{7EAFD1DC-AF82-998A-5D30-876ED9D14CE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45728079"/>
                  </p:ext>
                </p:extLst>
              </p:nvPr>
            </p:nvGraphicFramePr>
            <p:xfrm>
              <a:off x="8350453" y="781250"/>
              <a:ext cx="2156819" cy="217347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156819" cy="2173474"/>
                    </a:xfrm>
                    <a:prstGeom prst="rect">
                      <a:avLst/>
                    </a:prstGeom>
                  </am3d:spPr>
                  <am3d:camera>
                    <am3d:pos x="0" y="0" z="8146919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0" d="1000000"/>
                    <am3d:preTrans dx="-3" dy="0" dz="-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83897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Modelo 3D 9" descr="Terra">
                <a:extLst>
                  <a:ext uri="{FF2B5EF4-FFF2-40B4-BE49-F238E27FC236}">
                    <a16:creationId xmlns:a16="http://schemas.microsoft.com/office/drawing/2014/main" id="{7EAFD1DC-AF82-998A-5D30-876ED9D14C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50453" y="781250"/>
                <a:ext cx="2156819" cy="2173474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B226816E-4320-9C76-15A9-DFE40E50360B}"/>
              </a:ext>
            </a:extLst>
          </p:cNvPr>
          <p:cNvSpPr txBox="1"/>
          <p:nvPr/>
        </p:nvSpPr>
        <p:spPr>
          <a:xfrm>
            <a:off x="7931877" y="2954724"/>
            <a:ext cx="33930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b="0" i="0" dirty="0">
                <a:solidFill>
                  <a:srgbClr val="000000"/>
                </a:solidFill>
                <a:effectLst/>
                <a:latin typeface="+mj-lt"/>
              </a:rPr>
              <a:t>Na Terra, por exemplo, vale 9,8 m/s2 ou para facilitar os cálculos, 10,0 m/s2</a:t>
            </a:r>
            <a:endParaRPr lang="pt-BR" sz="1400" dirty="0">
              <a:latin typeface="+mj-lt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2" name="Modelo 3D 11" descr="Lua">
                <a:extLst>
                  <a:ext uri="{FF2B5EF4-FFF2-40B4-BE49-F238E27FC236}">
                    <a16:creationId xmlns:a16="http://schemas.microsoft.com/office/drawing/2014/main" id="{355F8862-B493-19AB-D7DE-E80DE75484B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97542209"/>
                  </p:ext>
                </p:extLst>
              </p:nvPr>
            </p:nvGraphicFramePr>
            <p:xfrm>
              <a:off x="8558816" y="3779043"/>
              <a:ext cx="1740092" cy="1753528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740092" cy="1753528"/>
                    </a:xfrm>
                    <a:prstGeom prst="rect">
                      <a:avLst/>
                    </a:prstGeom>
                  </am3d:spPr>
                  <am3d:camera>
                    <am3d:pos x="0" y="0" z="8146919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0" d="1000000"/>
                    <am3d:preTrans dx="-3" dy="0" dz="-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0972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Modelo 3D 11" descr="Lua">
                <a:extLst>
                  <a:ext uri="{FF2B5EF4-FFF2-40B4-BE49-F238E27FC236}">
                    <a16:creationId xmlns:a16="http://schemas.microsoft.com/office/drawing/2014/main" id="{355F8862-B493-19AB-D7DE-E80DE75484B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58816" y="3779043"/>
                <a:ext cx="1740092" cy="1753528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CaixaDeTexto 12">
            <a:extLst>
              <a:ext uri="{FF2B5EF4-FFF2-40B4-BE49-F238E27FC236}">
                <a16:creationId xmlns:a16="http://schemas.microsoft.com/office/drawing/2014/main" id="{146702D9-D1F9-4C87-1673-8DF1167BE4B9}"/>
              </a:ext>
            </a:extLst>
          </p:cNvPr>
          <p:cNvSpPr txBox="1"/>
          <p:nvPr/>
        </p:nvSpPr>
        <p:spPr>
          <a:xfrm>
            <a:off x="7931877" y="5651417"/>
            <a:ext cx="33930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b="0" i="0" dirty="0">
                <a:solidFill>
                  <a:srgbClr val="000000"/>
                </a:solidFill>
                <a:effectLst/>
                <a:latin typeface="+mj-lt"/>
              </a:rPr>
              <a:t>Na lua, mede 1,6m/s2.</a:t>
            </a:r>
            <a:endParaRPr lang="pt-BR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97354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8793F30-DAB8-7BDE-C4B7-5DCC88A6EBF2}"/>
              </a:ext>
            </a:extLst>
          </p:cNvPr>
          <p:cNvSpPr txBox="1"/>
          <p:nvPr/>
        </p:nvSpPr>
        <p:spPr bwMode="auto">
          <a:xfrm>
            <a:off x="1193895" y="1584423"/>
            <a:ext cx="8358187" cy="70788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63538" indent="-3635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pt-BR" sz="2000" b="0" i="0" dirty="0">
                <a:solidFill>
                  <a:srgbClr val="404040"/>
                </a:solidFill>
                <a:effectLst/>
                <a:cs typeface="Arial" panose="020B0604020202020204" pitchFamily="34" charset="0"/>
              </a:rPr>
              <a:t>Calcule o peso de um objeto de 50 Kg na superfície terrestre onde a gravidade é de 9,8m/s</a:t>
            </a:r>
            <a:r>
              <a:rPr lang="pt-BR" sz="2000" b="0" i="0" baseline="30000" dirty="0">
                <a:solidFill>
                  <a:srgbClr val="404040"/>
                </a:solidFill>
                <a:effectLst/>
                <a:cs typeface="Arial" panose="020B0604020202020204" pitchFamily="34" charset="0"/>
              </a:rPr>
              <a:t>2</a:t>
            </a:r>
            <a:r>
              <a:rPr lang="pt-BR" sz="2000" b="0" i="0" dirty="0">
                <a:solidFill>
                  <a:srgbClr val="404040"/>
                </a:solidFill>
                <a:effectLst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402951E-2C92-A33F-20FF-37BFC5B406A2}"/>
              </a:ext>
            </a:extLst>
          </p:cNvPr>
          <p:cNvGrpSpPr/>
          <p:nvPr/>
        </p:nvGrpSpPr>
        <p:grpSpPr>
          <a:xfrm>
            <a:off x="8845985" y="127906"/>
            <a:ext cx="3021439" cy="1121445"/>
            <a:chOff x="952501" y="97755"/>
            <a:chExt cx="4974828" cy="1846470"/>
          </a:xfrm>
        </p:grpSpPr>
        <p:pic>
          <p:nvPicPr>
            <p:cNvPr id="9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C400F013-AB54-ED20-D171-0DE898A7BA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Função e força - dorfemoropatelar">
              <a:extLst>
                <a:ext uri="{FF2B5EF4-FFF2-40B4-BE49-F238E27FC236}">
                  <a16:creationId xmlns:a16="http://schemas.microsoft.com/office/drawing/2014/main" id="{90297370-9830-BCF8-3D8A-5FC15E6D6C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FAE3C6DF-1EF5-6903-73A6-A95BC9A22C49}"/>
              </a:ext>
            </a:extLst>
          </p:cNvPr>
          <p:cNvSpPr txBox="1"/>
          <p:nvPr/>
        </p:nvSpPr>
        <p:spPr>
          <a:xfrm>
            <a:off x="1193895" y="3429000"/>
            <a:ext cx="609382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 = m . g</a:t>
            </a:r>
            <a:br>
              <a:rPr lang="pt-BR" sz="28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 = 50 . 9,8</a:t>
            </a:r>
            <a:br>
              <a:rPr lang="pt-BR" sz="28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 = </a:t>
            </a:r>
            <a:r>
              <a:rPr lang="pt-BR" sz="2800" b="1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490 N</a:t>
            </a:r>
            <a:endParaRPr lang="pt-BR" sz="2800" b="0" i="0" dirty="0">
              <a:solidFill>
                <a:srgbClr val="40404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6307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8793F30-DAB8-7BDE-C4B7-5DCC88A6EBF2}"/>
              </a:ext>
            </a:extLst>
          </p:cNvPr>
          <p:cNvSpPr txBox="1"/>
          <p:nvPr/>
        </p:nvSpPr>
        <p:spPr bwMode="auto">
          <a:xfrm>
            <a:off x="1193895" y="1584423"/>
            <a:ext cx="8358187" cy="83099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63538" indent="-3635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dirty="0"/>
              <a:t>Qual o peso de uma pessoa de 70 Kg na lua? Considere que a gravidade na lua é de 1,6m/s</a:t>
            </a:r>
            <a:r>
              <a:rPr lang="pt-BR" baseline="30000" dirty="0"/>
              <a:t>2</a:t>
            </a:r>
            <a:r>
              <a:rPr lang="pt-BR" dirty="0"/>
              <a:t>.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402951E-2C92-A33F-20FF-37BFC5B406A2}"/>
              </a:ext>
            </a:extLst>
          </p:cNvPr>
          <p:cNvGrpSpPr/>
          <p:nvPr/>
        </p:nvGrpSpPr>
        <p:grpSpPr>
          <a:xfrm>
            <a:off x="8845985" y="127906"/>
            <a:ext cx="3021439" cy="1121445"/>
            <a:chOff x="952501" y="97755"/>
            <a:chExt cx="4974828" cy="1846470"/>
          </a:xfrm>
        </p:grpSpPr>
        <p:pic>
          <p:nvPicPr>
            <p:cNvPr id="9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C400F013-AB54-ED20-D171-0DE898A7BA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Função e força - dorfemoropatelar">
              <a:extLst>
                <a:ext uri="{FF2B5EF4-FFF2-40B4-BE49-F238E27FC236}">
                  <a16:creationId xmlns:a16="http://schemas.microsoft.com/office/drawing/2014/main" id="{90297370-9830-BCF8-3D8A-5FC15E6D6C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FAE3C6DF-1EF5-6903-73A6-A95BC9A22C49}"/>
              </a:ext>
            </a:extLst>
          </p:cNvPr>
          <p:cNvSpPr txBox="1"/>
          <p:nvPr/>
        </p:nvSpPr>
        <p:spPr>
          <a:xfrm>
            <a:off x="1193895" y="3429000"/>
            <a:ext cx="609382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P = m . g</a:t>
            </a:r>
            <a:br>
              <a:rPr lang="pt-BR" sz="2800" dirty="0"/>
            </a:br>
            <a:r>
              <a:rPr lang="pt-BR" sz="2800" dirty="0"/>
              <a:t>P = 70 . 1,6</a:t>
            </a:r>
            <a:br>
              <a:rPr lang="pt-BR" sz="2800" dirty="0"/>
            </a:br>
            <a:r>
              <a:rPr lang="pt-BR" sz="2800" dirty="0"/>
              <a:t>P = </a:t>
            </a:r>
            <a:r>
              <a:rPr lang="pt-BR" sz="2800" b="1" dirty="0"/>
              <a:t>112 N</a:t>
            </a:r>
            <a:endParaRPr lang="pt-BR" sz="28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Modelo 3D 1" descr="Lua">
                <a:extLst>
                  <a:ext uri="{FF2B5EF4-FFF2-40B4-BE49-F238E27FC236}">
                    <a16:creationId xmlns:a16="http://schemas.microsoft.com/office/drawing/2014/main" id="{21B9F204-20EA-64DA-9DE6-26BEA41CB29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33571726"/>
                  </p:ext>
                </p:extLst>
              </p:nvPr>
            </p:nvGraphicFramePr>
            <p:xfrm>
              <a:off x="8558816" y="3779043"/>
              <a:ext cx="1740092" cy="1753528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1740092" cy="1753528"/>
                    </a:xfrm>
                    <a:prstGeom prst="rect">
                      <a:avLst/>
                    </a:prstGeom>
                  </am3d:spPr>
                  <am3d:camera>
                    <am3d:pos x="0" y="0" z="8146919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0" d="1000000"/>
                    <am3d:preTrans dx="-3" dy="0" dz="-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30972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Modelo 3D 1" descr="Lua">
                <a:extLst>
                  <a:ext uri="{FF2B5EF4-FFF2-40B4-BE49-F238E27FC236}">
                    <a16:creationId xmlns:a16="http://schemas.microsoft.com/office/drawing/2014/main" id="{21B9F204-20EA-64DA-9DE6-26BEA41CB29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58816" y="3779043"/>
                <a:ext cx="1740092" cy="175352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60023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F2EF7D7-D251-096B-EC08-737483C750A7}"/>
              </a:ext>
            </a:extLst>
          </p:cNvPr>
          <p:cNvSpPr txBox="1"/>
          <p:nvPr/>
        </p:nvSpPr>
        <p:spPr>
          <a:xfrm>
            <a:off x="679977" y="335212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78670CB-FDFC-31D0-E986-2EE199765C1A}"/>
              </a:ext>
            </a:extLst>
          </p:cNvPr>
          <p:cNvSpPr txBox="1"/>
          <p:nvPr/>
        </p:nvSpPr>
        <p:spPr>
          <a:xfrm>
            <a:off x="679976" y="972521"/>
            <a:ext cx="6219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Força Normal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0FE1B6A-9EFF-D4BA-E2E3-C57B1B684077}"/>
              </a:ext>
            </a:extLst>
          </p:cNvPr>
          <p:cNvSpPr txBox="1"/>
          <p:nvPr/>
        </p:nvSpPr>
        <p:spPr>
          <a:xfrm>
            <a:off x="1693216" y="1709298"/>
            <a:ext cx="8336718" cy="1719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b="0" i="0" dirty="0">
                <a:solidFill>
                  <a:srgbClr val="404040"/>
                </a:solidFill>
                <a:effectLst/>
                <a:latin typeface="+mj-lt"/>
              </a:rPr>
              <a:t>Além da força peso, temos a </a:t>
            </a:r>
            <a:r>
              <a:rPr lang="pt-BR" b="1" i="0" dirty="0">
                <a:solidFill>
                  <a:srgbClr val="FF0000"/>
                </a:solidFill>
                <a:effectLst/>
                <a:latin typeface="+mj-lt"/>
              </a:rPr>
              <a:t>força normal </a:t>
            </a:r>
            <a:r>
              <a:rPr lang="pt-BR" b="0" i="0" dirty="0">
                <a:solidFill>
                  <a:srgbClr val="404040"/>
                </a:solidFill>
                <a:effectLst/>
                <a:latin typeface="+mj-lt"/>
              </a:rPr>
              <a:t>que também atua na direção vertical num plano reto. Assim, a força normal será de mesma intensidade da força peso, no entanto, em sentido oposto.</a:t>
            </a:r>
          </a:p>
          <a:p>
            <a:pPr algn="l">
              <a:lnSpc>
                <a:spcPct val="150000"/>
              </a:lnSpc>
            </a:pPr>
            <a:r>
              <a:rPr lang="pt-BR" b="0" i="0" dirty="0">
                <a:solidFill>
                  <a:srgbClr val="404040"/>
                </a:solidFill>
                <a:effectLst/>
                <a:latin typeface="+mj-lt"/>
              </a:rPr>
              <a:t>Para compreender melhor, veja a figura abaixo:</a:t>
            </a:r>
          </a:p>
        </p:txBody>
      </p:sp>
      <p:pic>
        <p:nvPicPr>
          <p:cNvPr id="3074" name="Picture 2" descr="O que é a força normal? (artigo) | Khan Academy">
            <a:extLst>
              <a:ext uri="{FF2B5EF4-FFF2-40B4-BE49-F238E27FC236}">
                <a16:creationId xmlns:a16="http://schemas.microsoft.com/office/drawing/2014/main" id="{FDA25B2C-FD45-5C89-0586-07778F758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803" y="3429000"/>
            <a:ext cx="57150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912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walk #1 | Motion design animation, Walking gif, Walking animation">
            <a:extLst>
              <a:ext uri="{FF2B5EF4-FFF2-40B4-BE49-F238E27FC236}">
                <a16:creationId xmlns:a16="http://schemas.microsoft.com/office/drawing/2014/main" id="{CFC258EA-F7FB-5FD8-F73B-11A9450A4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860" y="5143990"/>
            <a:ext cx="2230582" cy="167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">
            <a:extLst>
              <a:ext uri="{FF2B5EF4-FFF2-40B4-BE49-F238E27FC236}">
                <a16:creationId xmlns:a16="http://schemas.microsoft.com/office/drawing/2014/main" id="{162B0B57-514B-6310-081C-E08518DAD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038" y="2245475"/>
            <a:ext cx="90360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altLang="pt-BR" sz="1800" dirty="0"/>
              <a:t>Se, por exemplo, uma força for aplicada:</a:t>
            </a:r>
          </a:p>
        </p:txBody>
      </p:sp>
      <p:sp>
        <p:nvSpPr>
          <p:cNvPr id="28" name="CaixaDeTexto 2">
            <a:extLst>
              <a:ext uri="{FF2B5EF4-FFF2-40B4-BE49-F238E27FC236}">
                <a16:creationId xmlns:a16="http://schemas.microsoft.com/office/drawing/2014/main" id="{4C7CEC29-41C2-6A0A-BAA5-C3036BD6B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6" y="4615613"/>
            <a:ext cx="90979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altLang="pt-BR" sz="1800" dirty="0"/>
              <a:t>E assim acontece em todas as situações onde se aplica força. Para toda ação, há uma reação.</a:t>
            </a:r>
          </a:p>
        </p:txBody>
      </p:sp>
      <p:sp>
        <p:nvSpPr>
          <p:cNvPr id="29" name="Retângulo 3">
            <a:extLst>
              <a:ext uri="{FF2B5EF4-FFF2-40B4-BE49-F238E27FC236}">
                <a16:creationId xmlns:a16="http://schemas.microsoft.com/office/drawing/2014/main" id="{81E12CA8-C262-AC7C-E46B-DC2D98C9A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8488" y="5539538"/>
            <a:ext cx="49117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pt-BR" altLang="pt-BR" sz="1800" dirty="0"/>
              <a:t>Você sabia que, ao andar, o chão faz força contrária, em reação à sua ação? </a:t>
            </a:r>
          </a:p>
        </p:txBody>
      </p:sp>
      <p:grpSp>
        <p:nvGrpSpPr>
          <p:cNvPr id="30" name="Grupo 2">
            <a:extLst>
              <a:ext uri="{FF2B5EF4-FFF2-40B4-BE49-F238E27FC236}">
                <a16:creationId xmlns:a16="http://schemas.microsoft.com/office/drawing/2014/main" id="{229C97A3-FB21-1021-43C4-F76B33B8B543}"/>
              </a:ext>
            </a:extLst>
          </p:cNvPr>
          <p:cNvGrpSpPr>
            <a:grpSpLocks/>
          </p:cNvGrpSpPr>
          <p:nvPr/>
        </p:nvGrpSpPr>
        <p:grpSpPr bwMode="auto">
          <a:xfrm>
            <a:off x="1203326" y="2840788"/>
            <a:ext cx="8913812" cy="1774825"/>
            <a:chOff x="122238" y="2862263"/>
            <a:chExt cx="8914258" cy="1774825"/>
          </a:xfrm>
        </p:grpSpPr>
        <p:pic>
          <p:nvPicPr>
            <p:cNvPr id="31" name="Picture 18" descr="http://www.sobiologia.com.br/figuras/oitava_serie/terceira_lei_newton.jpg">
              <a:extLst>
                <a:ext uri="{FF2B5EF4-FFF2-40B4-BE49-F238E27FC236}">
                  <a16:creationId xmlns:a16="http://schemas.microsoft.com/office/drawing/2014/main" id="{72494EEF-9EB8-6DDC-2584-9A6D1FA9D6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1538" y="3022600"/>
              <a:ext cx="2276475" cy="1038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tângulo 3">
              <a:extLst>
                <a:ext uri="{FF2B5EF4-FFF2-40B4-BE49-F238E27FC236}">
                  <a16:creationId xmlns:a16="http://schemas.microsoft.com/office/drawing/2014/main" id="{84F34A88-5AFB-57FD-E92D-DE70890AC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8513" y="4002088"/>
              <a:ext cx="2420937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pt-BR" altLang="pt-BR" sz="1000">
                  <a:hlinkClick r:id="rId5"/>
                </a:rPr>
                <a:t>http://www.sobiologia.com.br/conteudos/oitava_serie/mecanica15.php</a:t>
              </a:r>
              <a:endParaRPr lang="pt-BR" altLang="pt-BR" sz="1000"/>
            </a:p>
          </p:txBody>
        </p:sp>
        <p:sp>
          <p:nvSpPr>
            <p:cNvPr id="33" name="CaixaDeTexto 1">
              <a:extLst>
                <a:ext uri="{FF2B5EF4-FFF2-40B4-BE49-F238E27FC236}">
                  <a16:creationId xmlns:a16="http://schemas.microsoft.com/office/drawing/2014/main" id="{BCC1B10B-51EC-04AA-7E2C-6FBB771B59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975" y="2862263"/>
              <a:ext cx="2890838" cy="1754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pt-BR" altLang="pt-BR" sz="1800" b="1">
                  <a:solidFill>
                    <a:srgbClr val="FF0000"/>
                  </a:solidFill>
                </a:rPr>
                <a:t>AÇÃO</a:t>
              </a:r>
            </a:p>
            <a:p>
              <a:pPr algn="ctr">
                <a:lnSpc>
                  <a:spcPct val="150000"/>
                </a:lnSpc>
              </a:pPr>
              <a:r>
                <a:rPr lang="pt-BR" altLang="pt-BR" sz="1800"/>
                <a:t>Direção: vertical</a:t>
              </a:r>
            </a:p>
            <a:p>
              <a:pPr algn="ctr">
                <a:lnSpc>
                  <a:spcPct val="150000"/>
                </a:lnSpc>
              </a:pPr>
              <a:r>
                <a:rPr lang="pt-BR" altLang="pt-BR" sz="1800" b="1"/>
                <a:t>Sentido: para baixo</a:t>
              </a:r>
            </a:p>
            <a:p>
              <a:pPr algn="ctr">
                <a:lnSpc>
                  <a:spcPct val="150000"/>
                </a:lnSpc>
              </a:pPr>
              <a:r>
                <a:rPr lang="pt-BR" altLang="pt-BR" sz="1800"/>
                <a:t>Intensidade da força: 30 N</a:t>
              </a:r>
            </a:p>
          </p:txBody>
        </p:sp>
        <p:sp>
          <p:nvSpPr>
            <p:cNvPr id="34" name="CaixaDeTexto 16">
              <a:extLst>
                <a:ext uri="{FF2B5EF4-FFF2-40B4-BE49-F238E27FC236}">
                  <a16:creationId xmlns:a16="http://schemas.microsoft.com/office/drawing/2014/main" id="{20AEC0A1-B6EA-77DF-8D3E-208C388B65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56300" y="2862263"/>
              <a:ext cx="2890838" cy="1754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pt-BR" altLang="pt-BR" sz="1800" b="1">
                  <a:solidFill>
                    <a:srgbClr val="FF0000"/>
                  </a:solidFill>
                </a:rPr>
                <a:t>REAÇÃO</a:t>
              </a:r>
            </a:p>
            <a:p>
              <a:pPr algn="ctr">
                <a:lnSpc>
                  <a:spcPct val="150000"/>
                </a:lnSpc>
              </a:pPr>
              <a:r>
                <a:rPr lang="pt-BR" altLang="pt-BR" sz="1800"/>
                <a:t>Direção: vertical</a:t>
              </a:r>
            </a:p>
            <a:p>
              <a:pPr algn="ctr">
                <a:lnSpc>
                  <a:spcPct val="150000"/>
                </a:lnSpc>
              </a:pPr>
              <a:r>
                <a:rPr lang="pt-BR" altLang="pt-BR" sz="1800" b="1"/>
                <a:t>Sentido: para cima</a:t>
              </a:r>
            </a:p>
            <a:p>
              <a:pPr algn="ctr">
                <a:lnSpc>
                  <a:spcPct val="150000"/>
                </a:lnSpc>
              </a:pPr>
              <a:r>
                <a:rPr lang="pt-BR" altLang="pt-BR" sz="1800"/>
                <a:t>Intensidade da força: 30 N</a:t>
              </a:r>
            </a:p>
          </p:txBody>
        </p:sp>
        <p:sp>
          <p:nvSpPr>
            <p:cNvPr id="35" name="Retângulo de cantos arredondados 1">
              <a:extLst>
                <a:ext uri="{FF2B5EF4-FFF2-40B4-BE49-F238E27FC236}">
                  <a16:creationId xmlns:a16="http://schemas.microsoft.com/office/drawing/2014/main" id="{AE80AD76-1084-B7BD-8A10-86E90C8FA78D}"/>
                </a:ext>
              </a:extLst>
            </p:cNvPr>
            <p:cNvSpPr/>
            <p:nvPr/>
          </p:nvSpPr>
          <p:spPr>
            <a:xfrm>
              <a:off x="122238" y="2949575"/>
              <a:ext cx="8914258" cy="16875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</p:grp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7765A4C-F51F-0C96-5FE8-24C26E2B9FE7}"/>
              </a:ext>
            </a:extLst>
          </p:cNvPr>
          <p:cNvSpPr txBox="1"/>
          <p:nvPr/>
        </p:nvSpPr>
        <p:spPr>
          <a:xfrm>
            <a:off x="679977" y="335212"/>
            <a:ext cx="518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AS LEIS DE NEWTON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BFCA8205-55EB-CEDF-1F90-CFAFB05D939B}"/>
              </a:ext>
            </a:extLst>
          </p:cNvPr>
          <p:cNvSpPr txBox="1"/>
          <p:nvPr/>
        </p:nvSpPr>
        <p:spPr>
          <a:xfrm>
            <a:off x="679977" y="972521"/>
            <a:ext cx="577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prstClr val="black"/>
                </a:solidFill>
                <a:latin typeface="Nunito" pitchFamily="2" charset="0"/>
              </a:rPr>
              <a:t>3</a:t>
            </a: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° Lei de Newton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A8FCB2E-DE81-3578-11C1-7EA94F573B04}"/>
              </a:ext>
            </a:extLst>
          </p:cNvPr>
          <p:cNvSpPr txBox="1"/>
          <p:nvPr/>
        </p:nvSpPr>
        <p:spPr>
          <a:xfrm>
            <a:off x="1208665" y="1426801"/>
            <a:ext cx="93628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1800" dirty="0">
                <a:ln w="0"/>
                <a:latin typeface="Nunito" pitchFamily="2" charset="0"/>
              </a:rPr>
              <a:t>A terceira lei de Newton ou lei da ação e reação considera que </a:t>
            </a:r>
            <a:r>
              <a:rPr lang="ja-JP" altLang="pt-BR" sz="1800" dirty="0">
                <a:ln w="0"/>
                <a:latin typeface="Nunito" pitchFamily="2" charset="0"/>
              </a:rPr>
              <a:t>“</a:t>
            </a:r>
            <a:r>
              <a:rPr lang="pt-BR" altLang="ja-JP" sz="1800" dirty="0">
                <a:ln w="0"/>
                <a:latin typeface="Nunito" pitchFamily="2" charset="0"/>
              </a:rPr>
              <a:t>a toda ação corresponde uma reação, de mesmo módulo, mesma direção e de sentidos opostos</a:t>
            </a:r>
            <a:r>
              <a:rPr lang="ja-JP" altLang="pt-BR" sz="1800" dirty="0">
                <a:ln w="0"/>
                <a:latin typeface="Nunito" pitchFamily="2" charset="0"/>
              </a:rPr>
              <a:t>”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709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6" dur="3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  <p:bldP spid="29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8793F30-DAB8-7BDE-C4B7-5DCC88A6EBF2}"/>
              </a:ext>
            </a:extLst>
          </p:cNvPr>
          <p:cNvSpPr txBox="1"/>
          <p:nvPr/>
        </p:nvSpPr>
        <p:spPr bwMode="auto">
          <a:xfrm>
            <a:off x="1507404" y="2315943"/>
            <a:ext cx="8358187" cy="258603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63538" indent="-3635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altLang="ja-JP" sz="1800" dirty="0">
                <a:solidFill>
                  <a:srgbClr val="000000"/>
                </a:solidFill>
              </a:rPr>
              <a:t>A primeira lei de Newton é denominada de: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	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A)  Lei da ação e reação.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B) 	Lei da Inércia.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C)  Lei essencial.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D)  Lei de Kepler. 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402951E-2C92-A33F-20FF-37BFC5B406A2}"/>
              </a:ext>
            </a:extLst>
          </p:cNvPr>
          <p:cNvGrpSpPr/>
          <p:nvPr/>
        </p:nvGrpSpPr>
        <p:grpSpPr>
          <a:xfrm>
            <a:off x="8845985" y="127906"/>
            <a:ext cx="3021439" cy="1121445"/>
            <a:chOff x="952501" y="97755"/>
            <a:chExt cx="4974828" cy="1846470"/>
          </a:xfrm>
        </p:grpSpPr>
        <p:pic>
          <p:nvPicPr>
            <p:cNvPr id="9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C400F013-AB54-ED20-D171-0DE898A7BA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Função e força - dorfemoropatelar">
              <a:extLst>
                <a:ext uri="{FF2B5EF4-FFF2-40B4-BE49-F238E27FC236}">
                  <a16:creationId xmlns:a16="http://schemas.microsoft.com/office/drawing/2014/main" id="{90297370-9830-BCF8-3D8A-5FC15E6D6C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8BE0305C-378C-A775-9B9E-CB4EFC734D8F}"/>
              </a:ext>
            </a:extLst>
          </p:cNvPr>
          <p:cNvSpPr/>
          <p:nvPr/>
        </p:nvSpPr>
        <p:spPr>
          <a:xfrm>
            <a:off x="1409403" y="3608961"/>
            <a:ext cx="5250567" cy="45730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59027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9FB63C6-C39A-B8E9-787D-CAFA7F9F42B6}"/>
              </a:ext>
            </a:extLst>
          </p:cNvPr>
          <p:cNvSpPr txBox="1"/>
          <p:nvPr/>
        </p:nvSpPr>
        <p:spPr>
          <a:xfrm>
            <a:off x="1055169" y="3132655"/>
            <a:ext cx="8358187" cy="30003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sz="1800">
                <a:solidFill>
                  <a:srgbClr val="000000"/>
                </a:solidFill>
              </a:rPr>
              <a:t>2) O quadrinho acima demonstra uma das leis de Newton, que retrata a lei da ação e reação. Essa lei é a:</a:t>
            </a:r>
          </a:p>
          <a:p>
            <a:pPr algn="just" eaLnBrk="1" hangingPunct="1">
              <a:lnSpc>
                <a:spcPct val="150000"/>
              </a:lnSpc>
            </a:pPr>
            <a:endParaRPr lang="pt-BR" altLang="pt-BR" sz="180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>
                <a:solidFill>
                  <a:srgbClr val="000000"/>
                </a:solidFill>
              </a:rPr>
              <a:t>A) Quarta lei de Newton.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>
                <a:solidFill>
                  <a:srgbClr val="000000"/>
                </a:solidFill>
              </a:rPr>
              <a:t>B) Primeira lei de Newton.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>
                <a:solidFill>
                  <a:srgbClr val="000000"/>
                </a:solidFill>
              </a:rPr>
              <a:t>C) Terceira lei de Newton.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>
                <a:solidFill>
                  <a:srgbClr val="000000"/>
                </a:solidFill>
              </a:rPr>
              <a:t>D) Segunda lei de Newton.</a:t>
            </a:r>
          </a:p>
        </p:txBody>
      </p:sp>
      <p:pic>
        <p:nvPicPr>
          <p:cNvPr id="3" name="Picture 24" descr="http://cainaocai.pbworks.com/f/175_2359-tira137%5b1%5d.gif">
            <a:extLst>
              <a:ext uri="{FF2B5EF4-FFF2-40B4-BE49-F238E27FC236}">
                <a16:creationId xmlns:a16="http://schemas.microsoft.com/office/drawing/2014/main" id="{EAA7AE83-0D7A-24D0-D7D2-266B63E9B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669" y="981593"/>
            <a:ext cx="5761037" cy="1879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3402951E-2C92-A33F-20FF-37BFC5B406A2}"/>
              </a:ext>
            </a:extLst>
          </p:cNvPr>
          <p:cNvGrpSpPr/>
          <p:nvPr/>
        </p:nvGrpSpPr>
        <p:grpSpPr>
          <a:xfrm>
            <a:off x="8845985" y="127906"/>
            <a:ext cx="3021439" cy="1121445"/>
            <a:chOff x="952501" y="97755"/>
            <a:chExt cx="4974828" cy="1846470"/>
          </a:xfrm>
        </p:grpSpPr>
        <p:pic>
          <p:nvPicPr>
            <p:cNvPr id="9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C400F013-AB54-ED20-D171-0DE898A7BA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Função e força - dorfemoropatelar">
              <a:extLst>
                <a:ext uri="{FF2B5EF4-FFF2-40B4-BE49-F238E27FC236}">
                  <a16:creationId xmlns:a16="http://schemas.microsoft.com/office/drawing/2014/main" id="{90297370-9830-BCF8-3D8A-5FC15E6D6C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8BE0305C-378C-A775-9B9E-CB4EFC734D8F}"/>
              </a:ext>
            </a:extLst>
          </p:cNvPr>
          <p:cNvSpPr/>
          <p:nvPr/>
        </p:nvSpPr>
        <p:spPr>
          <a:xfrm>
            <a:off x="1055169" y="5266701"/>
            <a:ext cx="5250567" cy="45730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6998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7164C57-2F24-EBBF-2876-B7D2BF078EF7}"/>
              </a:ext>
            </a:extLst>
          </p:cNvPr>
          <p:cNvSpPr txBox="1"/>
          <p:nvPr/>
        </p:nvSpPr>
        <p:spPr>
          <a:xfrm>
            <a:off x="1126368" y="2501900"/>
            <a:ext cx="8713787" cy="34163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268288" indent="-2682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Na lei da ação e reação, a reação executa força de mesma(o) _________, mesma(o) _______ e ___________ contrária(o) à ação.</a:t>
            </a:r>
          </a:p>
          <a:p>
            <a:pPr algn="just">
              <a:lnSpc>
                <a:spcPct val="150000"/>
              </a:lnSpc>
            </a:pPr>
            <a:endParaRPr lang="pt-BR" altLang="pt-BR" sz="1800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	As palavras que completam, respectivamente, o texto acima são: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A) direção, sentido, intensidade.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B) sentido, direção, intensidade.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C) intensidade, sentido, direção.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D)  direção, intensidade, sentido.</a:t>
            </a:r>
          </a:p>
        </p:txBody>
      </p:sp>
      <p:pic>
        <p:nvPicPr>
          <p:cNvPr id="6" name="Picture 5" descr="http://portaldoprofessor.mec.gov.br/storage/discovirtual/galerias/imagem/0000000084/0000001084.png">
            <a:extLst>
              <a:ext uri="{FF2B5EF4-FFF2-40B4-BE49-F238E27FC236}">
                <a16:creationId xmlns:a16="http://schemas.microsoft.com/office/drawing/2014/main" id="{DE0ACAAD-009B-5B87-2A20-968C098ED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293" y="714375"/>
            <a:ext cx="3571875" cy="1397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3402951E-2C92-A33F-20FF-37BFC5B406A2}"/>
              </a:ext>
            </a:extLst>
          </p:cNvPr>
          <p:cNvGrpSpPr/>
          <p:nvPr/>
        </p:nvGrpSpPr>
        <p:grpSpPr>
          <a:xfrm>
            <a:off x="8845985" y="127906"/>
            <a:ext cx="3021439" cy="1121445"/>
            <a:chOff x="952501" y="97755"/>
            <a:chExt cx="4974828" cy="1846470"/>
          </a:xfrm>
        </p:grpSpPr>
        <p:pic>
          <p:nvPicPr>
            <p:cNvPr id="9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C400F013-AB54-ED20-D171-0DE898A7BA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Função e força - dorfemoropatelar">
              <a:extLst>
                <a:ext uri="{FF2B5EF4-FFF2-40B4-BE49-F238E27FC236}">
                  <a16:creationId xmlns:a16="http://schemas.microsoft.com/office/drawing/2014/main" id="{90297370-9830-BCF8-3D8A-5FC15E6D6C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8BE0305C-378C-A775-9B9E-CB4EFC734D8F}"/>
              </a:ext>
            </a:extLst>
          </p:cNvPr>
          <p:cNvSpPr/>
          <p:nvPr/>
        </p:nvSpPr>
        <p:spPr>
          <a:xfrm>
            <a:off x="1126368" y="5460894"/>
            <a:ext cx="5250567" cy="45730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808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1BD9336-9CD7-10BB-01AA-CA1A551709E1}"/>
              </a:ext>
            </a:extLst>
          </p:cNvPr>
          <p:cNvSpPr txBox="1"/>
          <p:nvPr/>
        </p:nvSpPr>
        <p:spPr>
          <a:xfrm>
            <a:off x="1306477" y="1887970"/>
            <a:ext cx="8496300" cy="42465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266700" indent="-2667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Pedro estava empurrando seu carro, mas estava muito difícil chegar ao acostamento. Quando Thiago chegou para ajudá-lo, juntaram suas forças e, assim, rapidamente, conseguiram deslocar o carro até o local desejado.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	O exemplo acima demonstra que </a:t>
            </a:r>
            <a:r>
              <a:rPr lang="pt-BR" altLang="pt-BR" sz="1800" dirty="0"/>
              <a:t>a aceleração de um corpo será proporcional à força aplicada a esse corpo. Esse é o princípio da:</a:t>
            </a:r>
          </a:p>
          <a:p>
            <a:pPr algn="just" eaLnBrk="1" hangingPunct="1">
              <a:lnSpc>
                <a:spcPct val="150000"/>
              </a:lnSpc>
            </a:pPr>
            <a:endParaRPr lang="pt-BR" altLang="pt-BR" sz="1800" dirty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A) Primeira lei de Newton.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B) Segunda lei de Newton.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C) Terceira lei de Newton.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</a:rPr>
              <a:t>D) Quarta lei de Newton.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402951E-2C92-A33F-20FF-37BFC5B406A2}"/>
              </a:ext>
            </a:extLst>
          </p:cNvPr>
          <p:cNvGrpSpPr/>
          <p:nvPr/>
        </p:nvGrpSpPr>
        <p:grpSpPr>
          <a:xfrm>
            <a:off x="8845985" y="127906"/>
            <a:ext cx="3021439" cy="1121445"/>
            <a:chOff x="952501" y="97755"/>
            <a:chExt cx="4974828" cy="1846470"/>
          </a:xfrm>
        </p:grpSpPr>
        <p:pic>
          <p:nvPicPr>
            <p:cNvPr id="9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C400F013-AB54-ED20-D171-0DE898A7BA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Função e força - dorfemoropatelar">
              <a:extLst>
                <a:ext uri="{FF2B5EF4-FFF2-40B4-BE49-F238E27FC236}">
                  <a16:creationId xmlns:a16="http://schemas.microsoft.com/office/drawing/2014/main" id="{90297370-9830-BCF8-3D8A-5FC15E6D6C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8BE0305C-378C-A775-9B9E-CB4EFC734D8F}"/>
              </a:ext>
            </a:extLst>
          </p:cNvPr>
          <p:cNvSpPr/>
          <p:nvPr/>
        </p:nvSpPr>
        <p:spPr>
          <a:xfrm>
            <a:off x="1306477" y="4837439"/>
            <a:ext cx="5250567" cy="45730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3300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8B424-0061-7DCA-8C7A-FA165E508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pPr algn="ctr"/>
            <a:r>
              <a:rPr lang="pt-BR" b="1" dirty="0"/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634494217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53167-D3E8-2212-4829-974500C6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2F44672-56DA-0783-D86D-56D0B03F2507}"/>
              </a:ext>
            </a:extLst>
          </p:cNvPr>
          <p:cNvSpPr txBox="1"/>
          <p:nvPr/>
        </p:nvSpPr>
        <p:spPr>
          <a:xfrm>
            <a:off x="546100" y="1690688"/>
            <a:ext cx="109474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Canto, Eduardo Leite do Ciências naturais : aprendendo com o cotidiano : manual do professor / Eduardo Leite do Canto, Laura </a:t>
            </a:r>
            <a:r>
              <a:rPr lang="pt-BR" sz="1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Celloto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Canto. — 6. ed. — São Paulo : Moderna, 2018.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1A05CFE-B9DD-2345-8CAA-B1A5C8623CFB}"/>
              </a:ext>
            </a:extLst>
          </p:cNvPr>
          <p:cNvSpPr txBox="1"/>
          <p:nvPr/>
        </p:nvSpPr>
        <p:spPr>
          <a:xfrm>
            <a:off x="546100" y="2623579"/>
            <a:ext cx="109474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Lopes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Sônia Inovar Ciências da Natureza, 9° ano: ensino fundamental, anos finais/ Sônia Lopes, Jorge </a:t>
            </a:r>
            <a:r>
              <a:rPr lang="pt-BR" sz="1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Audino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— 1. ed. — São Paulo 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Saraiva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2018.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377B550-259B-2671-F514-398389B34D0B}"/>
              </a:ext>
            </a:extLst>
          </p:cNvPr>
          <p:cNvSpPr txBox="1"/>
          <p:nvPr/>
        </p:nvSpPr>
        <p:spPr>
          <a:xfrm>
            <a:off x="546100" y="3526949"/>
            <a:ext cx="107188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lnSpc>
                <a:spcPct val="150000"/>
              </a:lnSpc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err="1"/>
              <a:t>Hiranaka</a:t>
            </a:r>
            <a:r>
              <a:rPr lang="pt-BR" dirty="0"/>
              <a:t>, Roberta Aparecida Bueno Inspire ciências : 9º ano : ensino fundamental : anos finais / Roberta Aparecida Bueno </a:t>
            </a:r>
            <a:r>
              <a:rPr lang="pt-BR" dirty="0" err="1"/>
              <a:t>Hiranaka</a:t>
            </a:r>
            <a:r>
              <a:rPr lang="pt-BR" dirty="0"/>
              <a:t>, Thiago Macedo de Abreu Hortêncio. – 1. ed. – São Paulo : FTD, 2018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0FF81E9-4A35-EB30-28E6-40F9D4C15BB2}"/>
              </a:ext>
            </a:extLst>
          </p:cNvPr>
          <p:cNvSpPr txBox="1"/>
          <p:nvPr/>
        </p:nvSpPr>
        <p:spPr>
          <a:xfrm>
            <a:off x="546100" y="4430319"/>
            <a:ext cx="10718800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lnSpc>
                <a:spcPct val="150000"/>
              </a:lnSpc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www.escolakids.com.br</a:t>
            </a:r>
          </a:p>
        </p:txBody>
      </p:sp>
    </p:spTree>
    <p:extLst>
      <p:ext uri="{BB962C8B-B14F-4D97-AF65-F5344CB8AC3E}">
        <p14:creationId xmlns:p14="http://schemas.microsoft.com/office/powerpoint/2010/main" val="98530208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3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cience Subject for Elementary - 1st Grade: Physical Science by Slidesgo">
  <a:themeElements>
    <a:clrScheme name="Simple Light">
      <a:dk1>
        <a:srgbClr val="000000"/>
      </a:dk1>
      <a:lt1>
        <a:srgbClr val="FFFFFF"/>
      </a:lt1>
      <a:dk2>
        <a:srgbClr val="FFE6B6"/>
      </a:dk2>
      <a:lt2>
        <a:srgbClr val="FFD27F"/>
      </a:lt2>
      <a:accent1>
        <a:srgbClr val="FD9FB2"/>
      </a:accent1>
      <a:accent2>
        <a:srgbClr val="AA475A"/>
      </a:accent2>
      <a:accent3>
        <a:srgbClr val="D1B0E4"/>
      </a:accent3>
      <a:accent4>
        <a:srgbClr val="C4E8F0"/>
      </a:accent4>
      <a:accent5>
        <a:srgbClr val="9EDEE9"/>
      </a:accent5>
      <a:accent6>
        <a:srgbClr val="43745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adiant color scheme 03-light">
      <a:dk1>
        <a:sysClr val="windowText" lastClr="000000"/>
      </a:dk1>
      <a:lt1>
        <a:sysClr val="window" lastClr="FFFFFF"/>
      </a:lt1>
      <a:dk2>
        <a:srgbClr val="262626"/>
      </a:dk2>
      <a:lt2>
        <a:srgbClr val="FFFFFF"/>
      </a:lt2>
      <a:accent1>
        <a:srgbClr val="FDAB5F"/>
      </a:accent1>
      <a:accent2>
        <a:srgbClr val="E7968E"/>
      </a:accent2>
      <a:accent3>
        <a:srgbClr val="D182BB"/>
      </a:accent3>
      <a:accent4>
        <a:srgbClr val="AC88CE"/>
      </a:accent4>
      <a:accent5>
        <a:srgbClr val="7BA5CB"/>
      </a:accent5>
      <a:accent6>
        <a:srgbClr val="4ABFC8"/>
      </a:accent6>
      <a:hlink>
        <a:srgbClr val="FF0000"/>
      </a:hlink>
      <a:folHlink>
        <a:srgbClr val="FDAB5F"/>
      </a:folHlink>
    </a:clrScheme>
    <a:fontScheme name="Custom 3">
      <a:majorFont>
        <a:latin typeface="Raleway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</TotalTime>
  <Words>1430</Words>
  <Application>Microsoft Office PowerPoint</Application>
  <PresentationFormat>Widescreen</PresentationFormat>
  <Paragraphs>128</Paragraphs>
  <Slides>22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22</vt:i4>
      </vt:variant>
    </vt:vector>
  </HeadingPairs>
  <TitlesOfParts>
    <vt:vector size="36" baseType="lpstr">
      <vt:lpstr>Arial</vt:lpstr>
      <vt:lpstr>Barriecito</vt:lpstr>
      <vt:lpstr>Calibri</vt:lpstr>
      <vt:lpstr>Cambria Math</vt:lpstr>
      <vt:lpstr>Dosis</vt:lpstr>
      <vt:lpstr>Nunito</vt:lpstr>
      <vt:lpstr>Open Sans</vt:lpstr>
      <vt:lpstr>Poppins Medium</vt:lpstr>
      <vt:lpstr>Roboto</vt:lpstr>
      <vt:lpstr>Roboto Bold</vt:lpstr>
      <vt:lpstr>Roboto Medium</vt:lpstr>
      <vt:lpstr>Tema do Office</vt:lpstr>
      <vt:lpstr>Science Subject for Elementary - 1st Grade: Physical Science by Slidesgo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  <vt:lpstr>REFERÊNCIAS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helio</dc:creator>
  <cp:lastModifiedBy>joao helio</cp:lastModifiedBy>
  <cp:revision>99</cp:revision>
  <dcterms:created xsi:type="dcterms:W3CDTF">2023-01-17T21:10:46Z</dcterms:created>
  <dcterms:modified xsi:type="dcterms:W3CDTF">2023-06-01T02:16:40Z</dcterms:modified>
</cp:coreProperties>
</file>